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7" r:id="rId3"/>
    <p:sldId id="289" r:id="rId4"/>
    <p:sldId id="258" r:id="rId5"/>
    <p:sldId id="317" r:id="rId6"/>
    <p:sldId id="266" r:id="rId7"/>
    <p:sldId id="318" r:id="rId8"/>
    <p:sldId id="277" r:id="rId9"/>
    <p:sldId id="278" r:id="rId10"/>
    <p:sldId id="279" r:id="rId11"/>
    <p:sldId id="280" r:id="rId12"/>
    <p:sldId id="281" r:id="rId13"/>
    <p:sldId id="282" r:id="rId14"/>
    <p:sldId id="257" r:id="rId15"/>
    <p:sldId id="313" r:id="rId16"/>
    <p:sldId id="274" r:id="rId17"/>
    <p:sldId id="321" r:id="rId18"/>
    <p:sldId id="314" r:id="rId19"/>
    <p:sldId id="312" r:id="rId20"/>
    <p:sldId id="303" r:id="rId21"/>
    <p:sldId id="315" r:id="rId22"/>
    <p:sldId id="265" r:id="rId23"/>
    <p:sldId id="308" r:id="rId24"/>
    <p:sldId id="263" r:id="rId25"/>
    <p:sldId id="272" r:id="rId26"/>
    <p:sldId id="319" r:id="rId27"/>
    <p:sldId id="310" r:id="rId28"/>
    <p:sldId id="316" r:id="rId29"/>
    <p:sldId id="270" r:id="rId30"/>
    <p:sldId id="261" r:id="rId31"/>
    <p:sldId id="269" r:id="rId32"/>
    <p:sldId id="268" r:id="rId33"/>
    <p:sldId id="276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3840">
          <p15:clr>
            <a:srgbClr val="A4A3A4"/>
          </p15:clr>
        </p15:guide>
        <p15:guide id="5" pos="7296">
          <p15:clr>
            <a:srgbClr val="A4A3A4"/>
          </p15:clr>
        </p15:guide>
        <p15:guide id="6" pos="3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CC"/>
    <a:srgbClr val="9E450E"/>
    <a:srgbClr val="964B21"/>
    <a:srgbClr val="ED7809"/>
    <a:srgbClr val="67A5DC"/>
    <a:srgbClr val="943323"/>
    <a:srgbClr val="951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22" autoAdjust="0"/>
    <p:restoredTop sz="94967" autoAdjust="0"/>
  </p:normalViewPr>
  <p:slideViewPr>
    <p:cSldViewPr snapToGrid="0">
      <p:cViewPr varScale="1">
        <p:scale>
          <a:sx n="72" d="100"/>
          <a:sy n="72" d="100"/>
        </p:scale>
        <p:origin x="870" y="72"/>
      </p:cViewPr>
      <p:guideLst>
        <p:guide orient="horz" pos="2160"/>
        <p:guide orient="horz" pos="336"/>
        <p:guide orient="horz" pos="3984"/>
        <p:guide pos="3840"/>
        <p:guide pos="7296"/>
        <p:guide pos="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1C068-32D6-C87C-47A3-1A0A29780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9C03A-5ADD-D431-3FDD-95BCA03B0F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E64F723-80CE-42F1-98C7-CA8A5B49A677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B4568A0-2058-B4CD-C92A-6A9BBAF120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5470AAA-103E-06F0-ADCC-FE9BC764F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2ABDC7-F7F3-0032-1946-0DAFA3F8EC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C67F4-9142-3670-69B1-C31C7B240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946E4B-57A3-4BBD-829F-AFC0E3DAD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399C95AC-350A-72C2-F76A-0889CD743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373F57B-2FE2-4A76-EA54-C79181CBA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D19B567E-85C2-2A67-B281-7EBF666D7F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68C8AFA-80EF-4DC5-ABE9-6A5C0815B18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46E4B-57A3-4BBD-829F-AFC0E3DAD883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18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A10AE7B1-A7F3-8965-AC20-78D32B4C7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BC601D9C-DA06-C706-9C0F-36098FE7D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0B1A4E4-1413-AAFB-E383-E58A91022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47CABD6-7C9A-4627-96B4-6DFF279E35E4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46E4B-57A3-4BBD-829F-AFC0E3DAD88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39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E20AA804-A8C4-9308-DB59-60A39826D6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4983E287-3F66-8D86-3E92-111B96BD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3DE59A4-87D4-93B7-BA9B-721984ED8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E66B52B-B2E6-440C-A3AC-A3002D198931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46E4B-57A3-4BBD-829F-AFC0E3DAD883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32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DF73006-787C-1F7C-074F-583F1BB9F5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CA7E088E-EB94-DD92-689B-28888EAFF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C046FD69-06DD-5AFE-C072-50E0D81F2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D755B3E-206E-4BF3-B2AF-3363AC8CDAAE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46E4B-57A3-4BBD-829F-AFC0E3DAD883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405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946E4B-57A3-4BBD-829F-AFC0E3DAD883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8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8C53C-7D1C-F38C-C28A-59B90BDA0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9E8-4706-4993-9BBD-1496AA7C6E6D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6361-579F-D098-03AA-235914FB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C38B6-423A-BEE4-8A4E-EB56BAC6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45E5E-896F-4903-974F-F9E62A1979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99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475B4-01FF-9CC9-DF1F-9AE6F6874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FB858-B028-42E5-ACF7-000F7FD3BCDF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C5C70-92C2-5AB7-0696-B21D654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151E-DF27-DFE2-65F0-98AC3EFA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C6C2-B2F7-40D3-825D-402A0A1879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64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53910-A7C6-3096-36ED-CE21AAB0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8F4F-58F2-4C57-9435-C2AA34E66E2F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285E-A6AA-FCD5-6611-3FC60BF5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86CF3-EF2D-C7B7-31BE-AD93DEB4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27B5F-3DBD-4BB1-B0F2-92EFE6809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601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4ADEA-4D26-579F-141A-69F75ECF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51F0-96C4-45AE-B0D5-05BBD67BA62C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4C852-65CE-99FB-462B-5C4B0965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CE771-1E5F-4660-E9A4-7860AE5D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EE61D-4FB4-43DB-A28F-1E441DA36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54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014D1-73DD-9874-EE41-C6ED0768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82109-9EBB-4649-8017-85EEF0A4A64C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C84D-6DB7-ABFD-B628-E07AEAEC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FEF32-DDCF-E42B-D891-9D6F35BD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E6B2A-CB08-4858-BCDA-8DA170179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818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253EB6-1736-8102-5A27-067075C9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26182-73CE-43C1-8C18-DBA1587F6A7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54B15A-7757-F73E-0D82-BF9E1D4B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0C935-C872-C266-1DF4-6BF7998C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37179-5450-4D48-B535-D8EA2E51D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94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DB1E27-D30D-DDC8-2F52-805F3EB4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2C249-A525-4AFB-B2B6-767846BF92DA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EA249B6-6727-5961-0066-04FC5CB3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D71442-2E8A-1878-FE59-65608B34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C2662-6690-4159-B32A-AB2B14E75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14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447B9F-B733-AA9A-1ECE-4BF98F4E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D46B8-66F1-4928-B7A9-C0F94727C4D9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98F50B-C20A-C40B-317A-A612E289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6D7D54-7825-346D-7769-08922ACE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4A70A-8CF9-42D9-9091-375FC770B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252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655E86-C7AD-1662-C709-C736A7257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F348E-601F-4A68-8A3D-0CAA4E7F9771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1E6C77-6EEB-3D28-5CF4-4BCC6BD51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AAFBDE-7608-2862-0B34-DCC8DA69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C052F-5DCC-4185-84EB-DC7CA2523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308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6C86BC-7D1B-31DC-8005-FBE0E5E0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C3457-AA50-489A-A187-12FCD05B9E8E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6BE03E-6810-1838-FC42-66CC559BB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BE3ADE-BBAE-8DF4-4F41-DBC2D7D6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3701-9586-4F51-A79B-829307120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19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2F4CD1-2C83-8D87-D1F2-9FAE5785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EADE-227D-4AE6-BDA4-59C81D47EBCB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8C93CD-9950-45DA-B34F-F3987006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437553-E3C4-A578-624A-6DDB0094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42A41-5D0C-4C39-BC03-2F0ACF819F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D6ECFE5-0658-0D2E-52F8-29BFBEA9FC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9346D18-D6BF-6993-4341-3D8F966E3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D3BD1-0A41-38AE-128F-92D80BFD4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73D300-6171-4FF2-868F-3E46CF691999}" type="datetimeFigureOut">
              <a:rPr lang="en-US"/>
              <a:pPr>
                <a:defRPr/>
              </a:pPr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C25F1-A927-8A6D-F526-65678CFB8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EA983-3552-B59D-BA4C-AB5FD8516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60DE1BB-6B91-4D0D-8814-B149A5ED92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1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32.png"/><Relationship Id="rId17" Type="http://schemas.openxmlformats.org/officeDocument/2006/relationships/image" Target="../media/image26.png"/><Relationship Id="rId2" Type="http://schemas.microsoft.com/office/2007/relationships/media" Target="../media/media4.MP3"/><Relationship Id="rId16" Type="http://schemas.openxmlformats.org/officeDocument/2006/relationships/image" Target="../media/image25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1.svg"/><Relationship Id="rId5" Type="http://schemas.openxmlformats.org/officeDocument/2006/relationships/image" Target="../media/image9.svg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29.sv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svg"/><Relationship Id="rId18" Type="http://schemas.openxmlformats.org/officeDocument/2006/relationships/image" Target="../media/image40.png"/><Relationship Id="rId26" Type="http://schemas.openxmlformats.org/officeDocument/2006/relationships/image" Target="../media/image49.png"/><Relationship Id="rId3" Type="http://schemas.microsoft.com/office/2007/relationships/media" Target="../media/media6.mp3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7" Type="http://schemas.openxmlformats.org/officeDocument/2006/relationships/image" Target="../media/image31.svg"/><Relationship Id="rId25" Type="http://schemas.openxmlformats.org/officeDocument/2006/relationships/slide" Target="slide5.xml"/><Relationship Id="rId2" Type="http://schemas.microsoft.com/office/2007/relationships/media" Target="../media/media5.MP3"/><Relationship Id="rId16" Type="http://schemas.openxmlformats.org/officeDocument/2006/relationships/image" Target="../media/image30.png"/><Relationship Id="rId20" Type="http://schemas.openxmlformats.org/officeDocument/2006/relationships/image" Target="../media/image48.svg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11.svg"/><Relationship Id="rId24" Type="http://schemas.openxmlformats.org/officeDocument/2006/relationships/image" Target="../media/image19.png"/><Relationship Id="rId5" Type="http://schemas.microsoft.com/office/2007/relationships/media" Target="../media/media7.mp3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10" Type="http://schemas.openxmlformats.org/officeDocument/2006/relationships/image" Target="../media/image10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9.svg"/><Relationship Id="rId14" Type="http://schemas.openxmlformats.org/officeDocument/2006/relationships/image" Target="../media/image37.png"/><Relationship Id="rId22" Type="http://schemas.openxmlformats.org/officeDocument/2006/relationships/image" Target="../media/image27.svg"/><Relationship Id="rId27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1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32.png"/><Relationship Id="rId17" Type="http://schemas.openxmlformats.org/officeDocument/2006/relationships/image" Target="../media/image26.png"/><Relationship Id="rId2" Type="http://schemas.microsoft.com/office/2007/relationships/media" Target="../media/media4.MP3"/><Relationship Id="rId16" Type="http://schemas.openxmlformats.org/officeDocument/2006/relationships/image" Target="../media/image25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1.svg"/><Relationship Id="rId5" Type="http://schemas.openxmlformats.org/officeDocument/2006/relationships/image" Target="../media/image9.svg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29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svg"/><Relationship Id="rId18" Type="http://schemas.openxmlformats.org/officeDocument/2006/relationships/image" Target="../media/image41.png"/><Relationship Id="rId3" Type="http://schemas.microsoft.com/office/2007/relationships/media" Target="../media/media6.mp3"/><Relationship Id="rId21" Type="http://schemas.openxmlformats.org/officeDocument/2006/relationships/image" Target="../media/image27.sv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7" Type="http://schemas.openxmlformats.org/officeDocument/2006/relationships/hyperlink" Target="MT8%20TRANH%20T&#296;NH%20V&#7852;T%20M&#7898;I.pptx" TargetMode="External"/><Relationship Id="rId2" Type="http://schemas.microsoft.com/office/2007/relationships/media" Target="../media/media5.MP3"/><Relationship Id="rId16" Type="http://schemas.openxmlformats.org/officeDocument/2006/relationships/image" Target="../media/image40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11.svg"/><Relationship Id="rId24" Type="http://schemas.openxmlformats.org/officeDocument/2006/relationships/image" Target="../media/image51.gif"/><Relationship Id="rId5" Type="http://schemas.microsoft.com/office/2007/relationships/media" Target="../media/media7.mp3"/><Relationship Id="rId15" Type="http://schemas.openxmlformats.org/officeDocument/2006/relationships/image" Target="../media/image31.svg"/><Relationship Id="rId23" Type="http://schemas.openxmlformats.org/officeDocument/2006/relationships/slide" Target="slide5.xml"/><Relationship Id="rId10" Type="http://schemas.openxmlformats.org/officeDocument/2006/relationships/image" Target="../media/image10.png"/><Relationship Id="rId19" Type="http://schemas.openxmlformats.org/officeDocument/2006/relationships/image" Target="../media/image48.svg"/><Relationship Id="rId4" Type="http://schemas.openxmlformats.org/officeDocument/2006/relationships/audio" Target="../media/media6.mp3"/><Relationship Id="rId9" Type="http://schemas.openxmlformats.org/officeDocument/2006/relationships/image" Target="../media/image9.svg"/><Relationship Id="rId14" Type="http://schemas.openxmlformats.org/officeDocument/2006/relationships/image" Target="../media/image30.png"/><Relationship Id="rId2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66.wmf"/><Relationship Id="rId5" Type="http://schemas.openxmlformats.org/officeDocument/2006/relationships/image" Target="../media/image53.jpeg"/><Relationship Id="rId10" Type="http://schemas.openxmlformats.org/officeDocument/2006/relationships/image" Target="../media/image65.gif"/><Relationship Id="rId4" Type="http://schemas.openxmlformats.org/officeDocument/2006/relationships/audio" Target="../media/audio2.wav"/><Relationship Id="rId9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53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21" Type="http://schemas.openxmlformats.org/officeDocument/2006/relationships/slide" Target="slide6.xml"/><Relationship Id="rId7" Type="http://schemas.openxmlformats.org/officeDocument/2006/relationships/image" Target="../media/image11.svg"/><Relationship Id="rId12" Type="http://schemas.openxmlformats.org/officeDocument/2006/relationships/slide" Target="slide14.xml"/><Relationship Id="rId17" Type="http://schemas.openxmlformats.org/officeDocument/2006/relationships/image" Target="../media/image32.png"/><Relationship Id="rId25" Type="http://schemas.openxmlformats.org/officeDocument/2006/relationships/image" Target="../media/image6.png"/><Relationship Id="rId2" Type="http://schemas.microsoft.com/office/2007/relationships/media" Target="../media/media3.MP3"/><Relationship Id="rId16" Type="http://schemas.openxmlformats.org/officeDocument/2006/relationships/image" Target="../media/image31.sv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27.svg"/><Relationship Id="rId24" Type="http://schemas.openxmlformats.org/officeDocument/2006/relationships/slide" Target="slide12.xml"/><Relationship Id="rId5" Type="http://schemas.openxmlformats.org/officeDocument/2006/relationships/image" Target="../media/image9.svg"/><Relationship Id="rId15" Type="http://schemas.openxmlformats.org/officeDocument/2006/relationships/image" Target="../media/image30.png"/><Relationship Id="rId23" Type="http://schemas.openxmlformats.org/officeDocument/2006/relationships/slide" Target="slide10.xml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25.svg"/><Relationship Id="rId14" Type="http://schemas.openxmlformats.org/officeDocument/2006/relationships/image" Target="../media/image29.svg"/><Relationship Id="rId2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slide" Target="slide7.xml"/><Relationship Id="rId17" Type="http://schemas.openxmlformats.org/officeDocument/2006/relationships/image" Target="../media/image25.svg"/><Relationship Id="rId2" Type="http://schemas.microsoft.com/office/2007/relationships/media" Target="../media/media4.MP3"/><Relationship Id="rId16" Type="http://schemas.openxmlformats.org/officeDocument/2006/relationships/image" Target="../media/image24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1.svg"/><Relationship Id="rId5" Type="http://schemas.openxmlformats.org/officeDocument/2006/relationships/image" Target="../media/image9.sv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19" Type="http://schemas.openxmlformats.org/officeDocument/2006/relationships/image" Target="../media/image27.svg"/><Relationship Id="rId4" Type="http://schemas.openxmlformats.org/officeDocument/2006/relationships/image" Target="../media/image8.png"/><Relationship Id="rId9" Type="http://schemas.openxmlformats.org/officeDocument/2006/relationships/image" Target="../media/image29.sv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svg"/><Relationship Id="rId18" Type="http://schemas.openxmlformats.org/officeDocument/2006/relationships/image" Target="../media/image40.png"/><Relationship Id="rId26" Type="http://schemas.openxmlformats.org/officeDocument/2006/relationships/image" Target="../media/image45.jpeg"/><Relationship Id="rId3" Type="http://schemas.microsoft.com/office/2007/relationships/media" Target="../media/media6.mp3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7" Type="http://schemas.openxmlformats.org/officeDocument/2006/relationships/image" Target="../media/image39.svg"/><Relationship Id="rId25" Type="http://schemas.openxmlformats.org/officeDocument/2006/relationships/slide" Target="slide5.xml"/><Relationship Id="rId2" Type="http://schemas.microsoft.com/office/2007/relationships/media" Target="../media/media5.MP3"/><Relationship Id="rId16" Type="http://schemas.openxmlformats.org/officeDocument/2006/relationships/image" Target="../media/image30.png"/><Relationship Id="rId20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35.svg"/><Relationship Id="rId24" Type="http://schemas.openxmlformats.org/officeDocument/2006/relationships/image" Target="../media/image19.png"/><Relationship Id="rId5" Type="http://schemas.microsoft.com/office/2007/relationships/media" Target="../media/media7.mp3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10" Type="http://schemas.openxmlformats.org/officeDocument/2006/relationships/image" Target="../media/image10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34.svg"/><Relationship Id="rId14" Type="http://schemas.openxmlformats.org/officeDocument/2006/relationships/image" Target="../media/image37.png"/><Relationship Id="rId22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.wdp"/><Relationship Id="rId18" Type="http://schemas.openxmlformats.org/officeDocument/2006/relationships/image" Target="../media/image4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17" Type="http://schemas.openxmlformats.org/officeDocument/2006/relationships/image" Target="../media/image26.png"/><Relationship Id="rId2" Type="http://schemas.microsoft.com/office/2007/relationships/media" Target="../media/media4.MP3"/><Relationship Id="rId16" Type="http://schemas.openxmlformats.org/officeDocument/2006/relationships/image" Target="../media/image46.sv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39.svg"/><Relationship Id="rId5" Type="http://schemas.openxmlformats.org/officeDocument/2006/relationships/image" Target="../media/image34.svg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36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sv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microsoft.com/office/2007/relationships/media" Target="../media/media6.mp3"/><Relationship Id="rId21" Type="http://schemas.openxmlformats.org/officeDocument/2006/relationships/image" Target="../media/image26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8.png"/><Relationship Id="rId17" Type="http://schemas.openxmlformats.org/officeDocument/2006/relationships/image" Target="../media/image39.svg"/><Relationship Id="rId25" Type="http://schemas.openxmlformats.org/officeDocument/2006/relationships/slide" Target="slide5.xml"/><Relationship Id="rId2" Type="http://schemas.microsoft.com/office/2007/relationships/media" Target="../media/media5.MP3"/><Relationship Id="rId16" Type="http://schemas.openxmlformats.org/officeDocument/2006/relationships/image" Target="../media/image30.png"/><Relationship Id="rId20" Type="http://schemas.openxmlformats.org/officeDocument/2006/relationships/image" Target="../media/image42.svg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openxmlformats.org/officeDocument/2006/relationships/image" Target="../media/image35.svg"/><Relationship Id="rId24" Type="http://schemas.openxmlformats.org/officeDocument/2006/relationships/image" Target="../media/image19.png"/><Relationship Id="rId5" Type="http://schemas.microsoft.com/office/2007/relationships/media" Target="../media/media7.mp3"/><Relationship Id="rId15" Type="http://schemas.openxmlformats.org/officeDocument/2006/relationships/image" Target="../media/image38.png"/><Relationship Id="rId23" Type="http://schemas.openxmlformats.org/officeDocument/2006/relationships/image" Target="../media/image44.png"/><Relationship Id="rId10" Type="http://schemas.openxmlformats.org/officeDocument/2006/relationships/image" Target="../media/image10.png"/><Relationship Id="rId19" Type="http://schemas.openxmlformats.org/officeDocument/2006/relationships/image" Target="../media/image41.png"/><Relationship Id="rId4" Type="http://schemas.openxmlformats.org/officeDocument/2006/relationships/audio" Target="../media/media6.mp3"/><Relationship Id="rId9" Type="http://schemas.openxmlformats.org/officeDocument/2006/relationships/image" Target="../media/image34.svg"/><Relationship Id="rId14" Type="http://schemas.openxmlformats.org/officeDocument/2006/relationships/image" Target="../media/image37.png"/><Relationship Id="rId22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61C0850-45E8-BA80-5273-9F96A5E5ED35}"/>
              </a:ext>
            </a:extLst>
          </p:cNvPr>
          <p:cNvSpPr/>
          <p:nvPr/>
        </p:nvSpPr>
        <p:spPr>
          <a:xfrm flipH="1" flipV="1">
            <a:off x="0" y="0"/>
            <a:ext cx="2262188" cy="6858000"/>
          </a:xfrm>
          <a:custGeom>
            <a:avLst/>
            <a:gdLst>
              <a:gd name="connsiteX0" fmla="*/ 2262176 w 2262176"/>
              <a:gd name="connsiteY0" fmla="*/ 6858000 h 6858000"/>
              <a:gd name="connsiteX1" fmla="*/ 0 w 2262176"/>
              <a:gd name="connsiteY1" fmla="*/ 6858000 h 6858000"/>
              <a:gd name="connsiteX2" fmla="*/ 1837596 w 2262176"/>
              <a:gd name="connsiteY2" fmla="*/ 0 h 6858000"/>
              <a:gd name="connsiteX3" fmla="*/ 2262176 w 2262176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176" h="6858000">
                <a:moveTo>
                  <a:pt x="2262176" y="6858000"/>
                </a:moveTo>
                <a:lnTo>
                  <a:pt x="0" y="6858000"/>
                </a:lnTo>
                <a:lnTo>
                  <a:pt x="1837596" y="0"/>
                </a:lnTo>
                <a:lnTo>
                  <a:pt x="2262176" y="0"/>
                </a:lnTo>
                <a:close/>
              </a:path>
            </a:pathLst>
          </a:custGeom>
          <a:solidFill>
            <a:srgbClr val="61D6F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5D8F8EC-0D38-BD64-29AB-844DE25BFF80}"/>
              </a:ext>
            </a:extLst>
          </p:cNvPr>
          <p:cNvSpPr/>
          <p:nvPr/>
        </p:nvSpPr>
        <p:spPr>
          <a:xfrm>
            <a:off x="3135313" y="0"/>
            <a:ext cx="7988300" cy="6858000"/>
          </a:xfrm>
          <a:custGeom>
            <a:avLst/>
            <a:gdLst>
              <a:gd name="connsiteX0" fmla="*/ 1837596 w 7988820"/>
              <a:gd name="connsiteY0" fmla="*/ 0 h 6858000"/>
              <a:gd name="connsiteX1" fmla="*/ 7988820 w 7988820"/>
              <a:gd name="connsiteY1" fmla="*/ 0 h 6858000"/>
              <a:gd name="connsiteX2" fmla="*/ 7988820 w 7988820"/>
              <a:gd name="connsiteY2" fmla="*/ 6858000 h 6858000"/>
              <a:gd name="connsiteX3" fmla="*/ 0 w 798882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8820" h="6858000">
                <a:moveTo>
                  <a:pt x="1837596" y="0"/>
                </a:moveTo>
                <a:lnTo>
                  <a:pt x="7988820" y="0"/>
                </a:lnTo>
                <a:lnTo>
                  <a:pt x="798882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1D6F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D43C3B-1CDE-2AF2-44D5-6E6BD68C4F5E}"/>
              </a:ext>
            </a:extLst>
          </p:cNvPr>
          <p:cNvSpPr/>
          <p:nvPr/>
        </p:nvSpPr>
        <p:spPr>
          <a:xfrm>
            <a:off x="0" y="0"/>
            <a:ext cx="1884363" cy="6858000"/>
          </a:xfrm>
          <a:custGeom>
            <a:avLst/>
            <a:gdLst>
              <a:gd name="connsiteX0" fmla="*/ 0 w 1884100"/>
              <a:gd name="connsiteY0" fmla="*/ 0 h 6858000"/>
              <a:gd name="connsiteX1" fmla="*/ 1884100 w 1884100"/>
              <a:gd name="connsiteY1" fmla="*/ 0 h 6858000"/>
              <a:gd name="connsiteX2" fmla="*/ 46504 w 1884100"/>
              <a:gd name="connsiteY2" fmla="*/ 6858000 h 6858000"/>
              <a:gd name="connsiteX3" fmla="*/ 0 w 1884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100" h="6858000">
                <a:moveTo>
                  <a:pt x="0" y="0"/>
                </a:moveTo>
                <a:lnTo>
                  <a:pt x="1884100" y="0"/>
                </a:lnTo>
                <a:lnTo>
                  <a:pt x="4650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3DFDD22-B928-43C2-EAAD-E6BF1B3F6C48}"/>
              </a:ext>
            </a:extLst>
          </p:cNvPr>
          <p:cNvSpPr/>
          <p:nvPr/>
        </p:nvSpPr>
        <p:spPr>
          <a:xfrm>
            <a:off x="7958138" y="3017838"/>
            <a:ext cx="4233862" cy="5889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3E91258-F517-ADEB-ABBF-EB3D7E61D982}"/>
              </a:ext>
            </a:extLst>
          </p:cNvPr>
          <p:cNvSpPr/>
          <p:nvPr/>
        </p:nvSpPr>
        <p:spPr>
          <a:xfrm>
            <a:off x="8497888" y="3582988"/>
            <a:ext cx="3694112" cy="7731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DDCAD90-513B-470E-49DA-9D58BC2A74A5}"/>
              </a:ext>
            </a:extLst>
          </p:cNvPr>
          <p:cNvSpPr/>
          <p:nvPr/>
        </p:nvSpPr>
        <p:spPr>
          <a:xfrm>
            <a:off x="8186738" y="4222750"/>
            <a:ext cx="4005262" cy="7731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9053A0-DAD5-7D1E-BB61-23DFDF42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65450" y="-23535"/>
            <a:ext cx="11926550" cy="6858000"/>
          </a:xfrm>
          <a:custGeom>
            <a:avLst/>
            <a:gdLst>
              <a:gd name="connsiteX0" fmla="*/ 7101597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  <a:gd name="connsiteX4" fmla="*/ 12191999 w 12191999"/>
              <a:gd name="connsiteY4" fmla="*/ 6834649 h 6858000"/>
              <a:gd name="connsiteX5" fmla="*/ 8932936 w 12191999"/>
              <a:gd name="connsiteY5" fmla="*/ 68346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858000">
                <a:moveTo>
                  <a:pt x="7101597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lnTo>
                  <a:pt x="12191999" y="6834649"/>
                </a:lnTo>
                <a:lnTo>
                  <a:pt x="8932936" y="6834649"/>
                </a:lnTo>
                <a:close/>
              </a:path>
            </a:pathLst>
          </a:cu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B2F5F3-BC03-1368-BA53-13147A16DD28}"/>
              </a:ext>
            </a:extLst>
          </p:cNvPr>
          <p:cNvSpPr txBox="1"/>
          <p:nvPr/>
        </p:nvSpPr>
        <p:spPr>
          <a:xfrm>
            <a:off x="1072357" y="2394629"/>
            <a:ext cx="10310812" cy="132343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lberta Heavy" panose="02040603050506020204" pitchFamily="18" charset="0"/>
                <a:cs typeface="+mn-cs"/>
              </a:rPr>
              <a:t>CHÀO MỪNG QUÝ THẦY CÔ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lberta Heavy" panose="02040603050506020204" pitchFamily="18" charset="0"/>
                <a:cs typeface="+mn-cs"/>
              </a:rPr>
              <a:t>VÀ CÁC BẠN ĐẾN VỚI TIẾT HỌC MĨ THUẬT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A9EB8-A4EC-9FC7-8068-3434FBC2C7C5}"/>
              </a:ext>
            </a:extLst>
          </p:cNvPr>
          <p:cNvSpPr txBox="1"/>
          <p:nvPr/>
        </p:nvSpPr>
        <p:spPr>
          <a:xfrm>
            <a:off x="5260975" y="3554412"/>
            <a:ext cx="49863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lberta Heavy" panose="02040603050506020204" pitchFamily="18" charset="0"/>
                <a:cs typeface="+mn-cs"/>
              </a:rPr>
              <a:t>MĨ THUẬT 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C43CC3-70A4-85B9-A7EC-0A563F2D2809}"/>
              </a:ext>
            </a:extLst>
          </p:cNvPr>
          <p:cNvSpPr/>
          <p:nvPr/>
        </p:nvSpPr>
        <p:spPr>
          <a:xfrm>
            <a:off x="5340350" y="2959100"/>
            <a:ext cx="4905375" cy="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3E60F1-0D9D-0B43-0121-1B079951EEF6}"/>
              </a:ext>
            </a:extLst>
          </p:cNvPr>
          <p:cNvSpPr/>
          <p:nvPr/>
        </p:nvSpPr>
        <p:spPr>
          <a:xfrm>
            <a:off x="5260975" y="5757863"/>
            <a:ext cx="4905375" cy="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FB5E843-43B7-C097-4EE9-CD316197ED3F}"/>
              </a:ext>
            </a:extLst>
          </p:cNvPr>
          <p:cNvSpPr/>
          <p:nvPr/>
        </p:nvSpPr>
        <p:spPr>
          <a:xfrm rot="5400000">
            <a:off x="6408738" y="5146675"/>
            <a:ext cx="628650" cy="104775"/>
          </a:xfrm>
          <a:custGeom>
            <a:avLst/>
            <a:gdLst>
              <a:gd name="connsiteX0" fmla="*/ 0 w 628650"/>
              <a:gd name="connsiteY0" fmla="*/ 95250 h 95250"/>
              <a:gd name="connsiteX1" fmla="*/ 0 w 628650"/>
              <a:gd name="connsiteY1" fmla="*/ 0 h 95250"/>
              <a:gd name="connsiteX2" fmla="*/ 628650 w 628650"/>
              <a:gd name="connsiteY2" fmla="*/ 0 h 95250"/>
              <a:gd name="connsiteX3" fmla="*/ 628650 w 628650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8650" h="95250">
                <a:moveTo>
                  <a:pt x="0" y="95250"/>
                </a:moveTo>
                <a:lnTo>
                  <a:pt x="0" y="0"/>
                </a:lnTo>
                <a:lnTo>
                  <a:pt x="628650" y="0"/>
                </a:lnTo>
                <a:lnTo>
                  <a:pt x="628650" y="95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C2E2C7F-0A38-AF58-5A94-A8B6FC0961AA}"/>
              </a:ext>
            </a:extLst>
          </p:cNvPr>
          <p:cNvSpPr/>
          <p:nvPr/>
        </p:nvSpPr>
        <p:spPr>
          <a:xfrm rot="5400000">
            <a:off x="5188744" y="3201194"/>
            <a:ext cx="388938" cy="95250"/>
          </a:xfrm>
          <a:custGeom>
            <a:avLst/>
            <a:gdLst>
              <a:gd name="connsiteX0" fmla="*/ 0 w 440561"/>
              <a:gd name="connsiteY0" fmla="*/ 95250 h 95250"/>
              <a:gd name="connsiteX1" fmla="*/ 0 w 440561"/>
              <a:gd name="connsiteY1" fmla="*/ 0 h 95250"/>
              <a:gd name="connsiteX2" fmla="*/ 440561 w 440561"/>
              <a:gd name="connsiteY2" fmla="*/ 0 h 95250"/>
              <a:gd name="connsiteX3" fmla="*/ 440561 w 440561"/>
              <a:gd name="connsiteY3" fmla="*/ 952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561" h="95250">
                <a:moveTo>
                  <a:pt x="0" y="95250"/>
                </a:moveTo>
                <a:lnTo>
                  <a:pt x="0" y="0"/>
                </a:lnTo>
                <a:lnTo>
                  <a:pt x="440561" y="0"/>
                </a:lnTo>
                <a:lnTo>
                  <a:pt x="440561" y="952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EE5AD2A-0B25-D70E-2752-A91CE0A5CB6A}"/>
              </a:ext>
            </a:extLst>
          </p:cNvPr>
          <p:cNvSpPr/>
          <p:nvPr/>
        </p:nvSpPr>
        <p:spPr>
          <a:xfrm rot="5400000">
            <a:off x="8748713" y="4352925"/>
            <a:ext cx="2895600" cy="104775"/>
          </a:xfrm>
          <a:custGeom>
            <a:avLst/>
            <a:gdLst>
              <a:gd name="connsiteX0" fmla="*/ 0 w 2895600"/>
              <a:gd name="connsiteY0" fmla="*/ 95251 h 95251"/>
              <a:gd name="connsiteX1" fmla="*/ 0 w 2895600"/>
              <a:gd name="connsiteY1" fmla="*/ 0 h 95251"/>
              <a:gd name="connsiteX2" fmla="*/ 2895600 w 2895600"/>
              <a:gd name="connsiteY2" fmla="*/ 0 h 95251"/>
              <a:gd name="connsiteX3" fmla="*/ 2895600 w 2895600"/>
              <a:gd name="connsiteY3" fmla="*/ 95251 h 9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600" h="95251">
                <a:moveTo>
                  <a:pt x="0" y="95251"/>
                </a:moveTo>
                <a:lnTo>
                  <a:pt x="0" y="0"/>
                </a:lnTo>
                <a:lnTo>
                  <a:pt x="2895600" y="0"/>
                </a:lnTo>
                <a:lnTo>
                  <a:pt x="2895600" y="952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3C5D940-12A8-91BE-38FE-411CE51C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2748" r="-6056" b="7173"/>
          <a:stretch>
            <a:fillRect/>
          </a:stretch>
        </p:blipFill>
        <p:spPr bwMode="auto">
          <a:xfrm>
            <a:off x="2771775" y="3205163"/>
            <a:ext cx="33305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74113B-AC38-83B6-6881-833C27DA723B}"/>
              </a:ext>
            </a:extLst>
          </p:cNvPr>
          <p:cNvSpPr txBox="1"/>
          <p:nvPr/>
        </p:nvSpPr>
        <p:spPr>
          <a:xfrm>
            <a:off x="5083175" y="6097588"/>
            <a:ext cx="5421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latin typeface="UTM Alberta Heavy" panose="02040603050506020204" pitchFamily="18" charset="0"/>
                <a:cs typeface="+mn-cs"/>
              </a:rPr>
              <a:t>GV: </a:t>
            </a:r>
            <a:r>
              <a:rPr lang="en-US" sz="3200" dirty="0" err="1">
                <a:solidFill>
                  <a:srgbClr val="FF0000"/>
                </a:solidFill>
                <a:latin typeface="UTM Alberta Heavy" panose="02040603050506020204" pitchFamily="18" charset="0"/>
                <a:cs typeface="+mn-cs"/>
              </a:rPr>
              <a:t>Nguyễn</a:t>
            </a:r>
            <a:r>
              <a:rPr lang="en-US" sz="3200" dirty="0">
                <a:solidFill>
                  <a:srgbClr val="FF0000"/>
                </a:solidFill>
                <a:latin typeface="UTM Alberta Heavy" panose="02040603050506020204" pitchFamily="18" charset="0"/>
                <a:cs typeface="+mn-cs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lberta Heavy" panose="02040603050506020204" pitchFamily="18" charset="0"/>
                <a:cs typeface="+mn-cs"/>
              </a:rPr>
              <a:t>thị</a:t>
            </a:r>
            <a:r>
              <a:rPr lang="en-US" sz="3200" dirty="0">
                <a:solidFill>
                  <a:srgbClr val="FF0000"/>
                </a:solidFill>
                <a:latin typeface="UTM Alberta Heavy" panose="02040603050506020204" pitchFamily="18" charset="0"/>
                <a:cs typeface="+mn-cs"/>
              </a:rPr>
              <a:t> Phương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486D46-08A4-026E-6C58-4B26F41EE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0737">
            <a:off x="-793750" y="5165725"/>
            <a:ext cx="4603750" cy="1758950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63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670476" y="3517206"/>
            <a:ext cx="1078789" cy="25970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4185629" y="1676322"/>
            <a:ext cx="2258443" cy="2714685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4162898" y="1769874"/>
            <a:ext cx="3311630" cy="2871475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00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EF34D8C-0BB3-AF3D-FB7B-018BB045F74E}"/>
              </a:ext>
            </a:extLst>
          </p:cNvPr>
          <p:cNvSpPr/>
          <p:nvPr/>
        </p:nvSpPr>
        <p:spPr>
          <a:xfrm>
            <a:off x="45782" y="2706084"/>
            <a:ext cx="3098800" cy="231615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7813" y="4790427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B1B7EF-64F9-29FE-AE17-D1BDA4576851}"/>
              </a:ext>
            </a:extLst>
          </p:cNvPr>
          <p:cNvSpPr/>
          <p:nvPr/>
        </p:nvSpPr>
        <p:spPr>
          <a:xfrm>
            <a:off x="3308919" y="2706084"/>
            <a:ext cx="2848564" cy="21199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5557" y="1517118"/>
            <a:ext cx="5595119" cy="41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Đâu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là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bài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vẽ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tĩnh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vật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9729" y="989622"/>
            <a:ext cx="559337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3154" b="1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CÂU HỎI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05748" y="716529"/>
            <a:ext cx="4753869" cy="5455671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054015" y="1415229"/>
            <a:ext cx="3857335" cy="3247521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83350" y="830492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83350" y="669268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7054015" y="4948500"/>
            <a:ext cx="862104" cy="862104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16" y="1536211"/>
            <a:ext cx="2946655" cy="642167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8191846" y="1764915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1,2</a:t>
            </a: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44" y="1533003"/>
            <a:ext cx="2946655" cy="64216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0414863" y="5022239"/>
            <a:ext cx="496487" cy="714627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180628" y="1768434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1,2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509176" y="246672"/>
            <a:ext cx="2218197" cy="1813376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096000" y="3543699"/>
            <a:ext cx="1186333" cy="1153979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482444" y="205681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255" y="2532424"/>
            <a:ext cx="2946655" cy="642167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44" y="2536519"/>
            <a:ext cx="2946655" cy="642167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8207543" y="2730594"/>
            <a:ext cx="1753474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chemeClr val="bg1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2550760" y="1321752"/>
            <a:ext cx="19328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8219451" y="2724742"/>
            <a:ext cx="1753474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45" y="3622121"/>
            <a:ext cx="2946655" cy="642167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8095718" y="3840312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2</a:t>
            </a: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516" y="3652568"/>
            <a:ext cx="2946655" cy="642167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8155167" y="3819526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2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7336073" y="1455972"/>
            <a:ext cx="3240736" cy="94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7427101" y="2514600"/>
            <a:ext cx="3240736" cy="719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7401443" y="3622121"/>
            <a:ext cx="3240736" cy="719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820226" y="-2768600"/>
            <a:ext cx="324909" cy="324909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21826" y="-2667000"/>
            <a:ext cx="324909" cy="324909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5181600" y="-2076099"/>
            <a:ext cx="475366" cy="475366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0639571-CDDE-C37E-1E17-D2116D23F25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4809" y="2758536"/>
            <a:ext cx="2980107" cy="1788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5F8D9B-FB75-20C2-E9EA-DD665A135D1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27289" y="2758536"/>
            <a:ext cx="2797944" cy="178806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233BCC2B-07DD-2B96-78B7-7C2D803481FB}"/>
              </a:ext>
            </a:extLst>
          </p:cNvPr>
          <p:cNvSpPr/>
          <p:nvPr/>
        </p:nvSpPr>
        <p:spPr>
          <a:xfrm>
            <a:off x="1062957" y="4571488"/>
            <a:ext cx="933804" cy="3770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BAAC199-6B95-8A95-CC63-E755DA412583}"/>
              </a:ext>
            </a:extLst>
          </p:cNvPr>
          <p:cNvSpPr/>
          <p:nvPr/>
        </p:nvSpPr>
        <p:spPr>
          <a:xfrm>
            <a:off x="4279390" y="4577310"/>
            <a:ext cx="933804" cy="3770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5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670476" y="3517206"/>
            <a:ext cx="1078789" cy="25970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4185629" y="1676322"/>
            <a:ext cx="2258443" cy="2714685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4162898" y="1769874"/>
            <a:ext cx="3311630" cy="2871475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6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5557" y="1517118"/>
            <a:ext cx="559511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may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mắn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thưởng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túi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mù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9729" y="989622"/>
            <a:ext cx="559337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3154" b="1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CÂU HỎI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05748" y="716529"/>
            <a:ext cx="4753869" cy="5455671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155613" y="1415229"/>
            <a:ext cx="3857335" cy="3247521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83350" y="830492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83350" y="669268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7054015" y="4948500"/>
            <a:ext cx="862104" cy="862104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414863" y="5022239"/>
            <a:ext cx="496487" cy="714627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457140" y="347316"/>
            <a:ext cx="2218197" cy="1813376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>
            <a:hlinkClick r:id="rId17" action="ppaction://hlinkpres?slideindex=1&amp;slidetitle="/>
          </p:cNvPr>
          <p:cNvSpPr/>
          <p:nvPr/>
        </p:nvSpPr>
        <p:spPr>
          <a:xfrm>
            <a:off x="6096000" y="3543699"/>
            <a:ext cx="1186333" cy="1153979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482444" y="205681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2550760" y="1321752"/>
            <a:ext cx="19328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20226" y="-2768600"/>
            <a:ext cx="324909" cy="324909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21826" y="-2667000"/>
            <a:ext cx="324909" cy="324909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 flipV="1">
            <a:off x="5181600" y="-2076099"/>
            <a:ext cx="475366" cy="475366"/>
          </a:xfrm>
          <a:prstGeom prst="rect">
            <a:avLst/>
          </a:prstGeom>
        </p:spPr>
      </p:pic>
      <p:sp>
        <p:nvSpPr>
          <p:cNvPr id="27" name="Arrow: Pentagon 26">
            <a:hlinkClick r:id="rId23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blue box with a red ribbon&#10;&#10;AI-generated content may be incorrect.">
            <a:extLst>
              <a:ext uri="{FF2B5EF4-FFF2-40B4-BE49-F238E27FC236}">
                <a16:creationId xmlns:a16="http://schemas.microsoft.com/office/drawing/2014/main" id="{26C27B6E-AA07-29C1-66DF-677A598A69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62" y="1472389"/>
            <a:ext cx="3149746" cy="31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C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C2E96F9D-6396-2BF2-A7E3-F4F7E4CD9C2D}"/>
              </a:ext>
            </a:extLst>
          </p:cNvPr>
          <p:cNvSpPr/>
          <p:nvPr/>
        </p:nvSpPr>
        <p:spPr>
          <a:xfrm>
            <a:off x="7494588" y="0"/>
            <a:ext cx="4797425" cy="6858000"/>
          </a:xfrm>
          <a:custGeom>
            <a:avLst/>
            <a:gdLst>
              <a:gd name="connsiteX0" fmla="*/ 1837596 w 4798574"/>
              <a:gd name="connsiteY0" fmla="*/ 0 h 6858000"/>
              <a:gd name="connsiteX1" fmla="*/ 4798574 w 4798574"/>
              <a:gd name="connsiteY1" fmla="*/ 0 h 6858000"/>
              <a:gd name="connsiteX2" fmla="*/ 4798574 w 4798574"/>
              <a:gd name="connsiteY2" fmla="*/ 6858000 h 6858000"/>
              <a:gd name="connsiteX3" fmla="*/ 0 w 47985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74" h="6858000">
                <a:moveTo>
                  <a:pt x="1837596" y="0"/>
                </a:moveTo>
                <a:lnTo>
                  <a:pt x="4798574" y="0"/>
                </a:lnTo>
                <a:lnTo>
                  <a:pt x="479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5F0BCDDC-9069-44C8-185C-CAFEC217E39E}"/>
              </a:ext>
            </a:extLst>
          </p:cNvPr>
          <p:cNvSpPr/>
          <p:nvPr/>
        </p:nvSpPr>
        <p:spPr>
          <a:xfrm flipH="1" flipV="1">
            <a:off x="-19050" y="0"/>
            <a:ext cx="4799013" cy="6858000"/>
          </a:xfrm>
          <a:custGeom>
            <a:avLst/>
            <a:gdLst>
              <a:gd name="connsiteX0" fmla="*/ 1837596 w 4798574"/>
              <a:gd name="connsiteY0" fmla="*/ 0 h 6858000"/>
              <a:gd name="connsiteX1" fmla="*/ 4798574 w 4798574"/>
              <a:gd name="connsiteY1" fmla="*/ 0 h 6858000"/>
              <a:gd name="connsiteX2" fmla="*/ 4798574 w 4798574"/>
              <a:gd name="connsiteY2" fmla="*/ 6858000 h 6858000"/>
              <a:gd name="connsiteX3" fmla="*/ 0 w 47985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74" h="6858000">
                <a:moveTo>
                  <a:pt x="1837596" y="0"/>
                </a:moveTo>
                <a:lnTo>
                  <a:pt x="4798574" y="0"/>
                </a:lnTo>
                <a:lnTo>
                  <a:pt x="479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07453123-B48E-E135-DBCC-A6103715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13" r="24286"/>
          <a:stretch>
            <a:fillRect/>
          </a:stretch>
        </p:blipFill>
        <p:spPr>
          <a:xfrm>
            <a:off x="-589446" y="-8155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1492D040-90B1-4E0F-0968-9DF565DB9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13" r="24286"/>
          <a:stretch>
            <a:fillRect/>
          </a:stretch>
        </p:blipFill>
        <p:spPr>
          <a:xfrm flipH="1" flipV="1">
            <a:off x="7996252" y="0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0E1E6D-6335-49D4-EBBD-C5BE58E6A416}"/>
              </a:ext>
            </a:extLst>
          </p:cNvPr>
          <p:cNvSpPr/>
          <p:nvPr/>
        </p:nvSpPr>
        <p:spPr>
          <a:xfrm>
            <a:off x="4217988" y="1527175"/>
            <a:ext cx="3803650" cy="3803650"/>
          </a:xfrm>
          <a:prstGeom prst="ellipse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B10772-AA21-94D8-FA73-91AB9BEA2732}"/>
              </a:ext>
            </a:extLst>
          </p:cNvPr>
          <p:cNvGrpSpPr/>
          <p:nvPr/>
        </p:nvGrpSpPr>
        <p:grpSpPr>
          <a:xfrm>
            <a:off x="2999173" y="300234"/>
            <a:ext cx="6241222" cy="6330916"/>
            <a:chOff x="2975388" y="308389"/>
            <a:chExt cx="6241222" cy="6330916"/>
          </a:xfrm>
          <a:solidFill>
            <a:srgbClr val="8BE1FF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271F414-F672-040C-530C-2CC540137517}"/>
                </a:ext>
              </a:extLst>
            </p:cNvPr>
            <p:cNvGrpSpPr/>
            <p:nvPr/>
          </p:nvGrpSpPr>
          <p:grpSpPr>
            <a:xfrm>
              <a:off x="5759313" y="30838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" name="Teardrop 5">
                <a:extLst>
                  <a:ext uri="{FF2B5EF4-FFF2-40B4-BE49-F238E27FC236}">
                    <a16:creationId xmlns:a16="http://schemas.microsoft.com/office/drawing/2014/main" id="{85159B1F-D1BF-2AD6-4E28-89C0A8FB51B8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51415287-DB46-1315-5A71-599AE6DDAE2A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F9D1EF0-8950-41CB-5990-012D27B4091E}"/>
                </a:ext>
              </a:extLst>
            </p:cNvPr>
            <p:cNvGrpSpPr/>
            <p:nvPr/>
          </p:nvGrpSpPr>
          <p:grpSpPr>
            <a:xfrm rot="900000">
              <a:off x="5759313" y="31654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76D22F1-3F84-8C23-F784-B33962DE864B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Teardrop 34">
                <a:extLst>
                  <a:ext uri="{FF2B5EF4-FFF2-40B4-BE49-F238E27FC236}">
                    <a16:creationId xmlns:a16="http://schemas.microsoft.com/office/drawing/2014/main" id="{5D9A00C3-3A0E-2486-7C8F-BB40ED9F2B30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8EED26E-F020-41D2-7506-CC088302A04E}"/>
                </a:ext>
              </a:extLst>
            </p:cNvPr>
            <p:cNvGrpSpPr/>
            <p:nvPr/>
          </p:nvGrpSpPr>
          <p:grpSpPr>
            <a:xfrm rot="1800000">
              <a:off x="5759313" y="32469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CED0BDCA-0ABD-FC17-72C3-A2A60A809A7C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Teardrop 40">
                <a:extLst>
                  <a:ext uri="{FF2B5EF4-FFF2-40B4-BE49-F238E27FC236}">
                    <a16:creationId xmlns:a16="http://schemas.microsoft.com/office/drawing/2014/main" id="{49521738-4DD3-FF4B-1BAE-8D10106CF3BD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3FCCA6D-13DC-63D9-3B59-9C0E780CCCB0}"/>
                </a:ext>
              </a:extLst>
            </p:cNvPr>
            <p:cNvGrpSpPr/>
            <p:nvPr/>
          </p:nvGrpSpPr>
          <p:grpSpPr>
            <a:xfrm rot="2700000">
              <a:off x="5759313" y="33285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4" name="Teardrop 43">
                <a:extLst>
                  <a:ext uri="{FF2B5EF4-FFF2-40B4-BE49-F238E27FC236}">
                    <a16:creationId xmlns:a16="http://schemas.microsoft.com/office/drawing/2014/main" id="{FA7FFDA5-426F-B6AD-B21A-D7B8CDE74D3F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Teardrop 44">
                <a:extLst>
                  <a:ext uri="{FF2B5EF4-FFF2-40B4-BE49-F238E27FC236}">
                    <a16:creationId xmlns:a16="http://schemas.microsoft.com/office/drawing/2014/main" id="{54F3B0D6-6371-B471-468C-6A5BCED85378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7A0D262-804F-2B61-45BC-48F0B26CBB15}"/>
                </a:ext>
              </a:extLst>
            </p:cNvPr>
            <p:cNvGrpSpPr/>
            <p:nvPr/>
          </p:nvGrpSpPr>
          <p:grpSpPr>
            <a:xfrm rot="3600000">
              <a:off x="5759313" y="34100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7" name="Teardrop 46">
                <a:extLst>
                  <a:ext uri="{FF2B5EF4-FFF2-40B4-BE49-F238E27FC236}">
                    <a16:creationId xmlns:a16="http://schemas.microsoft.com/office/drawing/2014/main" id="{71D9879A-25E4-42E1-73D9-8EFECD093A90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Teardrop 47">
                <a:extLst>
                  <a:ext uri="{FF2B5EF4-FFF2-40B4-BE49-F238E27FC236}">
                    <a16:creationId xmlns:a16="http://schemas.microsoft.com/office/drawing/2014/main" id="{A605D1A8-A5C1-D5F6-333C-E77119327EA0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E475325-5241-7A89-8C6B-C4DDAD312278}"/>
                </a:ext>
              </a:extLst>
            </p:cNvPr>
            <p:cNvGrpSpPr/>
            <p:nvPr/>
          </p:nvGrpSpPr>
          <p:grpSpPr>
            <a:xfrm rot="4500000">
              <a:off x="5759313" y="34915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1" name="Teardrop 50">
                <a:extLst>
                  <a:ext uri="{FF2B5EF4-FFF2-40B4-BE49-F238E27FC236}">
                    <a16:creationId xmlns:a16="http://schemas.microsoft.com/office/drawing/2014/main" id="{A1E64025-5F87-9495-9AD2-5F743A979CCC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Teardrop 53">
                <a:extLst>
                  <a:ext uri="{FF2B5EF4-FFF2-40B4-BE49-F238E27FC236}">
                    <a16:creationId xmlns:a16="http://schemas.microsoft.com/office/drawing/2014/main" id="{6A6FACAE-1E8A-7913-C3EF-2B3E03F9EFEE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8C81A1D-DD7F-80B1-C890-1259A3541E4F}"/>
                </a:ext>
              </a:extLst>
            </p:cNvPr>
            <p:cNvGrpSpPr/>
            <p:nvPr/>
          </p:nvGrpSpPr>
          <p:grpSpPr>
            <a:xfrm rot="5400000">
              <a:off x="5759313" y="35731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6" name="Teardrop 55">
                <a:extLst>
                  <a:ext uri="{FF2B5EF4-FFF2-40B4-BE49-F238E27FC236}">
                    <a16:creationId xmlns:a16="http://schemas.microsoft.com/office/drawing/2014/main" id="{D09D54BB-0503-7B44-C72A-6EA788EF18CF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Teardrop 56">
                <a:extLst>
                  <a:ext uri="{FF2B5EF4-FFF2-40B4-BE49-F238E27FC236}">
                    <a16:creationId xmlns:a16="http://schemas.microsoft.com/office/drawing/2014/main" id="{94214B66-586E-212C-4782-2AD0069CAAB9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1F6CCAE-DBD5-B454-EEAD-C0B8F6512973}"/>
                </a:ext>
              </a:extLst>
            </p:cNvPr>
            <p:cNvGrpSpPr/>
            <p:nvPr/>
          </p:nvGrpSpPr>
          <p:grpSpPr>
            <a:xfrm rot="6300000">
              <a:off x="5759313" y="36546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9" name="Teardrop 58">
                <a:extLst>
                  <a:ext uri="{FF2B5EF4-FFF2-40B4-BE49-F238E27FC236}">
                    <a16:creationId xmlns:a16="http://schemas.microsoft.com/office/drawing/2014/main" id="{E789CA3C-5A2E-BCB0-7434-0B5C5FE846DF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Teardrop 59">
                <a:extLst>
                  <a:ext uri="{FF2B5EF4-FFF2-40B4-BE49-F238E27FC236}">
                    <a16:creationId xmlns:a16="http://schemas.microsoft.com/office/drawing/2014/main" id="{2EA6052D-EB07-7A86-E2F7-659105124710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263418E-3999-E21A-3AA4-FEA15471C744}"/>
                </a:ext>
              </a:extLst>
            </p:cNvPr>
            <p:cNvGrpSpPr/>
            <p:nvPr/>
          </p:nvGrpSpPr>
          <p:grpSpPr>
            <a:xfrm rot="7200000">
              <a:off x="5759313" y="37362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2" name="Teardrop 61">
                <a:extLst>
                  <a:ext uri="{FF2B5EF4-FFF2-40B4-BE49-F238E27FC236}">
                    <a16:creationId xmlns:a16="http://schemas.microsoft.com/office/drawing/2014/main" id="{156643D6-4AEA-3B6B-9FBC-0140F1D27171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3" name="Teardrop 62">
                <a:extLst>
                  <a:ext uri="{FF2B5EF4-FFF2-40B4-BE49-F238E27FC236}">
                    <a16:creationId xmlns:a16="http://schemas.microsoft.com/office/drawing/2014/main" id="{847AB262-F0D3-028C-5A11-B79B55CB8C79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11E81C3-C023-F87E-4188-0831EA26B449}"/>
                </a:ext>
              </a:extLst>
            </p:cNvPr>
            <p:cNvGrpSpPr/>
            <p:nvPr/>
          </p:nvGrpSpPr>
          <p:grpSpPr>
            <a:xfrm rot="8100000">
              <a:off x="5759313" y="38177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5" name="Teardrop 64">
                <a:extLst>
                  <a:ext uri="{FF2B5EF4-FFF2-40B4-BE49-F238E27FC236}">
                    <a16:creationId xmlns:a16="http://schemas.microsoft.com/office/drawing/2014/main" id="{B14045B9-AE17-6825-422E-161964CEE4DE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Teardrop 65">
                <a:extLst>
                  <a:ext uri="{FF2B5EF4-FFF2-40B4-BE49-F238E27FC236}">
                    <a16:creationId xmlns:a16="http://schemas.microsoft.com/office/drawing/2014/main" id="{406152E3-8ADC-D4C3-C348-27254CBC564D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645FF15-6B1D-4BCF-04C1-C3957E0086DB}"/>
                </a:ext>
              </a:extLst>
            </p:cNvPr>
            <p:cNvGrpSpPr/>
            <p:nvPr/>
          </p:nvGrpSpPr>
          <p:grpSpPr>
            <a:xfrm rot="9000000">
              <a:off x="5759313" y="38992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8" name="Teardrop 67">
                <a:extLst>
                  <a:ext uri="{FF2B5EF4-FFF2-40B4-BE49-F238E27FC236}">
                    <a16:creationId xmlns:a16="http://schemas.microsoft.com/office/drawing/2014/main" id="{3146BBFF-6CF3-B8AD-3CA5-D610F06B61AE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Teardrop 68">
                <a:extLst>
                  <a:ext uri="{FF2B5EF4-FFF2-40B4-BE49-F238E27FC236}">
                    <a16:creationId xmlns:a16="http://schemas.microsoft.com/office/drawing/2014/main" id="{43E5AE66-242A-7C27-5C23-D14594DEEBA5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671E54E-C610-054A-C1FD-34E8F8F9CDF6}"/>
                </a:ext>
              </a:extLst>
            </p:cNvPr>
            <p:cNvGrpSpPr/>
            <p:nvPr/>
          </p:nvGrpSpPr>
          <p:grpSpPr>
            <a:xfrm rot="9900000">
              <a:off x="5759313" y="39808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82F7F2EA-607F-2EB4-2847-832784153E61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Teardrop 71">
                <a:extLst>
                  <a:ext uri="{FF2B5EF4-FFF2-40B4-BE49-F238E27FC236}">
                    <a16:creationId xmlns:a16="http://schemas.microsoft.com/office/drawing/2014/main" id="{BC4408F1-921D-0C8F-77D3-93D1C52E787D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A489D47D-F569-7077-E8B8-B0B2B9035BEB}"/>
              </a:ext>
            </a:extLst>
          </p:cNvPr>
          <p:cNvSpPr/>
          <p:nvPr/>
        </p:nvSpPr>
        <p:spPr>
          <a:xfrm>
            <a:off x="4570413" y="1871663"/>
            <a:ext cx="3098800" cy="309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F495273-34B4-B6BD-26AE-AB1FFB35B42F}"/>
              </a:ext>
            </a:extLst>
          </p:cNvPr>
          <p:cNvSpPr/>
          <p:nvPr/>
        </p:nvSpPr>
        <p:spPr>
          <a:xfrm>
            <a:off x="6054725" y="2928938"/>
            <a:ext cx="130175" cy="130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21DD4-6841-4272-BE2E-9B555A936515}"/>
              </a:ext>
            </a:extLst>
          </p:cNvPr>
          <p:cNvGrpSpPr>
            <a:grpSpLocks/>
          </p:cNvGrpSpPr>
          <p:nvPr/>
        </p:nvGrpSpPr>
        <p:grpSpPr bwMode="auto">
          <a:xfrm>
            <a:off x="4313238" y="1622425"/>
            <a:ext cx="3613150" cy="3597275"/>
            <a:chOff x="4303696" y="1644666"/>
            <a:chExt cx="3613934" cy="3597649"/>
          </a:xfrm>
        </p:grpSpPr>
        <p:grpSp>
          <p:nvGrpSpPr>
            <p:cNvPr id="7183" name="Group 12">
              <a:extLst>
                <a:ext uri="{FF2B5EF4-FFF2-40B4-BE49-F238E27FC236}">
                  <a16:creationId xmlns:a16="http://schemas.microsoft.com/office/drawing/2014/main" id="{B47B41AC-063D-B710-56CA-29AAF952F0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D6800DF-D919-1BCD-B76F-EE3D612492F0}"/>
                  </a:ext>
                </a:extLst>
              </p:cNvPr>
              <p:cNvSpPr/>
              <p:nvPr/>
            </p:nvSpPr>
            <p:spPr>
              <a:xfrm>
                <a:off x="6031271" y="164466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209CFA2-7048-6ADF-F896-DE300CC76C89}"/>
                  </a:ext>
                </a:extLst>
              </p:cNvPr>
              <p:cNvSpPr/>
              <p:nvPr/>
            </p:nvSpPr>
            <p:spPr>
              <a:xfrm>
                <a:off x="6031271" y="511212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84" name="Group 84">
              <a:extLst>
                <a:ext uri="{FF2B5EF4-FFF2-40B4-BE49-F238E27FC236}">
                  <a16:creationId xmlns:a16="http://schemas.microsoft.com/office/drawing/2014/main" id="{C2EF0449-304A-A621-568E-BE4B80EAB588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EAC141F8-7B71-3502-273C-DFA9D02E73BB}"/>
                  </a:ext>
                </a:extLst>
              </p:cNvPr>
              <p:cNvSpPr/>
              <p:nvPr/>
            </p:nvSpPr>
            <p:spPr>
              <a:xfrm>
                <a:off x="6030234" y="1644713"/>
                <a:ext cx="128615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6C6A7E9-F3C2-5B43-26B6-9D8A5A76BE03}"/>
                  </a:ext>
                </a:extLst>
              </p:cNvPr>
              <p:cNvSpPr/>
              <p:nvPr/>
            </p:nvSpPr>
            <p:spPr>
              <a:xfrm>
                <a:off x="6016205" y="5089102"/>
                <a:ext cx="125439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85" name="Group 87">
              <a:extLst>
                <a:ext uri="{FF2B5EF4-FFF2-40B4-BE49-F238E27FC236}">
                  <a16:creationId xmlns:a16="http://schemas.microsoft.com/office/drawing/2014/main" id="{6431620E-0FC7-4219-995E-DF0B3B44CFC2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034026" y="1644667"/>
              <a:ext cx="130462" cy="3597639"/>
              <a:chOff x="6030767" y="1644666"/>
              <a:chExt cx="130462" cy="3597639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989A4A1-5E87-C09E-A6D2-C9BB647FD889}"/>
                  </a:ext>
                </a:extLst>
              </p:cNvPr>
              <p:cNvSpPr/>
              <p:nvPr/>
            </p:nvSpPr>
            <p:spPr>
              <a:xfrm>
                <a:off x="6030912" y="164410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2BA345FD-EBCB-DE74-8D64-9657052C4A62}"/>
                  </a:ext>
                </a:extLst>
              </p:cNvPr>
              <p:cNvSpPr/>
              <p:nvPr/>
            </p:nvSpPr>
            <p:spPr>
              <a:xfrm>
                <a:off x="6029007" y="510826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86" name="Group 90">
              <a:extLst>
                <a:ext uri="{FF2B5EF4-FFF2-40B4-BE49-F238E27FC236}">
                  <a16:creationId xmlns:a16="http://schemas.microsoft.com/office/drawing/2014/main" id="{0E94ADE4-6126-391D-A32E-9BF8CA270F5F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6037285" y="1644668"/>
              <a:ext cx="130462" cy="3597639"/>
              <a:chOff x="6030767" y="1644666"/>
              <a:chExt cx="130462" cy="3597639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F4530C0-5F7C-3593-A483-F716D9E6AE3F}"/>
                  </a:ext>
                </a:extLst>
              </p:cNvPr>
              <p:cNvSpPr/>
              <p:nvPr/>
            </p:nvSpPr>
            <p:spPr>
              <a:xfrm>
                <a:off x="6028807" y="1642428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28C51C8-FA58-412D-944C-DDECAA146ED1}"/>
                  </a:ext>
                </a:extLst>
              </p:cNvPr>
              <p:cNvSpPr/>
              <p:nvPr/>
            </p:nvSpPr>
            <p:spPr>
              <a:xfrm>
                <a:off x="6028807" y="511405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87" name="Group 93">
              <a:extLst>
                <a:ext uri="{FF2B5EF4-FFF2-40B4-BE49-F238E27FC236}">
                  <a16:creationId xmlns:a16="http://schemas.microsoft.com/office/drawing/2014/main" id="{F6068001-2A0C-3DA6-07FE-3CC9C8BD5273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6040544" y="1644669"/>
              <a:ext cx="130462" cy="3597639"/>
              <a:chOff x="6030767" y="1644666"/>
              <a:chExt cx="130462" cy="3597639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00DB2F5-6860-812E-ECFF-E40F836BEB50}"/>
                  </a:ext>
                </a:extLst>
              </p:cNvPr>
              <p:cNvSpPr/>
              <p:nvPr/>
            </p:nvSpPr>
            <p:spPr>
              <a:xfrm>
                <a:off x="6029037" y="164452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0CC5455-483E-BB72-F9D1-8AD5642E6A5D}"/>
                  </a:ext>
                </a:extLst>
              </p:cNvPr>
              <p:cNvSpPr/>
              <p:nvPr/>
            </p:nvSpPr>
            <p:spPr>
              <a:xfrm>
                <a:off x="6030729" y="5112616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88" name="Group 96">
              <a:extLst>
                <a:ext uri="{FF2B5EF4-FFF2-40B4-BE49-F238E27FC236}">
                  <a16:creationId xmlns:a16="http://schemas.microsoft.com/office/drawing/2014/main" id="{6D4DCD18-62A4-93F5-2D0D-12C75C30F315}"/>
                </a:ext>
              </a:extLst>
            </p:cNvPr>
            <p:cNvGrpSpPr>
              <a:grpSpLocks/>
            </p:cNvGrpSpPr>
            <p:nvPr/>
          </p:nvGrpSpPr>
          <p:grpSpPr bwMode="auto">
            <a:xfrm rot="4500000">
              <a:off x="6043803" y="1644670"/>
              <a:ext cx="130462" cy="3597639"/>
              <a:chOff x="6030767" y="1644666"/>
              <a:chExt cx="130462" cy="3597639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496FFB5-2876-6F7E-BE1A-70F179BC377D}"/>
                  </a:ext>
                </a:extLst>
              </p:cNvPr>
              <p:cNvSpPr/>
              <p:nvPr/>
            </p:nvSpPr>
            <p:spPr>
              <a:xfrm>
                <a:off x="6013072" y="1647299"/>
                <a:ext cx="128601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6918DE6-DB87-B8C7-3772-8ECF7F2022C0}"/>
                  </a:ext>
                </a:extLst>
              </p:cNvPr>
              <p:cNvSpPr/>
              <p:nvPr/>
            </p:nvSpPr>
            <p:spPr>
              <a:xfrm>
                <a:off x="6006349" y="5131297"/>
                <a:ext cx="122250" cy="1317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89" name="Group 99">
              <a:extLst>
                <a:ext uri="{FF2B5EF4-FFF2-40B4-BE49-F238E27FC236}">
                  <a16:creationId xmlns:a16="http://schemas.microsoft.com/office/drawing/2014/main" id="{5E3938E8-2608-9A0A-D70D-0869DA2A7AD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047062" y="1644671"/>
              <a:ext cx="130462" cy="3597639"/>
              <a:chOff x="6030767" y="1644666"/>
              <a:chExt cx="130462" cy="3597639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A62888A9-BA1D-231F-B9E4-3C25774BC5EB}"/>
                  </a:ext>
                </a:extLst>
              </p:cNvPr>
              <p:cNvSpPr/>
              <p:nvPr/>
            </p:nvSpPr>
            <p:spPr>
              <a:xfrm>
                <a:off x="6030904" y="1644499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C4705807-4B0C-890F-B515-8BCFF43A3ADD}"/>
                  </a:ext>
                </a:extLst>
              </p:cNvPr>
              <p:cNvSpPr/>
              <p:nvPr/>
            </p:nvSpPr>
            <p:spPr>
              <a:xfrm>
                <a:off x="6030904" y="5112351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90" name="Group 102">
              <a:extLst>
                <a:ext uri="{FF2B5EF4-FFF2-40B4-BE49-F238E27FC236}">
                  <a16:creationId xmlns:a16="http://schemas.microsoft.com/office/drawing/2014/main" id="{16E42B41-398A-E179-C5C2-9A754A09AA84}"/>
                </a:ext>
              </a:extLst>
            </p:cNvPr>
            <p:cNvGrpSpPr>
              <a:grpSpLocks/>
            </p:cNvGrpSpPr>
            <p:nvPr/>
          </p:nvGrpSpPr>
          <p:grpSpPr bwMode="auto">
            <a:xfrm rot="6300000">
              <a:off x="6050321" y="1644672"/>
              <a:ext cx="130462" cy="3597639"/>
              <a:chOff x="6030767" y="1644666"/>
              <a:chExt cx="130462" cy="3597639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8D439422-3173-A3DF-433D-F1205F58AD86}"/>
                  </a:ext>
                </a:extLst>
              </p:cNvPr>
              <p:cNvSpPr/>
              <p:nvPr/>
            </p:nvSpPr>
            <p:spPr>
              <a:xfrm>
                <a:off x="6025639" y="1665594"/>
                <a:ext cx="128602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2CD382A-EA0D-34B9-D955-CB86064C6130}"/>
                  </a:ext>
                </a:extLst>
              </p:cNvPr>
              <p:cNvSpPr/>
              <p:nvPr/>
            </p:nvSpPr>
            <p:spPr>
              <a:xfrm>
                <a:off x="6028871" y="5173202"/>
                <a:ext cx="125426" cy="133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91" name="Group 105">
              <a:extLst>
                <a:ext uri="{FF2B5EF4-FFF2-40B4-BE49-F238E27FC236}">
                  <a16:creationId xmlns:a16="http://schemas.microsoft.com/office/drawing/2014/main" id="{47A44A65-7552-8C17-6C92-FDD199743F9C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6053580" y="1644673"/>
              <a:ext cx="130462" cy="3597639"/>
              <a:chOff x="6030767" y="1644666"/>
              <a:chExt cx="130462" cy="3597639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65293949-A215-C297-6A76-8815816CE8CE}"/>
                  </a:ext>
                </a:extLst>
              </p:cNvPr>
              <p:cNvSpPr/>
              <p:nvPr/>
            </p:nvSpPr>
            <p:spPr>
              <a:xfrm>
                <a:off x="6030881" y="1667079"/>
                <a:ext cx="127014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A3E444DA-1838-56FA-328E-BDE3029FDBF4}"/>
                  </a:ext>
                </a:extLst>
              </p:cNvPr>
              <p:cNvSpPr/>
              <p:nvPr/>
            </p:nvSpPr>
            <p:spPr>
              <a:xfrm>
                <a:off x="6031558" y="5182519"/>
                <a:ext cx="130189" cy="1317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92" name="Group 108">
              <a:extLst>
                <a:ext uri="{FF2B5EF4-FFF2-40B4-BE49-F238E27FC236}">
                  <a16:creationId xmlns:a16="http://schemas.microsoft.com/office/drawing/2014/main" id="{263E998C-3D47-2752-80AF-E30BF8DA748E}"/>
                </a:ext>
              </a:extLst>
            </p:cNvPr>
            <p:cNvGrpSpPr>
              <a:grpSpLocks/>
            </p:cNvGrpSpPr>
            <p:nvPr/>
          </p:nvGrpSpPr>
          <p:grpSpPr bwMode="auto">
            <a:xfrm rot="8100000">
              <a:off x="6056839" y="1644674"/>
              <a:ext cx="130462" cy="3597639"/>
              <a:chOff x="6030767" y="1644666"/>
              <a:chExt cx="130462" cy="3597639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474C030-ED97-E76C-E7BB-476AE9A00A0D}"/>
                  </a:ext>
                </a:extLst>
              </p:cNvPr>
              <p:cNvSpPr/>
              <p:nvPr/>
            </p:nvSpPr>
            <p:spPr>
              <a:xfrm>
                <a:off x="6031101" y="1645231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698E6154-9648-FED7-6283-066F1E8F2754}"/>
                  </a:ext>
                </a:extLst>
              </p:cNvPr>
              <p:cNvSpPr/>
              <p:nvPr/>
            </p:nvSpPr>
            <p:spPr>
              <a:xfrm>
                <a:off x="6031102" y="5114215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93" name="Group 111">
              <a:extLst>
                <a:ext uri="{FF2B5EF4-FFF2-40B4-BE49-F238E27FC236}">
                  <a16:creationId xmlns:a16="http://schemas.microsoft.com/office/drawing/2014/main" id="{401AEB9A-5692-736B-972F-353970F17773}"/>
                </a:ext>
              </a:extLst>
            </p:cNvPr>
            <p:cNvGrpSpPr>
              <a:grpSpLocks/>
            </p:cNvGrpSpPr>
            <p:nvPr/>
          </p:nvGrpSpPr>
          <p:grpSpPr bwMode="auto">
            <a:xfrm rot="9000000">
              <a:off x="6060098" y="1644675"/>
              <a:ext cx="130462" cy="3597639"/>
              <a:chOff x="6030767" y="1644666"/>
              <a:chExt cx="130462" cy="3597639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33C52BB8-120F-6495-3AF1-9EA043971296}"/>
                  </a:ext>
                </a:extLst>
              </p:cNvPr>
              <p:cNvSpPr/>
              <p:nvPr/>
            </p:nvSpPr>
            <p:spPr>
              <a:xfrm>
                <a:off x="6047109" y="1673640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EE2C1C4-E731-EA91-0D39-2A92E5966EAA}"/>
                  </a:ext>
                </a:extLst>
              </p:cNvPr>
              <p:cNvSpPr/>
              <p:nvPr/>
            </p:nvSpPr>
            <p:spPr>
              <a:xfrm>
                <a:off x="6032938" y="511568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194" name="Group 114">
              <a:extLst>
                <a:ext uri="{FF2B5EF4-FFF2-40B4-BE49-F238E27FC236}">
                  <a16:creationId xmlns:a16="http://schemas.microsoft.com/office/drawing/2014/main" id="{168BEC00-A872-A599-F12E-986D8EA1159C}"/>
                </a:ext>
              </a:extLst>
            </p:cNvPr>
            <p:cNvGrpSpPr>
              <a:grpSpLocks/>
            </p:cNvGrpSpPr>
            <p:nvPr/>
          </p:nvGrpSpPr>
          <p:grpSpPr bwMode="auto">
            <a:xfrm rot="9900000">
              <a:off x="6063357" y="1644676"/>
              <a:ext cx="130462" cy="3597639"/>
              <a:chOff x="6030767" y="1644666"/>
              <a:chExt cx="130462" cy="359763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3894859-AE60-EA23-2558-38DC96D09FCA}"/>
                  </a:ext>
                </a:extLst>
              </p:cNvPr>
              <p:cNvSpPr/>
              <p:nvPr/>
            </p:nvSpPr>
            <p:spPr>
              <a:xfrm>
                <a:off x="6070047" y="1675754"/>
                <a:ext cx="127027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F929410-F81D-F063-BE5C-7156DFF3B1BB}"/>
                  </a:ext>
                </a:extLst>
              </p:cNvPr>
              <p:cNvSpPr/>
              <p:nvPr/>
            </p:nvSpPr>
            <p:spPr>
              <a:xfrm>
                <a:off x="6069530" y="5143338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FB2C6ACA-EFC9-3445-C688-46600B66CEFA}"/>
              </a:ext>
            </a:extLst>
          </p:cNvPr>
          <p:cNvSpPr txBox="1"/>
          <p:nvPr/>
        </p:nvSpPr>
        <p:spPr>
          <a:xfrm>
            <a:off x="4531138" y="2828601"/>
            <a:ext cx="317729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BÀI 12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4A4E8AB-D411-ECC2-D249-14AAE09900E6}"/>
              </a:ext>
            </a:extLst>
          </p:cNvPr>
          <p:cNvSpPr txBox="1"/>
          <p:nvPr/>
        </p:nvSpPr>
        <p:spPr>
          <a:xfrm>
            <a:off x="1938088" y="3590158"/>
            <a:ext cx="8593611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TRANH TĨNH VẬT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(</a:t>
            </a:r>
            <a:r>
              <a:rPr lang="en-US" sz="6600" dirty="0" err="1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Tiết</a:t>
            </a: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1)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71166AD-19BF-C3C2-7689-08914C659EAF}"/>
              </a:ext>
            </a:extLst>
          </p:cNvPr>
          <p:cNvSpPr txBox="1"/>
          <p:nvPr/>
        </p:nvSpPr>
        <p:spPr>
          <a:xfrm>
            <a:off x="3860312" y="1682443"/>
            <a:ext cx="4690066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CHỦ ĐỀ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MĨ THUẬT TRONG CUỘC SỐNG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F74B9C-DB8A-0399-AB39-A1C420220AF7}"/>
              </a:ext>
            </a:extLst>
          </p:cNvPr>
          <p:cNvCxnSpPr>
            <a:cxnSpLocks/>
          </p:cNvCxnSpPr>
          <p:nvPr/>
        </p:nvCxnSpPr>
        <p:spPr>
          <a:xfrm>
            <a:off x="4217988" y="2718594"/>
            <a:ext cx="3973016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AA41476-B2A6-DA34-0872-36F3DF1947A1}"/>
              </a:ext>
            </a:extLst>
          </p:cNvPr>
          <p:cNvGrpSpPr/>
          <p:nvPr/>
        </p:nvGrpSpPr>
        <p:grpSpPr>
          <a:xfrm>
            <a:off x="0" y="0"/>
            <a:ext cx="12192000" cy="1116875"/>
            <a:chOff x="609600" y="0"/>
            <a:chExt cx="5486400" cy="16732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23901F3-2EE6-19CA-8BFD-EA4EEA1F6434}"/>
                </a:ext>
              </a:extLst>
            </p:cNvPr>
            <p:cNvSpPr/>
            <p:nvPr/>
          </p:nvSpPr>
          <p:spPr>
            <a:xfrm>
              <a:off x="609600" y="0"/>
              <a:ext cx="5486400" cy="1673225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  <a:outerShdw blurRad="1270000" dist="444500" sx="103000" sy="103000" algn="ctr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1C3EA4-5645-7C08-81F9-418A29048CE0}"/>
                </a:ext>
              </a:extLst>
            </p:cNvPr>
            <p:cNvSpPr/>
            <p:nvPr/>
          </p:nvSpPr>
          <p:spPr>
            <a:xfrm>
              <a:off x="723900" y="0"/>
              <a:ext cx="5257800" cy="1492250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2961CC-22C1-048B-A9E8-FCFB3BE29C41}"/>
              </a:ext>
            </a:extLst>
          </p:cNvPr>
          <p:cNvSpPr txBox="1"/>
          <p:nvPr/>
        </p:nvSpPr>
        <p:spPr>
          <a:xfrm>
            <a:off x="146050" y="92913"/>
            <a:ext cx="131310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                            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Nhận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biết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hình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khối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721717-6102-7CA4-55C0-63834549F29D}"/>
              </a:ext>
            </a:extLst>
          </p:cNvPr>
          <p:cNvGrpSpPr/>
          <p:nvPr/>
        </p:nvGrpSpPr>
        <p:grpSpPr>
          <a:xfrm>
            <a:off x="6437076" y="1275701"/>
            <a:ext cx="5372100" cy="4476750"/>
            <a:chOff x="6437076" y="1275701"/>
            <a:chExt cx="5372100" cy="44767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AF2F8B-B3C7-E7F3-1E08-11A252123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7076" y="1275701"/>
              <a:ext cx="5372100" cy="447675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0410EF-DA33-57B7-DF31-AAECF530E2E2}"/>
                </a:ext>
              </a:extLst>
            </p:cNvPr>
            <p:cNvSpPr/>
            <p:nvPr/>
          </p:nvSpPr>
          <p:spPr>
            <a:xfrm>
              <a:off x="8653806" y="2752627"/>
              <a:ext cx="424206" cy="414779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166B0A-5069-86F0-5389-64276BD2BC53}"/>
                </a:ext>
              </a:extLst>
            </p:cNvPr>
            <p:cNvSpPr/>
            <p:nvPr/>
          </p:nvSpPr>
          <p:spPr>
            <a:xfrm>
              <a:off x="7574998" y="4023280"/>
              <a:ext cx="424206" cy="414779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A11168-95CD-8DCA-6BBA-D143DBBBC2F6}"/>
                </a:ext>
              </a:extLst>
            </p:cNvPr>
            <p:cNvSpPr/>
            <p:nvPr/>
          </p:nvSpPr>
          <p:spPr>
            <a:xfrm>
              <a:off x="10473179" y="4628561"/>
              <a:ext cx="424206" cy="414779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82F9664-F640-D0C1-4CDE-8FFD5423CB77}"/>
              </a:ext>
            </a:extLst>
          </p:cNvPr>
          <p:cNvSpPr txBox="1"/>
          <p:nvPr/>
        </p:nvSpPr>
        <p:spPr>
          <a:xfrm>
            <a:off x="2111603" y="2064470"/>
            <a:ext cx="266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Trụ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03F3DE-57B7-4B26-F023-CDBC8CDD9816}"/>
              </a:ext>
            </a:extLst>
          </p:cNvPr>
          <p:cNvSpPr txBox="1"/>
          <p:nvPr/>
        </p:nvSpPr>
        <p:spPr>
          <a:xfrm>
            <a:off x="2111603" y="2960016"/>
            <a:ext cx="2667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cầu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B03096-5AA7-EF8F-3FF8-8292271377CB}"/>
              </a:ext>
            </a:extLst>
          </p:cNvPr>
          <p:cNvSpPr txBox="1"/>
          <p:nvPr/>
        </p:nvSpPr>
        <p:spPr>
          <a:xfrm>
            <a:off x="2111602" y="4044099"/>
            <a:ext cx="3607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</a:rPr>
              <a:t>Khối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lập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phương</a:t>
            </a:r>
            <a:endParaRPr lang="en-US" sz="3200" b="1" dirty="0"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F9E337-9AB0-41FA-50D1-2D2A9920E0D5}"/>
              </a:ext>
            </a:extLst>
          </p:cNvPr>
          <p:cNvCxnSpPr/>
          <p:nvPr/>
        </p:nvCxnSpPr>
        <p:spPr>
          <a:xfrm>
            <a:off x="3915205" y="2441542"/>
            <a:ext cx="4465224" cy="443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AC9AC8-98DF-CBA2-5F26-36F4BD61DCEB}"/>
              </a:ext>
            </a:extLst>
          </p:cNvPr>
          <p:cNvCxnSpPr>
            <a:cxnSpLocks/>
          </p:cNvCxnSpPr>
          <p:nvPr/>
        </p:nvCxnSpPr>
        <p:spPr>
          <a:xfrm>
            <a:off x="4015819" y="3278562"/>
            <a:ext cx="3285441" cy="60671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3E565-65CE-C408-70C1-0B0A3D6CF978}"/>
              </a:ext>
            </a:extLst>
          </p:cNvPr>
          <p:cNvCxnSpPr/>
          <p:nvPr/>
        </p:nvCxnSpPr>
        <p:spPr>
          <a:xfrm>
            <a:off x="5554489" y="4438059"/>
            <a:ext cx="4465224" cy="4430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3600701-92A4-3BAE-ED07-F96F0463AD86}"/>
              </a:ext>
            </a:extLst>
          </p:cNvPr>
          <p:cNvSpPr txBox="1"/>
          <p:nvPr/>
        </p:nvSpPr>
        <p:spPr>
          <a:xfrm>
            <a:off x="985521" y="1539860"/>
            <a:ext cx="4914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Hình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gồm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nào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106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>
            <a:extLst>
              <a:ext uri="{FF2B5EF4-FFF2-40B4-BE49-F238E27FC236}">
                <a16:creationId xmlns:a16="http://schemas.microsoft.com/office/drawing/2014/main" id="{0DE24058-E23E-D012-7298-0E9D086D7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99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E1EA5457-541F-9D5F-3868-E65C2BB52838}"/>
              </a:ext>
            </a:extLst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A8B26048-1E84-6C6D-A7D7-59F06079FD12}"/>
              </a:ext>
            </a:extLst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E8312ED9-1A9B-3036-DE18-7CBB5B43AAA0}"/>
              </a:ext>
            </a:extLst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0FF10FF-CBD8-26A6-DD8B-E2E247C4E3D0}"/>
              </a:ext>
            </a:extLst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C622A96-3F53-55F7-7A57-3050B4470355}"/>
              </a:ext>
            </a:extLst>
          </p:cNvPr>
          <p:cNvSpPr txBox="1"/>
          <p:nvPr/>
        </p:nvSpPr>
        <p:spPr>
          <a:xfrm>
            <a:off x="542411" y="1025496"/>
            <a:ext cx="10900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THỬ TÀI ĐẶT MẪU</a:t>
            </a:r>
            <a:endParaRPr lang="en-US" sz="36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Arial" panose="020B0604020202020204" pitchFamily="34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F0B99D9-2A1A-5818-35FA-48E8F4A5CB26}"/>
              </a:ext>
            </a:extLst>
          </p:cNvPr>
          <p:cNvCxnSpPr>
            <a:cxnSpLocks/>
          </p:cNvCxnSpPr>
          <p:nvPr/>
        </p:nvCxnSpPr>
        <p:spPr>
          <a:xfrm flipV="1">
            <a:off x="1979622" y="1977997"/>
            <a:ext cx="7949816" cy="72887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04E3BAB-F23C-8293-B18A-3E0628693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74964" y="3619500"/>
            <a:ext cx="4213111" cy="323850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914E1A-7F9A-E132-B77C-1896EA51AE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4163" y="-882858"/>
            <a:ext cx="4362450" cy="2776538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E6FB5E-C2D4-E7BD-47E3-6CD2592F2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17" y="2192098"/>
            <a:ext cx="3201698" cy="4308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7D79AE-963A-D2B0-51B0-E486E83AE89F}"/>
              </a:ext>
            </a:extLst>
          </p:cNvPr>
          <p:cNvSpPr txBox="1"/>
          <p:nvPr/>
        </p:nvSpPr>
        <p:spPr>
          <a:xfrm>
            <a:off x="2052909" y="2702577"/>
            <a:ext cx="6159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-    Hai </a:t>
            </a:r>
            <a:r>
              <a:rPr lang="en-US" sz="2800" dirty="0" err="1">
                <a:solidFill>
                  <a:schemeClr val="bg1"/>
                </a:solidFill>
              </a:rPr>
              <a:t>học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bảng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thử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đặt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mẫu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A2B07-6A39-F114-151A-442B8F6AD58F}"/>
              </a:ext>
            </a:extLst>
          </p:cNvPr>
          <p:cNvSpPr txBox="1"/>
          <p:nvPr/>
        </p:nvSpPr>
        <p:spPr>
          <a:xfrm>
            <a:off x="2024072" y="3235349"/>
            <a:ext cx="6188608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Quan </a:t>
            </a:r>
            <a:r>
              <a:rPr lang="en-US" sz="2800" dirty="0" err="1">
                <a:solidFill>
                  <a:schemeClr val="bg1"/>
                </a:solidFill>
              </a:rPr>
              <a:t>sát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nhận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xét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đặt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mẫu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bg1"/>
                </a:solidFill>
              </a:rPr>
              <a:t>Theo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đặt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mẫu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như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hợp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chưa</a:t>
            </a:r>
            <a:r>
              <a:rPr lang="en-US" sz="2800" dirty="0">
                <a:solidFill>
                  <a:schemeClr val="bg1"/>
                </a:solidFill>
              </a:rPr>
              <a:t>? </a:t>
            </a:r>
            <a:r>
              <a:rPr lang="en-US" sz="2800" dirty="0" err="1">
                <a:solidFill>
                  <a:schemeClr val="bg1"/>
                </a:solidFill>
              </a:rPr>
              <a:t>Vì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sao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F5CE2E-21CD-9570-BB90-DCC1E0E7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>
            <a:extLst>
              <a:ext uri="{FF2B5EF4-FFF2-40B4-BE49-F238E27FC236}">
                <a16:creationId xmlns:a16="http://schemas.microsoft.com/office/drawing/2014/main" id="{89C4F8C5-9C43-6770-D07B-E7988459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3511058F-2D5A-6F15-9D57-D8FE03717273}"/>
              </a:ext>
            </a:extLst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5F1D8D41-E320-AC73-C4AC-B00CCCF5957D}"/>
              </a:ext>
            </a:extLst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798A875-63D1-863E-708C-C07B5C2DFA23}"/>
              </a:ext>
            </a:extLst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99FD8A47-53DA-92DE-6ECF-C364798027A2}"/>
              </a:ext>
            </a:extLst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09F91EA-CD38-629D-5452-FEB2750F3C7C}"/>
              </a:ext>
            </a:extLst>
          </p:cNvPr>
          <p:cNvSpPr txBox="1"/>
          <p:nvPr/>
        </p:nvSpPr>
        <p:spPr>
          <a:xfrm>
            <a:off x="542411" y="1025496"/>
            <a:ext cx="109008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1: </a:t>
            </a:r>
            <a:r>
              <a:rPr lang="en-US" sz="36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  <a:cs typeface="+mn-cs"/>
              </a:rPr>
              <a:t>QUAN SÁT- NHẬN THỨC</a:t>
            </a:r>
            <a:endParaRPr lang="en-US" sz="36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Arial" panose="020B0604020202020204" pitchFamily="34" charset="0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0A69129-587C-1EF3-89BF-8CDFB8BFCAA5}"/>
              </a:ext>
            </a:extLst>
          </p:cNvPr>
          <p:cNvCxnSpPr>
            <a:cxnSpLocks/>
          </p:cNvCxnSpPr>
          <p:nvPr/>
        </p:nvCxnSpPr>
        <p:spPr>
          <a:xfrm flipV="1">
            <a:off x="1979622" y="1977997"/>
            <a:ext cx="7949816" cy="72887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95CFA211-603D-6787-981A-9A3F29C20F02}"/>
              </a:ext>
            </a:extLst>
          </p:cNvPr>
          <p:cNvSpPr txBox="1"/>
          <p:nvPr/>
        </p:nvSpPr>
        <p:spPr>
          <a:xfrm>
            <a:off x="1002507" y="2560791"/>
            <a:ext cx="99329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21949-1A56-B79D-D55D-37BDF8C0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74964" y="3619500"/>
            <a:ext cx="4213111" cy="323850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252B6-53D8-B2F4-BBED-4EDECB73DA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4163" y="-882858"/>
            <a:ext cx="4362450" cy="2776538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10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528EF-97AE-19C9-57E6-BF784A207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BFE988-9CCA-2B75-A7CD-D55D2650F236}"/>
              </a:ext>
            </a:extLst>
          </p:cNvPr>
          <p:cNvGrpSpPr/>
          <p:nvPr/>
        </p:nvGrpSpPr>
        <p:grpSpPr>
          <a:xfrm>
            <a:off x="0" y="0"/>
            <a:ext cx="12192000" cy="1116875"/>
            <a:chOff x="609600" y="0"/>
            <a:chExt cx="5486400" cy="16732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6E1F0F8-68F3-9F44-A2D3-0BD831DC4620}"/>
                </a:ext>
              </a:extLst>
            </p:cNvPr>
            <p:cNvSpPr/>
            <p:nvPr/>
          </p:nvSpPr>
          <p:spPr>
            <a:xfrm>
              <a:off x="609600" y="0"/>
              <a:ext cx="5486400" cy="1673225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  <a:outerShdw blurRad="1270000" dist="444500" sx="103000" sy="103000" algn="ctr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D62AD5E-302D-5C5B-0421-0AE60E1B4132}"/>
                </a:ext>
              </a:extLst>
            </p:cNvPr>
            <p:cNvSpPr/>
            <p:nvPr/>
          </p:nvSpPr>
          <p:spPr>
            <a:xfrm>
              <a:off x="723900" y="0"/>
              <a:ext cx="5257800" cy="1492250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16B7BCD-1900-66BA-7D2F-A434DE691BAE}"/>
              </a:ext>
            </a:extLst>
          </p:cNvPr>
          <p:cNvSpPr txBox="1"/>
          <p:nvPr/>
        </p:nvSpPr>
        <p:spPr>
          <a:xfrm>
            <a:off x="146050" y="-16961"/>
            <a:ext cx="131310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HOẠT ĐỘNG 1: 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nhận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hình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khối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C7B773-33FC-B148-33FB-7B74EA50A5EA}"/>
              </a:ext>
            </a:extLst>
          </p:cNvPr>
          <p:cNvSpPr txBox="1"/>
          <p:nvPr/>
        </p:nvSpPr>
        <p:spPr>
          <a:xfrm>
            <a:off x="1423841" y="1920775"/>
            <a:ext cx="6220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Quan </a:t>
            </a:r>
            <a:r>
              <a:rPr lang="en-US" sz="2800" dirty="0" err="1">
                <a:solidFill>
                  <a:srgbClr val="C00000"/>
                </a:solidFill>
              </a:rPr>
              <a:t>sát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và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thảo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luận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nhóm</a:t>
            </a:r>
            <a:r>
              <a:rPr lang="en-US" sz="2800" dirty="0">
                <a:solidFill>
                  <a:srgbClr val="C00000"/>
                </a:solidFill>
              </a:rPr>
              <a:t> 4 </a:t>
            </a:r>
            <a:r>
              <a:rPr lang="en-US" sz="2800" dirty="0" err="1">
                <a:solidFill>
                  <a:srgbClr val="C00000"/>
                </a:solidFill>
              </a:rPr>
              <a:t>và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ghi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vào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phiếu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học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tập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trong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thời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gian</a:t>
            </a:r>
            <a:r>
              <a:rPr lang="en-US" sz="2800" dirty="0">
                <a:solidFill>
                  <a:srgbClr val="C00000"/>
                </a:solidFill>
              </a:rPr>
              <a:t> 2 </a:t>
            </a:r>
            <a:r>
              <a:rPr lang="en-US" sz="2800" dirty="0" err="1">
                <a:solidFill>
                  <a:srgbClr val="C00000"/>
                </a:solidFill>
              </a:rPr>
              <a:t>phút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0A83F-A356-46C9-6D5C-1A6EB6CCCA35}"/>
              </a:ext>
            </a:extLst>
          </p:cNvPr>
          <p:cNvSpPr txBox="1"/>
          <p:nvPr/>
        </p:nvSpPr>
        <p:spPr>
          <a:xfrm>
            <a:off x="254001" y="3112937"/>
            <a:ext cx="7880184" cy="33239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                                 </a:t>
            </a:r>
            <a:r>
              <a:rPr lang="en-US" sz="2400" b="1" dirty="0">
                <a:solidFill>
                  <a:srgbClr val="FF0000"/>
                </a:solidFill>
              </a:rPr>
              <a:t>NỘI DUNG THẢO LUẬN</a:t>
            </a:r>
          </a:p>
          <a:p>
            <a:pPr marL="342900" indent="-342900">
              <a:buAutoNum type="arabicPeriod"/>
            </a:pP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dạng</a:t>
            </a:r>
            <a:r>
              <a:rPr lang="en-US" sz="2400" b="1" dirty="0"/>
              <a:t> </a:t>
            </a:r>
            <a:r>
              <a:rPr lang="en-US" sz="2400" b="1" dirty="0" err="1"/>
              <a:t>khối</a:t>
            </a:r>
            <a:r>
              <a:rPr lang="en-US" sz="2400" b="1" dirty="0"/>
              <a:t> </a:t>
            </a:r>
            <a:r>
              <a:rPr lang="en-US" sz="2400" b="1" dirty="0" err="1"/>
              <a:t>trụ</a:t>
            </a:r>
            <a:r>
              <a:rPr lang="en-US" sz="2400" b="1" dirty="0"/>
              <a:t>, </a:t>
            </a:r>
            <a:r>
              <a:rPr lang="en-US" sz="2400" b="1" dirty="0" err="1"/>
              <a:t>khối</a:t>
            </a:r>
            <a:r>
              <a:rPr lang="en-US" sz="2400" b="1" dirty="0"/>
              <a:t> </a:t>
            </a:r>
            <a:r>
              <a:rPr lang="en-US" sz="2400" b="1" dirty="0" err="1"/>
              <a:t>cầu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khối</a:t>
            </a:r>
            <a:r>
              <a:rPr lang="en-US" sz="2400" b="1" dirty="0"/>
              <a:t> </a:t>
            </a:r>
            <a:r>
              <a:rPr lang="en-US" sz="2400" b="1" dirty="0" err="1"/>
              <a:t>lập</a:t>
            </a:r>
            <a:r>
              <a:rPr lang="en-US" sz="2400" b="1" dirty="0"/>
              <a:t> </a:t>
            </a:r>
            <a:r>
              <a:rPr lang="en-US" sz="2400" b="1" dirty="0" err="1"/>
              <a:t>phương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      </a:t>
            </a:r>
            <a:r>
              <a:rPr lang="en-US" dirty="0"/>
              <a:t>............................................................................................................................</a:t>
            </a:r>
          </a:p>
          <a:p>
            <a:r>
              <a:rPr lang="en-US" sz="2400" b="1" dirty="0"/>
              <a:t>2.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dáng</a:t>
            </a:r>
            <a:r>
              <a:rPr lang="en-US" sz="2400" b="1" dirty="0"/>
              <a:t>, </a:t>
            </a:r>
            <a:r>
              <a:rPr lang="en-US" sz="2400" b="1" dirty="0" err="1"/>
              <a:t>tương</a:t>
            </a:r>
            <a:r>
              <a:rPr lang="en-US" sz="2400" b="1" dirty="0"/>
              <a:t> </a:t>
            </a:r>
            <a:r>
              <a:rPr lang="en-US" sz="2400" b="1" dirty="0" err="1"/>
              <a:t>quan</a:t>
            </a:r>
            <a:r>
              <a:rPr lang="en-US" sz="2400" b="1" dirty="0"/>
              <a:t> </a:t>
            </a:r>
            <a:r>
              <a:rPr lang="en-US" sz="2400" b="1" dirty="0" err="1"/>
              <a:t>tỷ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</a:t>
            </a:r>
            <a:r>
              <a:rPr lang="en-US" sz="2400" b="1" dirty="0" err="1"/>
              <a:t>giữa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?</a:t>
            </a:r>
          </a:p>
          <a:p>
            <a:r>
              <a:rPr lang="en-US" dirty="0"/>
              <a:t>        ............................................................................................................................</a:t>
            </a:r>
            <a:endParaRPr lang="en-US" b="1" dirty="0"/>
          </a:p>
          <a:p>
            <a:r>
              <a:rPr lang="en-US" sz="2400" b="1" dirty="0"/>
              <a:t>3. </a:t>
            </a:r>
            <a:r>
              <a:rPr lang="en-US" sz="2400" b="1" dirty="0" err="1"/>
              <a:t>Hướng</a:t>
            </a:r>
            <a:r>
              <a:rPr lang="en-US" sz="2400" b="1" dirty="0"/>
              <a:t> </a:t>
            </a:r>
            <a:r>
              <a:rPr lang="en-US" sz="2400" b="1" dirty="0" err="1"/>
              <a:t>ánh</a:t>
            </a:r>
            <a:r>
              <a:rPr lang="en-US" sz="2400" b="1" dirty="0"/>
              <a:t> </a:t>
            </a:r>
            <a:r>
              <a:rPr lang="en-US" sz="2400" b="1" dirty="0" err="1"/>
              <a:t>sáng</a:t>
            </a:r>
            <a:r>
              <a:rPr lang="en-US" sz="2400" b="1" dirty="0"/>
              <a:t> </a:t>
            </a:r>
            <a:r>
              <a:rPr lang="en-US" sz="2400" b="1" dirty="0" err="1"/>
              <a:t>chiếu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      </a:t>
            </a:r>
            <a:r>
              <a:rPr lang="en-US" dirty="0"/>
              <a:t>............................................................................................................................</a:t>
            </a:r>
            <a:endParaRPr lang="en-US" b="1" dirty="0"/>
          </a:p>
          <a:p>
            <a:r>
              <a:rPr lang="en-US" sz="2400" b="1" dirty="0"/>
              <a:t>4.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đậm</a:t>
            </a:r>
            <a:r>
              <a:rPr lang="en-US" sz="2400" b="1" dirty="0"/>
              <a:t> </a:t>
            </a:r>
            <a:r>
              <a:rPr lang="en-US" sz="2400" b="1" dirty="0" err="1"/>
              <a:t>nhạt</a:t>
            </a:r>
            <a:r>
              <a:rPr lang="en-US" sz="2400" b="1" dirty="0"/>
              <a:t> </a:t>
            </a:r>
            <a:r>
              <a:rPr lang="en-US" sz="2400" b="1" dirty="0" err="1"/>
              <a:t>ánh</a:t>
            </a:r>
            <a:r>
              <a:rPr lang="en-US" sz="2400" b="1" dirty="0"/>
              <a:t> </a:t>
            </a:r>
            <a:r>
              <a:rPr lang="en-US" sz="2400" b="1" dirty="0" err="1"/>
              <a:t>sáng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nền</a:t>
            </a:r>
            <a:r>
              <a:rPr lang="en-US" sz="2400" b="1" dirty="0"/>
              <a:t>?</a:t>
            </a:r>
          </a:p>
          <a:p>
            <a:r>
              <a:rPr lang="en-US" sz="2400" b="1" dirty="0"/>
              <a:t>      </a:t>
            </a:r>
            <a:r>
              <a:rPr lang="en-US" dirty="0"/>
              <a:t>............................................................................................................................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C1C5AA-5E3A-E56D-4B66-5524CB92698F}"/>
              </a:ext>
            </a:extLst>
          </p:cNvPr>
          <p:cNvSpPr/>
          <p:nvPr/>
        </p:nvSpPr>
        <p:spPr>
          <a:xfrm>
            <a:off x="3394235" y="1212889"/>
            <a:ext cx="270176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 LUẬN</a:t>
            </a:r>
          </a:p>
        </p:txBody>
      </p:sp>
      <p:pic>
        <p:nvPicPr>
          <p:cNvPr id="10" name="Picture 9" descr="A vase and a book on a white surface&#10;&#10;AI-generated content may be incorrect.">
            <a:extLst>
              <a:ext uri="{FF2B5EF4-FFF2-40B4-BE49-F238E27FC236}">
                <a16:creationId xmlns:a16="http://schemas.microsoft.com/office/drawing/2014/main" id="{C8B21266-EAC5-ABEF-DD14-ABF26ADBE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13785" r="9231" b="21127"/>
          <a:stretch/>
        </p:blipFill>
        <p:spPr>
          <a:xfrm>
            <a:off x="8515042" y="1967910"/>
            <a:ext cx="3318567" cy="4463640"/>
          </a:xfrm>
          <a:prstGeom prst="rect">
            <a:avLst/>
          </a:prstGeom>
        </p:spPr>
      </p:pic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35221334-5287-999E-DEB3-970081599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50" y="814387"/>
            <a:ext cx="2003261" cy="11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9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5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9CE999-23DA-9F38-0A2E-2129CA01A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352" y="1139587"/>
            <a:ext cx="4023573" cy="5404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8C5548-806F-E5F5-A70B-7BB2E4C83D29}"/>
              </a:ext>
            </a:extLst>
          </p:cNvPr>
          <p:cNvSpPr/>
          <p:nvPr/>
        </p:nvSpPr>
        <p:spPr>
          <a:xfrm>
            <a:off x="8022211" y="2515159"/>
            <a:ext cx="2673228" cy="294296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1718D-B446-2867-856E-21F568490A4E}"/>
              </a:ext>
            </a:extLst>
          </p:cNvPr>
          <p:cNvSpPr/>
          <p:nvPr/>
        </p:nvSpPr>
        <p:spPr>
          <a:xfrm>
            <a:off x="8019281" y="4499075"/>
            <a:ext cx="1435804" cy="96460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1E1498-1D34-7537-6042-5FEA62EFF448}"/>
              </a:ext>
            </a:extLst>
          </p:cNvPr>
          <p:cNvSpPr/>
          <p:nvPr/>
        </p:nvSpPr>
        <p:spPr>
          <a:xfrm>
            <a:off x="8424654" y="3846136"/>
            <a:ext cx="823042" cy="83155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F8F901-8284-D538-B1BC-DC32E8A2A806}"/>
              </a:ext>
            </a:extLst>
          </p:cNvPr>
          <p:cNvSpPr/>
          <p:nvPr/>
        </p:nvSpPr>
        <p:spPr>
          <a:xfrm>
            <a:off x="9598159" y="2537944"/>
            <a:ext cx="1097280" cy="24340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0F3A9-0DFD-C225-C7CF-4E70A6F329A6}"/>
              </a:ext>
            </a:extLst>
          </p:cNvPr>
          <p:cNvSpPr txBox="1"/>
          <p:nvPr/>
        </p:nvSpPr>
        <p:spPr>
          <a:xfrm>
            <a:off x="690370" y="5305820"/>
            <a:ext cx="6138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xác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khung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EC63C-7CD7-A1B8-84F3-F9318C6BE301}"/>
              </a:ext>
            </a:extLst>
          </p:cNvPr>
          <p:cNvSpPr txBox="1"/>
          <p:nvPr/>
        </p:nvSpPr>
        <p:spPr>
          <a:xfrm>
            <a:off x="780286" y="2459655"/>
            <a:ext cx="595884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chung</a:t>
            </a:r>
            <a:r>
              <a:rPr lang="en-US" sz="2800" dirty="0">
                <a:solidFill>
                  <a:schemeClr val="accent1"/>
                </a:solidFill>
              </a:rPr>
              <a:t>(</a:t>
            </a:r>
            <a:r>
              <a:rPr lang="en-US" sz="2800" dirty="0" err="1">
                <a:solidFill>
                  <a:schemeClr val="accent1"/>
                </a:solidFill>
              </a:rPr>
              <a:t>Là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hình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vuông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hoặc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chữ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nhật</a:t>
            </a:r>
            <a:r>
              <a:rPr lang="en-US" sz="2800" dirty="0">
                <a:solidFill>
                  <a:schemeClr val="accent1"/>
                </a:solidFill>
              </a:rPr>
              <a:t> bao </a:t>
            </a:r>
            <a:r>
              <a:rPr lang="en-US" sz="2800" dirty="0" err="1">
                <a:solidFill>
                  <a:schemeClr val="accent1"/>
                </a:solidFill>
              </a:rPr>
              <a:t>quanh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vật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mẫu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F667EB-59D2-E870-025B-ADF63CF349C9}"/>
              </a:ext>
            </a:extLst>
          </p:cNvPr>
          <p:cNvSpPr txBox="1"/>
          <p:nvPr/>
        </p:nvSpPr>
        <p:spPr>
          <a:xfrm>
            <a:off x="768075" y="3579550"/>
            <a:ext cx="532792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riêng</a:t>
            </a:r>
            <a:r>
              <a:rPr lang="en-US" sz="2800" b="1" dirty="0"/>
              <a:t> </a:t>
            </a:r>
            <a:r>
              <a:rPr lang="en-US" sz="2800" dirty="0">
                <a:solidFill>
                  <a:schemeClr val="accent1"/>
                </a:solidFill>
              </a:rPr>
              <a:t>(</a:t>
            </a:r>
            <a:r>
              <a:rPr lang="en-US" sz="2800" dirty="0" err="1">
                <a:solidFill>
                  <a:schemeClr val="accent1"/>
                </a:solidFill>
              </a:rPr>
              <a:t>Là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hình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vuông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hoặc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hình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chữ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nhật</a:t>
            </a:r>
            <a:r>
              <a:rPr lang="en-US" sz="2800" dirty="0">
                <a:solidFill>
                  <a:schemeClr val="accent1"/>
                </a:solidFill>
              </a:rPr>
              <a:t> bao </a:t>
            </a:r>
            <a:r>
              <a:rPr lang="en-US" sz="2800" dirty="0" err="1">
                <a:solidFill>
                  <a:schemeClr val="accent1"/>
                </a:solidFill>
              </a:rPr>
              <a:t>quanh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từng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vật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mẫu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5061A-B125-E2A9-D64A-A9EF035D2711}"/>
              </a:ext>
            </a:extLst>
          </p:cNvPr>
          <p:cNvSpPr txBox="1"/>
          <p:nvPr/>
        </p:nvSpPr>
        <p:spPr>
          <a:xfrm>
            <a:off x="713232" y="1181588"/>
            <a:ext cx="6025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Em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khung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chung</a:t>
            </a:r>
            <a:r>
              <a:rPr lang="en-US" sz="2800" dirty="0"/>
              <a:t>, </a:t>
            </a:r>
            <a:r>
              <a:rPr lang="en-US" sz="2800" dirty="0" err="1"/>
              <a:t>khung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riêng</a:t>
            </a:r>
            <a:r>
              <a:rPr lang="en-US" sz="28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6583DD-97F5-5948-5BB2-7131654A4B94}"/>
              </a:ext>
            </a:extLst>
          </p:cNvPr>
          <p:cNvGrpSpPr/>
          <p:nvPr/>
        </p:nvGrpSpPr>
        <p:grpSpPr>
          <a:xfrm>
            <a:off x="0" y="1"/>
            <a:ext cx="12192000" cy="1084082"/>
            <a:chOff x="609600" y="0"/>
            <a:chExt cx="5486400" cy="16732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7B911C-F22D-2D84-32DC-C92B7C496182}"/>
                </a:ext>
              </a:extLst>
            </p:cNvPr>
            <p:cNvSpPr/>
            <p:nvPr/>
          </p:nvSpPr>
          <p:spPr>
            <a:xfrm>
              <a:off x="609600" y="0"/>
              <a:ext cx="5486400" cy="1673225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  <a:outerShdw blurRad="1270000" dist="444500" sx="103000" sy="103000" algn="ctr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B80EFA3-571F-3BD8-4891-65CF8A23A4FD}"/>
                </a:ext>
              </a:extLst>
            </p:cNvPr>
            <p:cNvSpPr/>
            <p:nvPr/>
          </p:nvSpPr>
          <p:spPr>
            <a:xfrm>
              <a:off x="723900" y="0"/>
              <a:ext cx="5257800" cy="1492250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E10417-2F10-C545-24E7-2CF1C9EA0BB3}"/>
              </a:ext>
            </a:extLst>
          </p:cNvPr>
          <p:cNvSpPr txBox="1"/>
          <p:nvPr/>
        </p:nvSpPr>
        <p:spPr>
          <a:xfrm>
            <a:off x="146050" y="-16961"/>
            <a:ext cx="1168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HOẠT ĐỘNG 1: 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nhận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hình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khối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E89047-8545-0FD8-EAB6-3F0B68E89C73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739128" y="2697273"/>
            <a:ext cx="1304352" cy="2394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D1467F-26AA-900E-501C-0D57C1EDAE66}"/>
              </a:ext>
            </a:extLst>
          </p:cNvPr>
          <p:cNvCxnSpPr>
            <a:cxnSpLocks/>
          </p:cNvCxnSpPr>
          <p:nvPr/>
        </p:nvCxnSpPr>
        <p:spPr>
          <a:xfrm>
            <a:off x="6110649" y="4261911"/>
            <a:ext cx="1908632" cy="571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A3173E-956F-1728-AAE9-45173AE377F6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096000" y="3110845"/>
            <a:ext cx="3554139" cy="11612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C4EBC52-257E-6E68-55A1-BD068EC16A7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096000" y="3975340"/>
            <a:ext cx="2336367" cy="296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D43D7A4-0948-F39C-6A07-61E45E8AE63C}"/>
              </a:ext>
            </a:extLst>
          </p:cNvPr>
          <p:cNvSpPr txBox="1"/>
          <p:nvPr/>
        </p:nvSpPr>
        <p:spPr>
          <a:xfrm>
            <a:off x="697038" y="5884544"/>
            <a:ext cx="7735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Để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xác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định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cục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vị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trí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tỷ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lệ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giữa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các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vật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mẫu</a:t>
            </a:r>
            <a:endParaRPr lang="en-US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/>
      <p:bldP spid="10" grpId="0" animBg="1"/>
      <p:bldP spid="11" grpId="0" animBg="1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0AE0DE78-1AB3-B93D-D4AF-8EDF8C6F2177}"/>
              </a:ext>
            </a:extLst>
          </p:cNvPr>
          <p:cNvSpPr/>
          <p:nvPr/>
        </p:nvSpPr>
        <p:spPr>
          <a:xfrm>
            <a:off x="7494588" y="0"/>
            <a:ext cx="4797425" cy="6858000"/>
          </a:xfrm>
          <a:custGeom>
            <a:avLst/>
            <a:gdLst>
              <a:gd name="connsiteX0" fmla="*/ 1837596 w 4798574"/>
              <a:gd name="connsiteY0" fmla="*/ 0 h 6858000"/>
              <a:gd name="connsiteX1" fmla="*/ 4798574 w 4798574"/>
              <a:gd name="connsiteY1" fmla="*/ 0 h 6858000"/>
              <a:gd name="connsiteX2" fmla="*/ 4798574 w 4798574"/>
              <a:gd name="connsiteY2" fmla="*/ 6858000 h 6858000"/>
              <a:gd name="connsiteX3" fmla="*/ 0 w 47985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74" h="6858000">
                <a:moveTo>
                  <a:pt x="1837596" y="0"/>
                </a:moveTo>
                <a:lnTo>
                  <a:pt x="4798574" y="0"/>
                </a:lnTo>
                <a:lnTo>
                  <a:pt x="479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3046638D-1DE4-15CA-289A-3F2A2FBA6E62}"/>
              </a:ext>
            </a:extLst>
          </p:cNvPr>
          <p:cNvSpPr/>
          <p:nvPr/>
        </p:nvSpPr>
        <p:spPr>
          <a:xfrm flipH="1" flipV="1">
            <a:off x="-19050" y="0"/>
            <a:ext cx="4799013" cy="6858000"/>
          </a:xfrm>
          <a:custGeom>
            <a:avLst/>
            <a:gdLst>
              <a:gd name="connsiteX0" fmla="*/ 1837596 w 4798574"/>
              <a:gd name="connsiteY0" fmla="*/ 0 h 6858000"/>
              <a:gd name="connsiteX1" fmla="*/ 4798574 w 4798574"/>
              <a:gd name="connsiteY1" fmla="*/ 0 h 6858000"/>
              <a:gd name="connsiteX2" fmla="*/ 4798574 w 4798574"/>
              <a:gd name="connsiteY2" fmla="*/ 6858000 h 6858000"/>
              <a:gd name="connsiteX3" fmla="*/ 0 w 47985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574" h="6858000">
                <a:moveTo>
                  <a:pt x="1837596" y="0"/>
                </a:moveTo>
                <a:lnTo>
                  <a:pt x="4798574" y="0"/>
                </a:lnTo>
                <a:lnTo>
                  <a:pt x="47985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D89CDBE-4667-C3DB-7476-FE995574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13" r="24286"/>
          <a:stretch>
            <a:fillRect/>
          </a:stretch>
        </p:blipFill>
        <p:spPr>
          <a:xfrm>
            <a:off x="-506422" y="0"/>
            <a:ext cx="4864674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FCC1243C-A33B-07EE-2975-76B623800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813" r="24286"/>
          <a:stretch>
            <a:fillRect/>
          </a:stretch>
        </p:blipFill>
        <p:spPr>
          <a:xfrm flipH="1" flipV="1">
            <a:off x="7996252" y="0"/>
            <a:ext cx="4293959" cy="6858000"/>
          </a:xfrm>
          <a:custGeom>
            <a:avLst/>
            <a:gdLst>
              <a:gd name="connsiteX0" fmla="*/ 0 w 4864674"/>
              <a:gd name="connsiteY0" fmla="*/ 0 h 6858000"/>
              <a:gd name="connsiteX1" fmla="*/ 4864674 w 4864674"/>
              <a:gd name="connsiteY1" fmla="*/ 0 h 6858000"/>
              <a:gd name="connsiteX2" fmla="*/ 3027078 w 4864674"/>
              <a:gd name="connsiteY2" fmla="*/ 6858000 h 6858000"/>
              <a:gd name="connsiteX3" fmla="*/ 0 w 48646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4674" h="6858000">
                <a:moveTo>
                  <a:pt x="0" y="0"/>
                </a:moveTo>
                <a:lnTo>
                  <a:pt x="4864674" y="0"/>
                </a:lnTo>
                <a:lnTo>
                  <a:pt x="30270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F9691-B0F4-3084-7593-A4B6507666D0}"/>
              </a:ext>
            </a:extLst>
          </p:cNvPr>
          <p:cNvGrpSpPr/>
          <p:nvPr/>
        </p:nvGrpSpPr>
        <p:grpSpPr>
          <a:xfrm>
            <a:off x="2999173" y="300234"/>
            <a:ext cx="6241222" cy="6330916"/>
            <a:chOff x="2975388" y="308389"/>
            <a:chExt cx="6241222" cy="6330916"/>
          </a:xfrm>
          <a:solidFill>
            <a:srgbClr val="8BE1FF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58C081-CA8B-2570-2EC0-1D92BD8BD94E}"/>
                </a:ext>
              </a:extLst>
            </p:cNvPr>
            <p:cNvGrpSpPr/>
            <p:nvPr/>
          </p:nvGrpSpPr>
          <p:grpSpPr>
            <a:xfrm>
              <a:off x="5759313" y="30838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" name="Teardrop 5">
                <a:extLst>
                  <a:ext uri="{FF2B5EF4-FFF2-40B4-BE49-F238E27FC236}">
                    <a16:creationId xmlns:a16="http://schemas.microsoft.com/office/drawing/2014/main" id="{096BC90A-487E-07A2-701D-417F94D64FD2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63488ADE-4B06-0529-6470-9E86C4F16C7A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91246D-5917-978A-9FBA-0BAB37501EE0}"/>
                </a:ext>
              </a:extLst>
            </p:cNvPr>
            <p:cNvGrpSpPr/>
            <p:nvPr/>
          </p:nvGrpSpPr>
          <p:grpSpPr>
            <a:xfrm rot="900000">
              <a:off x="5759313" y="31654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3" name="Teardrop 32">
                <a:extLst>
                  <a:ext uri="{FF2B5EF4-FFF2-40B4-BE49-F238E27FC236}">
                    <a16:creationId xmlns:a16="http://schemas.microsoft.com/office/drawing/2014/main" id="{99DA1B5B-970A-EDA4-48C7-9182581B064F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Teardrop 34">
                <a:extLst>
                  <a:ext uri="{FF2B5EF4-FFF2-40B4-BE49-F238E27FC236}">
                    <a16:creationId xmlns:a16="http://schemas.microsoft.com/office/drawing/2014/main" id="{2EADD7BF-80EC-FBF8-8AF8-99D00369875F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1B6D393-14C1-8D89-83E1-4F86AA4494B7}"/>
                </a:ext>
              </a:extLst>
            </p:cNvPr>
            <p:cNvGrpSpPr/>
            <p:nvPr/>
          </p:nvGrpSpPr>
          <p:grpSpPr>
            <a:xfrm rot="1800000">
              <a:off x="5759313" y="32469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39" name="Teardrop 38">
                <a:extLst>
                  <a:ext uri="{FF2B5EF4-FFF2-40B4-BE49-F238E27FC236}">
                    <a16:creationId xmlns:a16="http://schemas.microsoft.com/office/drawing/2014/main" id="{8C088BA0-FDD3-8929-4743-213CD1415023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1" name="Teardrop 40">
                <a:extLst>
                  <a:ext uri="{FF2B5EF4-FFF2-40B4-BE49-F238E27FC236}">
                    <a16:creationId xmlns:a16="http://schemas.microsoft.com/office/drawing/2014/main" id="{8E53A817-C84D-8214-3171-7E7C2933B25F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D5212EB-2C13-6FA3-3AB9-27F1B918BE9E}"/>
                </a:ext>
              </a:extLst>
            </p:cNvPr>
            <p:cNvGrpSpPr/>
            <p:nvPr/>
          </p:nvGrpSpPr>
          <p:grpSpPr>
            <a:xfrm rot="2700000">
              <a:off x="5759313" y="33285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4" name="Teardrop 43">
                <a:extLst>
                  <a:ext uri="{FF2B5EF4-FFF2-40B4-BE49-F238E27FC236}">
                    <a16:creationId xmlns:a16="http://schemas.microsoft.com/office/drawing/2014/main" id="{1946D7B9-B3D3-462C-1669-BB7E2167C45C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Teardrop 44">
                <a:extLst>
                  <a:ext uri="{FF2B5EF4-FFF2-40B4-BE49-F238E27FC236}">
                    <a16:creationId xmlns:a16="http://schemas.microsoft.com/office/drawing/2014/main" id="{FDABFED1-9109-84F4-BFDE-7FF5F057157D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E344868-CB26-B690-03BB-ACE015042A75}"/>
                </a:ext>
              </a:extLst>
            </p:cNvPr>
            <p:cNvGrpSpPr/>
            <p:nvPr/>
          </p:nvGrpSpPr>
          <p:grpSpPr>
            <a:xfrm rot="3600000">
              <a:off x="5759313" y="34100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47" name="Teardrop 46">
                <a:extLst>
                  <a:ext uri="{FF2B5EF4-FFF2-40B4-BE49-F238E27FC236}">
                    <a16:creationId xmlns:a16="http://schemas.microsoft.com/office/drawing/2014/main" id="{E7D51D8A-2373-DFD2-DAC4-BC8EEA961C18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8" name="Teardrop 47">
                <a:extLst>
                  <a:ext uri="{FF2B5EF4-FFF2-40B4-BE49-F238E27FC236}">
                    <a16:creationId xmlns:a16="http://schemas.microsoft.com/office/drawing/2014/main" id="{0D420F7F-2223-495B-D415-F98794DCF4D6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F1D8978-AE3A-DC16-85B2-B4B7356BDD16}"/>
                </a:ext>
              </a:extLst>
            </p:cNvPr>
            <p:cNvGrpSpPr/>
            <p:nvPr/>
          </p:nvGrpSpPr>
          <p:grpSpPr>
            <a:xfrm rot="4500000">
              <a:off x="5759313" y="34915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1" name="Teardrop 50">
                <a:extLst>
                  <a:ext uri="{FF2B5EF4-FFF2-40B4-BE49-F238E27FC236}">
                    <a16:creationId xmlns:a16="http://schemas.microsoft.com/office/drawing/2014/main" id="{31C79797-9719-04A7-C1B3-C83F06BBB412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Teardrop 53">
                <a:extLst>
                  <a:ext uri="{FF2B5EF4-FFF2-40B4-BE49-F238E27FC236}">
                    <a16:creationId xmlns:a16="http://schemas.microsoft.com/office/drawing/2014/main" id="{285E94A8-341A-ECA1-9CB9-593A82425555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F3A4C90-6109-987A-5E65-97163088F001}"/>
                </a:ext>
              </a:extLst>
            </p:cNvPr>
            <p:cNvGrpSpPr/>
            <p:nvPr/>
          </p:nvGrpSpPr>
          <p:grpSpPr>
            <a:xfrm rot="5400000">
              <a:off x="5759313" y="35731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6" name="Teardrop 55">
                <a:extLst>
                  <a:ext uri="{FF2B5EF4-FFF2-40B4-BE49-F238E27FC236}">
                    <a16:creationId xmlns:a16="http://schemas.microsoft.com/office/drawing/2014/main" id="{38FD7488-3056-0B3F-ACD1-64C026856C55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7" name="Teardrop 56">
                <a:extLst>
                  <a:ext uri="{FF2B5EF4-FFF2-40B4-BE49-F238E27FC236}">
                    <a16:creationId xmlns:a16="http://schemas.microsoft.com/office/drawing/2014/main" id="{D489FF82-8878-718A-49A8-A0B1894599AF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2991B54-AE58-4287-AFC6-8B70DBFC422D}"/>
                </a:ext>
              </a:extLst>
            </p:cNvPr>
            <p:cNvGrpSpPr/>
            <p:nvPr/>
          </p:nvGrpSpPr>
          <p:grpSpPr>
            <a:xfrm rot="6300000">
              <a:off x="5759313" y="365467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59" name="Teardrop 58">
                <a:extLst>
                  <a:ext uri="{FF2B5EF4-FFF2-40B4-BE49-F238E27FC236}">
                    <a16:creationId xmlns:a16="http://schemas.microsoft.com/office/drawing/2014/main" id="{A7C52B02-070E-A4FB-07C1-FC96FBD6BA74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0" name="Teardrop 59">
                <a:extLst>
                  <a:ext uri="{FF2B5EF4-FFF2-40B4-BE49-F238E27FC236}">
                    <a16:creationId xmlns:a16="http://schemas.microsoft.com/office/drawing/2014/main" id="{FB4ECE44-4177-6E3C-7B45-7B91D3DA84B1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3BA10A5-F475-938B-3AD1-37384C08ACEA}"/>
                </a:ext>
              </a:extLst>
            </p:cNvPr>
            <p:cNvGrpSpPr/>
            <p:nvPr/>
          </p:nvGrpSpPr>
          <p:grpSpPr>
            <a:xfrm rot="7200000">
              <a:off x="5759313" y="373621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2" name="Teardrop 61">
                <a:extLst>
                  <a:ext uri="{FF2B5EF4-FFF2-40B4-BE49-F238E27FC236}">
                    <a16:creationId xmlns:a16="http://schemas.microsoft.com/office/drawing/2014/main" id="{4BA7F824-7B4A-CD4E-5A60-9DACE7E7FB37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3" name="Teardrop 62">
                <a:extLst>
                  <a:ext uri="{FF2B5EF4-FFF2-40B4-BE49-F238E27FC236}">
                    <a16:creationId xmlns:a16="http://schemas.microsoft.com/office/drawing/2014/main" id="{71076E53-FAB9-EC4A-49B9-4DBB12EEF8F3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FF3B7A9-0386-F954-A12A-E8EE8C4EC1ED}"/>
                </a:ext>
              </a:extLst>
            </p:cNvPr>
            <p:cNvGrpSpPr/>
            <p:nvPr/>
          </p:nvGrpSpPr>
          <p:grpSpPr>
            <a:xfrm rot="8100000">
              <a:off x="5759313" y="381775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5" name="Teardrop 64">
                <a:extLst>
                  <a:ext uri="{FF2B5EF4-FFF2-40B4-BE49-F238E27FC236}">
                    <a16:creationId xmlns:a16="http://schemas.microsoft.com/office/drawing/2014/main" id="{6AE388F3-947B-FC87-73F6-1B49A99953A4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6" name="Teardrop 65">
                <a:extLst>
                  <a:ext uri="{FF2B5EF4-FFF2-40B4-BE49-F238E27FC236}">
                    <a16:creationId xmlns:a16="http://schemas.microsoft.com/office/drawing/2014/main" id="{43FCED36-7662-65D4-8F96-D7CF21268CAD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6142686-12CD-0AF7-E290-41C35124AF0A}"/>
                </a:ext>
              </a:extLst>
            </p:cNvPr>
            <p:cNvGrpSpPr/>
            <p:nvPr/>
          </p:nvGrpSpPr>
          <p:grpSpPr>
            <a:xfrm rot="9000000">
              <a:off x="5759313" y="389929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68" name="Teardrop 67">
                <a:extLst>
                  <a:ext uri="{FF2B5EF4-FFF2-40B4-BE49-F238E27FC236}">
                    <a16:creationId xmlns:a16="http://schemas.microsoft.com/office/drawing/2014/main" id="{B026D227-FF8B-37F7-0225-2E5281F40B35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69" name="Teardrop 68">
                <a:extLst>
                  <a:ext uri="{FF2B5EF4-FFF2-40B4-BE49-F238E27FC236}">
                    <a16:creationId xmlns:a16="http://schemas.microsoft.com/office/drawing/2014/main" id="{3EAAFEE0-EE87-E1FD-AF10-4BE931FE88F9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2B54B60-BE22-16EB-08CB-4763E05CA2DD}"/>
                </a:ext>
              </a:extLst>
            </p:cNvPr>
            <p:cNvGrpSpPr/>
            <p:nvPr/>
          </p:nvGrpSpPr>
          <p:grpSpPr>
            <a:xfrm rot="9900000">
              <a:off x="5759313" y="398083"/>
              <a:ext cx="673371" cy="6241222"/>
              <a:chOff x="5759313" y="308389"/>
              <a:chExt cx="673371" cy="6241222"/>
            </a:xfrm>
            <a:grpFill/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B54E3C60-473E-F30A-2667-2833608D93E0}"/>
                  </a:ext>
                </a:extLst>
              </p:cNvPr>
              <p:cNvSpPr/>
              <p:nvPr/>
            </p:nvSpPr>
            <p:spPr>
              <a:xfrm rot="8100000">
                <a:off x="5759313" y="308389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2" name="Teardrop 71">
                <a:extLst>
                  <a:ext uri="{FF2B5EF4-FFF2-40B4-BE49-F238E27FC236}">
                    <a16:creationId xmlns:a16="http://schemas.microsoft.com/office/drawing/2014/main" id="{A8FE9EAF-0EFE-EF4B-F233-9BC1CAA4118F}"/>
                  </a:ext>
                </a:extLst>
              </p:cNvPr>
              <p:cNvSpPr/>
              <p:nvPr/>
            </p:nvSpPr>
            <p:spPr>
              <a:xfrm rot="13500000" flipV="1">
                <a:off x="5759314" y="5876241"/>
                <a:ext cx="673370" cy="673370"/>
              </a:xfrm>
              <a:prstGeom prst="teardrop">
                <a:avLst>
                  <a:gd name="adj" fmla="val 1613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A78816BC-1DDA-7433-A760-22D08E9ADA58}"/>
              </a:ext>
            </a:extLst>
          </p:cNvPr>
          <p:cNvSpPr/>
          <p:nvPr/>
        </p:nvSpPr>
        <p:spPr>
          <a:xfrm>
            <a:off x="4664075" y="1889125"/>
            <a:ext cx="3098800" cy="3098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1AFEFB9-FC64-192C-7B88-17534C734B78}"/>
              </a:ext>
            </a:extLst>
          </p:cNvPr>
          <p:cNvSpPr/>
          <p:nvPr/>
        </p:nvSpPr>
        <p:spPr>
          <a:xfrm>
            <a:off x="6054725" y="2928938"/>
            <a:ext cx="130175" cy="130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105" name="Group 14">
            <a:extLst>
              <a:ext uri="{FF2B5EF4-FFF2-40B4-BE49-F238E27FC236}">
                <a16:creationId xmlns:a16="http://schemas.microsoft.com/office/drawing/2014/main" id="{FE66BB37-B7E0-41D6-092A-603BBCE36189}"/>
              </a:ext>
            </a:extLst>
          </p:cNvPr>
          <p:cNvGrpSpPr>
            <a:grpSpLocks/>
          </p:cNvGrpSpPr>
          <p:nvPr/>
        </p:nvGrpSpPr>
        <p:grpSpPr bwMode="auto">
          <a:xfrm>
            <a:off x="4313238" y="1622425"/>
            <a:ext cx="3613150" cy="3597275"/>
            <a:chOff x="4303696" y="1644666"/>
            <a:chExt cx="3613934" cy="3597649"/>
          </a:xfrm>
        </p:grpSpPr>
        <p:grpSp>
          <p:nvGrpSpPr>
            <p:cNvPr id="4110" name="Group 12">
              <a:extLst>
                <a:ext uri="{FF2B5EF4-FFF2-40B4-BE49-F238E27FC236}">
                  <a16:creationId xmlns:a16="http://schemas.microsoft.com/office/drawing/2014/main" id="{60473BEE-0671-6E6C-DB3B-DCED3B3C49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FDB082E-8DD5-E1DA-B3FC-6074A574DEB5}"/>
                  </a:ext>
                </a:extLst>
              </p:cNvPr>
              <p:cNvSpPr/>
              <p:nvPr/>
            </p:nvSpPr>
            <p:spPr>
              <a:xfrm>
                <a:off x="6031271" y="164466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FDD2D8D-BD65-7D18-7F43-22C274523A83}"/>
                  </a:ext>
                </a:extLst>
              </p:cNvPr>
              <p:cNvSpPr/>
              <p:nvPr/>
            </p:nvSpPr>
            <p:spPr>
              <a:xfrm>
                <a:off x="6031271" y="511212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1" name="Group 84">
              <a:extLst>
                <a:ext uri="{FF2B5EF4-FFF2-40B4-BE49-F238E27FC236}">
                  <a16:creationId xmlns:a16="http://schemas.microsoft.com/office/drawing/2014/main" id="{312E3529-1B8D-899B-3B8A-92FAA07BDB39}"/>
                </a:ext>
              </a:extLst>
            </p:cNvPr>
            <p:cNvGrpSpPr>
              <a:grpSpLocks/>
            </p:cNvGrpSpPr>
            <p:nvPr/>
          </p:nvGrpSpPr>
          <p:grpSpPr bwMode="auto">
            <a:xfrm rot="900000">
              <a:off x="6030767" y="1644666"/>
              <a:ext cx="130462" cy="3597639"/>
              <a:chOff x="6030767" y="1644666"/>
              <a:chExt cx="130462" cy="359763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FFABC36-38F6-FB9E-A493-6D3FFDFBC5E2}"/>
                  </a:ext>
                </a:extLst>
              </p:cNvPr>
              <p:cNvSpPr/>
              <p:nvPr/>
            </p:nvSpPr>
            <p:spPr>
              <a:xfrm>
                <a:off x="6030234" y="1644713"/>
                <a:ext cx="128615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BD6D665-5CBD-F04B-F62B-858B2515FF17}"/>
                  </a:ext>
                </a:extLst>
              </p:cNvPr>
              <p:cNvSpPr/>
              <p:nvPr/>
            </p:nvSpPr>
            <p:spPr>
              <a:xfrm>
                <a:off x="6016205" y="5089102"/>
                <a:ext cx="125439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2" name="Group 87">
              <a:extLst>
                <a:ext uri="{FF2B5EF4-FFF2-40B4-BE49-F238E27FC236}">
                  <a16:creationId xmlns:a16="http://schemas.microsoft.com/office/drawing/2014/main" id="{166A8BC4-8E0F-A541-C3B2-A672C04220DA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034026" y="1644667"/>
              <a:ext cx="130462" cy="3597639"/>
              <a:chOff x="6030767" y="1644666"/>
              <a:chExt cx="130462" cy="3597639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DF0FCC0-F92F-DC68-6F41-E9F372D7EAE4}"/>
                  </a:ext>
                </a:extLst>
              </p:cNvPr>
              <p:cNvSpPr/>
              <p:nvPr/>
            </p:nvSpPr>
            <p:spPr>
              <a:xfrm>
                <a:off x="6030912" y="1644106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72C38935-9926-52B8-EE03-883734A84510}"/>
                  </a:ext>
                </a:extLst>
              </p:cNvPr>
              <p:cNvSpPr/>
              <p:nvPr/>
            </p:nvSpPr>
            <p:spPr>
              <a:xfrm>
                <a:off x="6029007" y="510826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3" name="Group 90">
              <a:extLst>
                <a:ext uri="{FF2B5EF4-FFF2-40B4-BE49-F238E27FC236}">
                  <a16:creationId xmlns:a16="http://schemas.microsoft.com/office/drawing/2014/main" id="{02DB43A9-01C8-F4A6-0DA2-28B4882E2A8C}"/>
                </a:ext>
              </a:extLst>
            </p:cNvPr>
            <p:cNvGrpSpPr>
              <a:grpSpLocks/>
            </p:cNvGrpSpPr>
            <p:nvPr/>
          </p:nvGrpSpPr>
          <p:grpSpPr bwMode="auto">
            <a:xfrm rot="2700000">
              <a:off x="6037285" y="1644668"/>
              <a:ext cx="130462" cy="3597639"/>
              <a:chOff x="6030767" y="1644666"/>
              <a:chExt cx="130462" cy="3597639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772551E-3AE1-FF54-3517-910BA71138F3}"/>
                  </a:ext>
                </a:extLst>
              </p:cNvPr>
              <p:cNvSpPr/>
              <p:nvPr/>
            </p:nvSpPr>
            <p:spPr>
              <a:xfrm>
                <a:off x="6028807" y="1642428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A6BA17F3-B441-C858-0F13-AE5872C04DC1}"/>
                  </a:ext>
                </a:extLst>
              </p:cNvPr>
              <p:cNvSpPr/>
              <p:nvPr/>
            </p:nvSpPr>
            <p:spPr>
              <a:xfrm>
                <a:off x="6028807" y="511405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4" name="Group 93">
              <a:extLst>
                <a:ext uri="{FF2B5EF4-FFF2-40B4-BE49-F238E27FC236}">
                  <a16:creationId xmlns:a16="http://schemas.microsoft.com/office/drawing/2014/main" id="{0017C501-6248-5D80-D3B6-1D24652956F1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6040544" y="1644669"/>
              <a:ext cx="130462" cy="3597639"/>
              <a:chOff x="6030767" y="1644666"/>
              <a:chExt cx="130462" cy="3597639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FDEFC559-779D-DC2F-2BDC-D88A40B76A81}"/>
                  </a:ext>
                </a:extLst>
              </p:cNvPr>
              <p:cNvSpPr/>
              <p:nvPr/>
            </p:nvSpPr>
            <p:spPr>
              <a:xfrm>
                <a:off x="6029037" y="1644520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59826261-D988-AE59-F436-5B02643329D3}"/>
                  </a:ext>
                </a:extLst>
              </p:cNvPr>
              <p:cNvSpPr/>
              <p:nvPr/>
            </p:nvSpPr>
            <p:spPr>
              <a:xfrm>
                <a:off x="6030729" y="5112616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5" name="Group 96">
              <a:extLst>
                <a:ext uri="{FF2B5EF4-FFF2-40B4-BE49-F238E27FC236}">
                  <a16:creationId xmlns:a16="http://schemas.microsoft.com/office/drawing/2014/main" id="{06BA470C-FB0C-AFCF-E7FD-873B32C27E38}"/>
                </a:ext>
              </a:extLst>
            </p:cNvPr>
            <p:cNvGrpSpPr>
              <a:grpSpLocks/>
            </p:cNvGrpSpPr>
            <p:nvPr/>
          </p:nvGrpSpPr>
          <p:grpSpPr bwMode="auto">
            <a:xfrm rot="4500000">
              <a:off x="6043803" y="1644670"/>
              <a:ext cx="130462" cy="3597639"/>
              <a:chOff x="6030767" y="1644666"/>
              <a:chExt cx="130462" cy="3597639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47DFF3D0-ED6A-2111-0937-1935168F9FD7}"/>
                  </a:ext>
                </a:extLst>
              </p:cNvPr>
              <p:cNvSpPr/>
              <p:nvPr/>
            </p:nvSpPr>
            <p:spPr>
              <a:xfrm>
                <a:off x="6013072" y="1647299"/>
                <a:ext cx="128601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60B5650-BBE0-9F56-33B8-EBE3D4F6AAC8}"/>
                  </a:ext>
                </a:extLst>
              </p:cNvPr>
              <p:cNvSpPr/>
              <p:nvPr/>
            </p:nvSpPr>
            <p:spPr>
              <a:xfrm>
                <a:off x="6006349" y="5131297"/>
                <a:ext cx="122250" cy="1317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6" name="Group 99">
              <a:extLst>
                <a:ext uri="{FF2B5EF4-FFF2-40B4-BE49-F238E27FC236}">
                  <a16:creationId xmlns:a16="http://schemas.microsoft.com/office/drawing/2014/main" id="{977FFCD2-29C9-16E4-2283-D01A366F86E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6047062" y="1644671"/>
              <a:ext cx="130462" cy="3597639"/>
              <a:chOff x="6030767" y="1644666"/>
              <a:chExt cx="130462" cy="3597639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6346E64-274E-2FF8-231A-98D1783661F4}"/>
                  </a:ext>
                </a:extLst>
              </p:cNvPr>
              <p:cNvSpPr/>
              <p:nvPr/>
            </p:nvSpPr>
            <p:spPr>
              <a:xfrm>
                <a:off x="6030904" y="1644499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16A89C92-9EF0-27EB-D7E7-37BC9F1FF34B}"/>
                  </a:ext>
                </a:extLst>
              </p:cNvPr>
              <p:cNvSpPr/>
              <p:nvPr/>
            </p:nvSpPr>
            <p:spPr>
              <a:xfrm>
                <a:off x="6030904" y="5112351"/>
                <a:ext cx="130189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7" name="Group 102">
              <a:extLst>
                <a:ext uri="{FF2B5EF4-FFF2-40B4-BE49-F238E27FC236}">
                  <a16:creationId xmlns:a16="http://schemas.microsoft.com/office/drawing/2014/main" id="{3EB3FD9D-BC88-2850-198E-067D052A1268}"/>
                </a:ext>
              </a:extLst>
            </p:cNvPr>
            <p:cNvGrpSpPr>
              <a:grpSpLocks/>
            </p:cNvGrpSpPr>
            <p:nvPr/>
          </p:nvGrpSpPr>
          <p:grpSpPr bwMode="auto">
            <a:xfrm rot="6300000">
              <a:off x="6050321" y="1644672"/>
              <a:ext cx="130462" cy="3597639"/>
              <a:chOff x="6030767" y="1644666"/>
              <a:chExt cx="130462" cy="3597639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661174CE-06B8-9C78-EC85-FA47FD56F77E}"/>
                  </a:ext>
                </a:extLst>
              </p:cNvPr>
              <p:cNvSpPr/>
              <p:nvPr/>
            </p:nvSpPr>
            <p:spPr>
              <a:xfrm>
                <a:off x="6025639" y="1665594"/>
                <a:ext cx="128602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BF063B8D-397F-A30D-A9E4-A4DFDE1D76ED}"/>
                  </a:ext>
                </a:extLst>
              </p:cNvPr>
              <p:cNvSpPr/>
              <p:nvPr/>
            </p:nvSpPr>
            <p:spPr>
              <a:xfrm>
                <a:off x="6028871" y="5173202"/>
                <a:ext cx="125426" cy="133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8" name="Group 105">
              <a:extLst>
                <a:ext uri="{FF2B5EF4-FFF2-40B4-BE49-F238E27FC236}">
                  <a16:creationId xmlns:a16="http://schemas.microsoft.com/office/drawing/2014/main" id="{CE921DF3-D20B-FE3F-0B30-CDF72C7C1375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6053580" y="1644673"/>
              <a:ext cx="130462" cy="3597639"/>
              <a:chOff x="6030767" y="1644666"/>
              <a:chExt cx="130462" cy="3597639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F0A9AD2F-777E-F0C3-BBF9-08C7F6A34D2B}"/>
                  </a:ext>
                </a:extLst>
              </p:cNvPr>
              <p:cNvSpPr/>
              <p:nvPr/>
            </p:nvSpPr>
            <p:spPr>
              <a:xfrm>
                <a:off x="6030881" y="1667079"/>
                <a:ext cx="127014" cy="13020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7D583BE-0BDE-944D-9391-04076A6C44BE}"/>
                  </a:ext>
                </a:extLst>
              </p:cNvPr>
              <p:cNvSpPr/>
              <p:nvPr/>
            </p:nvSpPr>
            <p:spPr>
              <a:xfrm>
                <a:off x="6031558" y="5182519"/>
                <a:ext cx="130189" cy="1317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19" name="Group 108">
              <a:extLst>
                <a:ext uri="{FF2B5EF4-FFF2-40B4-BE49-F238E27FC236}">
                  <a16:creationId xmlns:a16="http://schemas.microsoft.com/office/drawing/2014/main" id="{15651FFA-5AFE-A587-E695-8C0DE8E3500E}"/>
                </a:ext>
              </a:extLst>
            </p:cNvPr>
            <p:cNvGrpSpPr>
              <a:grpSpLocks/>
            </p:cNvGrpSpPr>
            <p:nvPr/>
          </p:nvGrpSpPr>
          <p:grpSpPr bwMode="auto">
            <a:xfrm rot="8100000">
              <a:off x="6056839" y="1644674"/>
              <a:ext cx="130462" cy="3597639"/>
              <a:chOff x="6030767" y="1644666"/>
              <a:chExt cx="130462" cy="3597639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17AAAEF7-6B60-65FC-0E25-801605CEB3CB}"/>
                  </a:ext>
                </a:extLst>
              </p:cNvPr>
              <p:cNvSpPr/>
              <p:nvPr/>
            </p:nvSpPr>
            <p:spPr>
              <a:xfrm>
                <a:off x="6031101" y="1645231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B92C47E-2227-1B54-6798-334D2DE7F77A}"/>
                  </a:ext>
                </a:extLst>
              </p:cNvPr>
              <p:cNvSpPr/>
              <p:nvPr/>
            </p:nvSpPr>
            <p:spPr>
              <a:xfrm>
                <a:off x="6031102" y="5114215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20" name="Group 111">
              <a:extLst>
                <a:ext uri="{FF2B5EF4-FFF2-40B4-BE49-F238E27FC236}">
                  <a16:creationId xmlns:a16="http://schemas.microsoft.com/office/drawing/2014/main" id="{0966B636-22B2-A939-74A1-D97808C30352}"/>
                </a:ext>
              </a:extLst>
            </p:cNvPr>
            <p:cNvGrpSpPr>
              <a:grpSpLocks/>
            </p:cNvGrpSpPr>
            <p:nvPr/>
          </p:nvGrpSpPr>
          <p:grpSpPr bwMode="auto">
            <a:xfrm rot="9000000">
              <a:off x="6060098" y="1644675"/>
              <a:ext cx="130462" cy="3597639"/>
              <a:chOff x="6030767" y="1644666"/>
              <a:chExt cx="130462" cy="3597639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7443FCA-99DD-0794-C412-12DE2FB8CB68}"/>
                  </a:ext>
                </a:extLst>
              </p:cNvPr>
              <p:cNvSpPr/>
              <p:nvPr/>
            </p:nvSpPr>
            <p:spPr>
              <a:xfrm>
                <a:off x="6047109" y="1673640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1E751ED-9D1C-ABBD-D349-BA2548970426}"/>
                  </a:ext>
                </a:extLst>
              </p:cNvPr>
              <p:cNvSpPr/>
              <p:nvPr/>
            </p:nvSpPr>
            <p:spPr>
              <a:xfrm>
                <a:off x="6032938" y="5115688"/>
                <a:ext cx="130203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121" name="Group 114">
              <a:extLst>
                <a:ext uri="{FF2B5EF4-FFF2-40B4-BE49-F238E27FC236}">
                  <a16:creationId xmlns:a16="http://schemas.microsoft.com/office/drawing/2014/main" id="{32FC0294-6878-EABD-9B16-F293921F49DD}"/>
                </a:ext>
              </a:extLst>
            </p:cNvPr>
            <p:cNvGrpSpPr>
              <a:grpSpLocks/>
            </p:cNvGrpSpPr>
            <p:nvPr/>
          </p:nvGrpSpPr>
          <p:grpSpPr bwMode="auto">
            <a:xfrm rot="9900000">
              <a:off x="6063357" y="1644676"/>
              <a:ext cx="130462" cy="3597639"/>
              <a:chOff x="6030767" y="1644666"/>
              <a:chExt cx="130462" cy="359763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651460F-3CC3-F9A3-1472-AEB1672346E7}"/>
                  </a:ext>
                </a:extLst>
              </p:cNvPr>
              <p:cNvSpPr/>
              <p:nvPr/>
            </p:nvSpPr>
            <p:spPr>
              <a:xfrm>
                <a:off x="6070047" y="1675754"/>
                <a:ext cx="127027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7F019E11-8A05-C3FA-227C-F4C6775A83C1}"/>
                  </a:ext>
                </a:extLst>
              </p:cNvPr>
              <p:cNvSpPr/>
              <p:nvPr/>
            </p:nvSpPr>
            <p:spPr>
              <a:xfrm>
                <a:off x="6069530" y="5143338"/>
                <a:ext cx="123852" cy="1301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2E9831E3-33BE-C7B3-6446-B559A9DBF62E}"/>
              </a:ext>
            </a:extLst>
          </p:cNvPr>
          <p:cNvSpPr txBox="1"/>
          <p:nvPr/>
        </p:nvSpPr>
        <p:spPr>
          <a:xfrm>
            <a:off x="1757919" y="1420109"/>
            <a:ext cx="859361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TRÒ CHƠI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21DD0BE-2F3B-AE2F-E5A5-32F7E0E6E6D5}"/>
              </a:ext>
            </a:extLst>
          </p:cNvPr>
          <p:cNvSpPr txBox="1"/>
          <p:nvPr/>
        </p:nvSpPr>
        <p:spPr>
          <a:xfrm>
            <a:off x="12194" y="678781"/>
            <a:ext cx="317729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KHỞI ĐỘNG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92EE1D-F762-AF5F-BDC7-F3C0347CF9DB}"/>
              </a:ext>
            </a:extLst>
          </p:cNvPr>
          <p:cNvCxnSpPr>
            <a:cxnSpLocks/>
          </p:cNvCxnSpPr>
          <p:nvPr/>
        </p:nvCxnSpPr>
        <p:spPr>
          <a:xfrm>
            <a:off x="-384362" y="1237456"/>
            <a:ext cx="3973016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2F2E7EAC-C7BD-0B00-0183-8F79B67F6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706" y="2263003"/>
            <a:ext cx="10789920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🎭 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XÉ TÚI MÙ MỞ KIẾN THỨC </a:t>
            </a:r>
            <a:r>
              <a:rPr lang="en-US" altLang="en-US" sz="6000" b="1" u="sng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🎭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B5849D-CCC5-CE22-B97D-3885D332C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2028596" y="3084429"/>
            <a:ext cx="2151771" cy="1986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37FEBE-1A28-B4FE-D0D1-D232DD175E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531">
            <a:off x="4778270" y="2876008"/>
            <a:ext cx="2341986" cy="2302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7BED3A-20EB-81F1-778E-20C55417ED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584" y="2895028"/>
            <a:ext cx="2420950" cy="2491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A40F2-22B9-D44D-878E-40405C337D63}"/>
              </a:ext>
            </a:extLst>
          </p:cNvPr>
          <p:cNvSpPr txBox="1"/>
          <p:nvPr/>
        </p:nvSpPr>
        <p:spPr>
          <a:xfrm>
            <a:off x="290914" y="5035511"/>
            <a:ext cx="11443513" cy="16927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LUẬT CHƠI</a:t>
            </a:r>
            <a:r>
              <a:rPr lang="en-US" sz="2800" b="1" dirty="0"/>
              <a:t>: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, </a:t>
            </a:r>
            <a:r>
              <a:rPr lang="en-US" sz="2800" dirty="0" err="1"/>
              <a:t>Beeclas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ngẫu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.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mù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thưởng</a:t>
            </a:r>
            <a:r>
              <a:rPr lang="en-US" sz="2800" dirty="0"/>
              <a:t>,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dành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000" dirty="0"/>
              <a:t>.                             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Phần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thưởng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sẽ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nhận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vào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cuối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tiết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học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87BFBBD-9B4F-01F7-08DB-C7A53230FFBE}"/>
              </a:ext>
            </a:extLst>
          </p:cNvPr>
          <p:cNvGrpSpPr/>
          <p:nvPr/>
        </p:nvGrpSpPr>
        <p:grpSpPr>
          <a:xfrm>
            <a:off x="0" y="0"/>
            <a:ext cx="12192000" cy="1116875"/>
            <a:chOff x="609600" y="0"/>
            <a:chExt cx="5486400" cy="16732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06E45E-116C-9571-A0E2-B3E88874578F}"/>
                </a:ext>
              </a:extLst>
            </p:cNvPr>
            <p:cNvSpPr/>
            <p:nvPr/>
          </p:nvSpPr>
          <p:spPr>
            <a:xfrm>
              <a:off x="609600" y="0"/>
              <a:ext cx="5486400" cy="1673225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  <a:outerShdw blurRad="1270000" dist="444500" sx="103000" sy="103000" algn="ctr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FCD0FB-DF2E-82A7-EFF1-BE926517C46A}"/>
                </a:ext>
              </a:extLst>
            </p:cNvPr>
            <p:cNvSpPr/>
            <p:nvPr/>
          </p:nvSpPr>
          <p:spPr>
            <a:xfrm>
              <a:off x="723900" y="0"/>
              <a:ext cx="5257800" cy="1492250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38CC9BF-4545-2868-151E-85DA3E3FF2F1}"/>
              </a:ext>
            </a:extLst>
          </p:cNvPr>
          <p:cNvSpPr txBox="1"/>
          <p:nvPr/>
        </p:nvSpPr>
        <p:spPr>
          <a:xfrm>
            <a:off x="146050" y="-16961"/>
            <a:ext cx="1313103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HOẠT ĐỘNG 1: 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sát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-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nhận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thức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về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hình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khối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vật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209121-7E19-2EEB-A245-0F85B7BF9E74}"/>
              </a:ext>
            </a:extLst>
          </p:cNvPr>
          <p:cNvSpPr txBox="1"/>
          <p:nvPr/>
        </p:nvSpPr>
        <p:spPr>
          <a:xfrm>
            <a:off x="610972" y="4996438"/>
            <a:ext cx="247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nhìn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trái</a:t>
            </a:r>
            <a:endParaRPr lang="en-US" sz="24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11809C-FCF8-4AE9-0C8C-25BA734BEE9F}"/>
              </a:ext>
            </a:extLst>
          </p:cNvPr>
          <p:cNvSpPr txBox="1"/>
          <p:nvPr/>
        </p:nvSpPr>
        <p:spPr>
          <a:xfrm>
            <a:off x="8278563" y="5037267"/>
            <a:ext cx="282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nhìn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phải</a:t>
            </a:r>
            <a:endParaRPr lang="en-US" sz="2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291420-A64D-AF6C-0BEC-DD6415F7B8D2}"/>
              </a:ext>
            </a:extLst>
          </p:cNvPr>
          <p:cNvSpPr txBox="1"/>
          <p:nvPr/>
        </p:nvSpPr>
        <p:spPr>
          <a:xfrm>
            <a:off x="4517447" y="5004594"/>
            <a:ext cx="2825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Góc</a:t>
            </a:r>
            <a:r>
              <a:rPr lang="en-US" sz="2400" b="1" dirty="0"/>
              <a:t> </a:t>
            </a:r>
            <a:r>
              <a:rPr lang="en-US" sz="2400" b="1" dirty="0" err="1"/>
              <a:t>nhìn</a:t>
            </a:r>
            <a:r>
              <a:rPr lang="en-US" sz="2400" b="1" dirty="0"/>
              <a:t> </a:t>
            </a:r>
            <a:r>
              <a:rPr lang="en-US" sz="2400" b="1" dirty="0" err="1"/>
              <a:t>chính</a:t>
            </a:r>
            <a:r>
              <a:rPr lang="en-US" sz="2400" b="1" dirty="0"/>
              <a:t> </a:t>
            </a:r>
            <a:r>
              <a:rPr lang="en-US" sz="2400" b="1" dirty="0" err="1"/>
              <a:t>diện</a:t>
            </a:r>
            <a:endParaRPr lang="en-US" sz="2400" b="1" dirty="0"/>
          </a:p>
        </p:txBody>
      </p:sp>
      <p:pic>
        <p:nvPicPr>
          <p:cNvPr id="50" name="Picture 49" descr="A group of people sitting at desks&#10;&#10;AI-generated content may be incorrect.">
            <a:extLst>
              <a:ext uri="{FF2B5EF4-FFF2-40B4-BE49-F238E27FC236}">
                <a16:creationId xmlns:a16="http://schemas.microsoft.com/office/drawing/2014/main" id="{4E12ADDE-8D4B-4AB7-523D-073762E4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r="30207"/>
          <a:stretch/>
        </p:blipFill>
        <p:spPr>
          <a:xfrm>
            <a:off x="4898040" y="4429852"/>
            <a:ext cx="1445907" cy="2678878"/>
          </a:xfrm>
          <a:prstGeom prst="rect">
            <a:avLst/>
          </a:prstGeom>
        </p:spPr>
      </p:pic>
      <p:pic>
        <p:nvPicPr>
          <p:cNvPr id="12" name="Picture 11" descr="A apple on a book and a vase&#10;&#10;AI-generated content may be incorrect.">
            <a:extLst>
              <a:ext uri="{FF2B5EF4-FFF2-40B4-BE49-F238E27FC236}">
                <a16:creationId xmlns:a16="http://schemas.microsoft.com/office/drawing/2014/main" id="{A95E9969-C1F4-FC16-4E85-5764D0854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9587" r="8757" b="22646"/>
          <a:stretch/>
        </p:blipFill>
        <p:spPr>
          <a:xfrm>
            <a:off x="766104" y="1920010"/>
            <a:ext cx="2096631" cy="2999137"/>
          </a:xfrm>
          <a:prstGeom prst="rect">
            <a:avLst/>
          </a:prstGeom>
        </p:spPr>
      </p:pic>
      <p:pic>
        <p:nvPicPr>
          <p:cNvPr id="15" name="Picture 14" descr="A white vase and a book on a white table&#10;&#10;AI-generated content may be incorrect.">
            <a:extLst>
              <a:ext uri="{FF2B5EF4-FFF2-40B4-BE49-F238E27FC236}">
                <a16:creationId xmlns:a16="http://schemas.microsoft.com/office/drawing/2014/main" id="{EA8F62DE-BE08-E073-833A-E2AF50D3D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9165" r="10446" b="26365"/>
          <a:stretch/>
        </p:blipFill>
        <p:spPr>
          <a:xfrm>
            <a:off x="8391430" y="1914392"/>
            <a:ext cx="2232576" cy="299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A85219-707B-8B2D-2C56-74D31AC35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7106" y="1920210"/>
            <a:ext cx="2232576" cy="2998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1ADFB-7D39-CFA6-81F4-C64F2BAA1B39}"/>
              </a:ext>
            </a:extLst>
          </p:cNvPr>
          <p:cNvSpPr txBox="1"/>
          <p:nvPr/>
        </p:nvSpPr>
        <p:spPr>
          <a:xfrm>
            <a:off x="2765507" y="1153280"/>
            <a:ext cx="6660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MỘT SỐ GÓC NHÌN  KHI QUAN SÁT MẪU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C24BCC-5E66-1796-CDAC-E6838E45E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>
            <a:extLst>
              <a:ext uri="{FF2B5EF4-FFF2-40B4-BE49-F238E27FC236}">
                <a16:creationId xmlns:a16="http://schemas.microsoft.com/office/drawing/2014/main" id="{7C13CABA-53F4-EAB5-5707-684A19827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53779A0B-A684-1FC8-EEEE-9B4A5D93B2C9}"/>
              </a:ext>
            </a:extLst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397E0413-CBF5-97DE-2515-196CB575CAF4}"/>
              </a:ext>
            </a:extLst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233B80B3-0E37-23C6-5759-456737CA911F}"/>
              </a:ext>
            </a:extLst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A6C4B55C-0293-78B0-B968-1C7E2C7D15D2}"/>
              </a:ext>
            </a:extLst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0DD56CC-18A2-BD91-1A7B-701B8C7943AA}"/>
              </a:ext>
            </a:extLst>
          </p:cNvPr>
          <p:cNvSpPr txBox="1"/>
          <p:nvPr/>
        </p:nvSpPr>
        <p:spPr>
          <a:xfrm>
            <a:off x="1561999" y="790609"/>
            <a:ext cx="10311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2: </a:t>
            </a: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KIẾN TẠO KIẾN THỨC – KĨ NĂNG 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7990AD15-1CB4-A2B3-0B59-71141AA9F696}"/>
              </a:ext>
            </a:extLst>
          </p:cNvPr>
          <p:cNvCxnSpPr>
            <a:cxnSpLocks/>
          </p:cNvCxnSpPr>
          <p:nvPr/>
        </p:nvCxnSpPr>
        <p:spPr>
          <a:xfrm flipV="1">
            <a:off x="1726833" y="1400485"/>
            <a:ext cx="8953359" cy="48112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D11C1020-3DB1-7168-AFFB-80C0A4D821F1}"/>
              </a:ext>
            </a:extLst>
          </p:cNvPr>
          <p:cNvSpPr txBox="1"/>
          <p:nvPr/>
        </p:nvSpPr>
        <p:spPr>
          <a:xfrm>
            <a:off x="715540" y="1615788"/>
            <a:ext cx="10311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B093D-621E-8603-9013-291578BEB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8131" y="4298363"/>
            <a:ext cx="3730735" cy="2595736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007A6E-DE3A-CF2C-0DFE-16DBDC7CE560}"/>
              </a:ext>
            </a:extLst>
          </p:cNvPr>
          <p:cNvSpPr/>
          <p:nvPr/>
        </p:nvSpPr>
        <p:spPr>
          <a:xfrm>
            <a:off x="3355450" y="2967793"/>
            <a:ext cx="8735583" cy="3823559"/>
          </a:xfrm>
          <a:prstGeom prst="roundRect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6D81CE-AA26-0A4D-EA2D-BCE38B11B3F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52815" y="908310"/>
            <a:ext cx="2729812" cy="1737424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</p:spPr>
      </p:pic>
      <p:sp>
        <p:nvSpPr>
          <p:cNvPr id="53" name="Freeform 69">
            <a:extLst>
              <a:ext uri="{FF2B5EF4-FFF2-40B4-BE49-F238E27FC236}">
                <a16:creationId xmlns:a16="http://schemas.microsoft.com/office/drawing/2014/main" id="{3D3E2F8B-1DBC-6197-6995-BCE86C584E2F}"/>
              </a:ext>
            </a:extLst>
          </p:cNvPr>
          <p:cNvSpPr>
            <a:spLocks/>
          </p:cNvSpPr>
          <p:nvPr/>
        </p:nvSpPr>
        <p:spPr bwMode="gray">
          <a:xfrm flipH="1">
            <a:off x="11439525" y="5748338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vi-VN"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17D732-6C57-1B4C-DE8A-5B5B6A8FB2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22" y="3133724"/>
            <a:ext cx="4662327" cy="3427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156E08-A2B6-7B7B-FDC4-73340A247EF6}"/>
              </a:ext>
            </a:extLst>
          </p:cNvPr>
          <p:cNvSpPr txBox="1"/>
          <p:nvPr/>
        </p:nvSpPr>
        <p:spPr>
          <a:xfrm>
            <a:off x="3599091" y="3331726"/>
            <a:ext cx="29434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Theo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vẽ</a:t>
            </a:r>
            <a:r>
              <a:rPr lang="en-US" sz="2400" b="1" dirty="0"/>
              <a:t> </a:t>
            </a:r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mẫu</a:t>
            </a:r>
            <a:r>
              <a:rPr lang="en-US" sz="2400" b="1" dirty="0"/>
              <a:t> </a:t>
            </a:r>
            <a:r>
              <a:rPr lang="en-US" sz="2400" b="1" dirty="0" err="1"/>
              <a:t>bên</a:t>
            </a:r>
            <a:r>
              <a:rPr lang="en-US" sz="2400" b="1" dirty="0"/>
              <a:t> </a:t>
            </a:r>
            <a:r>
              <a:rPr lang="en-US" sz="2400" b="1" dirty="0" err="1"/>
              <a:t>chúng</a:t>
            </a:r>
            <a:r>
              <a:rPr lang="en-US" sz="2400" b="1" dirty="0"/>
              <a:t> ta </a:t>
            </a:r>
            <a:r>
              <a:rPr lang="en-US" sz="2400" b="1" dirty="0" err="1"/>
              <a:t>cần</a:t>
            </a:r>
            <a:r>
              <a:rPr lang="en-US" sz="2400" b="1" dirty="0"/>
              <a:t> </a:t>
            </a:r>
            <a:r>
              <a:rPr lang="en-US" sz="2400" b="1" dirty="0" err="1"/>
              <a:t>thực</a:t>
            </a:r>
            <a:r>
              <a:rPr lang="en-US" sz="2400" b="1" dirty="0"/>
              <a:t> </a:t>
            </a:r>
            <a:r>
              <a:rPr lang="en-US" sz="2400" b="1" dirty="0" err="1"/>
              <a:t>hiện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bước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?</a:t>
            </a:r>
          </a:p>
          <a:p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thảo</a:t>
            </a:r>
            <a:r>
              <a:rPr lang="en-US" sz="2400" b="1" dirty="0"/>
              <a:t> </a:t>
            </a:r>
            <a:r>
              <a:rPr lang="en-US" sz="2400" b="1" dirty="0" err="1"/>
              <a:t>luận</a:t>
            </a:r>
            <a:r>
              <a:rPr lang="en-US" sz="2400" b="1" dirty="0"/>
              <a:t> </a:t>
            </a:r>
            <a:r>
              <a:rPr lang="en-US" sz="2400" b="1" dirty="0" err="1"/>
              <a:t>cặp</a:t>
            </a:r>
            <a:r>
              <a:rPr lang="en-US" sz="2400" b="1" dirty="0"/>
              <a:t> </a:t>
            </a:r>
            <a:r>
              <a:rPr lang="en-US" sz="2400" b="1" dirty="0" err="1"/>
              <a:t>đôi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Trong </a:t>
            </a:r>
            <a:r>
              <a:rPr lang="en-US" sz="2400" b="1" dirty="0" err="1"/>
              <a:t>thời</a:t>
            </a:r>
            <a:r>
              <a:rPr lang="en-US" sz="2400" b="1" dirty="0"/>
              <a:t> </a:t>
            </a:r>
            <a:r>
              <a:rPr lang="en-US" sz="2400" b="1" dirty="0" err="1"/>
              <a:t>gian</a:t>
            </a:r>
            <a:endParaRPr lang="en-US" sz="2400" b="1" dirty="0"/>
          </a:p>
          <a:p>
            <a:r>
              <a:rPr lang="en-US" sz="2400" b="1" dirty="0"/>
              <a:t> 1 </a:t>
            </a:r>
            <a:r>
              <a:rPr lang="en-US" sz="2400" b="1" dirty="0" err="1"/>
              <a:t>phút</a:t>
            </a:r>
            <a:r>
              <a:rPr lang="en-US" sz="2400" b="1" dirty="0"/>
              <a:t>.</a:t>
            </a:r>
          </a:p>
          <a:p>
            <a:endParaRPr lang="en-US" sz="2400" b="1" dirty="0"/>
          </a:p>
        </p:txBody>
      </p:sp>
      <p:pic>
        <p:nvPicPr>
          <p:cNvPr id="104" name="Picture 4" descr="n3">
            <a:extLst>
              <a:ext uri="{FF2B5EF4-FFF2-40B4-BE49-F238E27FC236}">
                <a16:creationId xmlns:a16="http://schemas.microsoft.com/office/drawing/2014/main" id="{DE1AE9DF-B345-3E8E-71D6-6A127B056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58486" y="375247"/>
            <a:ext cx="8064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15" descr="ALRMCLOK">
            <a:extLst>
              <a:ext uri="{FF2B5EF4-FFF2-40B4-BE49-F238E27FC236}">
                <a16:creationId xmlns:a16="http://schemas.microsoft.com/office/drawing/2014/main" id="{004C50B9-9CB5-28A2-C529-8CBFCDBC9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9" y="107754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Oval 176">
            <a:extLst>
              <a:ext uri="{FF2B5EF4-FFF2-40B4-BE49-F238E27FC236}">
                <a16:creationId xmlns:a16="http://schemas.microsoft.com/office/drawing/2014/main" id="{521A95CB-F5A1-5589-C08E-F4924AF42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60</a:t>
            </a:r>
          </a:p>
        </p:txBody>
      </p:sp>
      <p:sp>
        <p:nvSpPr>
          <p:cNvPr id="109" name="Oval 176">
            <a:extLst>
              <a:ext uri="{FF2B5EF4-FFF2-40B4-BE49-F238E27FC236}">
                <a16:creationId xmlns:a16="http://schemas.microsoft.com/office/drawing/2014/main" id="{C3AC1936-6F51-12B7-97F8-D28FAAB00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59</a:t>
            </a:r>
          </a:p>
        </p:txBody>
      </p:sp>
      <p:sp>
        <p:nvSpPr>
          <p:cNvPr id="112" name="Oval 176">
            <a:extLst>
              <a:ext uri="{FF2B5EF4-FFF2-40B4-BE49-F238E27FC236}">
                <a16:creationId xmlns:a16="http://schemas.microsoft.com/office/drawing/2014/main" id="{CF46EF53-D742-7F6F-D8EE-85FE286DB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58</a:t>
            </a:r>
          </a:p>
        </p:txBody>
      </p:sp>
      <p:sp>
        <p:nvSpPr>
          <p:cNvPr id="113" name="Oval 176">
            <a:extLst>
              <a:ext uri="{FF2B5EF4-FFF2-40B4-BE49-F238E27FC236}">
                <a16:creationId xmlns:a16="http://schemas.microsoft.com/office/drawing/2014/main" id="{BAC02C20-9465-F365-6089-01EE135FD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57</a:t>
            </a:r>
          </a:p>
        </p:txBody>
      </p:sp>
      <p:sp>
        <p:nvSpPr>
          <p:cNvPr id="114" name="Oval 176">
            <a:extLst>
              <a:ext uri="{FF2B5EF4-FFF2-40B4-BE49-F238E27FC236}">
                <a16:creationId xmlns:a16="http://schemas.microsoft.com/office/drawing/2014/main" id="{2E6BEE16-73F0-6DB2-DDC5-0C7A665C6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56</a:t>
            </a:r>
          </a:p>
        </p:txBody>
      </p:sp>
      <p:sp>
        <p:nvSpPr>
          <p:cNvPr id="115" name="Oval 176">
            <a:extLst>
              <a:ext uri="{FF2B5EF4-FFF2-40B4-BE49-F238E27FC236}">
                <a16:creationId xmlns:a16="http://schemas.microsoft.com/office/drawing/2014/main" id="{F67EFA06-6E48-1E0A-9602-0CC2C46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55</a:t>
            </a:r>
          </a:p>
        </p:txBody>
      </p:sp>
      <p:sp>
        <p:nvSpPr>
          <p:cNvPr id="116" name="Oval 176">
            <a:extLst>
              <a:ext uri="{FF2B5EF4-FFF2-40B4-BE49-F238E27FC236}">
                <a16:creationId xmlns:a16="http://schemas.microsoft.com/office/drawing/2014/main" id="{874490B4-354A-A9A0-89BA-FBE629B6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54</a:t>
            </a:r>
          </a:p>
        </p:txBody>
      </p:sp>
      <p:sp>
        <p:nvSpPr>
          <p:cNvPr id="117" name="Oval 176">
            <a:extLst>
              <a:ext uri="{FF2B5EF4-FFF2-40B4-BE49-F238E27FC236}">
                <a16:creationId xmlns:a16="http://schemas.microsoft.com/office/drawing/2014/main" id="{54A03D4A-5D58-A96F-79BD-DDDA86E5C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53</a:t>
            </a:r>
          </a:p>
        </p:txBody>
      </p:sp>
      <p:sp>
        <p:nvSpPr>
          <p:cNvPr id="118" name="Oval 176">
            <a:extLst>
              <a:ext uri="{FF2B5EF4-FFF2-40B4-BE49-F238E27FC236}">
                <a16:creationId xmlns:a16="http://schemas.microsoft.com/office/drawing/2014/main" id="{168DF2B1-7D59-9592-6597-0F436AAE3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52</a:t>
            </a:r>
          </a:p>
        </p:txBody>
      </p:sp>
      <p:sp>
        <p:nvSpPr>
          <p:cNvPr id="119" name="Oval 176">
            <a:extLst>
              <a:ext uri="{FF2B5EF4-FFF2-40B4-BE49-F238E27FC236}">
                <a16:creationId xmlns:a16="http://schemas.microsoft.com/office/drawing/2014/main" id="{A35F891B-6F35-98C8-C3CF-9E893B265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51</a:t>
            </a:r>
          </a:p>
        </p:txBody>
      </p:sp>
      <p:sp>
        <p:nvSpPr>
          <p:cNvPr id="120" name="Oval 176">
            <a:extLst>
              <a:ext uri="{FF2B5EF4-FFF2-40B4-BE49-F238E27FC236}">
                <a16:creationId xmlns:a16="http://schemas.microsoft.com/office/drawing/2014/main" id="{27E6EE74-3078-B32F-F2B6-6F9341FBE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50</a:t>
            </a:r>
          </a:p>
        </p:txBody>
      </p:sp>
      <p:sp>
        <p:nvSpPr>
          <p:cNvPr id="121" name="Oval 176">
            <a:extLst>
              <a:ext uri="{FF2B5EF4-FFF2-40B4-BE49-F238E27FC236}">
                <a16:creationId xmlns:a16="http://schemas.microsoft.com/office/drawing/2014/main" id="{F2105CE9-7EF3-194E-352C-E092DEEA1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49</a:t>
            </a:r>
          </a:p>
        </p:txBody>
      </p:sp>
      <p:sp>
        <p:nvSpPr>
          <p:cNvPr id="122" name="Oval 176">
            <a:extLst>
              <a:ext uri="{FF2B5EF4-FFF2-40B4-BE49-F238E27FC236}">
                <a16:creationId xmlns:a16="http://schemas.microsoft.com/office/drawing/2014/main" id="{CB54AD17-7AF3-2DE0-8BDF-DB5ADF5EF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48</a:t>
            </a:r>
          </a:p>
        </p:txBody>
      </p:sp>
      <p:sp>
        <p:nvSpPr>
          <p:cNvPr id="123" name="Oval 176">
            <a:extLst>
              <a:ext uri="{FF2B5EF4-FFF2-40B4-BE49-F238E27FC236}">
                <a16:creationId xmlns:a16="http://schemas.microsoft.com/office/drawing/2014/main" id="{F25437C7-DB70-6C03-C6D7-B4D954528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47</a:t>
            </a:r>
          </a:p>
        </p:txBody>
      </p:sp>
      <p:sp>
        <p:nvSpPr>
          <p:cNvPr id="124" name="Oval 176">
            <a:extLst>
              <a:ext uri="{FF2B5EF4-FFF2-40B4-BE49-F238E27FC236}">
                <a16:creationId xmlns:a16="http://schemas.microsoft.com/office/drawing/2014/main" id="{A63E6E77-861C-74C0-F7CE-2201C131F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46</a:t>
            </a:r>
          </a:p>
        </p:txBody>
      </p:sp>
      <p:sp>
        <p:nvSpPr>
          <p:cNvPr id="125" name="Oval 176">
            <a:extLst>
              <a:ext uri="{FF2B5EF4-FFF2-40B4-BE49-F238E27FC236}">
                <a16:creationId xmlns:a16="http://schemas.microsoft.com/office/drawing/2014/main" id="{8622E4C3-A9AA-D4A0-28C8-2D5E064A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45</a:t>
            </a:r>
          </a:p>
        </p:txBody>
      </p:sp>
      <p:sp>
        <p:nvSpPr>
          <p:cNvPr id="126" name="Oval 176">
            <a:extLst>
              <a:ext uri="{FF2B5EF4-FFF2-40B4-BE49-F238E27FC236}">
                <a16:creationId xmlns:a16="http://schemas.microsoft.com/office/drawing/2014/main" id="{884C5A0D-2A67-607F-25BA-B8306DC12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44</a:t>
            </a:r>
          </a:p>
        </p:txBody>
      </p:sp>
      <p:sp>
        <p:nvSpPr>
          <p:cNvPr id="127" name="Oval 176">
            <a:extLst>
              <a:ext uri="{FF2B5EF4-FFF2-40B4-BE49-F238E27FC236}">
                <a16:creationId xmlns:a16="http://schemas.microsoft.com/office/drawing/2014/main" id="{0F51B432-8569-DD07-5165-D52AE0715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43</a:t>
            </a:r>
          </a:p>
        </p:txBody>
      </p:sp>
      <p:sp>
        <p:nvSpPr>
          <p:cNvPr id="20480" name="Oval 176">
            <a:extLst>
              <a:ext uri="{FF2B5EF4-FFF2-40B4-BE49-F238E27FC236}">
                <a16:creationId xmlns:a16="http://schemas.microsoft.com/office/drawing/2014/main" id="{484A2D10-CAB3-6A40-59CC-33283A262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42</a:t>
            </a:r>
          </a:p>
        </p:txBody>
      </p:sp>
      <p:sp>
        <p:nvSpPr>
          <p:cNvPr id="20481" name="Oval 176">
            <a:extLst>
              <a:ext uri="{FF2B5EF4-FFF2-40B4-BE49-F238E27FC236}">
                <a16:creationId xmlns:a16="http://schemas.microsoft.com/office/drawing/2014/main" id="{6CC02F75-6858-B603-BE66-B96E8E848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41</a:t>
            </a:r>
          </a:p>
        </p:txBody>
      </p:sp>
      <p:sp>
        <p:nvSpPr>
          <p:cNvPr id="20483" name="Oval 176">
            <a:extLst>
              <a:ext uri="{FF2B5EF4-FFF2-40B4-BE49-F238E27FC236}">
                <a16:creationId xmlns:a16="http://schemas.microsoft.com/office/drawing/2014/main" id="{C720EEAA-9CD6-58BD-F55C-B811430FF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40</a:t>
            </a:r>
          </a:p>
        </p:txBody>
      </p:sp>
      <p:sp>
        <p:nvSpPr>
          <p:cNvPr id="20484" name="Oval 176">
            <a:extLst>
              <a:ext uri="{FF2B5EF4-FFF2-40B4-BE49-F238E27FC236}">
                <a16:creationId xmlns:a16="http://schemas.microsoft.com/office/drawing/2014/main" id="{2533360A-8F5B-B7F3-6014-A68CAE1E6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39</a:t>
            </a:r>
          </a:p>
        </p:txBody>
      </p:sp>
      <p:sp>
        <p:nvSpPr>
          <p:cNvPr id="20485" name="Oval 176">
            <a:extLst>
              <a:ext uri="{FF2B5EF4-FFF2-40B4-BE49-F238E27FC236}">
                <a16:creationId xmlns:a16="http://schemas.microsoft.com/office/drawing/2014/main" id="{BA581406-8A41-3744-8B02-CEEF943BE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38</a:t>
            </a:r>
          </a:p>
        </p:txBody>
      </p:sp>
      <p:sp>
        <p:nvSpPr>
          <p:cNvPr id="20486" name="Oval 176">
            <a:extLst>
              <a:ext uri="{FF2B5EF4-FFF2-40B4-BE49-F238E27FC236}">
                <a16:creationId xmlns:a16="http://schemas.microsoft.com/office/drawing/2014/main" id="{1A5CD5B9-629C-F646-A990-D9038AA29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37</a:t>
            </a:r>
          </a:p>
        </p:txBody>
      </p:sp>
      <p:sp>
        <p:nvSpPr>
          <p:cNvPr id="20487" name="Oval 176">
            <a:extLst>
              <a:ext uri="{FF2B5EF4-FFF2-40B4-BE49-F238E27FC236}">
                <a16:creationId xmlns:a16="http://schemas.microsoft.com/office/drawing/2014/main" id="{58D19F27-F6D8-4FB2-B1F6-DABDBEA3D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36</a:t>
            </a:r>
          </a:p>
        </p:txBody>
      </p:sp>
      <p:sp>
        <p:nvSpPr>
          <p:cNvPr id="20488" name="Oval 176">
            <a:extLst>
              <a:ext uri="{FF2B5EF4-FFF2-40B4-BE49-F238E27FC236}">
                <a16:creationId xmlns:a16="http://schemas.microsoft.com/office/drawing/2014/main" id="{A2A58216-545A-B1AB-B6F5-636FA8752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35</a:t>
            </a:r>
          </a:p>
        </p:txBody>
      </p:sp>
      <p:sp>
        <p:nvSpPr>
          <p:cNvPr id="20489" name="Oval 176">
            <a:extLst>
              <a:ext uri="{FF2B5EF4-FFF2-40B4-BE49-F238E27FC236}">
                <a16:creationId xmlns:a16="http://schemas.microsoft.com/office/drawing/2014/main" id="{A3CFA198-BB4B-27A0-4323-3A1D670E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34</a:t>
            </a:r>
          </a:p>
        </p:txBody>
      </p:sp>
      <p:sp>
        <p:nvSpPr>
          <p:cNvPr id="20490" name="Oval 176">
            <a:extLst>
              <a:ext uri="{FF2B5EF4-FFF2-40B4-BE49-F238E27FC236}">
                <a16:creationId xmlns:a16="http://schemas.microsoft.com/office/drawing/2014/main" id="{2AA7E97B-D7E2-650B-8B00-0ABD2FBBC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33</a:t>
            </a:r>
          </a:p>
        </p:txBody>
      </p:sp>
      <p:sp>
        <p:nvSpPr>
          <p:cNvPr id="20491" name="Oval 176">
            <a:extLst>
              <a:ext uri="{FF2B5EF4-FFF2-40B4-BE49-F238E27FC236}">
                <a16:creationId xmlns:a16="http://schemas.microsoft.com/office/drawing/2014/main" id="{A7474F4B-598D-2E48-2BB4-8F0DE6F1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32</a:t>
            </a:r>
          </a:p>
        </p:txBody>
      </p:sp>
      <p:sp>
        <p:nvSpPr>
          <p:cNvPr id="20492" name="Oval 176">
            <a:extLst>
              <a:ext uri="{FF2B5EF4-FFF2-40B4-BE49-F238E27FC236}">
                <a16:creationId xmlns:a16="http://schemas.microsoft.com/office/drawing/2014/main" id="{D2B96DAB-92D9-0CBE-B866-DCA9A5220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31</a:t>
            </a:r>
          </a:p>
        </p:txBody>
      </p:sp>
      <p:sp>
        <p:nvSpPr>
          <p:cNvPr id="20493" name="Oval 176">
            <a:extLst>
              <a:ext uri="{FF2B5EF4-FFF2-40B4-BE49-F238E27FC236}">
                <a16:creationId xmlns:a16="http://schemas.microsoft.com/office/drawing/2014/main" id="{1434C868-0550-3719-DA3F-9A396FBBB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30</a:t>
            </a:r>
          </a:p>
        </p:txBody>
      </p:sp>
      <p:sp>
        <p:nvSpPr>
          <p:cNvPr id="20494" name="Oval 176">
            <a:extLst>
              <a:ext uri="{FF2B5EF4-FFF2-40B4-BE49-F238E27FC236}">
                <a16:creationId xmlns:a16="http://schemas.microsoft.com/office/drawing/2014/main" id="{43A4CA64-7894-5B20-4875-3D17109B3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29</a:t>
            </a:r>
          </a:p>
        </p:txBody>
      </p:sp>
      <p:sp>
        <p:nvSpPr>
          <p:cNvPr id="20495" name="Oval 176">
            <a:extLst>
              <a:ext uri="{FF2B5EF4-FFF2-40B4-BE49-F238E27FC236}">
                <a16:creationId xmlns:a16="http://schemas.microsoft.com/office/drawing/2014/main" id="{1204B6ED-21A8-728B-90F9-6616C85F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28</a:t>
            </a:r>
          </a:p>
        </p:txBody>
      </p:sp>
      <p:sp>
        <p:nvSpPr>
          <p:cNvPr id="20496" name="Oval 176">
            <a:extLst>
              <a:ext uri="{FF2B5EF4-FFF2-40B4-BE49-F238E27FC236}">
                <a16:creationId xmlns:a16="http://schemas.microsoft.com/office/drawing/2014/main" id="{45FBD720-9DE8-C0AA-3E99-79742D8EE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27</a:t>
            </a:r>
          </a:p>
        </p:txBody>
      </p:sp>
      <p:sp>
        <p:nvSpPr>
          <p:cNvPr id="20497" name="Oval 176">
            <a:extLst>
              <a:ext uri="{FF2B5EF4-FFF2-40B4-BE49-F238E27FC236}">
                <a16:creationId xmlns:a16="http://schemas.microsoft.com/office/drawing/2014/main" id="{80E64832-0B87-2568-D5D3-1F6CB700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26</a:t>
            </a:r>
          </a:p>
        </p:txBody>
      </p:sp>
      <p:sp>
        <p:nvSpPr>
          <p:cNvPr id="20498" name="Oval 176">
            <a:extLst>
              <a:ext uri="{FF2B5EF4-FFF2-40B4-BE49-F238E27FC236}">
                <a16:creationId xmlns:a16="http://schemas.microsoft.com/office/drawing/2014/main" id="{2BECDED6-343B-35D7-4BE5-26E56C57B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25</a:t>
            </a:r>
          </a:p>
        </p:txBody>
      </p:sp>
      <p:sp>
        <p:nvSpPr>
          <p:cNvPr id="20499" name="Oval 176">
            <a:extLst>
              <a:ext uri="{FF2B5EF4-FFF2-40B4-BE49-F238E27FC236}">
                <a16:creationId xmlns:a16="http://schemas.microsoft.com/office/drawing/2014/main" id="{DC0CE0F8-A936-08D1-D252-4F516F1C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24</a:t>
            </a:r>
          </a:p>
        </p:txBody>
      </p:sp>
      <p:sp>
        <p:nvSpPr>
          <p:cNvPr id="20512" name="Oval 176">
            <a:extLst>
              <a:ext uri="{FF2B5EF4-FFF2-40B4-BE49-F238E27FC236}">
                <a16:creationId xmlns:a16="http://schemas.microsoft.com/office/drawing/2014/main" id="{05CCA6B7-F868-4F37-8BE4-2F2875B8F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23</a:t>
            </a:r>
          </a:p>
        </p:txBody>
      </p:sp>
      <p:sp>
        <p:nvSpPr>
          <p:cNvPr id="20513" name="Oval 176">
            <a:extLst>
              <a:ext uri="{FF2B5EF4-FFF2-40B4-BE49-F238E27FC236}">
                <a16:creationId xmlns:a16="http://schemas.microsoft.com/office/drawing/2014/main" id="{4B4F8A36-D24F-CEAF-4CDC-5B42A5EA7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22</a:t>
            </a:r>
          </a:p>
        </p:txBody>
      </p:sp>
      <p:sp>
        <p:nvSpPr>
          <p:cNvPr id="20514" name="Oval 176">
            <a:extLst>
              <a:ext uri="{FF2B5EF4-FFF2-40B4-BE49-F238E27FC236}">
                <a16:creationId xmlns:a16="http://schemas.microsoft.com/office/drawing/2014/main" id="{3D05A43C-1DC6-2A49-3407-FF0ACB475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21</a:t>
            </a:r>
          </a:p>
        </p:txBody>
      </p:sp>
      <p:sp>
        <p:nvSpPr>
          <p:cNvPr id="20515" name="Oval 176">
            <a:extLst>
              <a:ext uri="{FF2B5EF4-FFF2-40B4-BE49-F238E27FC236}">
                <a16:creationId xmlns:a16="http://schemas.microsoft.com/office/drawing/2014/main" id="{47EC69FA-C8E7-8AC8-3FD1-3940C229E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20</a:t>
            </a:r>
          </a:p>
        </p:txBody>
      </p:sp>
      <p:sp>
        <p:nvSpPr>
          <p:cNvPr id="20516" name="Oval 176">
            <a:extLst>
              <a:ext uri="{FF2B5EF4-FFF2-40B4-BE49-F238E27FC236}">
                <a16:creationId xmlns:a16="http://schemas.microsoft.com/office/drawing/2014/main" id="{AB25A9D9-1CFA-3E56-240E-81467864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19</a:t>
            </a:r>
          </a:p>
        </p:txBody>
      </p:sp>
      <p:sp>
        <p:nvSpPr>
          <p:cNvPr id="20517" name="Oval 176">
            <a:extLst>
              <a:ext uri="{FF2B5EF4-FFF2-40B4-BE49-F238E27FC236}">
                <a16:creationId xmlns:a16="http://schemas.microsoft.com/office/drawing/2014/main" id="{9F75A93D-08B9-81A2-835C-014EC708B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18</a:t>
            </a:r>
          </a:p>
        </p:txBody>
      </p:sp>
      <p:sp>
        <p:nvSpPr>
          <p:cNvPr id="20518" name="Oval 176">
            <a:extLst>
              <a:ext uri="{FF2B5EF4-FFF2-40B4-BE49-F238E27FC236}">
                <a16:creationId xmlns:a16="http://schemas.microsoft.com/office/drawing/2014/main" id="{EE49765B-90D6-0751-6BB8-DF3E3E523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17</a:t>
            </a:r>
          </a:p>
        </p:txBody>
      </p:sp>
      <p:sp>
        <p:nvSpPr>
          <p:cNvPr id="20519" name="Oval 176">
            <a:extLst>
              <a:ext uri="{FF2B5EF4-FFF2-40B4-BE49-F238E27FC236}">
                <a16:creationId xmlns:a16="http://schemas.microsoft.com/office/drawing/2014/main" id="{F8200B3A-B846-7AB8-7DAB-1BD04DCCE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16</a:t>
            </a:r>
          </a:p>
        </p:txBody>
      </p:sp>
      <p:sp>
        <p:nvSpPr>
          <p:cNvPr id="20520" name="Oval 176">
            <a:extLst>
              <a:ext uri="{FF2B5EF4-FFF2-40B4-BE49-F238E27FC236}">
                <a16:creationId xmlns:a16="http://schemas.microsoft.com/office/drawing/2014/main" id="{B0B868E5-7169-2639-A312-0B8079D59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20521" name="Oval 176">
            <a:extLst>
              <a:ext uri="{FF2B5EF4-FFF2-40B4-BE49-F238E27FC236}">
                <a16:creationId xmlns:a16="http://schemas.microsoft.com/office/drawing/2014/main" id="{FA8128A2-EC24-047B-4B37-8F09A3D1E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20522" name="Oval 176">
            <a:extLst>
              <a:ext uri="{FF2B5EF4-FFF2-40B4-BE49-F238E27FC236}">
                <a16:creationId xmlns:a16="http://schemas.microsoft.com/office/drawing/2014/main" id="{B5669AE0-654F-BB74-3792-DFD690C4B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13</a:t>
            </a:r>
          </a:p>
        </p:txBody>
      </p:sp>
      <p:sp>
        <p:nvSpPr>
          <p:cNvPr id="20523" name="Oval 176">
            <a:extLst>
              <a:ext uri="{FF2B5EF4-FFF2-40B4-BE49-F238E27FC236}">
                <a16:creationId xmlns:a16="http://schemas.microsoft.com/office/drawing/2014/main" id="{4FEF3C1C-348F-84ED-E149-67BF84027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20524" name="Oval 176">
            <a:extLst>
              <a:ext uri="{FF2B5EF4-FFF2-40B4-BE49-F238E27FC236}">
                <a16:creationId xmlns:a16="http://schemas.microsoft.com/office/drawing/2014/main" id="{BF421C7A-E41F-81E1-17D2-A29F08220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20525" name="Oval 176">
            <a:extLst>
              <a:ext uri="{FF2B5EF4-FFF2-40B4-BE49-F238E27FC236}">
                <a16:creationId xmlns:a16="http://schemas.microsoft.com/office/drawing/2014/main" id="{1EE898BC-6F0D-DE1D-A95E-5B747F86C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20526" name="Oval 176">
            <a:extLst>
              <a:ext uri="{FF2B5EF4-FFF2-40B4-BE49-F238E27FC236}">
                <a16:creationId xmlns:a16="http://schemas.microsoft.com/office/drawing/2014/main" id="{7752A9B5-649D-87AC-B92B-942D99D6A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20527" name="Oval 176">
            <a:extLst>
              <a:ext uri="{FF2B5EF4-FFF2-40B4-BE49-F238E27FC236}">
                <a16:creationId xmlns:a16="http://schemas.microsoft.com/office/drawing/2014/main" id="{8739BB90-165A-3C9C-2E8B-19A53DB4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20528" name="Oval 176">
            <a:extLst>
              <a:ext uri="{FF2B5EF4-FFF2-40B4-BE49-F238E27FC236}">
                <a16:creationId xmlns:a16="http://schemas.microsoft.com/office/drawing/2014/main" id="{00EE2204-D66E-2413-B7E5-69EEA0FA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20529" name="Oval 176">
            <a:extLst>
              <a:ext uri="{FF2B5EF4-FFF2-40B4-BE49-F238E27FC236}">
                <a16:creationId xmlns:a16="http://schemas.microsoft.com/office/drawing/2014/main" id="{3B65FA5D-03B9-C901-754E-46F2F76EC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20530" name="Oval 176">
            <a:extLst>
              <a:ext uri="{FF2B5EF4-FFF2-40B4-BE49-F238E27FC236}">
                <a16:creationId xmlns:a16="http://schemas.microsoft.com/office/drawing/2014/main" id="{FFF5BC73-CCC8-7B75-2DB9-77A2801B3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20531" name="Oval 176">
            <a:extLst>
              <a:ext uri="{FF2B5EF4-FFF2-40B4-BE49-F238E27FC236}">
                <a16:creationId xmlns:a16="http://schemas.microsoft.com/office/drawing/2014/main" id="{23C31DB6-15DB-AB3B-B7A9-3BA36FB1D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20532" name="Oval 176">
            <a:extLst>
              <a:ext uri="{FF2B5EF4-FFF2-40B4-BE49-F238E27FC236}">
                <a16:creationId xmlns:a16="http://schemas.microsoft.com/office/drawing/2014/main" id="{5A526FEB-04E2-BFD6-25AB-BFF0F261E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20533" name="Oval 176">
            <a:extLst>
              <a:ext uri="{FF2B5EF4-FFF2-40B4-BE49-F238E27FC236}">
                <a16:creationId xmlns:a16="http://schemas.microsoft.com/office/drawing/2014/main" id="{8673A7A7-60EB-E579-7C8B-B066AF3C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20534" name="Oval 176">
            <a:extLst>
              <a:ext uri="{FF2B5EF4-FFF2-40B4-BE49-F238E27FC236}">
                <a16:creationId xmlns:a16="http://schemas.microsoft.com/office/drawing/2014/main" id="{DC1D22BA-4735-B438-97D6-254639B79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20535" name="Oval 176">
            <a:extLst>
              <a:ext uri="{FF2B5EF4-FFF2-40B4-BE49-F238E27FC236}">
                <a16:creationId xmlns:a16="http://schemas.microsoft.com/office/drawing/2014/main" id="{B016841F-D61A-FFE6-C681-B6E21A003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679" y="4887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69666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4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80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4" grpId="0"/>
      <p:bldP spid="108" grpId="0" animBg="1"/>
      <p:bldP spid="109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20480" grpId="0" animBg="1"/>
      <p:bldP spid="20481" grpId="0" animBg="1"/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20518" grpId="0" animBg="1"/>
      <p:bldP spid="20519" grpId="0" animBg="1"/>
      <p:bldP spid="20520" grpId="0" animBg="1"/>
      <p:bldP spid="20521" grpId="0" animBg="1"/>
      <p:bldP spid="20522" grpId="0" animBg="1"/>
      <p:bldP spid="20523" grpId="0" animBg="1"/>
      <p:bldP spid="20524" grpId="0" animBg="1"/>
      <p:bldP spid="20525" grpId="0" animBg="1"/>
      <p:bldP spid="20526" grpId="0" animBg="1"/>
      <p:bldP spid="20527" grpId="0" animBg="1"/>
      <p:bldP spid="20528" grpId="0" animBg="1"/>
      <p:bldP spid="20529" grpId="0" animBg="1"/>
      <p:bldP spid="20530" grpId="0" animBg="1"/>
      <p:bldP spid="20531" grpId="0" animBg="1"/>
      <p:bldP spid="20532" grpId="0" animBg="1"/>
      <p:bldP spid="20533" grpId="0" animBg="1"/>
      <p:bldP spid="20534" grpId="0" animBg="1"/>
      <p:bldP spid="205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4D71E3D-5247-0C9F-9803-1A37A82ECAC9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1377950"/>
            <a:ext cx="2522537" cy="1263650"/>
            <a:chOff x="609600" y="2165130"/>
            <a:chExt cx="2522484" cy="1263870"/>
          </a:xfrm>
          <a:solidFill>
            <a:schemeClr val="accent1">
              <a:lumMod val="75000"/>
            </a:schemeClr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C2BC3C2-BD7F-1F63-3A28-44610BF8F8C6}"/>
                </a:ext>
              </a:extLst>
            </p:cNvPr>
            <p:cNvSpPr/>
            <p:nvPr/>
          </p:nvSpPr>
          <p:spPr>
            <a:xfrm>
              <a:off x="609600" y="21651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3E093FB-5B9C-B639-89BC-554B4E7FDF30}"/>
                </a:ext>
              </a:extLst>
            </p:cNvPr>
            <p:cNvSpPr txBox="1"/>
            <p:nvPr/>
          </p:nvSpPr>
          <p:spPr>
            <a:xfrm>
              <a:off x="989005" y="2412823"/>
              <a:ext cx="1455707" cy="7684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NguyenHa 01" panose="02040603050506020204" pitchFamily="18" charset="0"/>
                  <a:cs typeface="+mn-cs"/>
                </a:rPr>
                <a:t>B1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2274D9-DCDF-50C3-BD39-05A5E87EC28A}"/>
              </a:ext>
            </a:extLst>
          </p:cNvPr>
          <p:cNvGrpSpPr>
            <a:grpSpLocks/>
          </p:cNvGrpSpPr>
          <p:nvPr/>
        </p:nvGrpSpPr>
        <p:grpSpPr bwMode="auto">
          <a:xfrm>
            <a:off x="531813" y="2713038"/>
            <a:ext cx="2522537" cy="1263650"/>
            <a:chOff x="609600" y="3612930"/>
            <a:chExt cx="2522484" cy="1263870"/>
          </a:xfrm>
          <a:solidFill>
            <a:schemeClr val="accent1">
              <a:lumMod val="50000"/>
            </a:schemeClr>
          </a:solidFill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4E3F929-99A5-DA75-CE48-234FF61FD67E}"/>
                </a:ext>
              </a:extLst>
            </p:cNvPr>
            <p:cNvSpPr/>
            <p:nvPr/>
          </p:nvSpPr>
          <p:spPr>
            <a:xfrm>
              <a:off x="609600" y="36129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C353F20-EE4C-BB96-7E02-65C5F299A8E7}"/>
                </a:ext>
              </a:extLst>
            </p:cNvPr>
            <p:cNvSpPr txBox="1"/>
            <p:nvPr/>
          </p:nvSpPr>
          <p:spPr>
            <a:xfrm>
              <a:off x="1014403" y="3860623"/>
              <a:ext cx="1455707" cy="768484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NguyenHa 01" panose="02040603050506020204" pitchFamily="18" charset="0"/>
                  <a:cs typeface="+mn-cs"/>
                </a:rPr>
                <a:t>B2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287C52-1FFD-86A5-A71B-40CE32070FDC}"/>
              </a:ext>
            </a:extLst>
          </p:cNvPr>
          <p:cNvGrpSpPr>
            <a:grpSpLocks/>
          </p:cNvGrpSpPr>
          <p:nvPr/>
        </p:nvGrpSpPr>
        <p:grpSpPr bwMode="auto">
          <a:xfrm>
            <a:off x="509588" y="4090988"/>
            <a:ext cx="2522537" cy="1263650"/>
            <a:chOff x="609600" y="5060730"/>
            <a:chExt cx="2522484" cy="1263870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C00B202-CA57-9626-5DC1-F8D1C499DF30}"/>
                </a:ext>
              </a:extLst>
            </p:cNvPr>
            <p:cNvSpPr/>
            <p:nvPr/>
          </p:nvSpPr>
          <p:spPr>
            <a:xfrm>
              <a:off x="609600" y="5060730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A048D56-4C8E-ECED-E0B4-4180E00EBD8B}"/>
                </a:ext>
              </a:extLst>
            </p:cNvPr>
            <p:cNvSpPr txBox="1"/>
            <p:nvPr/>
          </p:nvSpPr>
          <p:spPr>
            <a:xfrm>
              <a:off x="1033453" y="5308423"/>
              <a:ext cx="1455707" cy="76848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NguyenHa 01" panose="02040603050506020204" pitchFamily="18" charset="0"/>
                  <a:cs typeface="+mn-cs"/>
                </a:rPr>
                <a:t>B3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14F961-276D-6BF7-ECB6-CCE3B94DD454}"/>
              </a:ext>
            </a:extLst>
          </p:cNvPr>
          <p:cNvGrpSpPr>
            <a:grpSpLocks/>
          </p:cNvGrpSpPr>
          <p:nvPr/>
        </p:nvGrpSpPr>
        <p:grpSpPr bwMode="auto">
          <a:xfrm>
            <a:off x="3151188" y="1377950"/>
            <a:ext cx="8281987" cy="1263650"/>
            <a:chOff x="3266337" y="1437189"/>
            <a:chExt cx="8282153" cy="1263869"/>
          </a:xfrm>
          <a:solidFill>
            <a:schemeClr val="accent1">
              <a:lumMod val="75000"/>
            </a:schemeClr>
          </a:solidFill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92CF015-16AA-2D98-44F7-0C487BAD283C}"/>
                </a:ext>
              </a:extLst>
            </p:cNvPr>
            <p:cNvSpPr/>
            <p:nvPr/>
          </p:nvSpPr>
          <p:spPr>
            <a:xfrm>
              <a:off x="3266337" y="1437189"/>
              <a:ext cx="8282153" cy="126386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055069F-B5B1-D26D-BFE8-1BA716C76CDE}"/>
                </a:ext>
              </a:extLst>
            </p:cNvPr>
            <p:cNvSpPr txBox="1"/>
            <p:nvPr/>
          </p:nvSpPr>
          <p:spPr>
            <a:xfrm>
              <a:off x="3594958" y="1586301"/>
              <a:ext cx="7085154" cy="90790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phác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8515B1-210C-945A-A5B7-D3B7684F6BAF}"/>
              </a:ext>
            </a:extLst>
          </p:cNvPr>
          <p:cNvGrpSpPr>
            <a:grpSpLocks/>
          </p:cNvGrpSpPr>
          <p:nvPr/>
        </p:nvGrpSpPr>
        <p:grpSpPr bwMode="auto">
          <a:xfrm>
            <a:off x="3189288" y="2724150"/>
            <a:ext cx="8393109" cy="1263650"/>
            <a:chOff x="3266336" y="2777020"/>
            <a:chExt cx="8282153" cy="1263869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E70C6D2-5C28-2183-4409-785CD99EB024}"/>
                </a:ext>
              </a:extLst>
            </p:cNvPr>
            <p:cNvSpPr/>
            <p:nvPr/>
          </p:nvSpPr>
          <p:spPr>
            <a:xfrm>
              <a:off x="3266336" y="2777020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59" name="TextBox 76">
              <a:extLst>
                <a:ext uri="{FF2B5EF4-FFF2-40B4-BE49-F238E27FC236}">
                  <a16:creationId xmlns:a16="http://schemas.microsoft.com/office/drawing/2014/main" id="{BF4F6A01-E078-B92C-55A4-39C787658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6856" y="3156290"/>
              <a:ext cx="7951943" cy="48310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15000"/>
                </a:lnSpc>
                <a:buFont typeface="Arial" panose="020B0604020202020204" pitchFamily="34" charset="0"/>
                <a:buNone/>
                <a:defRPr/>
              </a:pP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Chia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tỷ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phác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233CCF-E821-A6ED-84D9-ACC000957A3F}"/>
              </a:ext>
            </a:extLst>
          </p:cNvPr>
          <p:cNvGrpSpPr>
            <a:grpSpLocks/>
          </p:cNvGrpSpPr>
          <p:nvPr/>
        </p:nvGrpSpPr>
        <p:grpSpPr bwMode="auto">
          <a:xfrm>
            <a:off x="3227388" y="4092562"/>
            <a:ext cx="8355009" cy="1263650"/>
            <a:chOff x="3815254" y="5060731"/>
            <a:chExt cx="8282153" cy="1263869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A50B81B-603C-EA0D-C5F2-CFFC7E33677F}"/>
                </a:ext>
              </a:extLst>
            </p:cNvPr>
            <p:cNvSpPr/>
            <p:nvPr/>
          </p:nvSpPr>
          <p:spPr>
            <a:xfrm>
              <a:off x="3815254" y="5060731"/>
              <a:ext cx="8282153" cy="1263869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BB8A35B-8BE5-006F-C796-3BFA141ED8D1}"/>
                </a:ext>
              </a:extLst>
            </p:cNvPr>
            <p:cNvSpPr txBox="1"/>
            <p:nvPr/>
          </p:nvSpPr>
          <p:spPr>
            <a:xfrm>
              <a:off x="4093343" y="5380962"/>
              <a:ext cx="7635135" cy="48310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defRPr/>
              </a:pP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altLang="en-US" sz="2400" b="1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14B09F36-13FE-82E5-2EB6-595FD251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5000"/>
          <a:stretch>
            <a:fillRect/>
          </a:stretch>
        </p:blipFill>
        <p:spPr>
          <a:xfrm>
            <a:off x="0" y="0"/>
            <a:ext cx="609600" cy="6858000"/>
          </a:xfrm>
          <a:custGeom>
            <a:avLst/>
            <a:gdLst>
              <a:gd name="connsiteX0" fmla="*/ 0 w 609600"/>
              <a:gd name="connsiteY0" fmla="*/ 0 h 6858000"/>
              <a:gd name="connsiteX1" fmla="*/ 609600 w 609600"/>
              <a:gd name="connsiteY1" fmla="*/ 0 h 6858000"/>
              <a:gd name="connsiteX2" fmla="*/ 609600 w 609600"/>
              <a:gd name="connsiteY2" fmla="*/ 6858000 h 6858000"/>
              <a:gd name="connsiteX3" fmla="*/ 0 w 6096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6858000">
                <a:moveTo>
                  <a:pt x="0" y="0"/>
                </a:moveTo>
                <a:lnTo>
                  <a:pt x="609600" y="0"/>
                </a:lnTo>
                <a:lnTo>
                  <a:pt x="609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222BA59-FA5E-E3C6-3E6C-3E5ABAAB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086"/>
          <a:stretch>
            <a:fillRect/>
          </a:stretch>
        </p:blipFill>
        <p:spPr>
          <a:xfrm>
            <a:off x="11582397" y="0"/>
            <a:ext cx="599121" cy="6858000"/>
          </a:xfrm>
          <a:custGeom>
            <a:avLst/>
            <a:gdLst>
              <a:gd name="connsiteX0" fmla="*/ 0 w 599121"/>
              <a:gd name="connsiteY0" fmla="*/ 0 h 6858000"/>
              <a:gd name="connsiteX1" fmla="*/ 599121 w 599121"/>
              <a:gd name="connsiteY1" fmla="*/ 0 h 6858000"/>
              <a:gd name="connsiteX2" fmla="*/ 599121 w 599121"/>
              <a:gd name="connsiteY2" fmla="*/ 6858000 h 6858000"/>
              <a:gd name="connsiteX3" fmla="*/ 0 w 5991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1" h="6858000">
                <a:moveTo>
                  <a:pt x="0" y="0"/>
                </a:moveTo>
                <a:lnTo>
                  <a:pt x="599121" y="0"/>
                </a:lnTo>
                <a:lnTo>
                  <a:pt x="59912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7F9A736-D511-9831-1B86-E1DCB314CC92}"/>
              </a:ext>
            </a:extLst>
          </p:cNvPr>
          <p:cNvGrpSpPr/>
          <p:nvPr/>
        </p:nvGrpSpPr>
        <p:grpSpPr>
          <a:xfrm>
            <a:off x="609600" y="0"/>
            <a:ext cx="5234609" cy="1378395"/>
            <a:chOff x="609600" y="0"/>
            <a:chExt cx="5486400" cy="1673225"/>
          </a:xfrm>
          <a:solidFill>
            <a:schemeClr val="accent1">
              <a:lumMod val="75000"/>
            </a:schemeClr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ECA2E2B-5876-10B4-E847-E18A7523EAB9}"/>
                </a:ext>
              </a:extLst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04C1AAB-24E8-88C2-F0B4-24603AF8E860}"/>
                  </a:ext>
                </a:extLst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7530F40-6646-9751-3B57-D36E46B367C7}"/>
                  </a:ext>
                </a:extLst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1" dirty="0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6EA519-B33B-CFD3-C8A0-6AB16B2E4C45}"/>
                </a:ext>
              </a:extLst>
            </p:cNvPr>
            <p:cNvSpPr txBox="1"/>
            <p:nvPr/>
          </p:nvSpPr>
          <p:spPr>
            <a:xfrm>
              <a:off x="1093788" y="134719"/>
              <a:ext cx="4382702" cy="7845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endParaRPr lang="en-US" sz="3600" b="1" dirty="0">
                <a:solidFill>
                  <a:schemeClr val="bg1"/>
                </a:solidFill>
                <a:effectLst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998DEE1F-E003-3D37-6E8F-10E4F85C5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0167" flipH="1">
            <a:off x="8513763" y="-85725"/>
            <a:ext cx="3700462" cy="1412875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63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F5A3095-AD31-E7D3-B64A-2A4B284150AD}"/>
              </a:ext>
            </a:extLst>
          </p:cNvPr>
          <p:cNvGrpSpPr>
            <a:grpSpLocks/>
          </p:cNvGrpSpPr>
          <p:nvPr/>
        </p:nvGrpSpPr>
        <p:grpSpPr bwMode="auto">
          <a:xfrm>
            <a:off x="641350" y="5424488"/>
            <a:ext cx="2522538" cy="1263650"/>
            <a:chOff x="583765" y="5068915"/>
            <a:chExt cx="2522484" cy="126387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0CB90E3-923E-F80C-B086-CAAEC19F6B0F}"/>
                </a:ext>
              </a:extLst>
            </p:cNvPr>
            <p:cNvSpPr/>
            <p:nvPr/>
          </p:nvSpPr>
          <p:spPr>
            <a:xfrm>
              <a:off x="583765" y="5068915"/>
              <a:ext cx="2522484" cy="1263870"/>
            </a:xfrm>
            <a:custGeom>
              <a:avLst/>
              <a:gdLst>
                <a:gd name="connsiteX0" fmla="*/ 0 w 2522484"/>
                <a:gd name="connsiteY0" fmla="*/ 0 h 1263870"/>
                <a:gd name="connsiteX1" fmla="*/ 1890549 w 2522484"/>
                <a:gd name="connsiteY1" fmla="*/ 0 h 1263870"/>
                <a:gd name="connsiteX2" fmla="*/ 2522484 w 2522484"/>
                <a:gd name="connsiteY2" fmla="*/ 631935 h 1263870"/>
                <a:gd name="connsiteX3" fmla="*/ 2522483 w 2522484"/>
                <a:gd name="connsiteY3" fmla="*/ 631935 h 1263870"/>
                <a:gd name="connsiteX4" fmla="*/ 1890548 w 2522484"/>
                <a:gd name="connsiteY4" fmla="*/ 1263870 h 1263870"/>
                <a:gd name="connsiteX5" fmla="*/ 0 w 2522484"/>
                <a:gd name="connsiteY5" fmla="*/ 1263869 h 126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4" h="1263870">
                  <a:moveTo>
                    <a:pt x="0" y="0"/>
                  </a:moveTo>
                  <a:lnTo>
                    <a:pt x="1890549" y="0"/>
                  </a:lnTo>
                  <a:cubicBezTo>
                    <a:pt x="2239557" y="0"/>
                    <a:pt x="2522484" y="282927"/>
                    <a:pt x="2522484" y="631935"/>
                  </a:cubicBezTo>
                  <a:lnTo>
                    <a:pt x="2522483" y="631935"/>
                  </a:lnTo>
                  <a:cubicBezTo>
                    <a:pt x="2522483" y="980943"/>
                    <a:pt x="2239556" y="1263870"/>
                    <a:pt x="1890548" y="1263870"/>
                  </a:cubicBezTo>
                  <a:lnTo>
                    <a:pt x="0" y="1263869"/>
                  </a:lnTo>
                  <a:close/>
                </a:path>
              </a:pathLst>
            </a:custGeom>
            <a:solidFill>
              <a:srgbClr val="9E450E"/>
            </a:solidFill>
            <a:ln>
              <a:noFill/>
            </a:ln>
            <a:effectLst>
              <a:glow rad="88900">
                <a:schemeClr val="tx1">
                  <a:alpha val="61000"/>
                </a:schemeClr>
              </a:glow>
              <a:outerShdw blurRad="241300" sx="101000" sy="101000" algn="ctr" rotWithShape="0">
                <a:prstClr val="black">
                  <a:alpha val="72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F472E8-BD81-41A2-5DC4-4867DB233DED}"/>
                </a:ext>
              </a:extLst>
            </p:cNvPr>
            <p:cNvSpPr txBox="1"/>
            <p:nvPr/>
          </p:nvSpPr>
          <p:spPr>
            <a:xfrm>
              <a:off x="875859" y="5315020"/>
              <a:ext cx="1455707" cy="770072"/>
            </a:xfrm>
            <a:prstGeom prst="rect">
              <a:avLst/>
            </a:prstGeom>
            <a:solidFill>
              <a:srgbClr val="9E450E"/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NguyenHa 01" panose="02040603050506020204" pitchFamily="18" charset="0"/>
                  <a:cs typeface="+mn-cs"/>
                </a:rPr>
                <a:t>B4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1E998E-9BEA-B19F-98C1-261E35730FE8}"/>
              </a:ext>
            </a:extLst>
          </p:cNvPr>
          <p:cNvSpPr/>
          <p:nvPr/>
        </p:nvSpPr>
        <p:spPr bwMode="auto">
          <a:xfrm>
            <a:off x="3301756" y="5424488"/>
            <a:ext cx="8280641" cy="1263650"/>
          </a:xfrm>
          <a:prstGeom prst="roundRect">
            <a:avLst>
              <a:gd name="adj" fmla="val 50000"/>
            </a:avLst>
          </a:prstGeom>
          <a:solidFill>
            <a:srgbClr val="9E450E"/>
          </a:solidFill>
          <a:ln>
            <a:noFill/>
          </a:ln>
          <a:effectLst>
            <a:glow rad="88900">
              <a:schemeClr val="tx1">
                <a:alpha val="61000"/>
              </a:schemeClr>
            </a:glow>
            <a:outerShdw blurRad="241300" sx="101000" sy="101000" algn="ctr" rotWithShape="0">
              <a:prstClr val="black">
                <a:alpha val="72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en-US" sz="24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E6F262-F560-0B53-0D1B-653423BAEEB9}"/>
              </a:ext>
            </a:extLst>
          </p:cNvPr>
          <p:cNvSpPr/>
          <p:nvPr/>
        </p:nvSpPr>
        <p:spPr>
          <a:xfrm>
            <a:off x="1692275" y="1581150"/>
            <a:ext cx="7772400" cy="4800600"/>
          </a:xfrm>
          <a:prstGeom prst="roundRect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1" name="Picture 24">
            <a:extLst>
              <a:ext uri="{FF2B5EF4-FFF2-40B4-BE49-F238E27FC236}">
                <a16:creationId xmlns:a16="http://schemas.microsoft.com/office/drawing/2014/main" id="{89E99633-3866-2CF1-1BB5-F1FFAF897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233738"/>
            <a:ext cx="51308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FDFD61-F218-1010-7576-838D15C28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838" y="2222500"/>
            <a:ext cx="75438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b="1" i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5BA091-C949-3EAB-FCA4-55A86EA38584}"/>
              </a:ext>
            </a:extLst>
          </p:cNvPr>
          <p:cNvGrpSpPr/>
          <p:nvPr/>
        </p:nvGrpSpPr>
        <p:grpSpPr>
          <a:xfrm>
            <a:off x="0" y="0"/>
            <a:ext cx="10608590" cy="1316735"/>
            <a:chOff x="609600" y="0"/>
            <a:chExt cx="5486400" cy="1673225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59F93F1-F36E-7BBB-9126-A499897080AF}"/>
                </a:ext>
              </a:extLst>
            </p:cNvPr>
            <p:cNvSpPr/>
            <p:nvPr/>
          </p:nvSpPr>
          <p:spPr>
            <a:xfrm>
              <a:off x="609600" y="0"/>
              <a:ext cx="5486400" cy="1673225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tx1">
                  <a:alpha val="60000"/>
                </a:schemeClr>
              </a:glow>
              <a:outerShdw blurRad="1270000" dist="444500" sx="103000" sy="103000" algn="ctr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006A5A-9E35-E313-591A-F18F50F0B5F4}"/>
                </a:ext>
              </a:extLst>
            </p:cNvPr>
            <p:cNvSpPr/>
            <p:nvPr/>
          </p:nvSpPr>
          <p:spPr>
            <a:xfrm>
              <a:off x="723900" y="0"/>
              <a:ext cx="5257800" cy="1492250"/>
            </a:xfrm>
            <a:custGeom>
              <a:avLst/>
              <a:gdLst>
                <a:gd name="connsiteX0" fmla="*/ 0 w 5486400"/>
                <a:gd name="connsiteY0" fmla="*/ 0 h 1673225"/>
                <a:gd name="connsiteX1" fmla="*/ 5486400 w 5486400"/>
                <a:gd name="connsiteY1" fmla="*/ 0 h 1673225"/>
                <a:gd name="connsiteX2" fmla="*/ 5486400 w 5486400"/>
                <a:gd name="connsiteY2" fmla="*/ 914400 h 1673225"/>
                <a:gd name="connsiteX3" fmla="*/ 2743200 w 5486400"/>
                <a:gd name="connsiteY3" fmla="*/ 1673225 h 1673225"/>
                <a:gd name="connsiteX4" fmla="*/ 0 w 5486400"/>
                <a:gd name="connsiteY4" fmla="*/ 914400 h 167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1673225">
                  <a:moveTo>
                    <a:pt x="0" y="0"/>
                  </a:moveTo>
                  <a:lnTo>
                    <a:pt x="5486400" y="0"/>
                  </a:lnTo>
                  <a:lnTo>
                    <a:pt x="5486400" y="914400"/>
                  </a:lnTo>
                  <a:lnTo>
                    <a:pt x="2743200" y="1673225"/>
                  </a:lnTo>
                  <a:lnTo>
                    <a:pt x="0" y="91440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A61BA2A-019B-501A-52F3-E59C6963806B}"/>
              </a:ext>
            </a:extLst>
          </p:cNvPr>
          <p:cNvSpPr txBox="1"/>
          <p:nvPr/>
        </p:nvSpPr>
        <p:spPr>
          <a:xfrm>
            <a:off x="0" y="-68223"/>
            <a:ext cx="1016656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HOẠT ĐỘNG 2: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Cách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tĩnh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vật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vật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mẫu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>
              <a:defRPr/>
            </a:pPr>
            <a:endParaRPr lang="en-US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378BD-748C-630F-A51A-59EEEE441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0167">
            <a:off x="-285750" y="5399088"/>
            <a:ext cx="2973388" cy="1412875"/>
          </a:xfrm>
          <a:prstGeom prst="rect">
            <a:avLst/>
          </a:prstGeom>
          <a:effectLst>
            <a:outerShdw blurRad="152400" dist="139700" dir="13500000" algn="br" rotWithShape="0">
              <a:prstClr val="black">
                <a:alpha val="63000"/>
              </a:prstClr>
            </a:outerShdw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B055EDC-21FA-404F-E1F4-082FBF5D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48845">
            <a:off x="307595" y="-621157"/>
            <a:ext cx="1754188" cy="2227262"/>
          </a:xfrm>
          <a:prstGeom prst="rect">
            <a:avLst/>
          </a:prstGeom>
          <a:effectLst>
            <a:outerShdw blurRad="101600" dist="190500" dir="33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599FF-49EC-551B-B8E7-8A8D66665832}"/>
              </a:ext>
            </a:extLst>
          </p:cNvPr>
          <p:cNvSpPr txBox="1"/>
          <p:nvPr/>
        </p:nvSpPr>
        <p:spPr>
          <a:xfrm>
            <a:off x="2319480" y="309594"/>
            <a:ext cx="8168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QUAN SÁT GIÁO VIÊN HƯỚNG DẪN CÁCH VẼ HÌNH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449A-31CD-587E-61ED-31EB9FB0E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597" y="978949"/>
            <a:ext cx="4023573" cy="540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072F47-D613-45F3-5D72-6791BCD130D8}"/>
              </a:ext>
            </a:extLst>
          </p:cNvPr>
          <p:cNvSpPr/>
          <p:nvPr/>
        </p:nvSpPr>
        <p:spPr>
          <a:xfrm>
            <a:off x="4809456" y="2354521"/>
            <a:ext cx="2673228" cy="294296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26E5DC-34E4-F8F9-59BD-6CE1E3C95E9E}"/>
              </a:ext>
            </a:extLst>
          </p:cNvPr>
          <p:cNvSpPr/>
          <p:nvPr/>
        </p:nvSpPr>
        <p:spPr>
          <a:xfrm>
            <a:off x="4806526" y="4338437"/>
            <a:ext cx="1435804" cy="96460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9AB31-6F98-A9E2-34AF-3BBECF5CECBC}"/>
              </a:ext>
            </a:extLst>
          </p:cNvPr>
          <p:cNvSpPr/>
          <p:nvPr/>
        </p:nvSpPr>
        <p:spPr>
          <a:xfrm>
            <a:off x="5211899" y="3685498"/>
            <a:ext cx="823042" cy="83155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5946DE-6965-0FD0-D08B-285CA682FA20}"/>
              </a:ext>
            </a:extLst>
          </p:cNvPr>
          <p:cNvSpPr/>
          <p:nvPr/>
        </p:nvSpPr>
        <p:spPr>
          <a:xfrm>
            <a:off x="6385404" y="2377306"/>
            <a:ext cx="1097280" cy="243403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DB24C89-494F-4E0C-7CDD-0931278FF6A9}"/>
              </a:ext>
            </a:extLst>
          </p:cNvPr>
          <p:cNvGrpSpPr/>
          <p:nvPr/>
        </p:nvGrpSpPr>
        <p:grpSpPr>
          <a:xfrm>
            <a:off x="0" y="0"/>
            <a:ext cx="5486400" cy="1673225"/>
            <a:chOff x="609600" y="0"/>
            <a:chExt cx="5486400" cy="1673225"/>
          </a:xfrm>
          <a:solidFill>
            <a:srgbClr val="00B050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B6103EC-F043-9E6D-38EE-FFC2B973FEEF}"/>
                </a:ext>
              </a:extLst>
            </p:cNvPr>
            <p:cNvGrpSpPr/>
            <p:nvPr/>
          </p:nvGrpSpPr>
          <p:grpSpPr>
            <a:xfrm>
              <a:off x="609600" y="0"/>
              <a:ext cx="5486400" cy="1673225"/>
              <a:chOff x="609600" y="0"/>
              <a:chExt cx="5486400" cy="1673225"/>
            </a:xfrm>
            <a:grpFill/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A9ED38C-01E6-53C5-48D8-14A497C9C4A2}"/>
                  </a:ext>
                </a:extLst>
              </p:cNvPr>
              <p:cNvSpPr/>
              <p:nvPr/>
            </p:nvSpPr>
            <p:spPr>
              <a:xfrm>
                <a:off x="609600" y="0"/>
                <a:ext cx="5486400" cy="1673225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glow rad="101600">
                  <a:schemeClr val="tx1">
                    <a:alpha val="60000"/>
                  </a:schemeClr>
                </a:glow>
                <a:outerShdw blurRad="1270000" dist="444500" sx="103000" sy="103000" algn="ctr" rotWithShape="0">
                  <a:prstClr val="black">
                    <a:alpha val="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9201140-8B74-CFA9-E4BA-267D2B3AB75C}"/>
                  </a:ext>
                </a:extLst>
              </p:cNvPr>
              <p:cNvSpPr/>
              <p:nvPr/>
            </p:nvSpPr>
            <p:spPr>
              <a:xfrm>
                <a:off x="723900" y="0"/>
                <a:ext cx="5257800" cy="1492250"/>
              </a:xfrm>
              <a:custGeom>
                <a:avLst/>
                <a:gdLst>
                  <a:gd name="connsiteX0" fmla="*/ 0 w 5486400"/>
                  <a:gd name="connsiteY0" fmla="*/ 0 h 1673225"/>
                  <a:gd name="connsiteX1" fmla="*/ 5486400 w 5486400"/>
                  <a:gd name="connsiteY1" fmla="*/ 0 h 1673225"/>
                  <a:gd name="connsiteX2" fmla="*/ 5486400 w 5486400"/>
                  <a:gd name="connsiteY2" fmla="*/ 914400 h 1673225"/>
                  <a:gd name="connsiteX3" fmla="*/ 2743200 w 5486400"/>
                  <a:gd name="connsiteY3" fmla="*/ 1673225 h 1673225"/>
                  <a:gd name="connsiteX4" fmla="*/ 0 w 5486400"/>
                  <a:gd name="connsiteY4" fmla="*/ 914400 h 1673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86400" h="1673225">
                    <a:moveTo>
                      <a:pt x="0" y="0"/>
                    </a:moveTo>
                    <a:lnTo>
                      <a:pt x="5486400" y="0"/>
                    </a:lnTo>
                    <a:lnTo>
                      <a:pt x="5486400" y="914400"/>
                    </a:lnTo>
                    <a:lnTo>
                      <a:pt x="2743200" y="1673225"/>
                    </a:lnTo>
                    <a:lnTo>
                      <a:pt x="0" y="91440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AE1E9D-E7DB-BD99-F7E3-6D92A3FDE5F2}"/>
                </a:ext>
              </a:extLst>
            </p:cNvPr>
            <p:cNvSpPr txBox="1"/>
            <p:nvPr/>
          </p:nvSpPr>
          <p:spPr>
            <a:xfrm>
              <a:off x="723900" y="117901"/>
              <a:ext cx="52578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Alberta Heavy" panose="02040603050506020204" pitchFamily="18" charset="0"/>
                  <a:cs typeface="+mn-cs"/>
                </a:rPr>
                <a:t>XEM VIDEO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dist="152400" dir="2700000" sx="99000" sy="99000" algn="tl" rotWithShape="0">
                      <a:prstClr val="black">
                        <a:alpha val="89000"/>
                      </a:prstClr>
                    </a:outerShdw>
                  </a:effectLst>
                  <a:latin typeface="UTM Alberta Heavy" panose="02040603050506020204" pitchFamily="18" charset="0"/>
                  <a:cs typeface="+mn-cs"/>
                </a:rPr>
                <a:t>HƯỚNG DẪN CÁCH VẼ ĐẬM NHẠT</a:t>
              </a:r>
            </a:p>
          </p:txBody>
        </p:sp>
      </p:grpSp>
      <p:pic>
        <p:nvPicPr>
          <p:cNvPr id="25603" name="Mot-Doi-Nguoi-Mot-Rung-Cay-Quang-Dung">
            <a:hlinkClick r:id="" action="ppaction://media"/>
            <a:extLst>
              <a:ext uri="{FF2B5EF4-FFF2-40B4-BE49-F238E27FC236}">
                <a16:creationId xmlns:a16="http://schemas.microsoft.com/office/drawing/2014/main" id="{E539CB2F-EAC6-F3A7-5EE8-BC4E1844D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-18923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Diagonal Corners Snipped 20">
            <a:extLst>
              <a:ext uri="{FF2B5EF4-FFF2-40B4-BE49-F238E27FC236}">
                <a16:creationId xmlns:a16="http://schemas.microsoft.com/office/drawing/2014/main" id="{04B512B5-2165-98EB-8B2A-890EBA1F1212}"/>
              </a:ext>
            </a:extLst>
          </p:cNvPr>
          <p:cNvSpPr/>
          <p:nvPr/>
        </p:nvSpPr>
        <p:spPr>
          <a:xfrm>
            <a:off x="5486400" y="357809"/>
            <a:ext cx="6368446" cy="6142382"/>
          </a:xfrm>
          <a:prstGeom prst="snip2DiagRect">
            <a:avLst>
              <a:gd name="adj1" fmla="val 0"/>
              <a:gd name="adj2" fmla="val 17895"/>
            </a:avLst>
          </a:prstGeom>
          <a:noFill/>
          <a:ln w="114300" cap="rnd">
            <a:solidFill>
              <a:schemeClr val="accent2">
                <a:lumMod val="60000"/>
                <a:lumOff val="40000"/>
              </a:schemeClr>
            </a:solidFill>
            <a:prstDash val="sysDot"/>
          </a:ln>
          <a:effectLst>
            <a:outerShdw blurRad="63500" dist="12700" dir="4800000" sx="103000" sy="103000" algn="ctr" rotWithShape="0">
              <a:prstClr val="black">
                <a:alpha val="8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5" name="Picture 19">
            <a:extLst>
              <a:ext uri="{FF2B5EF4-FFF2-40B4-BE49-F238E27FC236}">
                <a16:creationId xmlns:a16="http://schemas.microsoft.com/office/drawing/2014/main" id="{BF38C200-AB8E-36F4-47E2-21DA99DA8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902" y="3570431"/>
            <a:ext cx="4043553" cy="37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9">
            <a:extLst>
              <a:ext uri="{FF2B5EF4-FFF2-40B4-BE49-F238E27FC236}">
                <a16:creationId xmlns:a16="http://schemas.microsoft.com/office/drawing/2014/main" id="{E25C500B-B3A2-F0D0-67BD-B3DC4BF7F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8618">
            <a:off x="82551" y="4741862"/>
            <a:ext cx="28448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5260893451455325047">
            <a:hlinkClick r:id="" action="ppaction://media"/>
            <a:extLst>
              <a:ext uri="{FF2B5EF4-FFF2-40B4-BE49-F238E27FC236}">
                <a16:creationId xmlns:a16="http://schemas.microsoft.com/office/drawing/2014/main" id="{463D22B5-86EA-7BB6-DE8E-C6B8A3B8C9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276.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84148" y="147099"/>
            <a:ext cx="3574351" cy="635309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D0FDEF-D9AD-EDDB-E642-58CFB4BC5B6F}"/>
              </a:ext>
            </a:extLst>
          </p:cNvPr>
          <p:cNvSpPr txBox="1"/>
          <p:nvPr/>
        </p:nvSpPr>
        <p:spPr>
          <a:xfrm>
            <a:off x="3823969" y="286367"/>
            <a:ext cx="489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CÁCH SẮP XẾP BỐ CỤC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544EEE-DEE7-BC2C-C237-7B7DCEA4457D}"/>
              </a:ext>
            </a:extLst>
          </p:cNvPr>
          <p:cNvGrpSpPr/>
          <p:nvPr/>
        </p:nvGrpSpPr>
        <p:grpSpPr>
          <a:xfrm>
            <a:off x="9234815" y="1762923"/>
            <a:ext cx="2215747" cy="3177156"/>
            <a:chOff x="9234815" y="1762923"/>
            <a:chExt cx="2215747" cy="31771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59477B-6C34-58DE-B3AB-C6B1476B1220}"/>
                </a:ext>
              </a:extLst>
            </p:cNvPr>
            <p:cNvSpPr/>
            <p:nvPr/>
          </p:nvSpPr>
          <p:spPr>
            <a:xfrm>
              <a:off x="9234815" y="1762926"/>
              <a:ext cx="2196703" cy="31771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D66DB3-071F-0719-AE14-7AAF3BCB2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3859" y="1762923"/>
              <a:ext cx="2196703" cy="317715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92801-0893-BBDA-6E48-6F49A1EE50CD}"/>
              </a:ext>
            </a:extLst>
          </p:cNvPr>
          <p:cNvGrpSpPr/>
          <p:nvPr/>
        </p:nvGrpSpPr>
        <p:grpSpPr>
          <a:xfrm>
            <a:off x="6439155" y="1762925"/>
            <a:ext cx="2196703" cy="3177153"/>
            <a:chOff x="6439155" y="1762925"/>
            <a:chExt cx="2196703" cy="31771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C33876-EEB3-A084-8BEB-99AD6191A3C7}"/>
                </a:ext>
              </a:extLst>
            </p:cNvPr>
            <p:cNvSpPr/>
            <p:nvPr/>
          </p:nvSpPr>
          <p:spPr>
            <a:xfrm>
              <a:off x="6439155" y="1762925"/>
              <a:ext cx="2196703" cy="31771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033446-8D2C-C4CF-F630-1B303212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3113" b="18292"/>
            <a:stretch/>
          </p:blipFill>
          <p:spPr>
            <a:xfrm>
              <a:off x="6646103" y="2233793"/>
              <a:ext cx="1989755" cy="2706283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B1B3B1-B9C6-E299-11E3-FFAF6CD2C74D}"/>
              </a:ext>
            </a:extLst>
          </p:cNvPr>
          <p:cNvGrpSpPr/>
          <p:nvPr/>
        </p:nvGrpSpPr>
        <p:grpSpPr>
          <a:xfrm>
            <a:off x="3679960" y="1762924"/>
            <a:ext cx="2196703" cy="3177155"/>
            <a:chOff x="3687709" y="1762924"/>
            <a:chExt cx="2196703" cy="31771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2FEE0B-C49E-D128-4FF7-76FC7DD6EAB1}"/>
                </a:ext>
              </a:extLst>
            </p:cNvPr>
            <p:cNvSpPr/>
            <p:nvPr/>
          </p:nvSpPr>
          <p:spPr>
            <a:xfrm>
              <a:off x="3687709" y="1762926"/>
              <a:ext cx="2196703" cy="31771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0959C8-588F-E448-DA2B-6C432031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741" t="16463" r="15448" b="20000"/>
            <a:stretch/>
          </p:blipFill>
          <p:spPr>
            <a:xfrm>
              <a:off x="3740813" y="1762924"/>
              <a:ext cx="2122019" cy="317715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509DC4-F41D-C28B-ED7E-8DE7BAB143DF}"/>
              </a:ext>
            </a:extLst>
          </p:cNvPr>
          <p:cNvGrpSpPr/>
          <p:nvPr/>
        </p:nvGrpSpPr>
        <p:grpSpPr>
          <a:xfrm>
            <a:off x="883687" y="1762927"/>
            <a:ext cx="2196703" cy="3177153"/>
            <a:chOff x="883687" y="1762927"/>
            <a:chExt cx="2196703" cy="31771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976540-3D78-5F0B-B484-5058F146FEEC}"/>
                </a:ext>
              </a:extLst>
            </p:cNvPr>
            <p:cNvSpPr/>
            <p:nvPr/>
          </p:nvSpPr>
          <p:spPr>
            <a:xfrm>
              <a:off x="883687" y="1762927"/>
              <a:ext cx="2196703" cy="31771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5302A1-7904-668C-81EA-28BBD0DB5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-1" r="1748"/>
            <a:stretch/>
          </p:blipFill>
          <p:spPr>
            <a:xfrm>
              <a:off x="1482644" y="2760638"/>
              <a:ext cx="908065" cy="133672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07C399-256E-0080-4AC0-A3ED7D6BC202}"/>
              </a:ext>
            </a:extLst>
          </p:cNvPr>
          <p:cNvSpPr txBox="1"/>
          <p:nvPr/>
        </p:nvSpPr>
        <p:spPr>
          <a:xfrm>
            <a:off x="608710" y="5028236"/>
            <a:ext cx="265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29D6C-3772-1325-5CB3-FE5F0A61707B}"/>
              </a:ext>
            </a:extLst>
          </p:cNvPr>
          <p:cNvSpPr txBox="1"/>
          <p:nvPr/>
        </p:nvSpPr>
        <p:spPr>
          <a:xfrm>
            <a:off x="3364350" y="5266914"/>
            <a:ext cx="300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C375D-C9D9-7690-605C-D9D74E716F7B}"/>
              </a:ext>
            </a:extLst>
          </p:cNvPr>
          <p:cNvSpPr txBox="1"/>
          <p:nvPr/>
        </p:nvSpPr>
        <p:spPr>
          <a:xfrm>
            <a:off x="6271428" y="5061268"/>
            <a:ext cx="265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lệch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2C74F6-F1D0-FADF-29C5-5532514164B5}"/>
              </a:ext>
            </a:extLst>
          </p:cNvPr>
          <p:cNvSpPr txBox="1"/>
          <p:nvPr/>
        </p:nvSpPr>
        <p:spPr>
          <a:xfrm>
            <a:off x="9083829" y="5231012"/>
            <a:ext cx="285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khổ</a:t>
            </a:r>
            <a:r>
              <a:rPr lang="en-US" dirty="0"/>
              <a:t> </a:t>
            </a:r>
            <a:r>
              <a:rPr lang="en-US" dirty="0" err="1"/>
              <a:t>giấy</a:t>
            </a:r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B7A63E-19E0-2084-DCBE-CD80FCD6402A}"/>
              </a:ext>
            </a:extLst>
          </p:cNvPr>
          <p:cNvSpPr/>
          <p:nvPr/>
        </p:nvSpPr>
        <p:spPr>
          <a:xfrm>
            <a:off x="1658319" y="1146876"/>
            <a:ext cx="732390" cy="527896"/>
          </a:xfrm>
          <a:prstGeom prst="ellipse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66F8531-2A87-A042-B377-21CFB49AA503}"/>
              </a:ext>
            </a:extLst>
          </p:cNvPr>
          <p:cNvSpPr/>
          <p:nvPr/>
        </p:nvSpPr>
        <p:spPr>
          <a:xfrm>
            <a:off x="4419865" y="1134573"/>
            <a:ext cx="732390" cy="527896"/>
          </a:xfrm>
          <a:prstGeom prst="ellipse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DEB6E66-A354-254A-7AB1-20D8515FF44E}"/>
              </a:ext>
            </a:extLst>
          </p:cNvPr>
          <p:cNvSpPr/>
          <p:nvPr/>
        </p:nvSpPr>
        <p:spPr>
          <a:xfrm>
            <a:off x="7274785" y="1163532"/>
            <a:ext cx="732390" cy="527896"/>
          </a:xfrm>
          <a:prstGeom prst="ellipse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EAABD4-1AAF-78FF-6496-7EF341DC7FC2}"/>
              </a:ext>
            </a:extLst>
          </p:cNvPr>
          <p:cNvGrpSpPr/>
          <p:nvPr/>
        </p:nvGrpSpPr>
        <p:grpSpPr>
          <a:xfrm>
            <a:off x="6449837" y="1762923"/>
            <a:ext cx="2196703" cy="3177153"/>
            <a:chOff x="6439155" y="1762925"/>
            <a:chExt cx="2196703" cy="31771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E73B1C0-371C-981E-0C75-1D01B9CB0444}"/>
                </a:ext>
              </a:extLst>
            </p:cNvPr>
            <p:cNvSpPr/>
            <p:nvPr/>
          </p:nvSpPr>
          <p:spPr>
            <a:xfrm>
              <a:off x="6439155" y="1762925"/>
              <a:ext cx="2196703" cy="31771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63500" dir="13500000" algn="br" rotWithShape="0">
                <a:prstClr val="black">
                  <a:alpha val="9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66683F9-1CA2-30A1-2DA0-369135B04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3113" b="18292"/>
            <a:stretch/>
          </p:blipFill>
          <p:spPr>
            <a:xfrm>
              <a:off x="6646103" y="2233793"/>
              <a:ext cx="1989755" cy="2706283"/>
            </a:xfrm>
            <a:prstGeom prst="rect">
              <a:avLst/>
            </a:prstGeom>
          </p:spPr>
        </p:pic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2F45383-4DBF-F555-61CA-EF01E1B2A4A9}"/>
              </a:ext>
            </a:extLst>
          </p:cNvPr>
          <p:cNvSpPr/>
          <p:nvPr/>
        </p:nvSpPr>
        <p:spPr>
          <a:xfrm>
            <a:off x="7285467" y="1163530"/>
            <a:ext cx="732390" cy="527896"/>
          </a:xfrm>
          <a:prstGeom prst="ellipse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95D293-22D5-2B3F-559C-C89531C914BC}"/>
              </a:ext>
            </a:extLst>
          </p:cNvPr>
          <p:cNvSpPr/>
          <p:nvPr/>
        </p:nvSpPr>
        <p:spPr>
          <a:xfrm>
            <a:off x="9979738" y="1208039"/>
            <a:ext cx="732390" cy="527896"/>
          </a:xfrm>
          <a:prstGeom prst="ellipse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0863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B35F7CDB-D9EC-7CB9-4EFB-BC9226FB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DB0BF-3CC2-8937-FB65-9CA250F03713}"/>
              </a:ext>
            </a:extLst>
          </p:cNvPr>
          <p:cNvSpPr txBox="1"/>
          <p:nvPr/>
        </p:nvSpPr>
        <p:spPr>
          <a:xfrm>
            <a:off x="3603625" y="381000"/>
            <a:ext cx="3870325" cy="522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</a:rPr>
              <a:t>khảo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CD8A95-36E6-42C8-3A5A-30B16AF6C92E}"/>
              </a:ext>
            </a:extLst>
          </p:cNvPr>
          <p:cNvSpPr/>
          <p:nvPr/>
        </p:nvSpPr>
        <p:spPr>
          <a:xfrm>
            <a:off x="463550" y="971550"/>
            <a:ext cx="10928350" cy="56388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Freeform 69">
            <a:extLst>
              <a:ext uri="{FF2B5EF4-FFF2-40B4-BE49-F238E27FC236}">
                <a16:creationId xmlns:a16="http://schemas.microsoft.com/office/drawing/2014/main" id="{F753B2AE-7480-7F17-BF10-44F428030494}"/>
              </a:ext>
            </a:extLst>
          </p:cNvPr>
          <p:cNvSpPr>
            <a:spLocks/>
          </p:cNvSpPr>
          <p:nvPr/>
        </p:nvSpPr>
        <p:spPr bwMode="gray">
          <a:xfrm flipH="1">
            <a:off x="11039475" y="5492750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vi-VN"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7DDC4-932C-9E68-50C4-0BCEFAF73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25" y="1279532"/>
            <a:ext cx="3393941" cy="4953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FFD02E-00E6-7C10-BF9B-9B6C4139B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077627"/>
            <a:ext cx="3035559" cy="2155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91DB4-BBBA-9EAD-B1F0-3D1D68B848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348285"/>
            <a:ext cx="3951441" cy="23523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03BF5-9796-5AA8-818F-4EA05804BF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87" y="4077627"/>
            <a:ext cx="3057622" cy="215572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6DDA6F-1B69-F50A-343D-5C7DD1C9E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0" t="14932" r="8603" b="15634"/>
          <a:stretch/>
        </p:blipFill>
        <p:spPr bwMode="auto">
          <a:xfrm>
            <a:off x="5141884" y="1348547"/>
            <a:ext cx="1993325" cy="24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8A44E-338F-9914-82D9-1E3C875F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>
            <a:extLst>
              <a:ext uri="{FF2B5EF4-FFF2-40B4-BE49-F238E27FC236}">
                <a16:creationId xmlns:a16="http://schemas.microsoft.com/office/drawing/2014/main" id="{8F144CB6-3CAC-E53F-F4AD-6FBDE4DA2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9E3C09DC-87B7-4D30-4688-8684A32FB1B2}"/>
              </a:ext>
            </a:extLst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8C3E13A-A2DA-1B4C-4043-7D31C949C913}"/>
              </a:ext>
            </a:extLst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1C57BA85-D6CE-38E1-CB10-1C41540E6A5F}"/>
              </a:ext>
            </a:extLst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1AADD38F-1DA8-DDF1-47E8-0A3A43DF8660}"/>
              </a:ext>
            </a:extLst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C7DCB37-CD1B-A245-962E-F998CC5A49F4}"/>
              </a:ext>
            </a:extLst>
          </p:cNvPr>
          <p:cNvSpPr txBox="1"/>
          <p:nvPr/>
        </p:nvSpPr>
        <p:spPr>
          <a:xfrm>
            <a:off x="542411" y="1025496"/>
            <a:ext cx="109008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3: </a:t>
            </a:r>
            <a:r>
              <a:rPr lang="en-US" sz="36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Arial" panose="020B0604020202020204" pitchFamily="34" charset="0"/>
              </a:rPr>
              <a:t>LUYỆN TẬP SÁNG TẠO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4172F28-75B7-F6C2-F104-143FFB6F62BD}"/>
              </a:ext>
            </a:extLst>
          </p:cNvPr>
          <p:cNvCxnSpPr>
            <a:cxnSpLocks/>
          </p:cNvCxnSpPr>
          <p:nvPr/>
        </p:nvCxnSpPr>
        <p:spPr>
          <a:xfrm flipV="1">
            <a:off x="1979622" y="1977997"/>
            <a:ext cx="7949816" cy="72887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4DD76EC3-6428-CAE9-F8B1-BDDF4BC06018}"/>
              </a:ext>
            </a:extLst>
          </p:cNvPr>
          <p:cNvSpPr txBox="1"/>
          <p:nvPr/>
        </p:nvSpPr>
        <p:spPr>
          <a:xfrm>
            <a:off x="1484322" y="2535010"/>
            <a:ext cx="90868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BE37A-4493-F239-F8C8-383657CFB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822883" y="3664767"/>
            <a:ext cx="4213111" cy="3238500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827955-8289-73E3-9973-D51D36BBC3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4163" y="-882858"/>
            <a:ext cx="4362450" cy="2776538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</p:spPr>
      </p:pic>
      <p:sp>
        <p:nvSpPr>
          <p:cNvPr id="53" name="Freeform 69">
            <a:extLst>
              <a:ext uri="{FF2B5EF4-FFF2-40B4-BE49-F238E27FC236}">
                <a16:creationId xmlns:a16="http://schemas.microsoft.com/office/drawing/2014/main" id="{3D557DDC-BCFC-1487-59D1-07BCFF0C51AF}"/>
              </a:ext>
            </a:extLst>
          </p:cNvPr>
          <p:cNvSpPr>
            <a:spLocks/>
          </p:cNvSpPr>
          <p:nvPr/>
        </p:nvSpPr>
        <p:spPr bwMode="gray">
          <a:xfrm flipH="1">
            <a:off x="11439525" y="5748338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vi-V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592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446D83-00BE-D6E6-4FA4-144A6EA34977}"/>
              </a:ext>
            </a:extLst>
          </p:cNvPr>
          <p:cNvSpPr/>
          <p:nvPr/>
        </p:nvSpPr>
        <p:spPr>
          <a:xfrm>
            <a:off x="2852420" y="4889841"/>
            <a:ext cx="6180137" cy="1968159"/>
          </a:xfrm>
          <a:prstGeom prst="roundRect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7B6B98-D8ED-A46B-D3B2-78DB090C00B2}"/>
              </a:ext>
            </a:extLst>
          </p:cNvPr>
          <p:cNvSpPr txBox="1"/>
          <p:nvPr/>
        </p:nvSpPr>
        <p:spPr>
          <a:xfrm>
            <a:off x="2927752" y="5066292"/>
            <a:ext cx="6244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400" dirty="0">
                <a:latin typeface="Arial" panose="020B0604020202020204" pitchFamily="34" charset="0"/>
              </a:rPr>
              <a:t>Quan </a:t>
            </a:r>
            <a:r>
              <a:rPr lang="en-US" sz="2400" dirty="0" err="1">
                <a:latin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khổ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</a:rPr>
              <a:t> A4 </a:t>
            </a:r>
            <a:r>
              <a:rPr lang="en-US" sz="2400" dirty="0" err="1">
                <a:latin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chì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đen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2400" dirty="0" err="1">
                <a:latin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</a:rPr>
              <a:t>bố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cục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phác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2400" dirty="0" err="1">
                <a:latin typeface="Arial" panose="020B0604020202020204" pitchFamily="34" charset="0"/>
              </a:rPr>
              <a:t>Đậm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nhạt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A775E-7B2F-928C-B5A6-0E8FB1A37F8D}"/>
              </a:ext>
            </a:extLst>
          </p:cNvPr>
          <p:cNvSpPr txBox="1"/>
          <p:nvPr/>
        </p:nvSpPr>
        <p:spPr>
          <a:xfrm>
            <a:off x="838904" y="4009852"/>
            <a:ext cx="24792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</a:rPr>
              <a:t>Góc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nhìn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bên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trái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680C0-85B0-E2D5-9E6C-7AB79AF5E36D}"/>
              </a:ext>
            </a:extLst>
          </p:cNvPr>
          <p:cNvSpPr txBox="1"/>
          <p:nvPr/>
        </p:nvSpPr>
        <p:spPr>
          <a:xfrm>
            <a:off x="8552668" y="4009519"/>
            <a:ext cx="255219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</a:rPr>
              <a:t>Góc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nhìn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bên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phải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2E9992-21B4-509F-F36A-ADEC217F5B88}"/>
              </a:ext>
            </a:extLst>
          </p:cNvPr>
          <p:cNvSpPr txBox="1"/>
          <p:nvPr/>
        </p:nvSpPr>
        <p:spPr>
          <a:xfrm>
            <a:off x="4555167" y="3997544"/>
            <a:ext cx="282550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C000"/>
                </a:solidFill>
              </a:rPr>
              <a:t>Góc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nhìn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chính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diện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11" name="Picture 10" descr="A group of people sitting at desks&#10;&#10;AI-generated content may be incorrect.">
            <a:extLst>
              <a:ext uri="{FF2B5EF4-FFF2-40B4-BE49-F238E27FC236}">
                <a16:creationId xmlns:a16="http://schemas.microsoft.com/office/drawing/2014/main" id="{21ECDB67-DA21-F961-B261-F6FF2A9BA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r="30207"/>
          <a:stretch/>
        </p:blipFill>
        <p:spPr>
          <a:xfrm>
            <a:off x="10466127" y="4263589"/>
            <a:ext cx="1445907" cy="2678878"/>
          </a:xfrm>
          <a:prstGeom prst="rect">
            <a:avLst/>
          </a:prstGeom>
        </p:spPr>
      </p:pic>
      <p:pic>
        <p:nvPicPr>
          <p:cNvPr id="2" name="Picture 1" descr="A apple on a book and a vase&#10;&#10;AI-generated content may be incorrect.">
            <a:extLst>
              <a:ext uri="{FF2B5EF4-FFF2-40B4-BE49-F238E27FC236}">
                <a16:creationId xmlns:a16="http://schemas.microsoft.com/office/drawing/2014/main" id="{90DCD45B-4BC1-0542-DA11-6ABE52334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9587" r="8757" b="22646"/>
          <a:stretch/>
        </p:blipFill>
        <p:spPr>
          <a:xfrm>
            <a:off x="782342" y="240304"/>
            <a:ext cx="2598353" cy="3716828"/>
          </a:xfrm>
          <a:prstGeom prst="rect">
            <a:avLst/>
          </a:prstGeom>
        </p:spPr>
      </p:pic>
      <p:pic>
        <p:nvPicPr>
          <p:cNvPr id="12" name="Picture 11" descr="A white vase and a book on a white table&#10;&#10;AI-generated content may be incorrect.">
            <a:extLst>
              <a:ext uri="{FF2B5EF4-FFF2-40B4-BE49-F238E27FC236}">
                <a16:creationId xmlns:a16="http://schemas.microsoft.com/office/drawing/2014/main" id="{149797BF-0647-6770-0346-87910BD2E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9165" r="10446" b="26365"/>
          <a:stretch/>
        </p:blipFill>
        <p:spPr>
          <a:xfrm>
            <a:off x="8435925" y="256673"/>
            <a:ext cx="2766830" cy="3709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2452F9-7A91-EC2E-CAC9-B37B53980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073" y="197950"/>
            <a:ext cx="2766830" cy="37161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98314" y="1321778"/>
            <a:ext cx="9995372" cy="475566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40432" y="684122"/>
            <a:ext cx="7711137" cy="117887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>
            <a:off x="10222655" y="1106259"/>
            <a:ext cx="1555901" cy="1513467"/>
          </a:xfrm>
          <a:custGeom>
            <a:avLst/>
            <a:gdLst/>
            <a:ahLst/>
            <a:cxnLst/>
            <a:rect l="l" t="t" r="r" b="b"/>
            <a:pathLst>
              <a:path w="2333852" h="2270201">
                <a:moveTo>
                  <a:pt x="0" y="0"/>
                </a:moveTo>
                <a:lnTo>
                  <a:pt x="2333852" y="0"/>
                </a:lnTo>
                <a:lnTo>
                  <a:pt x="2333852" y="2270201"/>
                </a:lnTo>
                <a:lnTo>
                  <a:pt x="0" y="22702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93392" y="113026"/>
            <a:ext cx="1538609" cy="1986466"/>
          </a:xfrm>
          <a:custGeom>
            <a:avLst/>
            <a:gdLst/>
            <a:ahLst/>
            <a:cxnLst/>
            <a:rect l="l" t="t" r="r" b="b"/>
            <a:pathLst>
              <a:path w="2307913" h="2979699">
                <a:moveTo>
                  <a:pt x="0" y="0"/>
                </a:moveTo>
                <a:lnTo>
                  <a:pt x="2307913" y="0"/>
                </a:lnTo>
                <a:lnTo>
                  <a:pt x="2307913" y="2979700"/>
                </a:lnTo>
                <a:lnTo>
                  <a:pt x="0" y="2979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51568" y="4750382"/>
            <a:ext cx="1738263" cy="1624485"/>
          </a:xfrm>
          <a:custGeom>
            <a:avLst/>
            <a:gdLst/>
            <a:ahLst/>
            <a:cxnLst/>
            <a:rect l="l" t="t" r="r" b="b"/>
            <a:pathLst>
              <a:path w="2607394" h="2436728">
                <a:moveTo>
                  <a:pt x="0" y="0"/>
                </a:moveTo>
                <a:lnTo>
                  <a:pt x="2607395" y="0"/>
                </a:lnTo>
                <a:lnTo>
                  <a:pt x="2607395" y="2436728"/>
                </a:lnTo>
                <a:lnTo>
                  <a:pt x="0" y="24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2381" y="4759089"/>
            <a:ext cx="2727643" cy="2365093"/>
          </a:xfrm>
          <a:custGeom>
            <a:avLst/>
            <a:gdLst/>
            <a:ahLst/>
            <a:cxnLst/>
            <a:rect l="l" t="t" r="r" b="b"/>
            <a:pathLst>
              <a:path w="4091464" h="3547640">
                <a:moveTo>
                  <a:pt x="0" y="0"/>
                </a:moveTo>
                <a:lnTo>
                  <a:pt x="4091464" y="0"/>
                </a:lnTo>
                <a:lnTo>
                  <a:pt x="4091464" y="3547641"/>
                </a:lnTo>
                <a:lnTo>
                  <a:pt x="0" y="354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684145" y="2705682"/>
            <a:ext cx="8823711" cy="834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29"/>
              </a:lnSpc>
            </a:pPr>
            <a:r>
              <a:rPr lang="en-US" sz="40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CHÀO MỪNG BẠN ĐẾN VỚI TRÒ CHƠI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84B832-B6DE-4963-8D19-C29AE5B113E0}"/>
              </a:ext>
            </a:extLst>
          </p:cNvPr>
          <p:cNvSpPr/>
          <p:nvPr/>
        </p:nvSpPr>
        <p:spPr>
          <a:xfrm>
            <a:off x="3325332" y="894918"/>
            <a:ext cx="5918110" cy="93352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52E0E1-4F37-4A35-98A6-52AE3031D0FF}"/>
              </a:ext>
            </a:extLst>
          </p:cNvPr>
          <p:cNvSpPr txBox="1"/>
          <p:nvPr/>
        </p:nvSpPr>
        <p:spPr>
          <a:xfrm>
            <a:off x="3152804" y="3625723"/>
            <a:ext cx="7158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XÉ TÚI MÙ MỞ KIẾN THỨC </a:t>
            </a:r>
            <a:endParaRPr lang="en-US" sz="4000" dirty="0">
              <a:latin typeface="#9Slide07 SVNA Love Of Thunder" panose="02040603050506020204" pitchFamily="18" charset="0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5F8B5BE-3F39-4B56-A6CE-0FCAA43A4632}"/>
              </a:ext>
            </a:extLst>
          </p:cNvPr>
          <p:cNvSpPr txBox="1"/>
          <p:nvPr/>
        </p:nvSpPr>
        <p:spPr>
          <a:xfrm>
            <a:off x="5503621" y="1032006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0" name="D7190A">
            <a:extLst>
              <a:ext uri="{FF2B5EF4-FFF2-40B4-BE49-F238E27FC236}">
                <a16:creationId xmlns:a16="http://schemas.microsoft.com/office/drawing/2014/main" id="{95046AB5-60C3-483C-AE29-BF32CA6C12A8}"/>
              </a:ext>
            </a:extLst>
          </p:cNvPr>
          <p:cNvSpPr txBox="1"/>
          <p:nvPr/>
        </p:nvSpPr>
        <p:spPr>
          <a:xfrm>
            <a:off x="0" y="-567267"/>
            <a:ext cx="423333" cy="39703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C:\Users\nguye\Downloads\</a:t>
            </a:r>
          </a:p>
        </p:txBody>
      </p:sp>
      <p:pic>
        <p:nvPicPr>
          <p:cNvPr id="23" name="1012-copy">
            <a:hlinkClick r:id="" action="ppaction://media"/>
            <a:extLst>
              <a:ext uri="{FF2B5EF4-FFF2-40B4-BE49-F238E27FC236}">
                <a16:creationId xmlns:a16="http://schemas.microsoft.com/office/drawing/2014/main" id="{D873FD6E-E5BC-423F-8E88-5781D25D80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" end="30634.5"/>
                  <p14:fade in="750" out="7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149600" y="-3124200"/>
            <a:ext cx="324909" cy="324909"/>
          </a:xfrm>
          <a:prstGeom prst="rect">
            <a:avLst/>
          </a:prstGeom>
        </p:spPr>
      </p:pic>
      <p:pic>
        <p:nvPicPr>
          <p:cNvPr id="25" name="1012-copy(7)">
            <a:hlinkClick r:id="" action="ppaction://media"/>
            <a:extLst>
              <a:ext uri="{FF2B5EF4-FFF2-40B4-BE49-F238E27FC236}">
                <a16:creationId xmlns:a16="http://schemas.microsoft.com/office/drawing/2014/main" id="{2F30744E-4EB7-49A0-B750-490B6C39B4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61"/>
                  <p14:fade in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26000" y="-2397940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fad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>
            <a:extLst>
              <a:ext uri="{FF2B5EF4-FFF2-40B4-BE49-F238E27FC236}">
                <a16:creationId xmlns:a16="http://schemas.microsoft.com/office/drawing/2014/main" id="{8266BA13-5899-1F9C-7006-88594B8C4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921661BB-DB28-BA64-D8B7-9FDD8EC25E8B}"/>
              </a:ext>
            </a:extLst>
          </p:cNvPr>
          <p:cNvSpPr/>
          <p:nvPr/>
        </p:nvSpPr>
        <p:spPr>
          <a:xfrm>
            <a:off x="2540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61443A52-5DE8-275F-5BF9-F3F04217D7FB}"/>
              </a:ext>
            </a:extLst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0AC0AE0-47B2-66A2-48A4-9EC335F02F97}"/>
              </a:ext>
            </a:extLst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255F5104-37E0-F323-D0CD-14321E6D9FDA}"/>
              </a:ext>
            </a:extLst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204B27B-F445-3A82-E0B7-38CC03856C63}"/>
              </a:ext>
            </a:extLst>
          </p:cNvPr>
          <p:cNvSpPr txBox="1"/>
          <p:nvPr/>
        </p:nvSpPr>
        <p:spPr>
          <a:xfrm>
            <a:off x="3511240" y="1840968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4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D424617-2B93-AF3F-C4E5-53527E69904D}"/>
              </a:ext>
            </a:extLst>
          </p:cNvPr>
          <p:cNvCxnSpPr>
            <a:cxnSpLocks/>
          </p:cNvCxnSpPr>
          <p:nvPr/>
        </p:nvCxnSpPr>
        <p:spPr>
          <a:xfrm>
            <a:off x="4071029" y="2749768"/>
            <a:ext cx="263661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68867041-37EB-F120-D958-32FE7BDA82EB}"/>
              </a:ext>
            </a:extLst>
          </p:cNvPr>
          <p:cNvSpPr txBox="1"/>
          <p:nvPr/>
        </p:nvSpPr>
        <p:spPr>
          <a:xfrm>
            <a:off x="3010509" y="3069706"/>
            <a:ext cx="5034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Nhận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xét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chia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sẻ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rút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kinh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nghiệm</a:t>
            </a: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E74B0-CDAB-8F17-7B73-371B66556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370" y="3777456"/>
            <a:ext cx="4103688" cy="2854325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91436E-CA6D-DE96-B11A-251E4E2528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6738" y="-169863"/>
            <a:ext cx="4362450" cy="2776538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C5C385-540B-3C9B-8516-FCA610ED5FAD}"/>
              </a:ext>
            </a:extLst>
          </p:cNvPr>
          <p:cNvSpPr txBox="1"/>
          <p:nvPr/>
        </p:nvSpPr>
        <p:spPr>
          <a:xfrm>
            <a:off x="3633237" y="4899051"/>
            <a:ext cx="49255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1.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Bố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cục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2.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Hình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vẽ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3.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Đậm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nhạt</a:t>
            </a:r>
            <a:r>
              <a:rPr lang="en-US" sz="3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en-US" sz="3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nếu</a:t>
            </a:r>
            <a:r>
              <a:rPr lang="en-US" sz="3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36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có</a:t>
            </a:r>
            <a:r>
              <a:rPr lang="en-US" sz="36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</a:rPr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DC88A-AADF-D0B5-F2B4-3E1388CDB50E}"/>
              </a:ext>
            </a:extLst>
          </p:cNvPr>
          <p:cNvSpPr txBox="1"/>
          <p:nvPr/>
        </p:nvSpPr>
        <p:spPr>
          <a:xfrm>
            <a:off x="-172314" y="0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4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75A55E-5A52-E241-0A0E-D815DB047E4C}"/>
              </a:ext>
            </a:extLst>
          </p:cNvPr>
          <p:cNvCxnSpPr>
            <a:cxnSpLocks/>
          </p:cNvCxnSpPr>
          <p:nvPr/>
        </p:nvCxnSpPr>
        <p:spPr>
          <a:xfrm>
            <a:off x="433245" y="908114"/>
            <a:ext cx="2636610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ACD0FCF-1688-8A96-4C27-78E092DE1108}"/>
              </a:ext>
            </a:extLst>
          </p:cNvPr>
          <p:cNvSpPr txBox="1"/>
          <p:nvPr/>
        </p:nvSpPr>
        <p:spPr>
          <a:xfrm>
            <a:off x="2746811" y="372426"/>
            <a:ext cx="81193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Nhận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xét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sẻ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rút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kinh</a:t>
            </a:r>
            <a:r>
              <a:rPr lang="en-US" sz="4000" dirty="0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 </a:t>
            </a:r>
            <a:r>
              <a:rPr lang="en-US" sz="4000" dirty="0" err="1">
                <a:solidFill>
                  <a:srgbClr val="FFFF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nghiệm</a:t>
            </a:r>
            <a:endParaRPr lang="en-US" sz="4000" dirty="0">
              <a:solidFill>
                <a:srgbClr val="FFFF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3">
            <a:extLst>
              <a:ext uri="{FF2B5EF4-FFF2-40B4-BE49-F238E27FC236}">
                <a16:creationId xmlns:a16="http://schemas.microsoft.com/office/drawing/2014/main" id="{562CF554-E486-88EC-E60F-8AF8053E8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635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2E3AE6A4-0A59-C563-9B3B-99CC5A168BE7}"/>
              </a:ext>
            </a:extLst>
          </p:cNvPr>
          <p:cNvSpPr/>
          <p:nvPr/>
        </p:nvSpPr>
        <p:spPr>
          <a:xfrm>
            <a:off x="0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E75B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2FC8764F-A609-4EBB-3CC0-97F21705B66A}"/>
              </a:ext>
            </a:extLst>
          </p:cNvPr>
          <p:cNvSpPr/>
          <p:nvPr/>
        </p:nvSpPr>
        <p:spPr>
          <a:xfrm flipH="1" flipV="1">
            <a:off x="7286625" y="0"/>
            <a:ext cx="4905375" cy="6858000"/>
          </a:xfrm>
          <a:custGeom>
            <a:avLst/>
            <a:gdLst>
              <a:gd name="connsiteX0" fmla="*/ 0 w 4905560"/>
              <a:gd name="connsiteY0" fmla="*/ 0 h 6858000"/>
              <a:gd name="connsiteX1" fmla="*/ 3021460 w 4905560"/>
              <a:gd name="connsiteY1" fmla="*/ 0 h 6858000"/>
              <a:gd name="connsiteX2" fmla="*/ 4905560 w 4905560"/>
              <a:gd name="connsiteY2" fmla="*/ 0 h 6858000"/>
              <a:gd name="connsiteX3" fmla="*/ 3067964 w 4905560"/>
              <a:gd name="connsiteY3" fmla="*/ 6858000 h 6858000"/>
              <a:gd name="connsiteX4" fmla="*/ 3021460 w 4905560"/>
              <a:gd name="connsiteY4" fmla="*/ 6858000 h 6858000"/>
              <a:gd name="connsiteX5" fmla="*/ 0 w 490556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5560" h="6858000">
                <a:moveTo>
                  <a:pt x="0" y="0"/>
                </a:moveTo>
                <a:lnTo>
                  <a:pt x="3021460" y="0"/>
                </a:lnTo>
                <a:lnTo>
                  <a:pt x="4905560" y="0"/>
                </a:lnTo>
                <a:lnTo>
                  <a:pt x="3067964" y="6858000"/>
                </a:lnTo>
                <a:lnTo>
                  <a:pt x="30214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75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782001B8-39AD-4A79-27D6-CBBD06E427C4}"/>
              </a:ext>
            </a:extLst>
          </p:cNvPr>
          <p:cNvSpPr/>
          <p:nvPr/>
        </p:nvSpPr>
        <p:spPr>
          <a:xfrm>
            <a:off x="2644775" y="12700"/>
            <a:ext cx="2119313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F0141CA1-127F-42F4-D761-FCA6CA143237}"/>
              </a:ext>
            </a:extLst>
          </p:cNvPr>
          <p:cNvSpPr/>
          <p:nvPr/>
        </p:nvSpPr>
        <p:spPr>
          <a:xfrm>
            <a:off x="7453313" y="0"/>
            <a:ext cx="2117725" cy="6858000"/>
          </a:xfrm>
          <a:custGeom>
            <a:avLst/>
            <a:gdLst>
              <a:gd name="connsiteX0" fmla="*/ 1837597 w 2117937"/>
              <a:gd name="connsiteY0" fmla="*/ 0 h 6858000"/>
              <a:gd name="connsiteX1" fmla="*/ 2117937 w 2117937"/>
              <a:gd name="connsiteY1" fmla="*/ 0 h 6858000"/>
              <a:gd name="connsiteX2" fmla="*/ 280341 w 2117937"/>
              <a:gd name="connsiteY2" fmla="*/ 6858000 h 6858000"/>
              <a:gd name="connsiteX3" fmla="*/ 233837 w 2117937"/>
              <a:gd name="connsiteY3" fmla="*/ 6858000 h 6858000"/>
              <a:gd name="connsiteX4" fmla="*/ 0 w 211793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937" h="6858000">
                <a:moveTo>
                  <a:pt x="1837597" y="0"/>
                </a:moveTo>
                <a:lnTo>
                  <a:pt x="2117937" y="0"/>
                </a:lnTo>
                <a:lnTo>
                  <a:pt x="280341" y="6858000"/>
                </a:lnTo>
                <a:lnTo>
                  <a:pt x="23383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70C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48B44B3-DCD5-57BC-0BA0-B0FE19433108}"/>
              </a:ext>
            </a:extLst>
          </p:cNvPr>
          <p:cNvSpPr txBox="1"/>
          <p:nvPr/>
        </p:nvSpPr>
        <p:spPr>
          <a:xfrm>
            <a:off x="1560605" y="1101398"/>
            <a:ext cx="384772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HOẠT ĐỘNG </a:t>
            </a:r>
            <a:r>
              <a:rPr lang="en-US" sz="6000" dirty="0">
                <a:solidFill>
                  <a:schemeClr val="accent4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Alberta Heavy" panose="02040603050506020204" pitchFamily="18" charset="0"/>
                <a:cs typeface="+mn-cs"/>
              </a:rPr>
              <a:t>5</a:t>
            </a:r>
            <a:endParaRPr lang="en-US" sz="3200" dirty="0">
              <a:solidFill>
                <a:schemeClr val="accent4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Alberta Heavy" panose="02040603050506020204" pitchFamily="18" charset="0"/>
              <a:cs typeface="+mn-cs"/>
            </a:endParaRP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628047A-29BF-8059-6D61-1CCA070483D0}"/>
              </a:ext>
            </a:extLst>
          </p:cNvPr>
          <p:cNvCxnSpPr>
            <a:cxnSpLocks/>
          </p:cNvCxnSpPr>
          <p:nvPr/>
        </p:nvCxnSpPr>
        <p:spPr>
          <a:xfrm>
            <a:off x="2261364" y="2024063"/>
            <a:ext cx="2362608" cy="0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  <a:tailEnd type="oval" w="med" len="med"/>
          </a:ln>
          <a:effectLst>
            <a:glow rad="101600">
              <a:schemeClr val="tx1">
                <a:alpha val="88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59C524FF-E77E-FB6D-2113-CD4EF1E8B847}"/>
              </a:ext>
            </a:extLst>
          </p:cNvPr>
          <p:cNvSpPr txBox="1"/>
          <p:nvPr/>
        </p:nvSpPr>
        <p:spPr>
          <a:xfrm>
            <a:off x="1013165" y="2054378"/>
            <a:ext cx="506814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rgbClr val="FF0000"/>
                </a:solidFill>
                <a:effectLst>
                  <a:glow rad="190500">
                    <a:schemeClr val="tx1">
                      <a:alpha val="83000"/>
                    </a:schemeClr>
                  </a:glow>
                </a:effectLst>
                <a:latin typeface="UTM Davida" panose="02040603050506020204" pitchFamily="18" charset="0"/>
                <a:cs typeface="+mn-cs"/>
              </a:rPr>
              <a:t>VẬN DỤNG</a:t>
            </a:r>
            <a:endParaRPr lang="en-US" sz="4800" dirty="0">
              <a:solidFill>
                <a:srgbClr val="FF0000"/>
              </a:solidFill>
              <a:effectLst>
                <a:glow rad="190500">
                  <a:schemeClr val="tx1">
                    <a:alpha val="83000"/>
                  </a:schemeClr>
                </a:glow>
              </a:effectLst>
              <a:latin typeface="UTM Davida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B60E1-2D55-1015-818D-59C4E8AC4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452" y="4649261"/>
            <a:ext cx="3165395" cy="2202389"/>
          </a:xfrm>
          <a:prstGeom prst="rect">
            <a:avLst/>
          </a:prstGeom>
          <a:effectLst>
            <a:outerShdw blurRad="342900" dist="215900" dir="13500000" algn="br" rotWithShape="0">
              <a:prstClr val="black">
                <a:alpha val="67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946A0-7C35-CF04-6B4D-64C6949DD54D}"/>
              </a:ext>
            </a:extLst>
          </p:cNvPr>
          <p:cNvSpPr/>
          <p:nvPr/>
        </p:nvSpPr>
        <p:spPr>
          <a:xfrm>
            <a:off x="5790578" y="1550727"/>
            <a:ext cx="5778500" cy="5700863"/>
          </a:xfrm>
          <a:prstGeom prst="roundRect">
            <a:avLst/>
          </a:prstGeom>
          <a:solidFill>
            <a:srgbClr val="FFD966"/>
          </a:solidFill>
          <a:ln>
            <a:noFill/>
          </a:ln>
          <a:effectLst>
            <a:outerShdw blurRad="190500" dist="63500" dir="13500000" algn="br" rotWithShape="0">
              <a:prstClr val="black">
                <a:alpha val="9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57CB2F-97DB-918A-0620-8D96ABBE8AA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71038" y="-555694"/>
            <a:ext cx="3949243" cy="2513547"/>
          </a:xfrm>
          <a:prstGeom prst="rect">
            <a:avLst/>
          </a:prstGeom>
          <a:noFill/>
          <a:ln>
            <a:noFill/>
          </a:ln>
          <a:effectLst>
            <a:outerShdw blurRad="101600" dist="38100" dir="8100000" sx="106000" sy="106000" algn="tr" rotWithShape="0">
              <a:srgbClr val="000000">
                <a:alpha val="59999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DA4FD-761B-BDEE-5732-62EEC5BC5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703" y="1961028"/>
            <a:ext cx="513672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</a:rPr>
              <a:t>Tìm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hiểu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cách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đan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nét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tạo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đậm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nhạt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2400" dirty="0" err="1">
                <a:latin typeface="Arial" panose="020B0604020202020204" pitchFamily="34" charset="0"/>
              </a:rPr>
              <a:t>Vẽ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thêm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đồ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khác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gia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đình</a:t>
            </a:r>
            <a:r>
              <a:rPr lang="en-US" altLang="en-US" sz="2400" dirty="0"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</a:rPr>
              <a:t>Tìm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hiểu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cách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tả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hình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khối</a:t>
            </a:r>
            <a:r>
              <a:rPr lang="en-US" altLang="en-US" sz="2400" dirty="0"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</a:rPr>
              <a:t>không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gian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trong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tranh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tĩnh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vật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màu</a:t>
            </a:r>
            <a:r>
              <a:rPr lang="en-US" altLang="en-US" sz="2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Vẽ Tranh Tĩnh Vật Đơn Giản Mà Đẹp Dành Cho Lớp 7, 9 Tham Khảo">
            <a:extLst>
              <a:ext uri="{FF2B5EF4-FFF2-40B4-BE49-F238E27FC236}">
                <a16:creationId xmlns:a16="http://schemas.microsoft.com/office/drawing/2014/main" id="{92353435-B103-B1F2-7D24-5571172C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023" y="4089621"/>
            <a:ext cx="1733550" cy="246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tranh tĩnh vật - Tranh đẹp | tranh sơn dầu vẽ tay | Tranh chất lượng">
            <a:extLst>
              <a:ext uri="{FF2B5EF4-FFF2-40B4-BE49-F238E27FC236}">
                <a16:creationId xmlns:a16="http://schemas.microsoft.com/office/drawing/2014/main" id="{16927A8D-B6FB-14DE-FAC0-CFAACECF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057" y="4104399"/>
            <a:ext cx="1801514" cy="24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16A597-97E4-19CB-D83F-E36802E3BE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334" y="4108887"/>
            <a:ext cx="1822479" cy="24299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lock Arc 12">
            <a:extLst>
              <a:ext uri="{FF2B5EF4-FFF2-40B4-BE49-F238E27FC236}">
                <a16:creationId xmlns:a16="http://schemas.microsoft.com/office/drawing/2014/main" id="{B3DA45B4-845F-AF63-A561-1B8C8DDA666F}"/>
              </a:ext>
            </a:extLst>
          </p:cNvPr>
          <p:cNvSpPr/>
          <p:nvPr/>
        </p:nvSpPr>
        <p:spPr>
          <a:xfrm rot="16200000">
            <a:off x="8772525" y="-50800"/>
            <a:ext cx="6838950" cy="6838950"/>
          </a:xfrm>
          <a:prstGeom prst="blockArc">
            <a:avLst>
              <a:gd name="adj1" fmla="val 10800000"/>
              <a:gd name="adj2" fmla="val 21599999"/>
              <a:gd name="adj3" fmla="val 26485"/>
            </a:avLst>
          </a:prstGeom>
          <a:solidFill>
            <a:schemeClr val="accent2">
              <a:alpha val="6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28675" name="Picture 17">
            <a:extLst>
              <a:ext uri="{FF2B5EF4-FFF2-40B4-BE49-F238E27FC236}">
                <a16:creationId xmlns:a16="http://schemas.microsoft.com/office/drawing/2014/main" id="{F0832DAB-43BE-5231-7A72-880469EED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43910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836FA3-BC10-F205-9ED9-771C2145DF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5208"/>
          <a:stretch>
            <a:fillRect/>
          </a:stretch>
        </p:blipFill>
        <p:spPr>
          <a:xfrm>
            <a:off x="26668" y="0"/>
            <a:ext cx="582932" cy="6858000"/>
          </a:xfrm>
          <a:custGeom>
            <a:avLst/>
            <a:gdLst>
              <a:gd name="connsiteX0" fmla="*/ 0 w 582932"/>
              <a:gd name="connsiteY0" fmla="*/ 0 h 6858000"/>
              <a:gd name="connsiteX1" fmla="*/ 582932 w 582932"/>
              <a:gd name="connsiteY1" fmla="*/ 0 h 6858000"/>
              <a:gd name="connsiteX2" fmla="*/ 582932 w 582932"/>
              <a:gd name="connsiteY2" fmla="*/ 6858000 h 6858000"/>
              <a:gd name="connsiteX3" fmla="*/ 0 w 5829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932" h="6858000">
                <a:moveTo>
                  <a:pt x="0" y="0"/>
                </a:moveTo>
                <a:lnTo>
                  <a:pt x="582932" y="0"/>
                </a:lnTo>
                <a:lnTo>
                  <a:pt x="5829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EF9E04-4327-56F1-954E-1B9CFEAC3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51155" flipH="1">
            <a:off x="9944894" y="-554831"/>
            <a:ext cx="2035175" cy="2236787"/>
          </a:xfrm>
          <a:prstGeom prst="rect">
            <a:avLst/>
          </a:prstGeom>
          <a:effectLst>
            <a:outerShdw blurRad="101600" dist="190500" dir="33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A59D48-A051-1689-F5D1-F92EDFB31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23680" flipH="1">
            <a:off x="-60325" y="-455613"/>
            <a:ext cx="2247900" cy="2473326"/>
          </a:xfrm>
          <a:prstGeom prst="rect">
            <a:avLst/>
          </a:prstGeom>
          <a:effectLst>
            <a:outerShdw blurRad="101600" dist="190500" dir="33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CB568C-1F18-DB24-57DF-0FBE49CB7CFA}"/>
              </a:ext>
            </a:extLst>
          </p:cNvPr>
          <p:cNvSpPr txBox="1"/>
          <p:nvPr/>
        </p:nvSpPr>
        <p:spPr>
          <a:xfrm>
            <a:off x="1197734" y="3016451"/>
            <a:ext cx="9436607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XIN CHÂN THÀNH CẢM ƠN QUÝ THẦY CÔ VÀ CÁC 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9BA414-BCE7-D340-4FF8-A67850068B3E}"/>
              </a:ext>
            </a:extLst>
          </p:cNvPr>
          <p:cNvSpPr txBox="1"/>
          <p:nvPr/>
        </p:nvSpPr>
        <p:spPr>
          <a:xfrm>
            <a:off x="1755235" y="866476"/>
            <a:ext cx="8167687" cy="2060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152400" dir="2700000" sx="99000" sy="99000" algn="tl" rotWithShape="0">
                  <a:prstClr val="black">
                    <a:alpha val="89000"/>
                  </a:prstClr>
                </a:outerShdw>
              </a:effectLst>
              <a:latin typeface="UTM Alberta Heavy" panose="0204060305050602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UTM Alberta Heavy" panose="02040603050506020204" pitchFamily="18" charset="0"/>
                <a:cs typeface="+mn-cs"/>
              </a:rPr>
              <a:t>HẸN GẶP LẠI CÁC EM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152400" dir="2700000" sx="99000" sy="99000" algn="tl" rotWithShape="0">
                    <a:prstClr val="black">
                      <a:alpha val="89000"/>
                    </a:prstClr>
                  </a:outerShdw>
                </a:effectLst>
                <a:latin typeface="UTM Alberta Heavy" panose="02040603050506020204" pitchFamily="18" charset="0"/>
                <a:cs typeface="+mn-cs"/>
              </a:rPr>
              <a:t>TRONG TIẾT HỌC SAU</a:t>
            </a:r>
            <a:endParaRPr lang="en-US" sz="32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152400" dir="2700000" sx="99000" sy="99000" algn="tl" rotWithShape="0">
                  <a:prstClr val="black">
                    <a:alpha val="89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98314" y="1321778"/>
            <a:ext cx="9995372" cy="4755661"/>
            <a:chOff x="0" y="0"/>
            <a:chExt cx="3948789" cy="18787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48789" cy="1878780"/>
            </a:xfrm>
            <a:custGeom>
              <a:avLst/>
              <a:gdLst/>
              <a:ahLst/>
              <a:cxnLst/>
              <a:rect l="l" t="t" r="r" b="b"/>
              <a:pathLst>
                <a:path w="3948789" h="1878780">
                  <a:moveTo>
                    <a:pt x="51637" y="0"/>
                  </a:moveTo>
                  <a:lnTo>
                    <a:pt x="3897152" y="0"/>
                  </a:lnTo>
                  <a:cubicBezTo>
                    <a:pt x="3925670" y="0"/>
                    <a:pt x="3948789" y="23119"/>
                    <a:pt x="3948789" y="51637"/>
                  </a:cubicBezTo>
                  <a:lnTo>
                    <a:pt x="3948789" y="1827143"/>
                  </a:lnTo>
                  <a:cubicBezTo>
                    <a:pt x="3948789" y="1855661"/>
                    <a:pt x="3925670" y="1878780"/>
                    <a:pt x="3897152" y="1878780"/>
                  </a:cubicBezTo>
                  <a:lnTo>
                    <a:pt x="51637" y="1878780"/>
                  </a:lnTo>
                  <a:cubicBezTo>
                    <a:pt x="23119" y="1878780"/>
                    <a:pt x="0" y="1855661"/>
                    <a:pt x="0" y="1827143"/>
                  </a:cubicBezTo>
                  <a:lnTo>
                    <a:pt x="0" y="51637"/>
                  </a:lnTo>
                  <a:cubicBezTo>
                    <a:pt x="0" y="23119"/>
                    <a:pt x="23119" y="0"/>
                    <a:pt x="51637" y="0"/>
                  </a:cubicBezTo>
                  <a:close/>
                </a:path>
              </a:pathLst>
            </a:custGeom>
            <a:solidFill>
              <a:srgbClr val="FFFFFF"/>
            </a:solidFill>
            <a:ln w="552450" cap="rnd">
              <a:solidFill>
                <a:srgbClr val="75D6D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48789" cy="19168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>
                <a:latin typeface="#9Slide07 Cadena" panose="02000503000000020004" pitchFamily="2" charset="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44618" y="1601772"/>
            <a:ext cx="1157559" cy="1125989"/>
          </a:xfrm>
          <a:custGeom>
            <a:avLst/>
            <a:gdLst/>
            <a:ahLst/>
            <a:cxnLst/>
            <a:rect l="l" t="t" r="r" b="b"/>
            <a:pathLst>
              <a:path w="1736338" h="1688984">
                <a:moveTo>
                  <a:pt x="0" y="0"/>
                </a:moveTo>
                <a:lnTo>
                  <a:pt x="1736339" y="0"/>
                </a:lnTo>
                <a:lnTo>
                  <a:pt x="1736339" y="1688983"/>
                </a:lnTo>
                <a:lnTo>
                  <a:pt x="0" y="1688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191027">
            <a:off x="-860003" y="-72194"/>
            <a:ext cx="3091605" cy="955587"/>
          </a:xfrm>
          <a:custGeom>
            <a:avLst/>
            <a:gdLst/>
            <a:ahLst/>
            <a:cxnLst/>
            <a:rect l="l" t="t" r="r" b="b"/>
            <a:pathLst>
              <a:path w="4637408" h="1433381">
                <a:moveTo>
                  <a:pt x="0" y="0"/>
                </a:moveTo>
                <a:lnTo>
                  <a:pt x="4637408" y="0"/>
                </a:lnTo>
                <a:lnTo>
                  <a:pt x="4637408" y="1433381"/>
                </a:lnTo>
                <a:lnTo>
                  <a:pt x="0" y="14333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592197" y="2302852"/>
            <a:ext cx="7070261" cy="159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09"/>
              </a:lnSpc>
            </a:pPr>
            <a:r>
              <a:rPr lang="en-US" sz="10078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Bạn đã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74779" y="3746081"/>
            <a:ext cx="8705096" cy="1016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8"/>
              </a:lnSpc>
            </a:pPr>
            <a:r>
              <a:rPr lang="en-US" sz="6398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Sẵn sàng chưa</a:t>
            </a:r>
          </a:p>
        </p:txBody>
      </p:sp>
      <p:sp>
        <p:nvSpPr>
          <p:cNvPr id="17" name="Freeform 17"/>
          <p:cNvSpPr/>
          <p:nvPr/>
        </p:nvSpPr>
        <p:spPr>
          <a:xfrm>
            <a:off x="10224618" y="685800"/>
            <a:ext cx="1425900" cy="1840951"/>
          </a:xfrm>
          <a:custGeom>
            <a:avLst/>
            <a:gdLst/>
            <a:ahLst/>
            <a:cxnLst/>
            <a:rect l="l" t="t" r="r" b="b"/>
            <a:pathLst>
              <a:path w="2138850" h="2761426">
                <a:moveTo>
                  <a:pt x="0" y="0"/>
                </a:moveTo>
                <a:lnTo>
                  <a:pt x="2138850" y="0"/>
                </a:lnTo>
                <a:lnTo>
                  <a:pt x="2138850" y="2761426"/>
                </a:lnTo>
                <a:lnTo>
                  <a:pt x="0" y="276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9C54C4-9391-4A95-94DE-C9D3221CE030}"/>
              </a:ext>
            </a:extLst>
          </p:cNvPr>
          <p:cNvSpPr/>
          <p:nvPr/>
        </p:nvSpPr>
        <p:spPr>
          <a:xfrm>
            <a:off x="3325332" y="894918"/>
            <a:ext cx="5918110" cy="933520"/>
          </a:xfrm>
          <a:prstGeom prst="roundRect">
            <a:avLst>
              <a:gd name="adj" fmla="val 50000"/>
            </a:avLst>
          </a:prstGeom>
          <a:solidFill>
            <a:srgbClr val="FFE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1F8FFDEC-70C9-404B-89C0-0DB49FBC12B6}"/>
              </a:ext>
            </a:extLst>
          </p:cNvPr>
          <p:cNvSpPr txBox="1"/>
          <p:nvPr/>
        </p:nvSpPr>
        <p:spPr>
          <a:xfrm>
            <a:off x="5511512" y="1044068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window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78199" y="773498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3" name="Freeform 13">
            <a:hlinkClick r:id="rId12" action="ppaction://hlinksldjump"/>
          </p:cNvPr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CHỌN 1 TÚI MÙ</a:t>
            </a:r>
          </a:p>
        </p:txBody>
      </p:sp>
      <p:sp>
        <p:nvSpPr>
          <p:cNvPr id="26" name="Freeform 26"/>
          <p:cNvSpPr/>
          <p:nvPr/>
        </p:nvSpPr>
        <p:spPr>
          <a:xfrm flipV="1">
            <a:off x="11047368" y="3656676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1006288"/>
                </a:moveTo>
                <a:lnTo>
                  <a:pt x="2170425" y="1006288"/>
                </a:lnTo>
                <a:lnTo>
                  <a:pt x="2170425" y="0"/>
                </a:lnTo>
                <a:lnTo>
                  <a:pt x="0" y="0"/>
                </a:lnTo>
                <a:lnTo>
                  <a:pt x="0" y="100628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1877930" y="1832421"/>
            <a:ext cx="171402" cy="809723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2011384" y="2658319"/>
            <a:ext cx="243587" cy="5864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EF6392-7E9F-4EDB-AF27-8941CFED45E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5845030" y="1476872"/>
            <a:ext cx="189473" cy="567384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4EE0B52-0173-4E0F-99A0-9541E00E2AF6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5877724" y="2063996"/>
            <a:ext cx="117242" cy="603733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E4FB587-9110-41B1-A9DE-A307DDF6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6371501" y="1734521"/>
            <a:ext cx="171057" cy="584712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39B7E21-E92D-4D3B-B4D0-AFF352FAC1D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6328971" y="2418943"/>
            <a:ext cx="452951" cy="194735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pic>
        <p:nvPicPr>
          <p:cNvPr id="36" name="1012-copy(6)">
            <a:hlinkClick r:id="" action="ppaction://media"/>
            <a:extLst>
              <a:ext uri="{FF2B5EF4-FFF2-40B4-BE49-F238E27FC236}">
                <a16:creationId xmlns:a16="http://schemas.microsoft.com/office/drawing/2014/main" id="{02D53671-43FC-48AE-8645-180EB3D21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450" end="9768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528960" y="-3058301"/>
            <a:ext cx="324909" cy="324909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FC6D7331-A2EC-4E7F-9223-8DA581499E9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373">
            <a:off x="2352225" y="2110458"/>
            <a:ext cx="1703202" cy="157204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52D3B8A-A850-49D2-B64B-2FD5807F99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294797">
            <a:off x="1877930" y="3458601"/>
            <a:ext cx="171402" cy="809723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CB2F62-3F83-4587-A28C-16F78C58BB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294797">
            <a:off x="2011384" y="4284500"/>
            <a:ext cx="243587" cy="5864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3D08E74-2363-4679-BE2C-E8FDC1F7E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88545" b="60439"/>
          <a:stretch>
            <a:fillRect/>
          </a:stretch>
        </p:blipFill>
        <p:spPr>
          <a:xfrm rot="900000">
            <a:off x="5845030" y="3103053"/>
            <a:ext cx="189473" cy="567384"/>
          </a:xfrm>
          <a:custGeom>
            <a:avLst/>
            <a:gdLst>
              <a:gd name="connsiteX0" fmla="*/ 0 w 284210"/>
              <a:gd name="connsiteY0" fmla="*/ 0 h 851076"/>
              <a:gd name="connsiteX1" fmla="*/ 284210 w 284210"/>
              <a:gd name="connsiteY1" fmla="*/ 0 h 851076"/>
              <a:gd name="connsiteX2" fmla="*/ 284209 w 284210"/>
              <a:gd name="connsiteY2" fmla="*/ 851076 h 851076"/>
              <a:gd name="connsiteX3" fmla="*/ 177622 w 284210"/>
              <a:gd name="connsiteY3" fmla="*/ 319962 h 851076"/>
              <a:gd name="connsiteX4" fmla="*/ 0 w 284210"/>
              <a:gd name="connsiteY4" fmla="*/ 0 h 85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210" h="851076">
                <a:moveTo>
                  <a:pt x="0" y="0"/>
                </a:moveTo>
                <a:lnTo>
                  <a:pt x="284210" y="0"/>
                </a:lnTo>
                <a:lnTo>
                  <a:pt x="284209" y="851076"/>
                </a:lnTo>
                <a:lnTo>
                  <a:pt x="177622" y="31996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AC2196-3229-400E-A5AB-3425C3249CB8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0000" t="39561" r="-7088" b="18344"/>
          <a:stretch>
            <a:fillRect/>
          </a:stretch>
        </p:blipFill>
        <p:spPr>
          <a:xfrm rot="900000">
            <a:off x="5877724" y="3690177"/>
            <a:ext cx="117242" cy="603733"/>
          </a:xfrm>
          <a:custGeom>
            <a:avLst/>
            <a:gdLst>
              <a:gd name="connsiteX0" fmla="*/ 0 w 175863"/>
              <a:gd name="connsiteY0" fmla="*/ 0 h 905599"/>
              <a:gd name="connsiteX1" fmla="*/ 175863 w 175863"/>
              <a:gd name="connsiteY1" fmla="*/ 876299 h 905599"/>
              <a:gd name="connsiteX2" fmla="*/ 1 w 175863"/>
              <a:gd name="connsiteY2" fmla="*/ 905599 h 905599"/>
              <a:gd name="connsiteX3" fmla="*/ 0 w 175863"/>
              <a:gd name="connsiteY3" fmla="*/ 0 h 905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863" h="905599">
                <a:moveTo>
                  <a:pt x="0" y="0"/>
                </a:moveTo>
                <a:lnTo>
                  <a:pt x="175863" y="876299"/>
                </a:lnTo>
                <a:lnTo>
                  <a:pt x="1" y="9055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96680E-CA37-4B8E-8D8A-D9188BD974BA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9231" r="89658"/>
          <a:stretch>
            <a:fillRect/>
          </a:stretch>
        </p:blipFill>
        <p:spPr>
          <a:xfrm rot="1638616">
            <a:off x="6371501" y="3360701"/>
            <a:ext cx="171057" cy="584712"/>
          </a:xfrm>
          <a:custGeom>
            <a:avLst/>
            <a:gdLst>
              <a:gd name="connsiteX0" fmla="*/ 1 w 256585"/>
              <a:gd name="connsiteY0" fmla="*/ 0 h 877068"/>
              <a:gd name="connsiteX1" fmla="*/ 256585 w 256585"/>
              <a:gd name="connsiteY1" fmla="*/ 877068 h 877068"/>
              <a:gd name="connsiteX2" fmla="*/ 0 w 256585"/>
              <a:gd name="connsiteY2" fmla="*/ 877068 h 877068"/>
              <a:gd name="connsiteX3" fmla="*/ 1 w 256585"/>
              <a:gd name="connsiteY3" fmla="*/ 0 h 87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585" h="877068">
                <a:moveTo>
                  <a:pt x="1" y="0"/>
                </a:moveTo>
                <a:lnTo>
                  <a:pt x="256585" y="877068"/>
                </a:lnTo>
                <a:lnTo>
                  <a:pt x="0" y="877068"/>
                </a:lnTo>
                <a:lnTo>
                  <a:pt x="1" y="0"/>
                </a:lnTo>
                <a:close/>
              </a:path>
            </a:pathLst>
          </a:cu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8C032FE-B485-4D29-841F-F9C3581B0B4E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42" t="100000" r="62274" b="-13578"/>
          <a:stretch>
            <a:fillRect/>
          </a:stretch>
        </p:blipFill>
        <p:spPr>
          <a:xfrm rot="1638616">
            <a:off x="6328971" y="4045124"/>
            <a:ext cx="452951" cy="194735"/>
          </a:xfrm>
          <a:custGeom>
            <a:avLst/>
            <a:gdLst>
              <a:gd name="connsiteX0" fmla="*/ 0 w 679427"/>
              <a:gd name="connsiteY0" fmla="*/ 0 h 292103"/>
              <a:gd name="connsiteX1" fmla="*/ 679427 w 679427"/>
              <a:gd name="connsiteY1" fmla="*/ 0 h 292103"/>
              <a:gd name="connsiteX2" fmla="*/ 85454 w 679427"/>
              <a:gd name="connsiteY2" fmla="*/ 292103 h 292103"/>
              <a:gd name="connsiteX3" fmla="*/ 0 w 679427"/>
              <a:gd name="connsiteY3" fmla="*/ 0 h 29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427" h="292103">
                <a:moveTo>
                  <a:pt x="0" y="0"/>
                </a:moveTo>
                <a:lnTo>
                  <a:pt x="679427" y="0"/>
                </a:lnTo>
                <a:lnTo>
                  <a:pt x="85454" y="2921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4" name="Picture 63">
            <a:hlinkClick r:id="rId23" action="ppaction://hlinksldjump"/>
            <a:extLst>
              <a:ext uri="{FF2B5EF4-FFF2-40B4-BE49-F238E27FC236}">
                <a16:creationId xmlns:a16="http://schemas.microsoft.com/office/drawing/2014/main" id="{80763871-4C02-4017-9A96-8004B869C9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9" y="2094385"/>
            <a:ext cx="1703202" cy="1572045"/>
          </a:xfrm>
          <a:prstGeom prst="rect">
            <a:avLst/>
          </a:prstGeom>
        </p:spPr>
      </p:pic>
      <p:pic>
        <p:nvPicPr>
          <p:cNvPr id="65" name="Picture 64">
            <a:hlinkClick r:id="rId24" action="ppaction://hlinksldjump"/>
            <a:extLst>
              <a:ext uri="{FF2B5EF4-FFF2-40B4-BE49-F238E27FC236}">
                <a16:creationId xmlns:a16="http://schemas.microsoft.com/office/drawing/2014/main" id="{654E15B5-3D0E-4F69-ACEE-FC70954D265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556573" y="1905859"/>
            <a:ext cx="1847291" cy="1815887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9860625-07F1-0154-2CB7-FB5A1E5125A3}"/>
              </a:ext>
            </a:extLst>
          </p:cNvPr>
          <p:cNvSpPr/>
          <p:nvPr/>
        </p:nvSpPr>
        <p:spPr>
          <a:xfrm>
            <a:off x="2873389" y="2558968"/>
            <a:ext cx="476727" cy="4711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EEBCD7-0403-ACF3-03F8-15F5603AE84D}"/>
              </a:ext>
            </a:extLst>
          </p:cNvPr>
          <p:cNvSpPr/>
          <p:nvPr/>
        </p:nvSpPr>
        <p:spPr>
          <a:xfrm>
            <a:off x="5559494" y="2565320"/>
            <a:ext cx="476727" cy="4711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E8F818-5B1C-F8F0-8EE7-4761D946168A}"/>
              </a:ext>
            </a:extLst>
          </p:cNvPr>
          <p:cNvSpPr/>
          <p:nvPr/>
        </p:nvSpPr>
        <p:spPr>
          <a:xfrm>
            <a:off x="8359977" y="2541381"/>
            <a:ext cx="476727" cy="4711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047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3" name="HÌNH 1 A">
            <a:hlinkClick r:id="rId12" action="ppaction://hlinksldjump"/>
            <a:extLst>
              <a:ext uri="{FF2B5EF4-FFF2-40B4-BE49-F238E27FC236}">
                <a16:creationId xmlns:a16="http://schemas.microsoft.com/office/drawing/2014/main" id="{D718D01C-AC0C-4471-95C7-269974E4E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12314" r="35138"/>
          <a:stretch>
            <a:fillRect/>
          </a:stretch>
        </p:blipFill>
        <p:spPr>
          <a:xfrm rot="1028130">
            <a:off x="4310430" y="1907389"/>
            <a:ext cx="2373181" cy="2781827"/>
          </a:xfrm>
          <a:custGeom>
            <a:avLst/>
            <a:gdLst>
              <a:gd name="connsiteX0" fmla="*/ 1008708 w 1609287"/>
              <a:gd name="connsiteY0" fmla="*/ 0 h 1886397"/>
              <a:gd name="connsiteX1" fmla="*/ 1062158 w 1609287"/>
              <a:gd name="connsiteY1" fmla="*/ 354866 h 1886397"/>
              <a:gd name="connsiteX2" fmla="*/ 1337428 w 1609287"/>
              <a:gd name="connsiteY2" fmla="*/ 354147 h 1886397"/>
              <a:gd name="connsiteX3" fmla="*/ 1129247 w 1609287"/>
              <a:gd name="connsiteY3" fmla="*/ 601486 h 1886397"/>
              <a:gd name="connsiteX4" fmla="*/ 1495034 w 1609287"/>
              <a:gd name="connsiteY4" fmla="*/ 853021 h 1886397"/>
              <a:gd name="connsiteX5" fmla="*/ 1302038 w 1609287"/>
              <a:gd name="connsiteY5" fmla="*/ 1099055 h 1886397"/>
              <a:gd name="connsiteX6" fmla="*/ 1609287 w 1609287"/>
              <a:gd name="connsiteY6" fmla="*/ 1470344 h 1886397"/>
              <a:gd name="connsiteX7" fmla="*/ 1414092 w 1609287"/>
              <a:gd name="connsiteY7" fmla="*/ 1601845 h 1886397"/>
              <a:gd name="connsiteX8" fmla="*/ 966404 w 1609287"/>
              <a:gd name="connsiteY8" fmla="*/ 1732108 h 1886397"/>
              <a:gd name="connsiteX9" fmla="*/ 680105 w 1609287"/>
              <a:gd name="connsiteY9" fmla="*/ 1871441 h 1886397"/>
              <a:gd name="connsiteX10" fmla="*/ 622484 w 1609287"/>
              <a:gd name="connsiteY10" fmla="*/ 1886397 h 1886397"/>
              <a:gd name="connsiteX11" fmla="*/ 257103 w 1609287"/>
              <a:gd name="connsiteY11" fmla="*/ 1886397 h 1886397"/>
              <a:gd name="connsiteX12" fmla="*/ 101676 w 1609287"/>
              <a:gd name="connsiteY12" fmla="*/ 1370501 h 1886397"/>
              <a:gd name="connsiteX13" fmla="*/ 0 w 1609287"/>
              <a:gd name="connsiteY13" fmla="*/ 671812 h 1886397"/>
              <a:gd name="connsiteX14" fmla="*/ 0 w 1609287"/>
              <a:gd name="connsiteY14" fmla="*/ 194537 h 1886397"/>
              <a:gd name="connsiteX15" fmla="*/ 388122 w 1609287"/>
              <a:gd name="connsiteY15" fmla="*/ 76292 h 1886397"/>
              <a:gd name="connsiteX16" fmla="*/ 837355 w 1609287"/>
              <a:gd name="connsiteY16" fmla="*/ 52970 h 1886397"/>
              <a:gd name="connsiteX17" fmla="*/ 1008708 w 1609287"/>
              <a:gd name="connsiteY17" fmla="*/ 0 h 1886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09287" h="1886397">
                <a:moveTo>
                  <a:pt x="1008708" y="0"/>
                </a:moveTo>
                <a:lnTo>
                  <a:pt x="1062158" y="354866"/>
                </a:lnTo>
                <a:lnTo>
                  <a:pt x="1337428" y="354147"/>
                </a:lnTo>
                <a:lnTo>
                  <a:pt x="1129247" y="601486"/>
                </a:lnTo>
                <a:lnTo>
                  <a:pt x="1495034" y="853021"/>
                </a:lnTo>
                <a:lnTo>
                  <a:pt x="1302038" y="1099055"/>
                </a:lnTo>
                <a:lnTo>
                  <a:pt x="1609287" y="1470344"/>
                </a:lnTo>
                <a:lnTo>
                  <a:pt x="1414092" y="1601845"/>
                </a:lnTo>
                <a:lnTo>
                  <a:pt x="966404" y="1732108"/>
                </a:lnTo>
                <a:lnTo>
                  <a:pt x="680105" y="1871441"/>
                </a:lnTo>
                <a:lnTo>
                  <a:pt x="622484" y="1886397"/>
                </a:lnTo>
                <a:lnTo>
                  <a:pt x="257103" y="1886397"/>
                </a:lnTo>
                <a:lnTo>
                  <a:pt x="101676" y="1370501"/>
                </a:lnTo>
                <a:lnTo>
                  <a:pt x="0" y="671812"/>
                </a:lnTo>
                <a:lnTo>
                  <a:pt x="0" y="194537"/>
                </a:lnTo>
                <a:lnTo>
                  <a:pt x="388122" y="76292"/>
                </a:lnTo>
                <a:lnTo>
                  <a:pt x="837355" y="52970"/>
                </a:lnTo>
                <a:lnTo>
                  <a:pt x="1008708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2" name="HÌNH 1">
            <a:extLst>
              <a:ext uri="{FF2B5EF4-FFF2-40B4-BE49-F238E27FC236}">
                <a16:creationId xmlns:a16="http://schemas.microsoft.com/office/drawing/2014/main" id="{D278003B-A284-4338-BE3A-42744CA4D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028130">
            <a:off x="4274655" y="1733089"/>
            <a:ext cx="3658793" cy="3172495"/>
          </a:xfrm>
          <a:custGeom>
            <a:avLst/>
            <a:gdLst>
              <a:gd name="connsiteX0" fmla="*/ 0 w 2481079"/>
              <a:gd name="connsiteY0" fmla="*/ 0 h 2151314"/>
              <a:gd name="connsiteX1" fmla="*/ 2481079 w 2481079"/>
              <a:gd name="connsiteY1" fmla="*/ 0 h 2151314"/>
              <a:gd name="connsiteX2" fmla="*/ 2481078 w 2481079"/>
              <a:gd name="connsiteY2" fmla="*/ 2151314 h 2151314"/>
              <a:gd name="connsiteX3" fmla="*/ 622484 w 2481079"/>
              <a:gd name="connsiteY3" fmla="*/ 2151314 h 2151314"/>
              <a:gd name="connsiteX4" fmla="*/ 680105 w 2481079"/>
              <a:gd name="connsiteY4" fmla="*/ 2136358 h 2151314"/>
              <a:gd name="connsiteX5" fmla="*/ 966404 w 2481079"/>
              <a:gd name="connsiteY5" fmla="*/ 1997025 h 2151314"/>
              <a:gd name="connsiteX6" fmla="*/ 1414092 w 2481079"/>
              <a:gd name="connsiteY6" fmla="*/ 1866762 h 2151314"/>
              <a:gd name="connsiteX7" fmla="*/ 1609287 w 2481079"/>
              <a:gd name="connsiteY7" fmla="*/ 1735261 h 2151314"/>
              <a:gd name="connsiteX8" fmla="*/ 1302038 w 2481079"/>
              <a:gd name="connsiteY8" fmla="*/ 1363972 h 2151314"/>
              <a:gd name="connsiteX9" fmla="*/ 1495034 w 2481079"/>
              <a:gd name="connsiteY9" fmla="*/ 1117938 h 2151314"/>
              <a:gd name="connsiteX10" fmla="*/ 1129247 w 2481079"/>
              <a:gd name="connsiteY10" fmla="*/ 866403 h 2151314"/>
              <a:gd name="connsiteX11" fmla="*/ 1337428 w 2481079"/>
              <a:gd name="connsiteY11" fmla="*/ 619064 h 2151314"/>
              <a:gd name="connsiteX12" fmla="*/ 1062158 w 2481079"/>
              <a:gd name="connsiteY12" fmla="*/ 619783 h 2151314"/>
              <a:gd name="connsiteX13" fmla="*/ 1008708 w 2481079"/>
              <a:gd name="connsiteY13" fmla="*/ 264917 h 2151314"/>
              <a:gd name="connsiteX14" fmla="*/ 837355 w 2481079"/>
              <a:gd name="connsiteY14" fmla="*/ 317887 h 2151314"/>
              <a:gd name="connsiteX15" fmla="*/ 388122 w 2481079"/>
              <a:gd name="connsiteY15" fmla="*/ 341209 h 2151314"/>
              <a:gd name="connsiteX16" fmla="*/ 0 w 2481079"/>
              <a:gd name="connsiteY16" fmla="*/ 459454 h 2151314"/>
              <a:gd name="connsiteX17" fmla="*/ 0 w 2481079"/>
              <a:gd name="connsiteY17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1079" h="2151314">
                <a:moveTo>
                  <a:pt x="0" y="0"/>
                </a:moveTo>
                <a:lnTo>
                  <a:pt x="2481079" y="0"/>
                </a:lnTo>
                <a:lnTo>
                  <a:pt x="2481078" y="2151314"/>
                </a:lnTo>
                <a:lnTo>
                  <a:pt x="622484" y="2151314"/>
                </a:lnTo>
                <a:lnTo>
                  <a:pt x="680105" y="2136358"/>
                </a:lnTo>
                <a:lnTo>
                  <a:pt x="966404" y="1997025"/>
                </a:lnTo>
                <a:lnTo>
                  <a:pt x="1414092" y="1866762"/>
                </a:lnTo>
                <a:lnTo>
                  <a:pt x="1609287" y="1735261"/>
                </a:lnTo>
                <a:lnTo>
                  <a:pt x="1302038" y="1363972"/>
                </a:lnTo>
                <a:lnTo>
                  <a:pt x="1495034" y="1117938"/>
                </a:lnTo>
                <a:lnTo>
                  <a:pt x="1129247" y="866403"/>
                </a:lnTo>
                <a:lnTo>
                  <a:pt x="1337428" y="619064"/>
                </a:lnTo>
                <a:lnTo>
                  <a:pt x="1062158" y="619783"/>
                </a:lnTo>
                <a:lnTo>
                  <a:pt x="1008708" y="264917"/>
                </a:lnTo>
                <a:lnTo>
                  <a:pt x="837355" y="317887"/>
                </a:lnTo>
                <a:lnTo>
                  <a:pt x="388122" y="341209"/>
                </a:lnTo>
                <a:lnTo>
                  <a:pt x="0" y="45945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5238843" y="3133245"/>
            <a:ext cx="538820" cy="129712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6.17284E-7 L 0.04522 -0.007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19753E-6 L -0.08837 -0.004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8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20096" y="2065067"/>
            <a:ext cx="5595119" cy="410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Đồ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vật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nào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có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dạng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khối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trụ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9729" y="989622"/>
            <a:ext cx="559337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3154" b="1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CÂU HỎI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811268" y="478361"/>
            <a:ext cx="4753869" cy="5576432"/>
            <a:chOff x="0" y="-38100"/>
            <a:chExt cx="1937627" cy="2272894"/>
          </a:xfrm>
        </p:grpSpPr>
        <p:sp>
          <p:nvSpPr>
            <p:cNvPr id="10" name="Freeform 10"/>
            <p:cNvSpPr/>
            <p:nvPr/>
          </p:nvSpPr>
          <p:spPr>
            <a:xfrm>
              <a:off x="1" y="11121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82334" y="274116"/>
            <a:ext cx="7174995" cy="4418035"/>
            <a:chOff x="-1352243" y="-38100"/>
            <a:chExt cx="2924452" cy="1800744"/>
          </a:xfrm>
        </p:grpSpPr>
        <p:sp>
          <p:nvSpPr>
            <p:cNvPr id="13" name="Freeform 13"/>
            <p:cNvSpPr/>
            <p:nvPr/>
          </p:nvSpPr>
          <p:spPr>
            <a:xfrm>
              <a:off x="-1352243" y="438989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83350" y="830492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83350" y="669268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7054015" y="4948500"/>
            <a:ext cx="862104" cy="862104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17" y="2729455"/>
            <a:ext cx="2946655" cy="642167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8177906" y="2914549"/>
            <a:ext cx="2033963" cy="262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Quả</a:t>
            </a:r>
            <a:endParaRPr lang="en-US" sz="2334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87" y="2729412"/>
            <a:ext cx="2946655" cy="64216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0414863" y="5022239"/>
            <a:ext cx="496487" cy="714627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329516" y="2941546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Quả</a:t>
            </a:r>
            <a:endParaRPr lang="en-US" sz="2334" b="1" dirty="0">
              <a:solidFill>
                <a:srgbClr val="FB5A48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457140" y="347316"/>
            <a:ext cx="2218197" cy="1813376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096000" y="3543699"/>
            <a:ext cx="1186333" cy="1153979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482444" y="205681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45" y="1794840"/>
            <a:ext cx="2946655" cy="642167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34" y="1794840"/>
            <a:ext cx="2946655" cy="642167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8435072" y="2032522"/>
            <a:ext cx="1753474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 err="1">
                <a:solidFill>
                  <a:schemeClr val="bg1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Cốc</a:t>
            </a:r>
            <a:endParaRPr lang="en-US" sz="2334" b="1" dirty="0">
              <a:solidFill>
                <a:schemeClr val="bg1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2550760" y="1321752"/>
            <a:ext cx="19328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8182554" y="1968710"/>
            <a:ext cx="2218197" cy="262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Cốc</a:t>
            </a:r>
            <a:endParaRPr lang="en-US" sz="2334" b="1" dirty="0">
              <a:solidFill>
                <a:srgbClr val="FB5A48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45" y="3683756"/>
            <a:ext cx="2946655" cy="642167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8327751" y="3905157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Cốc</a:t>
            </a: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và</a:t>
            </a: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quả</a:t>
            </a:r>
            <a:endParaRPr lang="en-US" sz="2334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15" y="3686367"/>
            <a:ext cx="2946655" cy="642167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8324146" y="3907097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Cốc</a:t>
            </a: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và</a:t>
            </a: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quả</a:t>
            </a:r>
            <a:endParaRPr lang="en-US" sz="2334" b="1" dirty="0">
              <a:solidFill>
                <a:srgbClr val="FB5A48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7712946" y="1744710"/>
            <a:ext cx="3240736" cy="7305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7625104" y="2667124"/>
            <a:ext cx="3240736" cy="719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7733776" y="3615114"/>
            <a:ext cx="3240736" cy="719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820226" y="-2768600"/>
            <a:ext cx="324909" cy="324909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21826" y="-2667000"/>
            <a:ext cx="324909" cy="324909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5181600" y="-2076099"/>
            <a:ext cx="475366" cy="475366"/>
          </a:xfrm>
          <a:prstGeom prst="rect">
            <a:avLst/>
          </a:prstGeom>
        </p:spPr>
      </p:pic>
      <p:sp>
        <p:nvSpPr>
          <p:cNvPr id="45" name="Arrow: Pentagon 44">
            <a:hlinkClick r:id="rId25" action="ppaction://hlinksldjump"/>
            <a:extLst>
              <a:ext uri="{FF2B5EF4-FFF2-40B4-BE49-F238E27FC236}">
                <a16:creationId xmlns:a16="http://schemas.microsoft.com/office/drawing/2014/main" id="{90482BFF-71C5-4318-A6B9-872CD98CFCE6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theo mẫu: cái cốc và quả - Mĩ thuật 7 / Vẽ cái cốc và quả bằng bút chì  đen">
            <a:extLst>
              <a:ext uri="{FF2B5EF4-FFF2-40B4-BE49-F238E27FC236}">
                <a16:creationId xmlns:a16="http://schemas.microsoft.com/office/drawing/2014/main" id="{ED10C02E-44FE-EC6E-7700-29AE62CE3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0" t="104" r="21567" b="-104"/>
          <a:stretch/>
        </p:blipFill>
        <p:spPr bwMode="auto">
          <a:xfrm>
            <a:off x="2225963" y="2790651"/>
            <a:ext cx="2887482" cy="33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09142" y="407679"/>
            <a:ext cx="10236371" cy="6117120"/>
            <a:chOff x="0" y="0"/>
            <a:chExt cx="3700129" cy="22111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211149"/>
            </a:xfrm>
            <a:custGeom>
              <a:avLst/>
              <a:gdLst/>
              <a:ahLst/>
              <a:cxnLst/>
              <a:rect l="l" t="t" r="r" b="b"/>
              <a:pathLst>
                <a:path w="3700129" h="2211149">
                  <a:moveTo>
                    <a:pt x="56854" y="0"/>
                  </a:moveTo>
                  <a:lnTo>
                    <a:pt x="3643275" y="0"/>
                  </a:lnTo>
                  <a:cubicBezTo>
                    <a:pt x="3674675" y="0"/>
                    <a:pt x="3700129" y="25455"/>
                    <a:pt x="3700129" y="56854"/>
                  </a:cubicBezTo>
                  <a:lnTo>
                    <a:pt x="3700129" y="2154294"/>
                  </a:lnTo>
                  <a:cubicBezTo>
                    <a:pt x="3700129" y="2169373"/>
                    <a:pt x="3694139" y="2183834"/>
                    <a:pt x="3683477" y="2194496"/>
                  </a:cubicBezTo>
                  <a:cubicBezTo>
                    <a:pt x="3672815" y="2205159"/>
                    <a:pt x="3658353" y="2211149"/>
                    <a:pt x="3643275" y="2211149"/>
                  </a:cubicBezTo>
                  <a:lnTo>
                    <a:pt x="56854" y="2211149"/>
                  </a:lnTo>
                  <a:cubicBezTo>
                    <a:pt x="41776" y="2211149"/>
                    <a:pt x="27314" y="2205159"/>
                    <a:pt x="16652" y="2194496"/>
                  </a:cubicBezTo>
                  <a:cubicBezTo>
                    <a:pt x="5990" y="2183834"/>
                    <a:pt x="0" y="2169373"/>
                    <a:pt x="0" y="2154294"/>
                  </a:cubicBezTo>
                  <a:lnTo>
                    <a:pt x="0" y="56854"/>
                  </a:lnTo>
                  <a:cubicBezTo>
                    <a:pt x="0" y="41776"/>
                    <a:pt x="5990" y="27314"/>
                    <a:pt x="16652" y="16652"/>
                  </a:cubicBezTo>
                  <a:cubicBezTo>
                    <a:pt x="27314" y="5990"/>
                    <a:pt x="41776" y="0"/>
                    <a:pt x="56854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2492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7220" y="853913"/>
            <a:ext cx="9529585" cy="425005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5142" y="0"/>
                  </a:moveTo>
                  <a:lnTo>
                    <a:pt x="3164221" y="0"/>
                  </a:lnTo>
                  <a:cubicBezTo>
                    <a:pt x="3181497" y="0"/>
                    <a:pt x="3198067" y="6863"/>
                    <a:pt x="3210283" y="19080"/>
                  </a:cubicBezTo>
                  <a:cubicBezTo>
                    <a:pt x="3222500" y="31296"/>
                    <a:pt x="3229363" y="47866"/>
                    <a:pt x="3229363" y="65142"/>
                  </a:cubicBezTo>
                  <a:lnTo>
                    <a:pt x="3229363" y="1245554"/>
                  </a:lnTo>
                  <a:cubicBezTo>
                    <a:pt x="3229363" y="1262831"/>
                    <a:pt x="3222500" y="1279400"/>
                    <a:pt x="3210283" y="1291616"/>
                  </a:cubicBezTo>
                  <a:cubicBezTo>
                    <a:pt x="3198067" y="1303833"/>
                    <a:pt x="3181497" y="1310696"/>
                    <a:pt x="3164221" y="1310696"/>
                  </a:cubicBezTo>
                  <a:lnTo>
                    <a:pt x="65142" y="1310696"/>
                  </a:lnTo>
                  <a:cubicBezTo>
                    <a:pt x="47866" y="1310696"/>
                    <a:pt x="31296" y="1303833"/>
                    <a:pt x="19080" y="1291616"/>
                  </a:cubicBezTo>
                  <a:cubicBezTo>
                    <a:pt x="6863" y="1279400"/>
                    <a:pt x="0" y="1262831"/>
                    <a:pt x="0" y="1245554"/>
                  </a:cubicBezTo>
                  <a:lnTo>
                    <a:pt x="0" y="65142"/>
                  </a:lnTo>
                  <a:cubicBezTo>
                    <a:pt x="0" y="47866"/>
                    <a:pt x="6863" y="31296"/>
                    <a:pt x="19080" y="19080"/>
                  </a:cubicBezTo>
                  <a:cubicBezTo>
                    <a:pt x="31296" y="6863"/>
                    <a:pt x="47866" y="0"/>
                    <a:pt x="6514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35012" y="5273533"/>
            <a:ext cx="1005901" cy="1005901"/>
          </a:xfrm>
          <a:custGeom>
            <a:avLst/>
            <a:gdLst/>
            <a:ahLst/>
            <a:cxnLst/>
            <a:rect l="l" t="t" r="r" b="b"/>
            <a:pathLst>
              <a:path w="1338119" h="1338119">
                <a:moveTo>
                  <a:pt x="0" y="0"/>
                </a:moveTo>
                <a:lnTo>
                  <a:pt x="1338119" y="0"/>
                </a:lnTo>
                <a:lnTo>
                  <a:pt x="1338119" y="1338119"/>
                </a:lnTo>
                <a:lnTo>
                  <a:pt x="0" y="13381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62495" y="5325952"/>
            <a:ext cx="626014" cy="901063"/>
          </a:xfrm>
          <a:custGeom>
            <a:avLst/>
            <a:gdLst/>
            <a:ahLst/>
            <a:cxnLst/>
            <a:rect l="l" t="t" r="r" b="b"/>
            <a:pathLst>
              <a:path w="832767" h="1198656">
                <a:moveTo>
                  <a:pt x="0" y="0"/>
                </a:moveTo>
                <a:lnTo>
                  <a:pt x="832767" y="0"/>
                </a:lnTo>
                <a:lnTo>
                  <a:pt x="832767" y="1198657"/>
                </a:lnTo>
                <a:lnTo>
                  <a:pt x="0" y="1198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5528960" y="346169"/>
            <a:ext cx="1126085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8F9800E-0022-477B-A1EE-38A61C3CA7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43542" r="89637"/>
          <a:stretch>
            <a:fillRect/>
          </a:stretch>
        </p:blipFill>
        <p:spPr>
          <a:xfrm rot="1028130">
            <a:off x="5149135" y="1852185"/>
            <a:ext cx="379145" cy="1791119"/>
          </a:xfrm>
          <a:custGeom>
            <a:avLst/>
            <a:gdLst>
              <a:gd name="connsiteX0" fmla="*/ 0 w 257103"/>
              <a:gd name="connsiteY0" fmla="*/ 0 h 1214585"/>
              <a:gd name="connsiteX1" fmla="*/ 101676 w 257103"/>
              <a:gd name="connsiteY1" fmla="*/ 698689 h 1214585"/>
              <a:gd name="connsiteX2" fmla="*/ 257103 w 257103"/>
              <a:gd name="connsiteY2" fmla="*/ 1214585 h 1214585"/>
              <a:gd name="connsiteX3" fmla="*/ 0 w 257103"/>
              <a:gd name="connsiteY3" fmla="*/ 1214585 h 1214585"/>
              <a:gd name="connsiteX4" fmla="*/ 0 w 257103"/>
              <a:gd name="connsiteY4" fmla="*/ 0 h 121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03" h="1214585">
                <a:moveTo>
                  <a:pt x="0" y="0"/>
                </a:moveTo>
                <a:lnTo>
                  <a:pt x="101676" y="698689"/>
                </a:lnTo>
                <a:lnTo>
                  <a:pt x="257103" y="1214585"/>
                </a:lnTo>
                <a:lnTo>
                  <a:pt x="0" y="121458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194C276-6EF4-446B-9782-DA2280EE524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3"/>
                    </a14:imgEffect>
                  </a14:imgLayer>
                </a14:imgProps>
              </a:ext>
            </a:extLst>
          </a:blip>
          <a:srcRect l="40977" t="-30682" r="12828" b="100000"/>
          <a:stretch>
            <a:fillRect/>
          </a:stretch>
        </p:blipFill>
        <p:spPr>
          <a:xfrm rot="900000">
            <a:off x="9529059" y="1244461"/>
            <a:ext cx="764077" cy="440044"/>
          </a:xfrm>
          <a:custGeom>
            <a:avLst/>
            <a:gdLst>
              <a:gd name="connsiteX0" fmla="*/ 875146 w 1146115"/>
              <a:gd name="connsiteY0" fmla="*/ 0 h 660066"/>
              <a:gd name="connsiteX1" fmla="*/ 1146115 w 1146115"/>
              <a:gd name="connsiteY1" fmla="*/ 660066 h 660066"/>
              <a:gd name="connsiteX2" fmla="*/ 0 w 1146115"/>
              <a:gd name="connsiteY2" fmla="*/ 660066 h 660066"/>
              <a:gd name="connsiteX3" fmla="*/ 24269 w 1146115"/>
              <a:gd name="connsiteY3" fmla="*/ 491617 h 660066"/>
              <a:gd name="connsiteX4" fmla="*/ 875146 w 1146115"/>
              <a:gd name="connsiteY4" fmla="*/ 0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15" h="660066">
                <a:moveTo>
                  <a:pt x="875146" y="0"/>
                </a:moveTo>
                <a:lnTo>
                  <a:pt x="1146115" y="660066"/>
                </a:lnTo>
                <a:lnTo>
                  <a:pt x="0" y="660066"/>
                </a:lnTo>
                <a:lnTo>
                  <a:pt x="24269" y="491617"/>
                </a:lnTo>
                <a:lnTo>
                  <a:pt x="875146" y="0"/>
                </a:lnTo>
                <a:close/>
              </a:path>
            </a:pathLst>
          </a:custGeom>
        </p:spPr>
      </p:pic>
      <p:sp>
        <p:nvSpPr>
          <p:cNvPr id="35" name="TextBox 23">
            <a:extLst>
              <a:ext uri="{FF2B5EF4-FFF2-40B4-BE49-F238E27FC236}">
                <a16:creationId xmlns:a16="http://schemas.microsoft.com/office/drawing/2014/main" id="{E56F2F42-F839-4725-B0C4-8B643B839785}"/>
              </a:ext>
            </a:extLst>
          </p:cNvPr>
          <p:cNvSpPr txBox="1"/>
          <p:nvPr/>
        </p:nvSpPr>
        <p:spPr>
          <a:xfrm>
            <a:off x="3894676" y="1342321"/>
            <a:ext cx="4465301" cy="27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0"/>
              </a:lnSpc>
            </a:pPr>
            <a:r>
              <a:rPr lang="en-US" sz="3200" b="1">
                <a:solidFill>
                  <a:srgbClr val="47B2AB"/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Mở túi . . 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47072" y="-67027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6" y="0"/>
                </a:lnTo>
                <a:lnTo>
                  <a:pt x="3056956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\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58352" y="292630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7"/>
                </a:lnTo>
                <a:lnTo>
                  <a:pt x="0" y="10062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1012-copy(2)">
            <a:hlinkClick r:id="" action="ppaction://media"/>
            <a:extLst>
              <a:ext uri="{FF2B5EF4-FFF2-40B4-BE49-F238E27FC236}">
                <a16:creationId xmlns:a16="http://schemas.microsoft.com/office/drawing/2014/main" id="{1CF7B800-9AA6-4067-9ECA-EC8836A3E5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00" end="25341.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95328" y="-1328292"/>
            <a:ext cx="324909" cy="3249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7F734B-B4C7-4816-B4FA-5B96F3FF52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l="10363" t="100000" r="74911" b="-4089"/>
          <a:stretch>
            <a:fillRect/>
          </a:stretch>
        </p:blipFill>
        <p:spPr>
          <a:xfrm rot="1028130">
            <a:off x="1670476" y="3517206"/>
            <a:ext cx="1078789" cy="259701"/>
          </a:xfrm>
          <a:custGeom>
            <a:avLst/>
            <a:gdLst>
              <a:gd name="connsiteX0" fmla="*/ 0 w 365381"/>
              <a:gd name="connsiteY0" fmla="*/ 0 h 87961"/>
              <a:gd name="connsiteX1" fmla="*/ 365381 w 365381"/>
              <a:gd name="connsiteY1" fmla="*/ 0 h 87961"/>
              <a:gd name="connsiteX2" fmla="*/ 26500 w 365381"/>
              <a:gd name="connsiteY2" fmla="*/ 87961 h 87961"/>
              <a:gd name="connsiteX3" fmla="*/ 0 w 365381"/>
              <a:gd name="connsiteY3" fmla="*/ 0 h 8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381" h="87961">
                <a:moveTo>
                  <a:pt x="0" y="0"/>
                </a:moveTo>
                <a:lnTo>
                  <a:pt x="365381" y="0"/>
                </a:lnTo>
                <a:lnTo>
                  <a:pt x="26500" y="87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3162FD-54CA-4F50-8DDC-298F74681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 t="5460" r="31803"/>
          <a:stretch>
            <a:fillRect/>
          </a:stretch>
        </p:blipFill>
        <p:spPr>
          <a:xfrm rot="1638616">
            <a:off x="4185629" y="1676322"/>
            <a:ext cx="2258443" cy="2714685"/>
          </a:xfrm>
          <a:custGeom>
            <a:avLst/>
            <a:gdLst>
              <a:gd name="connsiteX0" fmla="*/ 0 w 1692029"/>
              <a:gd name="connsiteY0" fmla="*/ 139970 h 2033847"/>
              <a:gd name="connsiteX1" fmla="*/ 993395 w 1692029"/>
              <a:gd name="connsiteY1" fmla="*/ 0 h 2033847"/>
              <a:gd name="connsiteX2" fmla="*/ 923900 w 1692029"/>
              <a:gd name="connsiteY2" fmla="*/ 596177 h 2033847"/>
              <a:gd name="connsiteX3" fmla="*/ 1268490 w 1692029"/>
              <a:gd name="connsiteY3" fmla="*/ 887060 h 2033847"/>
              <a:gd name="connsiteX4" fmla="*/ 1087710 w 1692029"/>
              <a:gd name="connsiteY4" fmla="*/ 1312010 h 2033847"/>
              <a:gd name="connsiteX5" fmla="*/ 1692029 w 1692029"/>
              <a:gd name="connsiteY5" fmla="*/ 1308694 h 2033847"/>
              <a:gd name="connsiteX6" fmla="*/ 1272168 w 1692029"/>
              <a:gd name="connsiteY6" fmla="*/ 1868532 h 2033847"/>
              <a:gd name="connsiteX7" fmla="*/ 936011 w 1692029"/>
              <a:gd name="connsiteY7" fmla="*/ 2033847 h 2033847"/>
              <a:gd name="connsiteX8" fmla="*/ 256584 w 1692029"/>
              <a:gd name="connsiteY8" fmla="*/ 2033847 h 2033847"/>
              <a:gd name="connsiteX9" fmla="*/ 0 w 1692029"/>
              <a:gd name="connsiteY9" fmla="*/ 1156779 h 2033847"/>
              <a:gd name="connsiteX10" fmla="*/ 0 w 1692029"/>
              <a:gd name="connsiteY10" fmla="*/ 139970 h 203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92029" h="2033847">
                <a:moveTo>
                  <a:pt x="0" y="139970"/>
                </a:moveTo>
                <a:lnTo>
                  <a:pt x="993395" y="0"/>
                </a:lnTo>
                <a:lnTo>
                  <a:pt x="923900" y="596177"/>
                </a:lnTo>
                <a:lnTo>
                  <a:pt x="1268490" y="887060"/>
                </a:lnTo>
                <a:lnTo>
                  <a:pt x="1087710" y="1312010"/>
                </a:lnTo>
                <a:lnTo>
                  <a:pt x="1692029" y="1308694"/>
                </a:lnTo>
                <a:lnTo>
                  <a:pt x="1272168" y="1868532"/>
                </a:lnTo>
                <a:lnTo>
                  <a:pt x="936011" y="2033847"/>
                </a:lnTo>
                <a:lnTo>
                  <a:pt x="256584" y="2033847"/>
                </a:lnTo>
                <a:lnTo>
                  <a:pt x="0" y="1156779"/>
                </a:lnTo>
                <a:lnTo>
                  <a:pt x="0" y="13997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31704A-1314-45F8-936D-A271D524A347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utout numberOfShades="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38616">
            <a:off x="4162898" y="1769874"/>
            <a:ext cx="3311630" cy="2871475"/>
          </a:xfrm>
          <a:custGeom>
            <a:avLst/>
            <a:gdLst>
              <a:gd name="connsiteX0" fmla="*/ 0 w 2481078"/>
              <a:gd name="connsiteY0" fmla="*/ 0 h 2151314"/>
              <a:gd name="connsiteX1" fmla="*/ 2481078 w 2481078"/>
              <a:gd name="connsiteY1" fmla="*/ 0 h 2151314"/>
              <a:gd name="connsiteX2" fmla="*/ 2481078 w 2481078"/>
              <a:gd name="connsiteY2" fmla="*/ 2151314 h 2151314"/>
              <a:gd name="connsiteX3" fmla="*/ 936012 w 2481078"/>
              <a:gd name="connsiteY3" fmla="*/ 2151314 h 2151314"/>
              <a:gd name="connsiteX4" fmla="*/ 1272169 w 2481078"/>
              <a:gd name="connsiteY4" fmla="*/ 1985999 h 2151314"/>
              <a:gd name="connsiteX5" fmla="*/ 1692030 w 2481078"/>
              <a:gd name="connsiteY5" fmla="*/ 1426161 h 2151314"/>
              <a:gd name="connsiteX6" fmla="*/ 1087711 w 2481078"/>
              <a:gd name="connsiteY6" fmla="*/ 1429477 h 2151314"/>
              <a:gd name="connsiteX7" fmla="*/ 1268491 w 2481078"/>
              <a:gd name="connsiteY7" fmla="*/ 1004527 h 2151314"/>
              <a:gd name="connsiteX8" fmla="*/ 923901 w 2481078"/>
              <a:gd name="connsiteY8" fmla="*/ 713644 h 2151314"/>
              <a:gd name="connsiteX9" fmla="*/ 993396 w 2481078"/>
              <a:gd name="connsiteY9" fmla="*/ 117467 h 2151314"/>
              <a:gd name="connsiteX10" fmla="*/ 1 w 2481078"/>
              <a:gd name="connsiteY10" fmla="*/ 257437 h 2151314"/>
              <a:gd name="connsiteX11" fmla="*/ 0 w 2481078"/>
              <a:gd name="connsiteY11" fmla="*/ 0 h 21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81078" h="2151314">
                <a:moveTo>
                  <a:pt x="0" y="0"/>
                </a:moveTo>
                <a:lnTo>
                  <a:pt x="2481078" y="0"/>
                </a:lnTo>
                <a:lnTo>
                  <a:pt x="2481078" y="2151314"/>
                </a:lnTo>
                <a:lnTo>
                  <a:pt x="936012" y="2151314"/>
                </a:lnTo>
                <a:lnTo>
                  <a:pt x="1272169" y="1985999"/>
                </a:lnTo>
                <a:lnTo>
                  <a:pt x="1692030" y="1426161"/>
                </a:lnTo>
                <a:lnTo>
                  <a:pt x="1087711" y="1429477"/>
                </a:lnTo>
                <a:lnTo>
                  <a:pt x="1268491" y="1004527"/>
                </a:lnTo>
                <a:lnTo>
                  <a:pt x="923901" y="713644"/>
                </a:lnTo>
                <a:lnTo>
                  <a:pt x="993396" y="117467"/>
                </a:lnTo>
                <a:lnTo>
                  <a:pt x="1" y="25743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95062E-6 L -0.06832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0" y="-11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7284E-6 L 0.04618 0.010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5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095327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27328" y="-163949"/>
            <a:ext cx="7123243" cy="7185898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90655" y="4826000"/>
            <a:ext cx="4064000" cy="4064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05557" y="1517118"/>
            <a:ext cx="5595119" cy="82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Trên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khối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cầu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có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mấy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sắc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độ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đậm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nhạt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chính</a:t>
            </a:r>
            <a:r>
              <a:rPr lang="en-US" sz="2667" dirty="0">
                <a:solidFill>
                  <a:srgbClr val="FF0000"/>
                </a:solidFill>
                <a:latin typeface="Arial" panose="020B0604020202020204" pitchFamily="34" charset="0"/>
                <a:ea typeface="Retropix"/>
                <a:sym typeface="Retropix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9729" y="989622"/>
            <a:ext cx="559337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3154" b="1">
                <a:solidFill>
                  <a:schemeClr val="accent4">
                    <a:lumMod val="75000"/>
                  </a:schemeClr>
                </a:solidFill>
                <a:latin typeface="#9Slide07 SVNA Love Of Thunder" panose="02040603050506020204" pitchFamily="18" charset="0"/>
                <a:ea typeface="Cosmic Octo Medium"/>
                <a:cs typeface="Cosmic Octo Medium"/>
                <a:sym typeface="Cosmic Octo Medium"/>
              </a:rPr>
              <a:t>CÂU HỎI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636685" y="1118986"/>
            <a:ext cx="4753869" cy="5455671"/>
            <a:chOff x="0" y="0"/>
            <a:chExt cx="1937627" cy="22236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7626" cy="2223673"/>
            </a:xfrm>
            <a:custGeom>
              <a:avLst/>
              <a:gdLst/>
              <a:ahLst/>
              <a:cxnLst/>
              <a:rect l="l" t="t" r="r" b="b"/>
              <a:pathLst>
                <a:path w="1937626" h="2223673">
                  <a:moveTo>
                    <a:pt x="108570" y="0"/>
                  </a:moveTo>
                  <a:lnTo>
                    <a:pt x="1829056" y="0"/>
                  </a:lnTo>
                  <a:cubicBezTo>
                    <a:pt x="1889018" y="0"/>
                    <a:pt x="1937626" y="48608"/>
                    <a:pt x="1937626" y="108570"/>
                  </a:cubicBezTo>
                  <a:lnTo>
                    <a:pt x="1937626" y="2115103"/>
                  </a:lnTo>
                  <a:cubicBezTo>
                    <a:pt x="1937626" y="2143898"/>
                    <a:pt x="1926188" y="2171513"/>
                    <a:pt x="1905827" y="2191874"/>
                  </a:cubicBezTo>
                  <a:cubicBezTo>
                    <a:pt x="1885466" y="2212235"/>
                    <a:pt x="1857851" y="2223673"/>
                    <a:pt x="1829056" y="2223673"/>
                  </a:cubicBezTo>
                  <a:lnTo>
                    <a:pt x="108570" y="2223673"/>
                  </a:lnTo>
                  <a:cubicBezTo>
                    <a:pt x="48608" y="2223673"/>
                    <a:pt x="0" y="2175065"/>
                    <a:pt x="0" y="2115103"/>
                  </a:cubicBezTo>
                  <a:lnTo>
                    <a:pt x="0" y="108570"/>
                  </a:lnTo>
                  <a:cubicBezTo>
                    <a:pt x="0" y="48608"/>
                    <a:pt x="48608" y="0"/>
                    <a:pt x="108570" y="0"/>
                  </a:cubicBezTo>
                  <a:close/>
                </a:path>
              </a:pathLst>
            </a:custGeom>
            <a:solidFill>
              <a:srgbClr val="75D6D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7627" cy="22617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3061" y="3139870"/>
            <a:ext cx="3857335" cy="3247521"/>
            <a:chOff x="0" y="0"/>
            <a:chExt cx="1572209" cy="13236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2209" cy="1323655"/>
            </a:xfrm>
            <a:custGeom>
              <a:avLst/>
              <a:gdLst/>
              <a:ahLst/>
              <a:cxnLst/>
              <a:rect l="l" t="t" r="r" b="b"/>
              <a:pathLst>
                <a:path w="1572209" h="1323655">
                  <a:moveTo>
                    <a:pt x="133804" y="0"/>
                  </a:moveTo>
                  <a:lnTo>
                    <a:pt x="1438405" y="0"/>
                  </a:lnTo>
                  <a:cubicBezTo>
                    <a:pt x="1473892" y="0"/>
                    <a:pt x="1507925" y="14097"/>
                    <a:pt x="1533019" y="39190"/>
                  </a:cubicBezTo>
                  <a:cubicBezTo>
                    <a:pt x="1558112" y="64284"/>
                    <a:pt x="1572209" y="98317"/>
                    <a:pt x="1572209" y="133804"/>
                  </a:cubicBezTo>
                  <a:lnTo>
                    <a:pt x="1572209" y="1189851"/>
                  </a:lnTo>
                  <a:cubicBezTo>
                    <a:pt x="1572209" y="1225338"/>
                    <a:pt x="1558112" y="1259372"/>
                    <a:pt x="1533019" y="1284465"/>
                  </a:cubicBezTo>
                  <a:cubicBezTo>
                    <a:pt x="1507925" y="1309558"/>
                    <a:pt x="1473892" y="1323655"/>
                    <a:pt x="1438405" y="1323655"/>
                  </a:cubicBezTo>
                  <a:lnTo>
                    <a:pt x="133804" y="1323655"/>
                  </a:lnTo>
                  <a:cubicBezTo>
                    <a:pt x="98317" y="1323655"/>
                    <a:pt x="64284" y="1309558"/>
                    <a:pt x="39190" y="1284465"/>
                  </a:cubicBezTo>
                  <a:cubicBezTo>
                    <a:pt x="14097" y="1259372"/>
                    <a:pt x="0" y="1225338"/>
                    <a:pt x="0" y="1189851"/>
                  </a:cubicBezTo>
                  <a:lnTo>
                    <a:pt x="0" y="133804"/>
                  </a:lnTo>
                  <a:cubicBezTo>
                    <a:pt x="0" y="98317"/>
                    <a:pt x="14097" y="64284"/>
                    <a:pt x="39190" y="39190"/>
                  </a:cubicBezTo>
                  <a:cubicBezTo>
                    <a:pt x="64284" y="14097"/>
                    <a:pt x="98317" y="0"/>
                    <a:pt x="13380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572209" cy="13617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071154" y="670685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94567" y="664516"/>
            <a:ext cx="998664" cy="528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r>
              <a:rPr lang="en-US" sz="6889" spc="-585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7054015" y="4948500"/>
            <a:ext cx="862104" cy="862104"/>
          </a:xfrm>
          <a:custGeom>
            <a:avLst/>
            <a:gdLst/>
            <a:ahLst/>
            <a:cxnLst/>
            <a:rect l="l" t="t" r="r" b="b"/>
            <a:pathLst>
              <a:path w="1293156" h="1293156">
                <a:moveTo>
                  <a:pt x="0" y="0"/>
                </a:moveTo>
                <a:lnTo>
                  <a:pt x="1293156" y="0"/>
                </a:lnTo>
                <a:lnTo>
                  <a:pt x="1293156" y="1293156"/>
                </a:lnTo>
                <a:lnTo>
                  <a:pt x="0" y="12931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630FE92-3E27-442B-BE64-60A29B69D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95" y="2744598"/>
            <a:ext cx="2946655" cy="642167"/>
          </a:xfrm>
          <a:prstGeom prst="rect">
            <a:avLst/>
          </a:prstGeom>
        </p:spPr>
      </p:pic>
      <p:sp>
        <p:nvSpPr>
          <p:cNvPr id="57" name="TextBox 21">
            <a:extLst>
              <a:ext uri="{FF2B5EF4-FFF2-40B4-BE49-F238E27FC236}">
                <a16:creationId xmlns:a16="http://schemas.microsoft.com/office/drawing/2014/main" id="{C1766C77-5936-49A1-AEAA-DFCC5919FA35}"/>
              </a:ext>
            </a:extLst>
          </p:cNvPr>
          <p:cNvSpPr txBox="1"/>
          <p:nvPr/>
        </p:nvSpPr>
        <p:spPr>
          <a:xfrm>
            <a:off x="8095718" y="2964789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2 </a:t>
            </a: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sắc</a:t>
            </a: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độ</a:t>
            </a:r>
            <a:endParaRPr lang="en-US" sz="2334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4" name="Lào" descr="A blue and yellow rectangle&#10;&#10;Description automatically generated">
            <a:extLst>
              <a:ext uri="{FF2B5EF4-FFF2-40B4-BE49-F238E27FC236}">
                <a16:creationId xmlns:a16="http://schemas.microsoft.com/office/drawing/2014/main" id="{0048481E-BA4D-4E17-A2EE-050B666EDA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834" y="2769661"/>
            <a:ext cx="2946655" cy="642167"/>
          </a:xfrm>
          <a:prstGeom prst="rect">
            <a:avLst/>
          </a:prstGeom>
        </p:spPr>
      </p:pic>
      <p:sp>
        <p:nvSpPr>
          <p:cNvPr id="18" name="Freeform 18"/>
          <p:cNvSpPr/>
          <p:nvPr/>
        </p:nvSpPr>
        <p:spPr>
          <a:xfrm>
            <a:off x="10414863" y="5022239"/>
            <a:ext cx="496487" cy="714627"/>
          </a:xfrm>
          <a:custGeom>
            <a:avLst/>
            <a:gdLst/>
            <a:ahLst/>
            <a:cxnLst/>
            <a:rect l="l" t="t" r="r" b="b"/>
            <a:pathLst>
              <a:path w="744730" h="1071940">
                <a:moveTo>
                  <a:pt x="0" y="0"/>
                </a:moveTo>
                <a:lnTo>
                  <a:pt x="744730" y="0"/>
                </a:lnTo>
                <a:lnTo>
                  <a:pt x="744730" y="1071940"/>
                </a:lnTo>
                <a:lnTo>
                  <a:pt x="0" y="10719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095717" y="2971826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2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sắc</a:t>
            </a: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độ</a:t>
            </a:r>
            <a:endParaRPr lang="en-US" sz="2334" b="1" dirty="0">
              <a:solidFill>
                <a:srgbClr val="FB5A48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457140" y="347316"/>
            <a:ext cx="2218197" cy="1813376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096000" y="3543699"/>
            <a:ext cx="1186333" cy="1153979"/>
          </a:xfrm>
          <a:custGeom>
            <a:avLst/>
            <a:gdLst/>
            <a:ahLst/>
            <a:cxnLst/>
            <a:rect l="l" t="t" r="r" b="b"/>
            <a:pathLst>
              <a:path w="1779500" h="1730968">
                <a:moveTo>
                  <a:pt x="0" y="0"/>
                </a:moveTo>
                <a:lnTo>
                  <a:pt x="1779500" y="0"/>
                </a:lnTo>
                <a:lnTo>
                  <a:pt x="1779500" y="1730969"/>
                </a:lnTo>
                <a:lnTo>
                  <a:pt x="0" y="173096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-482444" y="205681"/>
            <a:ext cx="1446950" cy="670859"/>
          </a:xfrm>
          <a:custGeom>
            <a:avLst/>
            <a:gdLst/>
            <a:ahLst/>
            <a:cxnLst/>
            <a:rect l="l" t="t" r="r" b="b"/>
            <a:pathLst>
              <a:path w="2170425" h="1006288">
                <a:moveTo>
                  <a:pt x="0" y="0"/>
                </a:moveTo>
                <a:lnTo>
                  <a:pt x="2170425" y="0"/>
                </a:lnTo>
                <a:lnTo>
                  <a:pt x="2170425" y="1006288"/>
                </a:lnTo>
                <a:lnTo>
                  <a:pt x="0" y="1006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A green rectangular object with a blue border&#10;&#10;Description automatically generated">
            <a:extLst>
              <a:ext uri="{FF2B5EF4-FFF2-40B4-BE49-F238E27FC236}">
                <a16:creationId xmlns:a16="http://schemas.microsoft.com/office/drawing/2014/main" id="{A07BE2FB-CD44-4C53-9501-FE9C181A13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3" y="3705479"/>
            <a:ext cx="2946655" cy="642167"/>
          </a:xfrm>
          <a:prstGeom prst="rect">
            <a:avLst/>
          </a:prstGeom>
        </p:spPr>
      </p:pic>
      <p:pic>
        <p:nvPicPr>
          <p:cNvPr id="61" name="Việt Nam" descr="A blue and yellow rectangle&#10;&#10;Description automatically generated">
            <a:extLst>
              <a:ext uri="{FF2B5EF4-FFF2-40B4-BE49-F238E27FC236}">
                <a16:creationId xmlns:a16="http://schemas.microsoft.com/office/drawing/2014/main" id="{869FC363-CCB4-44B4-ADEA-4E0F4FEF56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3" y="3674769"/>
            <a:ext cx="2946655" cy="642167"/>
          </a:xfrm>
          <a:prstGeom prst="rect">
            <a:avLst/>
          </a:prstGeom>
        </p:spPr>
      </p:pic>
      <p:sp>
        <p:nvSpPr>
          <p:cNvPr id="38" name="TextBox 22">
            <a:extLst>
              <a:ext uri="{FF2B5EF4-FFF2-40B4-BE49-F238E27FC236}">
                <a16:creationId xmlns:a16="http://schemas.microsoft.com/office/drawing/2014/main" id="{96247F45-7A19-415D-8060-3A6FD04365AE}"/>
              </a:ext>
            </a:extLst>
          </p:cNvPr>
          <p:cNvSpPr txBox="1"/>
          <p:nvPr/>
        </p:nvSpPr>
        <p:spPr>
          <a:xfrm>
            <a:off x="8111179" y="3903652"/>
            <a:ext cx="1753474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chemeClr val="bg1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3 </a:t>
            </a:r>
            <a:r>
              <a:rPr lang="en-US" sz="2334" b="1" dirty="0" err="1">
                <a:solidFill>
                  <a:schemeClr val="bg1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sắc</a:t>
            </a:r>
            <a:r>
              <a:rPr lang="en-US" sz="2334" b="1" dirty="0">
                <a:solidFill>
                  <a:schemeClr val="bg1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chemeClr val="bg1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độ</a:t>
            </a:r>
            <a:endParaRPr lang="en-US" sz="2334" b="1" dirty="0">
              <a:solidFill>
                <a:schemeClr val="bg1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D95BA3-AC24-4733-AE70-D8082586BD33}"/>
              </a:ext>
            </a:extLst>
          </p:cNvPr>
          <p:cNvCxnSpPr/>
          <p:nvPr/>
        </p:nvCxnSpPr>
        <p:spPr>
          <a:xfrm>
            <a:off x="2550760" y="1321752"/>
            <a:ext cx="1932800" cy="0"/>
          </a:xfrm>
          <a:prstGeom prst="line">
            <a:avLst/>
          </a:prstGeom>
          <a:ln w="38100">
            <a:solidFill>
              <a:srgbClr val="FFE3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8126663" y="3897944"/>
            <a:ext cx="1753474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3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sắc</a:t>
            </a: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độ</a:t>
            </a:r>
            <a:endParaRPr lang="en-US" sz="2334" b="1" dirty="0">
              <a:solidFill>
                <a:srgbClr val="FB5A48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B0C8659-B1BC-4E73-A967-FE433D69CE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89" y="1709246"/>
            <a:ext cx="2946655" cy="642167"/>
          </a:xfrm>
          <a:prstGeom prst="rect">
            <a:avLst/>
          </a:prstGeom>
        </p:spPr>
      </p:pic>
      <p:sp>
        <p:nvSpPr>
          <p:cNvPr id="66" name="TextBox 21">
            <a:extLst>
              <a:ext uri="{FF2B5EF4-FFF2-40B4-BE49-F238E27FC236}">
                <a16:creationId xmlns:a16="http://schemas.microsoft.com/office/drawing/2014/main" id="{6BB315F5-AC91-414E-AC67-728ED33F44BE}"/>
              </a:ext>
            </a:extLst>
          </p:cNvPr>
          <p:cNvSpPr txBox="1"/>
          <p:nvPr/>
        </p:nvSpPr>
        <p:spPr>
          <a:xfrm>
            <a:off x="8047118" y="1873498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 </a:t>
            </a: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sắc</a:t>
            </a:r>
            <a:r>
              <a:rPr lang="en-US" sz="2334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độ</a:t>
            </a:r>
            <a:endParaRPr lang="en-US" sz="2334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pic>
        <p:nvPicPr>
          <p:cNvPr id="67" name="Ấn Độ" descr="A blue and yellow rectangle&#10;&#10;Description automatically generated">
            <a:extLst>
              <a:ext uri="{FF2B5EF4-FFF2-40B4-BE49-F238E27FC236}">
                <a16:creationId xmlns:a16="http://schemas.microsoft.com/office/drawing/2014/main" id="{61BACB07-0F59-470F-BED0-F2DCF64F6AC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1" y="1745580"/>
            <a:ext cx="2946655" cy="642167"/>
          </a:xfrm>
          <a:prstGeom prst="rect">
            <a:avLst/>
          </a:prstGeom>
        </p:spPr>
      </p:pic>
      <p:sp>
        <p:nvSpPr>
          <p:cNvPr id="68" name="TextBox 21">
            <a:extLst>
              <a:ext uri="{FF2B5EF4-FFF2-40B4-BE49-F238E27FC236}">
                <a16:creationId xmlns:a16="http://schemas.microsoft.com/office/drawing/2014/main" id="{B3C4292C-AC80-4CDF-A44D-4C2C9BACAC09}"/>
              </a:ext>
            </a:extLst>
          </p:cNvPr>
          <p:cNvSpPr txBox="1"/>
          <p:nvPr/>
        </p:nvSpPr>
        <p:spPr>
          <a:xfrm>
            <a:off x="8030190" y="1902112"/>
            <a:ext cx="1733289" cy="262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1"/>
              </a:lnSpc>
            </a:pP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1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sắc</a:t>
            </a:r>
            <a:r>
              <a:rPr lang="en-US" sz="2334" b="1" dirty="0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 </a:t>
            </a:r>
            <a:r>
              <a:rPr lang="en-US" sz="2334" b="1" dirty="0" err="1">
                <a:solidFill>
                  <a:srgbClr val="FB5A48"/>
                </a:solidFill>
                <a:latin typeface="Times New Roman" panose="02020603050405020304" pitchFamily="18" charset="0"/>
                <a:ea typeface="Retropix"/>
                <a:cs typeface="Times New Roman" panose="02020603050405020304" pitchFamily="18" charset="0"/>
                <a:sym typeface="Retropix"/>
              </a:rPr>
              <a:t>độ</a:t>
            </a:r>
            <a:endParaRPr lang="en-US" sz="2334" b="1" dirty="0">
              <a:solidFill>
                <a:srgbClr val="FB5A48"/>
              </a:solidFill>
              <a:latin typeface="Times New Roman" panose="02020603050405020304" pitchFamily="18" charset="0"/>
              <a:ea typeface="Retropix"/>
              <a:cs typeface="Times New Roman" panose="02020603050405020304" pitchFamily="18" charset="0"/>
              <a:sym typeface="Retropix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29C2422-ADA3-4593-BAC0-DACEA69037AC}"/>
              </a:ext>
            </a:extLst>
          </p:cNvPr>
          <p:cNvSpPr/>
          <p:nvPr/>
        </p:nvSpPr>
        <p:spPr>
          <a:xfrm>
            <a:off x="7376178" y="3686509"/>
            <a:ext cx="3240736" cy="812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E372F05-5E51-4109-BFB5-333ABD756813}"/>
              </a:ext>
            </a:extLst>
          </p:cNvPr>
          <p:cNvSpPr/>
          <p:nvPr/>
        </p:nvSpPr>
        <p:spPr>
          <a:xfrm>
            <a:off x="7389400" y="2687632"/>
            <a:ext cx="3240736" cy="719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86970B-5F50-4A0E-8FD5-CA9859D866CD}"/>
              </a:ext>
            </a:extLst>
          </p:cNvPr>
          <p:cNvSpPr/>
          <p:nvPr/>
        </p:nvSpPr>
        <p:spPr>
          <a:xfrm>
            <a:off x="7373531" y="1679522"/>
            <a:ext cx="3240736" cy="719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1012-copy(3)">
            <a:hlinkClick r:id="" action="ppaction://media"/>
            <a:extLst>
              <a:ext uri="{FF2B5EF4-FFF2-40B4-BE49-F238E27FC236}">
                <a16:creationId xmlns:a16="http://schemas.microsoft.com/office/drawing/2014/main" id="{F575DB7C-F113-4E47-9EAB-3D68AF3B58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50" end="19268.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31196" y="-1925642"/>
            <a:ext cx="324909" cy="324909"/>
          </a:xfrm>
          <a:prstGeom prst="rect">
            <a:avLst/>
          </a:prstGeom>
        </p:spPr>
      </p:pic>
      <p:pic>
        <p:nvPicPr>
          <p:cNvPr id="20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5BE3B5BC-C99B-43DF-9D4E-4B0A5C2ED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820226" y="-2768600"/>
            <a:ext cx="324909" cy="324909"/>
          </a:xfrm>
          <a:prstGeom prst="rect">
            <a:avLst/>
          </a:prstGeom>
        </p:spPr>
      </p:pic>
      <p:pic>
        <p:nvPicPr>
          <p:cNvPr id="43" name="1012-copy(1) (mp3cut.net)">
            <a:hlinkClick r:id="" action="ppaction://media"/>
            <a:extLst>
              <a:ext uri="{FF2B5EF4-FFF2-40B4-BE49-F238E27FC236}">
                <a16:creationId xmlns:a16="http://schemas.microsoft.com/office/drawing/2014/main" id="{8921E9AD-FF18-4FF5-A78E-79D0382CA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21826" y="-2667000"/>
            <a:ext cx="324909" cy="324909"/>
          </a:xfrm>
          <a:prstGeom prst="rect">
            <a:avLst/>
          </a:prstGeom>
        </p:spPr>
      </p:pic>
      <p:pic>
        <p:nvPicPr>
          <p:cNvPr id="24" name="1012-copy(1) (mp3cut.net) (1)">
            <a:hlinkClick r:id="" action="ppaction://media"/>
            <a:extLst>
              <a:ext uri="{FF2B5EF4-FFF2-40B4-BE49-F238E27FC236}">
                <a16:creationId xmlns:a16="http://schemas.microsoft.com/office/drawing/2014/main" id="{613C889C-7EE6-4955-8610-3332EEE73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5181600" y="-2076099"/>
            <a:ext cx="475366" cy="475366"/>
          </a:xfrm>
          <a:prstGeom prst="rect">
            <a:avLst/>
          </a:prstGeom>
        </p:spPr>
      </p:pic>
      <p:sp>
        <p:nvSpPr>
          <p:cNvPr id="27" name="Arrow: Pentagon 26">
            <a:hlinkClick r:id="rId25" action="ppaction://hlinksldjump"/>
            <a:extLst>
              <a:ext uri="{FF2B5EF4-FFF2-40B4-BE49-F238E27FC236}">
                <a16:creationId xmlns:a16="http://schemas.microsoft.com/office/drawing/2014/main" id="{1C94E3C5-8765-4542-A529-A37F5D81644B}"/>
              </a:ext>
            </a:extLst>
          </p:cNvPr>
          <p:cNvSpPr/>
          <p:nvPr/>
        </p:nvSpPr>
        <p:spPr>
          <a:xfrm>
            <a:off x="10465121" y="5097065"/>
            <a:ext cx="395971" cy="564975"/>
          </a:xfrm>
          <a:prstGeom prst="homePlate">
            <a:avLst>
              <a:gd name="adj" fmla="val 96294"/>
            </a:avLst>
          </a:prstGeom>
          <a:solidFill>
            <a:srgbClr val="75D6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AA36EE-2975-6C04-7487-503F675ECAD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8425"/>
          <a:stretch/>
        </p:blipFill>
        <p:spPr>
          <a:xfrm>
            <a:off x="1561864" y="2489442"/>
            <a:ext cx="3478477" cy="319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42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/>
      <p:bldP spid="8" grpId="0"/>
      <p:bldP spid="21" grpId="0"/>
      <p:bldP spid="22" grpId="0"/>
      <p:bldP spid="68" grpId="0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966"/>
        </a:solidFill>
        <a:ln>
          <a:noFill/>
        </a:ln>
        <a:effectLst>
          <a:outerShdw blurRad="190500" dist="63500" dir="13500000" algn="br" rotWithShape="0">
            <a:prstClr val="black">
              <a:alpha val="90000"/>
            </a:prstClr>
          </a:outerShdw>
        </a:effectLst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7116</TotalTime>
  <Words>1030</Words>
  <Application>Microsoft Office PowerPoint</Application>
  <PresentationFormat>Widescreen</PresentationFormat>
  <Paragraphs>238</Paragraphs>
  <Slides>33</Slides>
  <Notes>9</Notes>
  <HiddenSlides>4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#9Slide07 Cadena</vt:lpstr>
      <vt:lpstr>#9Slide07 SVNA Love Of Thunder</vt:lpstr>
      <vt:lpstr>.VnBlack</vt:lpstr>
      <vt:lpstr>Arial</vt:lpstr>
      <vt:lpstr>Calibri</vt:lpstr>
      <vt:lpstr>Calibri Light</vt:lpstr>
      <vt:lpstr>Canva Sans</vt:lpstr>
      <vt:lpstr>Times New Roman</vt:lpstr>
      <vt:lpstr>UTM Alberta Heavy</vt:lpstr>
      <vt:lpstr>UTM Davida</vt:lpstr>
      <vt:lpstr>UTM NguyenHa 01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Đăng Trường DTNT ĐT</dc:creator>
  <cp:lastModifiedBy>Ng. Chí Kiên</cp:lastModifiedBy>
  <cp:revision>321</cp:revision>
  <dcterms:created xsi:type="dcterms:W3CDTF">2021-11-17T01:32:12Z</dcterms:created>
  <dcterms:modified xsi:type="dcterms:W3CDTF">2025-04-22T15:02:25Z</dcterms:modified>
</cp:coreProperties>
</file>