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68" r:id="rId2"/>
    <p:sldId id="424" r:id="rId3"/>
    <p:sldId id="427" r:id="rId4"/>
    <p:sldId id="256" r:id="rId5"/>
    <p:sldId id="259" r:id="rId6"/>
    <p:sldId id="430" r:id="rId7"/>
    <p:sldId id="283" r:id="rId8"/>
    <p:sldId id="285" r:id="rId9"/>
    <p:sldId id="260" r:id="rId10"/>
    <p:sldId id="401" r:id="rId11"/>
    <p:sldId id="431" r:id="rId12"/>
    <p:sldId id="422" r:id="rId13"/>
    <p:sldId id="289" r:id="rId14"/>
    <p:sldId id="290" r:id="rId15"/>
    <p:sldId id="292" r:id="rId16"/>
    <p:sldId id="291" r:id="rId17"/>
    <p:sldId id="275" r:id="rId18"/>
    <p:sldId id="425" r:id="rId19"/>
    <p:sldId id="429" r:id="rId20"/>
    <p:sldId id="261" r:id="rId21"/>
    <p:sldId id="428" r:id="rId22"/>
    <p:sldId id="262" r:id="rId23"/>
    <p:sldId id="263" r:id="rId24"/>
    <p:sldId id="412" r:id="rId25"/>
    <p:sldId id="413" r:id="rId26"/>
    <p:sldId id="414" r:id="rId27"/>
    <p:sldId id="297" r:id="rId28"/>
    <p:sldId id="423" r:id="rId29"/>
  </p:sldIdLst>
  <p:sldSz cx="18288000" cy="10287000"/>
  <p:notesSz cx="6858000" cy="9144000"/>
  <p:embeddedFontLst>
    <p:embeddedFont>
      <p:font typeface="#9Slide03 Ample" panose="020B0604020202020204" charset="0"/>
      <p:regular r:id="rId31"/>
    </p:embeddedFont>
    <p:embeddedFont>
      <p:font typeface="#9Slide03 Arima Madurai Bold" panose="020B060402020202020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0" autoAdjust="0"/>
    <p:restoredTop sz="91784" autoAdjust="0"/>
  </p:normalViewPr>
  <p:slideViewPr>
    <p:cSldViewPr>
      <p:cViewPr varScale="1">
        <p:scale>
          <a:sx n="39" d="100"/>
          <a:sy n="39" d="100"/>
        </p:scale>
        <p:origin x="-16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58542E-9474-42C1-BC3C-193CAC0B06EC}" type="doc">
      <dgm:prSet loTypeId="urn:microsoft.com/office/officeart/2005/8/layout/vList3" loCatId="list" qsTypeId="urn:microsoft.com/office/officeart/2005/8/quickstyle/simple4" qsCatId="simple" csTypeId="urn:microsoft.com/office/officeart/2005/8/colors/colorful2" csCatId="colorful" phldr="1"/>
      <dgm:spPr/>
    </dgm:pt>
    <dgm:pt modelId="{B4224E6C-BF50-4FCC-A4EE-30B837A414A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just">
            <a:buFontTx/>
            <a:buChar char="-"/>
          </a:pPr>
          <a:r>
            <a:rPr lang="vi-VN" sz="4400" dirty="0">
              <a:latin typeface="+mj-lt"/>
              <a:ea typeface="Cambria" panose="02040503050406030204" pitchFamily="18" charset="0"/>
            </a:rPr>
            <a:t>Phần 1 (từ đầu đến “đả kích...): </a:t>
          </a:r>
          <a:r>
            <a:rPr lang="e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Giới thiệu khái quát về một số giọng điệu cơ bản của tiếng cười trong thơ trào phúng.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2F32C5-FA4B-4355-A41B-E2F0895466F1}" type="parTrans" cxnId="{F096BF85-16D1-4B0E-AE54-0DED6F740E2A}">
      <dgm:prSet/>
      <dgm:spPr/>
      <dgm:t>
        <a:bodyPr/>
        <a:lstStyle/>
        <a:p>
          <a:endParaRPr lang="en-US"/>
        </a:p>
      </dgm:t>
    </dgm:pt>
    <dgm:pt modelId="{D5DE45DF-8FF6-4E97-A7B8-4B85DCECC6A8}" type="sibTrans" cxnId="{F096BF85-16D1-4B0E-AE54-0DED6F740E2A}">
      <dgm:prSet/>
      <dgm:spPr/>
      <dgm:t>
        <a:bodyPr/>
        <a:lstStyle/>
        <a:p>
          <a:endParaRPr lang="en-US"/>
        </a:p>
      </dgm:t>
    </dgm:pt>
    <dgm:pt modelId="{5E9CD1CA-56F2-4F2B-A12D-7247D4EC8E1F}">
      <dgm:prSet phldrT="[Text]" custT="1"/>
      <dgm:spPr/>
      <dgm:t>
        <a:bodyPr/>
        <a:lstStyle/>
        <a:p>
          <a:pPr algn="just">
            <a:buFontTx/>
            <a:buChar char="-"/>
          </a:pPr>
          <a:r>
            <a: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 2 (tiếp đến “độc giả”):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Dấu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hiệu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nhận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các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giọng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điệu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B9701-3607-4D60-8502-5C2333BB8215}" type="parTrans" cxnId="{40B7812F-B1E4-496D-A4FA-6DCF785896A6}">
      <dgm:prSet/>
      <dgm:spPr/>
      <dgm:t>
        <a:bodyPr/>
        <a:lstStyle/>
        <a:p>
          <a:endParaRPr lang="en-US"/>
        </a:p>
      </dgm:t>
    </dgm:pt>
    <dgm:pt modelId="{F14F4BC6-D5FC-4419-8A08-9AA7DF0702DE}" type="sibTrans" cxnId="{40B7812F-B1E4-496D-A4FA-6DCF785896A6}">
      <dgm:prSet/>
      <dgm:spPr/>
      <dgm:t>
        <a:bodyPr/>
        <a:lstStyle/>
        <a:p>
          <a:endParaRPr lang="en-US"/>
        </a:p>
      </dgm:t>
    </dgm:pt>
    <dgm:pt modelId="{2A34E25C-8F4B-4CEB-8727-8F2C69FD8946}">
      <dgm:prSet phldrT="[Text]" custT="1"/>
      <dgm:spPr/>
      <dgm:t>
        <a:bodyPr/>
        <a:lstStyle/>
        <a:p>
          <a:pPr algn="just">
            <a:buFontTx/>
            <a:buChar char="-"/>
          </a:pPr>
          <a:r>
            <a: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 3 (còn lại): 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Ý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14D3A-748C-4586-B9BE-9D301F3CF767}" type="parTrans" cxnId="{45C872FB-2CC7-433D-B710-7CD0DA57E589}">
      <dgm:prSet/>
      <dgm:spPr/>
      <dgm:t>
        <a:bodyPr/>
        <a:lstStyle/>
        <a:p>
          <a:endParaRPr lang="en-US"/>
        </a:p>
      </dgm:t>
    </dgm:pt>
    <dgm:pt modelId="{04E41BB8-C2B7-49B5-98A7-CCA3E8CA7490}" type="sibTrans" cxnId="{45C872FB-2CC7-433D-B710-7CD0DA57E589}">
      <dgm:prSet/>
      <dgm:spPr/>
      <dgm:t>
        <a:bodyPr/>
        <a:lstStyle/>
        <a:p>
          <a:endParaRPr lang="en-US"/>
        </a:p>
      </dgm:t>
    </dgm:pt>
    <dgm:pt modelId="{C4C1424B-73AE-45F6-BDFC-7DF3C3565895}" type="pres">
      <dgm:prSet presAssocID="{2158542E-9474-42C1-BC3C-193CAC0B06EC}" presName="linearFlow" presStyleCnt="0">
        <dgm:presLayoutVars>
          <dgm:dir/>
          <dgm:resizeHandles val="exact"/>
        </dgm:presLayoutVars>
      </dgm:prSet>
      <dgm:spPr/>
    </dgm:pt>
    <dgm:pt modelId="{CDDE8BCC-0DC3-45E8-B2F0-09138EB479BF}" type="pres">
      <dgm:prSet presAssocID="{B4224E6C-BF50-4FCC-A4EE-30B837A414A0}" presName="composite" presStyleCnt="0"/>
      <dgm:spPr/>
    </dgm:pt>
    <dgm:pt modelId="{F3B0B54D-DEF2-43AF-8161-917BED2957C4}" type="pres">
      <dgm:prSet presAssocID="{B4224E6C-BF50-4FCC-A4EE-30B837A414A0}" presName="imgShp" presStyleLbl="fgImgPlace1" presStyleIdx="0" presStyleCnt="3"/>
      <dgm:spPr/>
    </dgm:pt>
    <dgm:pt modelId="{68E0D401-030F-4B0C-98BF-53DD2594E21E}" type="pres">
      <dgm:prSet presAssocID="{B4224E6C-BF50-4FCC-A4EE-30B837A414A0}" presName="txShp" presStyleLbl="node1" presStyleIdx="0" presStyleCnt="3" custScaleY="127055">
        <dgm:presLayoutVars>
          <dgm:bulletEnabled val="1"/>
        </dgm:presLayoutVars>
      </dgm:prSet>
      <dgm:spPr/>
    </dgm:pt>
    <dgm:pt modelId="{2C2843EE-9606-4023-A24F-5DA13CB0A2DB}" type="pres">
      <dgm:prSet presAssocID="{D5DE45DF-8FF6-4E97-A7B8-4B85DCECC6A8}" presName="spacing" presStyleCnt="0"/>
      <dgm:spPr/>
    </dgm:pt>
    <dgm:pt modelId="{74C8207C-379E-4CF0-BEB3-55A1C38AD525}" type="pres">
      <dgm:prSet presAssocID="{5E9CD1CA-56F2-4F2B-A12D-7247D4EC8E1F}" presName="composite" presStyleCnt="0"/>
      <dgm:spPr/>
    </dgm:pt>
    <dgm:pt modelId="{626CE352-72A0-46A5-A1C8-E77E22C90738}" type="pres">
      <dgm:prSet presAssocID="{5E9CD1CA-56F2-4F2B-A12D-7247D4EC8E1F}" presName="imgShp" presStyleLbl="fgImgPlace1" presStyleIdx="1" presStyleCnt="3"/>
      <dgm:spPr/>
    </dgm:pt>
    <dgm:pt modelId="{F8AC4D84-569D-4747-A892-385D4772EA5F}" type="pres">
      <dgm:prSet presAssocID="{5E9CD1CA-56F2-4F2B-A12D-7247D4EC8E1F}" presName="txShp" presStyleLbl="node1" presStyleIdx="1" presStyleCnt="3">
        <dgm:presLayoutVars>
          <dgm:bulletEnabled val="1"/>
        </dgm:presLayoutVars>
      </dgm:prSet>
      <dgm:spPr/>
    </dgm:pt>
    <dgm:pt modelId="{607AC467-734F-42FF-A9C6-728F1CFA1F1F}" type="pres">
      <dgm:prSet presAssocID="{F14F4BC6-D5FC-4419-8A08-9AA7DF0702DE}" presName="spacing" presStyleCnt="0"/>
      <dgm:spPr/>
    </dgm:pt>
    <dgm:pt modelId="{C1B942B7-5DF6-40A6-9C66-6B42C2800FE9}" type="pres">
      <dgm:prSet presAssocID="{2A34E25C-8F4B-4CEB-8727-8F2C69FD8946}" presName="composite" presStyleCnt="0"/>
      <dgm:spPr/>
    </dgm:pt>
    <dgm:pt modelId="{8C64E1D8-3FF4-456E-B1A8-E01FDB971F4B}" type="pres">
      <dgm:prSet presAssocID="{2A34E25C-8F4B-4CEB-8727-8F2C69FD8946}" presName="imgShp" presStyleLbl="fgImgPlace1" presStyleIdx="2" presStyleCnt="3"/>
      <dgm:spPr/>
    </dgm:pt>
    <dgm:pt modelId="{676C862A-1B9E-429F-A04A-A8E89D3896DB}" type="pres">
      <dgm:prSet presAssocID="{2A34E25C-8F4B-4CEB-8727-8F2C69FD8946}" presName="txShp" presStyleLbl="node1" presStyleIdx="2" presStyleCnt="3">
        <dgm:presLayoutVars>
          <dgm:bulletEnabled val="1"/>
        </dgm:presLayoutVars>
      </dgm:prSet>
      <dgm:spPr/>
    </dgm:pt>
  </dgm:ptLst>
  <dgm:cxnLst>
    <dgm:cxn modelId="{40B7812F-B1E4-496D-A4FA-6DCF785896A6}" srcId="{2158542E-9474-42C1-BC3C-193CAC0B06EC}" destId="{5E9CD1CA-56F2-4F2B-A12D-7247D4EC8E1F}" srcOrd="1" destOrd="0" parTransId="{607B9701-3607-4D60-8502-5C2333BB8215}" sibTransId="{F14F4BC6-D5FC-4419-8A08-9AA7DF0702DE}"/>
    <dgm:cxn modelId="{F096BF85-16D1-4B0E-AE54-0DED6F740E2A}" srcId="{2158542E-9474-42C1-BC3C-193CAC0B06EC}" destId="{B4224E6C-BF50-4FCC-A4EE-30B837A414A0}" srcOrd="0" destOrd="0" parTransId="{9A2F32C5-FA4B-4355-A41B-E2F0895466F1}" sibTransId="{D5DE45DF-8FF6-4E97-A7B8-4B85DCECC6A8}"/>
    <dgm:cxn modelId="{0667C69A-9A05-478B-BB54-574653FC9E40}" type="presOf" srcId="{5E9CD1CA-56F2-4F2B-A12D-7247D4EC8E1F}" destId="{F8AC4D84-569D-4747-A892-385D4772EA5F}" srcOrd="0" destOrd="0" presId="urn:microsoft.com/office/officeart/2005/8/layout/vList3"/>
    <dgm:cxn modelId="{5549BAC9-ABD7-4B13-93BF-672B3B05F03B}" type="presOf" srcId="{B4224E6C-BF50-4FCC-A4EE-30B837A414A0}" destId="{68E0D401-030F-4B0C-98BF-53DD2594E21E}" srcOrd="0" destOrd="0" presId="urn:microsoft.com/office/officeart/2005/8/layout/vList3"/>
    <dgm:cxn modelId="{06F226D3-5D89-470C-989B-E8DB9633CD71}" type="presOf" srcId="{2A34E25C-8F4B-4CEB-8727-8F2C69FD8946}" destId="{676C862A-1B9E-429F-A04A-A8E89D3896DB}" srcOrd="0" destOrd="0" presId="urn:microsoft.com/office/officeart/2005/8/layout/vList3"/>
    <dgm:cxn modelId="{B152D3F4-C949-4D64-AA37-28850D90FFAC}" type="presOf" srcId="{2158542E-9474-42C1-BC3C-193CAC0B06EC}" destId="{C4C1424B-73AE-45F6-BDFC-7DF3C3565895}" srcOrd="0" destOrd="0" presId="urn:microsoft.com/office/officeart/2005/8/layout/vList3"/>
    <dgm:cxn modelId="{45C872FB-2CC7-433D-B710-7CD0DA57E589}" srcId="{2158542E-9474-42C1-BC3C-193CAC0B06EC}" destId="{2A34E25C-8F4B-4CEB-8727-8F2C69FD8946}" srcOrd="2" destOrd="0" parTransId="{64714D3A-748C-4586-B9BE-9D301F3CF767}" sibTransId="{04E41BB8-C2B7-49B5-98A7-CCA3E8CA7490}"/>
    <dgm:cxn modelId="{12F1FBA8-7CDA-4CC9-9E96-06972FA3D658}" type="presParOf" srcId="{C4C1424B-73AE-45F6-BDFC-7DF3C3565895}" destId="{CDDE8BCC-0DC3-45E8-B2F0-09138EB479BF}" srcOrd="0" destOrd="0" presId="urn:microsoft.com/office/officeart/2005/8/layout/vList3"/>
    <dgm:cxn modelId="{EF2E9BF5-9162-4863-9474-41E99DEF7327}" type="presParOf" srcId="{CDDE8BCC-0DC3-45E8-B2F0-09138EB479BF}" destId="{F3B0B54D-DEF2-43AF-8161-917BED2957C4}" srcOrd="0" destOrd="0" presId="urn:microsoft.com/office/officeart/2005/8/layout/vList3"/>
    <dgm:cxn modelId="{3CF5695F-CD89-4C8B-8B86-A2260F6A5BDA}" type="presParOf" srcId="{CDDE8BCC-0DC3-45E8-B2F0-09138EB479BF}" destId="{68E0D401-030F-4B0C-98BF-53DD2594E21E}" srcOrd="1" destOrd="0" presId="urn:microsoft.com/office/officeart/2005/8/layout/vList3"/>
    <dgm:cxn modelId="{77FB0850-9471-4DDD-BAEC-EB8DF865D527}" type="presParOf" srcId="{C4C1424B-73AE-45F6-BDFC-7DF3C3565895}" destId="{2C2843EE-9606-4023-A24F-5DA13CB0A2DB}" srcOrd="1" destOrd="0" presId="urn:microsoft.com/office/officeart/2005/8/layout/vList3"/>
    <dgm:cxn modelId="{FC56737A-64FF-49FD-8F33-719AADEE44A5}" type="presParOf" srcId="{C4C1424B-73AE-45F6-BDFC-7DF3C3565895}" destId="{74C8207C-379E-4CF0-BEB3-55A1C38AD525}" srcOrd="2" destOrd="0" presId="urn:microsoft.com/office/officeart/2005/8/layout/vList3"/>
    <dgm:cxn modelId="{E0D5DCBB-A104-4F85-90FF-F281C85942F0}" type="presParOf" srcId="{74C8207C-379E-4CF0-BEB3-55A1C38AD525}" destId="{626CE352-72A0-46A5-A1C8-E77E22C90738}" srcOrd="0" destOrd="0" presId="urn:microsoft.com/office/officeart/2005/8/layout/vList3"/>
    <dgm:cxn modelId="{AC53B841-D175-4288-9D18-FA985D9F6AF4}" type="presParOf" srcId="{74C8207C-379E-4CF0-BEB3-55A1C38AD525}" destId="{F8AC4D84-569D-4747-A892-385D4772EA5F}" srcOrd="1" destOrd="0" presId="urn:microsoft.com/office/officeart/2005/8/layout/vList3"/>
    <dgm:cxn modelId="{B279ED7F-C854-4A0C-A1A1-6DD1907A3D26}" type="presParOf" srcId="{C4C1424B-73AE-45F6-BDFC-7DF3C3565895}" destId="{607AC467-734F-42FF-A9C6-728F1CFA1F1F}" srcOrd="3" destOrd="0" presId="urn:microsoft.com/office/officeart/2005/8/layout/vList3"/>
    <dgm:cxn modelId="{F5EF1AC9-72BF-430E-9938-E6189B1C35BA}" type="presParOf" srcId="{C4C1424B-73AE-45F6-BDFC-7DF3C3565895}" destId="{C1B942B7-5DF6-40A6-9C66-6B42C2800FE9}" srcOrd="4" destOrd="0" presId="urn:microsoft.com/office/officeart/2005/8/layout/vList3"/>
    <dgm:cxn modelId="{46441656-B9F3-44DF-8D33-2FFD3A7B2A1F}" type="presParOf" srcId="{C1B942B7-5DF6-40A6-9C66-6B42C2800FE9}" destId="{8C64E1D8-3FF4-456E-B1A8-E01FDB971F4B}" srcOrd="0" destOrd="0" presId="urn:microsoft.com/office/officeart/2005/8/layout/vList3"/>
    <dgm:cxn modelId="{BE7BBD8E-4F63-452B-9731-3C3D7BD80D89}" type="presParOf" srcId="{C1B942B7-5DF6-40A6-9C66-6B42C2800FE9}" destId="{676C862A-1B9E-429F-A04A-A8E89D3896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0D401-030F-4B0C-98BF-53DD2594E21E}">
      <dsp:nvSpPr>
        <dsp:cNvPr id="0" name=""/>
        <dsp:cNvSpPr/>
      </dsp:nvSpPr>
      <dsp:spPr>
        <a:xfrm rot="10800000">
          <a:off x="3632956" y="848"/>
          <a:ext cx="12876483" cy="1980188"/>
        </a:xfrm>
        <a:prstGeom prst="homePlat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7268" tIns="167640" rIns="312928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vi-VN" sz="4400" kern="1200" dirty="0">
              <a:latin typeface="+mj-lt"/>
              <a:ea typeface="Cambria" panose="02040503050406030204" pitchFamily="18" charset="0"/>
            </a:rPr>
            <a:t>Phần 1 (từ đầu đến “đả kích...): </a:t>
          </a:r>
          <a:r>
            <a:rPr lang="en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Giới thiệu khái quát về một số giọng điệu cơ bản của tiếng cười trong thơ trào phúng.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128003" y="848"/>
        <a:ext cx="12381436" cy="1980188"/>
      </dsp:txXfrm>
    </dsp:sp>
    <dsp:sp modelId="{F3B0B54D-DEF2-43AF-8161-917BED2957C4}">
      <dsp:nvSpPr>
        <dsp:cNvPr id="0" name=""/>
        <dsp:cNvSpPr/>
      </dsp:nvSpPr>
      <dsp:spPr>
        <a:xfrm>
          <a:off x="2853692" y="211678"/>
          <a:ext cx="1558528" cy="1558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AC4D84-569D-4747-A892-385D4772EA5F}">
      <dsp:nvSpPr>
        <dsp:cNvPr id="0" name=""/>
        <dsp:cNvSpPr/>
      </dsp:nvSpPr>
      <dsp:spPr>
        <a:xfrm rot="10800000">
          <a:off x="3632956" y="2370669"/>
          <a:ext cx="12876483" cy="1558528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7268" tIns="167640" rIns="312928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vi-VN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 2 (tiếp đến “độc giả”):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Dấu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hiệu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nhận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các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giọng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điệu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22588" y="2370669"/>
        <a:ext cx="12486851" cy="1558528"/>
      </dsp:txXfrm>
    </dsp:sp>
    <dsp:sp modelId="{626CE352-72A0-46A5-A1C8-E77E22C90738}">
      <dsp:nvSpPr>
        <dsp:cNvPr id="0" name=""/>
        <dsp:cNvSpPr/>
      </dsp:nvSpPr>
      <dsp:spPr>
        <a:xfrm>
          <a:off x="2853692" y="2370669"/>
          <a:ext cx="1558528" cy="1558528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6C862A-1B9E-429F-A04A-A8E89D3896DB}">
      <dsp:nvSpPr>
        <dsp:cNvPr id="0" name=""/>
        <dsp:cNvSpPr/>
      </dsp:nvSpPr>
      <dsp:spPr>
        <a:xfrm rot="10800000">
          <a:off x="3632956" y="4318829"/>
          <a:ext cx="12876483" cy="1558528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7268" tIns="167640" rIns="312928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vi-VN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Phần 3 (còn lại): 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Ý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22588" y="4318829"/>
        <a:ext cx="12486851" cy="1558528"/>
      </dsp:txXfrm>
    </dsp:sp>
    <dsp:sp modelId="{8C64E1D8-3FF4-456E-B1A8-E01FDB971F4B}">
      <dsp:nvSpPr>
        <dsp:cNvPr id="0" name=""/>
        <dsp:cNvSpPr/>
      </dsp:nvSpPr>
      <dsp:spPr>
        <a:xfrm>
          <a:off x="2853692" y="4318829"/>
          <a:ext cx="1558528" cy="1558528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8B0C6-9C3F-46DC-B071-A1D69EE0743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85DD9-C4C9-45B5-A0CB-1DA3BB5C5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0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47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3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4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27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2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66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7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DC7C-36C7-418A-A55E-A01ABA30C8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52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DC7C-36C7-418A-A55E-A01ABA30C8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2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6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DC7C-36C7-418A-A55E-A01ABA30C8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15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3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4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2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DC7C-36C7-418A-A55E-A01ABA30C8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5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EDC7C-36C7-418A-A55E-A01ABA30C8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85DD9-C4C9-45B5-A0CB-1DA3BB5C5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svg"/><Relationship Id="rId10" Type="http://schemas.microsoft.com/office/2007/relationships/diagramDrawing" Target="../diagrams/drawing1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1835" y="2880618"/>
            <a:ext cx="15540818" cy="6225284"/>
            <a:chOff x="0" y="0"/>
            <a:chExt cx="19181936" cy="6881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1936" cy="6881394"/>
            </a:xfrm>
            <a:custGeom>
              <a:avLst/>
              <a:gdLst/>
              <a:ahLst/>
              <a:cxnLst/>
              <a:rect l="l" t="t" r="r" b="b"/>
              <a:pathLst>
                <a:path w="19181936" h="6881394">
                  <a:moveTo>
                    <a:pt x="0" y="0"/>
                  </a:moveTo>
                  <a:lnTo>
                    <a:pt x="0" y="6881394"/>
                  </a:lnTo>
                  <a:lnTo>
                    <a:pt x="19181936" y="6881394"/>
                  </a:lnTo>
                  <a:lnTo>
                    <a:pt x="19181936" y="0"/>
                  </a:lnTo>
                  <a:lnTo>
                    <a:pt x="0" y="0"/>
                  </a:lnTo>
                  <a:close/>
                  <a:moveTo>
                    <a:pt x="19120976" y="6820434"/>
                  </a:moveTo>
                  <a:lnTo>
                    <a:pt x="59690" y="6820434"/>
                  </a:lnTo>
                  <a:lnTo>
                    <a:pt x="59690" y="59690"/>
                  </a:lnTo>
                  <a:lnTo>
                    <a:pt x="19120976" y="59690"/>
                  </a:lnTo>
                  <a:lnTo>
                    <a:pt x="19120976" y="6820434"/>
                  </a:lnTo>
                  <a:close/>
                </a:path>
              </a:pathLst>
            </a:custGeom>
            <a:solidFill>
              <a:srgbClr val="FAFDFF"/>
            </a:solidFill>
          </p:spPr>
          <p:txBody>
            <a:bodyPr/>
            <a:lstStyle/>
            <a:p>
              <a:endParaRPr lang="en-US" sz="21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15430" y="563420"/>
            <a:ext cx="14399472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2"/>
              </a:lnSpc>
            </a:pPr>
            <a:r>
              <a:rPr lang="en-US" sz="5602" b="1" spc="-162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CÙNG CÁC EM HỌC SINH THAM DỰ TIẾT HỌC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 b="15257"/>
          <a:stretch/>
        </p:blipFill>
        <p:spPr>
          <a:xfrm>
            <a:off x="5486950" y="2587972"/>
            <a:ext cx="7772400" cy="51816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1928394" y="8164215"/>
            <a:ext cx="14399472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2"/>
              </a:lnSpc>
            </a:pPr>
            <a:r>
              <a:rPr lang="en-US" sz="6000" i="1" spc="-162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GV: </a:t>
            </a:r>
            <a:r>
              <a:rPr lang="en-US" sz="6000" i="1" spc="-162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6000" i="1" spc="-162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6000" i="1" spc="-162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Thị</a:t>
            </a:r>
            <a:r>
              <a:rPr lang="en-US" sz="6000" i="1" spc="-162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6000" i="1" spc="-162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Hồng</a:t>
            </a:r>
            <a:r>
              <a:rPr lang="en-US" sz="6000" i="1" spc="-162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6000" i="1" spc="-162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Thủy</a:t>
            </a:r>
            <a:endParaRPr lang="en-US" sz="6000" i="1" spc="-162" dirty="0">
              <a:solidFill>
                <a:srgbClr val="0070C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>
              <a:lnSpc>
                <a:spcPts val="6502"/>
              </a:lnSpc>
            </a:pPr>
            <a:r>
              <a:rPr lang="en-US" sz="6000" i="1" spc="-162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6000" i="1" spc="-162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8A3</a:t>
            </a:r>
          </a:p>
          <a:p>
            <a:pPr algn="ctr">
              <a:lnSpc>
                <a:spcPts val="6502"/>
              </a:lnSpc>
            </a:pPr>
            <a:endParaRPr lang="en-US" sz="6000" i="1" spc="-162" dirty="0">
              <a:solidFill>
                <a:srgbClr val="0070C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" y="3936"/>
            <a:ext cx="18284148" cy="10283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3172C2-5BB4-C1E3-EE9C-E95E28593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3314" y="-372966"/>
            <a:ext cx="11963400" cy="10626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E50B3-CC48-8652-C621-B43FB7F65183}"/>
              </a:ext>
            </a:extLst>
          </p:cNvPr>
          <p:cNvSpPr txBox="1"/>
          <p:nvPr/>
        </p:nvSpPr>
        <p:spPr>
          <a:xfrm>
            <a:off x="914400" y="2705100"/>
            <a:ext cx="86952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66333-FC8B-4D99-A567-8557E0046AC3}"/>
              </a:ext>
            </a:extLst>
          </p:cNvPr>
          <p:cNvSpPr txBox="1"/>
          <p:nvPr/>
        </p:nvSpPr>
        <p:spPr>
          <a:xfrm>
            <a:off x="577771" y="190500"/>
            <a:ext cx="13671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D82C9-A28C-4C6C-A478-6DB399BA4E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6518"/>
          <a:stretch/>
        </p:blipFill>
        <p:spPr>
          <a:xfrm>
            <a:off x="12360634" y="3848100"/>
            <a:ext cx="5012966" cy="6197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02DEC-8B7F-4D0C-A637-5E9B2DC232F4}"/>
              </a:ext>
            </a:extLst>
          </p:cNvPr>
          <p:cNvSpPr txBox="1"/>
          <p:nvPr/>
        </p:nvSpPr>
        <p:spPr>
          <a:xfrm>
            <a:off x="11450086" y="1336843"/>
            <a:ext cx="5466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70E8889-7DB4-4EC6-879E-0393F981A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1931" y="7708997"/>
            <a:ext cx="3773429" cy="18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8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05DE39-F7DA-4C0B-9712-A35FF6E2433D}"/>
              </a:ext>
            </a:extLst>
          </p:cNvPr>
          <p:cNvSpPr/>
          <p:nvPr/>
        </p:nvSpPr>
        <p:spPr>
          <a:xfrm>
            <a:off x="1386367" y="2842999"/>
            <a:ext cx="3973378" cy="391138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latin typeface="+mj-lt"/>
              </a:rPr>
              <a:t>Đối tượng: </a:t>
            </a:r>
            <a:r>
              <a:rPr lang="vi-VN" sz="4000" dirty="0">
                <a:latin typeface="+mj-lt"/>
              </a:rPr>
              <a:t>sự bất toàn của con người, cuộc sống</a:t>
            </a:r>
            <a:endParaRPr lang="en-US" sz="4000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138288-8A69-48F3-8DAF-CB498F66EE00}"/>
              </a:ext>
            </a:extLst>
          </p:cNvPr>
          <p:cNvSpPr/>
          <p:nvPr/>
        </p:nvSpPr>
        <p:spPr>
          <a:xfrm>
            <a:off x="6423402" y="217798"/>
            <a:ext cx="4114800" cy="35052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latin typeface="+mj-lt"/>
              </a:rPr>
              <a:t>Phương tiện: </a:t>
            </a:r>
            <a:r>
              <a:rPr lang="vi-VN" sz="4000" dirty="0">
                <a:latin typeface="+mj-lt"/>
              </a:rPr>
              <a:t>tiếng cười với nhiều giọng điệu khác nhau</a:t>
            </a:r>
            <a:endParaRPr lang="en-US" sz="4000" dirty="0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E5A19E-3AB2-4FFC-AE85-0154A5156B11}"/>
              </a:ext>
            </a:extLst>
          </p:cNvPr>
          <p:cNvSpPr/>
          <p:nvPr/>
        </p:nvSpPr>
        <p:spPr>
          <a:xfrm>
            <a:off x="11811000" y="2247900"/>
            <a:ext cx="4343400" cy="4419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latin typeface="+mj-lt"/>
              </a:rPr>
              <a:t>Một số giọng điệu cơ bản: </a:t>
            </a:r>
            <a:r>
              <a:rPr lang="vi-VN" sz="4000" dirty="0">
                <a:latin typeface="+mj-lt"/>
              </a:rPr>
              <a:t>hài hước, mỉa mai – châm biếm, đả kích...</a:t>
            </a:r>
            <a:endParaRPr lang="en-US" sz="40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83B156-8624-44B7-B774-FC79944C8E8A}"/>
              </a:ext>
            </a:extLst>
          </p:cNvPr>
          <p:cNvSpPr/>
          <p:nvPr/>
        </p:nvSpPr>
        <p:spPr>
          <a:xfrm>
            <a:off x="6826358" y="4967207"/>
            <a:ext cx="3733800" cy="41147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+mj-lt"/>
              </a:rPr>
              <a:t>Thơ trào phúng</a:t>
            </a:r>
            <a:endParaRPr lang="en-US" sz="5400" b="1" dirty="0">
              <a:latin typeface="+mj-lt"/>
            </a:endParaRPr>
          </a:p>
          <a:p>
            <a:pPr algn="ctr"/>
            <a:endParaRPr lang="en-US" sz="4000" dirty="0"/>
          </a:p>
        </p:txBody>
      </p:sp>
      <p:sp>
        <p:nvSpPr>
          <p:cNvPr id="8" name="Google Shape;5931;p48">
            <a:extLst>
              <a:ext uri="{FF2B5EF4-FFF2-40B4-BE49-F238E27FC236}">
                <a16:creationId xmlns:a16="http://schemas.microsoft.com/office/drawing/2014/main" id="{3B90713F-EB60-4FDF-B7F4-50CF2A58470B}"/>
              </a:ext>
            </a:extLst>
          </p:cNvPr>
          <p:cNvSpPr txBox="1">
            <a:spLocks/>
          </p:cNvSpPr>
          <p:nvPr/>
        </p:nvSpPr>
        <p:spPr>
          <a:xfrm>
            <a:off x="1809750" y="9242802"/>
            <a:ext cx="167640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Phần mở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44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8E2300C-20DF-4111-BC97-2DC4C8301877}"/>
              </a:ext>
            </a:extLst>
          </p:cNvPr>
          <p:cNvSpPr/>
          <p:nvPr/>
        </p:nvSpPr>
        <p:spPr>
          <a:xfrm rot="1651738">
            <a:off x="5235616" y="6124727"/>
            <a:ext cx="1714871" cy="108554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038176B-8918-41D4-B773-8A85CF462698}"/>
              </a:ext>
            </a:extLst>
          </p:cNvPr>
          <p:cNvSpPr/>
          <p:nvPr/>
        </p:nvSpPr>
        <p:spPr>
          <a:xfrm>
            <a:off x="8056859" y="3697230"/>
            <a:ext cx="1272798" cy="1286121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1B2BE16-09A3-42BA-A4E1-1C9EED34CEF9}"/>
              </a:ext>
            </a:extLst>
          </p:cNvPr>
          <p:cNvSpPr/>
          <p:nvPr/>
        </p:nvSpPr>
        <p:spPr>
          <a:xfrm rot="9512402">
            <a:off x="10407908" y="5912306"/>
            <a:ext cx="1530799" cy="10668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3" y="644144"/>
            <a:ext cx="18234814" cy="1028362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D421A1BB-98EE-4374-B12A-55A07F98871D}"/>
              </a:ext>
            </a:extLst>
          </p:cNvPr>
          <p:cNvGrpSpPr/>
          <p:nvPr/>
        </p:nvGrpSpPr>
        <p:grpSpPr>
          <a:xfrm>
            <a:off x="-61665" y="2869134"/>
            <a:ext cx="1464726" cy="1499142"/>
            <a:chOff x="1722254" y="1671267"/>
            <a:chExt cx="976484" cy="9994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B5C7265-935A-4D2E-9783-BD78C4E07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254" y="1671267"/>
              <a:ext cx="976484" cy="999428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3C751E4-645C-474C-A43C-A1B404CA5E50}"/>
                </a:ext>
              </a:extLst>
            </p:cNvPr>
            <p:cNvSpPr txBox="1"/>
            <p:nvPr/>
          </p:nvSpPr>
          <p:spPr>
            <a:xfrm>
              <a:off x="1941903" y="1866496"/>
              <a:ext cx="706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N1</a:t>
              </a:r>
              <a:endParaRPr lang="zh-CN" altLang="en-US" sz="4200" dirty="0">
                <a:solidFill>
                  <a:schemeClr val="bg1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2887F8E-275B-4128-8C5D-68422825BEA5}"/>
              </a:ext>
            </a:extLst>
          </p:cNvPr>
          <p:cNvSpPr txBox="1"/>
          <p:nvPr/>
        </p:nvSpPr>
        <p:spPr>
          <a:xfrm>
            <a:off x="1644931" y="3247777"/>
            <a:ext cx="8751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hước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Trào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altLang="zh-CN" sz="4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095ABEB-79C3-41AF-9972-E9D2225D3A23}"/>
              </a:ext>
            </a:extLst>
          </p:cNvPr>
          <p:cNvGrpSpPr/>
          <p:nvPr/>
        </p:nvGrpSpPr>
        <p:grpSpPr>
          <a:xfrm>
            <a:off x="-40051" y="4812080"/>
            <a:ext cx="1464726" cy="1499142"/>
            <a:chOff x="1722254" y="1671267"/>
            <a:chExt cx="976484" cy="99942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6C7B5A1-93D0-4BB1-9DB0-61F585FD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254" y="1671267"/>
              <a:ext cx="976484" cy="999428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97D066D-83F5-4854-B157-AADF3B00E66B}"/>
                </a:ext>
              </a:extLst>
            </p:cNvPr>
            <p:cNvSpPr txBox="1"/>
            <p:nvPr/>
          </p:nvSpPr>
          <p:spPr>
            <a:xfrm>
              <a:off x="1884840" y="1873647"/>
              <a:ext cx="6881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N2</a:t>
              </a:r>
              <a:endParaRPr lang="zh-CN" altLang="en-US" sz="4200" dirty="0">
                <a:solidFill>
                  <a:schemeClr val="bg1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A9EEE40-2F52-4F76-8961-42BF8471F6C9}"/>
              </a:ext>
            </a:extLst>
          </p:cNvPr>
          <p:cNvSpPr txBox="1"/>
          <p:nvPr/>
        </p:nvSpPr>
        <p:spPr>
          <a:xfrm>
            <a:off x="1528087" y="4701045"/>
            <a:ext cx="822551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mỉa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châm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biếm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thăm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mất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cướp</a:t>
            </a:r>
            <a:endParaRPr lang="zh-CN" altLang="en-US" sz="4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8083588-9EDF-4F43-A79E-825885B563D1}"/>
              </a:ext>
            </a:extLst>
          </p:cNvPr>
          <p:cNvGrpSpPr/>
          <p:nvPr/>
        </p:nvGrpSpPr>
        <p:grpSpPr>
          <a:xfrm>
            <a:off x="11722" y="6961779"/>
            <a:ext cx="1464726" cy="1499142"/>
            <a:chOff x="1722254" y="1671267"/>
            <a:chExt cx="976484" cy="99942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56DD7CD-E506-4DBA-820E-2C789C2B8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254" y="1671267"/>
              <a:ext cx="976484" cy="999428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CDBC41D-EFC2-4A85-ADD4-0AA238EC1131}"/>
                </a:ext>
              </a:extLst>
            </p:cNvPr>
            <p:cNvSpPr txBox="1"/>
            <p:nvPr/>
          </p:nvSpPr>
          <p:spPr>
            <a:xfrm>
              <a:off x="1884840" y="1864714"/>
              <a:ext cx="6881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N3</a:t>
              </a:r>
              <a:endParaRPr lang="zh-CN" altLang="en-US" sz="4200" dirty="0">
                <a:solidFill>
                  <a:schemeClr val="bg1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852B0B1-0F1B-469C-92D8-21A7F55928FC}"/>
              </a:ext>
            </a:extLst>
          </p:cNvPr>
          <p:cNvSpPr txBox="1"/>
          <p:nvPr/>
        </p:nvSpPr>
        <p:spPr>
          <a:xfrm>
            <a:off x="1830266" y="6633798"/>
            <a:ext cx="78445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mỉa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châm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biếm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lệ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endParaRPr lang="zh-CN" altLang="en-US" sz="4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组合 28">
            <a:extLst>
              <a:ext uri="{FF2B5EF4-FFF2-40B4-BE49-F238E27FC236}">
                <a16:creationId xmlns:a16="http://schemas.microsoft.com/office/drawing/2014/main" id="{A38B62BA-9621-7B2A-03E6-EA50C7CAA8B4}"/>
              </a:ext>
            </a:extLst>
          </p:cNvPr>
          <p:cNvGrpSpPr/>
          <p:nvPr/>
        </p:nvGrpSpPr>
        <p:grpSpPr>
          <a:xfrm>
            <a:off x="45063" y="8810674"/>
            <a:ext cx="1464726" cy="1671354"/>
            <a:chOff x="1722254" y="1671267"/>
            <a:chExt cx="976484" cy="999428"/>
          </a:xfrm>
        </p:grpSpPr>
        <p:pic>
          <p:nvPicPr>
            <p:cNvPr id="3" name="图片 29">
              <a:extLst>
                <a:ext uri="{FF2B5EF4-FFF2-40B4-BE49-F238E27FC236}">
                  <a16:creationId xmlns:a16="http://schemas.microsoft.com/office/drawing/2014/main" id="{F6816252-6D86-DDD3-3051-9DF16A2C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254" y="1671267"/>
              <a:ext cx="976484" cy="999428"/>
            </a:xfrm>
            <a:prstGeom prst="rect">
              <a:avLst/>
            </a:prstGeom>
          </p:spPr>
        </p:pic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A01CCE3A-0E89-4AB3-7CE0-9C194D555643}"/>
                </a:ext>
              </a:extLst>
            </p:cNvPr>
            <p:cNvSpPr txBox="1"/>
            <p:nvPr/>
          </p:nvSpPr>
          <p:spPr>
            <a:xfrm>
              <a:off x="1848028" y="1888104"/>
              <a:ext cx="7065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N4</a:t>
              </a:r>
              <a:endParaRPr lang="zh-CN" altLang="en-US" sz="4200" dirty="0">
                <a:solidFill>
                  <a:schemeClr val="bg1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7" name="文本框 31">
            <a:extLst>
              <a:ext uri="{FF2B5EF4-FFF2-40B4-BE49-F238E27FC236}">
                <a16:creationId xmlns:a16="http://schemas.microsoft.com/office/drawing/2014/main" id="{163BBF14-3373-D989-178F-57BFB5A63B9F}"/>
              </a:ext>
            </a:extLst>
          </p:cNvPr>
          <p:cNvSpPr txBox="1"/>
          <p:nvPr/>
        </p:nvSpPr>
        <p:spPr>
          <a:xfrm>
            <a:off x="1476448" y="9069518"/>
            <a:ext cx="8751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đả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kích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4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Hoàng</a:t>
            </a:r>
            <a:endParaRPr lang="zh-CN" altLang="en-US" sz="4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E0F7BA-655A-4A9A-9325-E2A8558F3A4B}"/>
              </a:ext>
            </a:extLst>
          </p:cNvPr>
          <p:cNvSpPr txBox="1"/>
          <p:nvPr/>
        </p:nvSpPr>
        <p:spPr>
          <a:xfrm>
            <a:off x="211810" y="259567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Google Shape;5931;p48">
            <a:extLst>
              <a:ext uri="{FF2B5EF4-FFF2-40B4-BE49-F238E27FC236}">
                <a16:creationId xmlns:a16="http://schemas.microsoft.com/office/drawing/2014/main" id="{DE1DCCDE-1EF8-4974-955D-2B7CCB4ABD36}"/>
              </a:ext>
            </a:extLst>
          </p:cNvPr>
          <p:cNvSpPr txBox="1">
            <a:spLocks/>
          </p:cNvSpPr>
          <p:nvPr/>
        </p:nvSpPr>
        <p:spPr>
          <a:xfrm>
            <a:off x="409413" y="2087676"/>
            <a:ext cx="7054312" cy="11841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8" name="Đồng hồ pp 3p">
            <a:hlinkClick r:id="" action="ppaction://media"/>
            <a:extLst>
              <a:ext uri="{FF2B5EF4-FFF2-40B4-BE49-F238E27FC236}">
                <a16:creationId xmlns:a16="http://schemas.microsoft.com/office/drawing/2014/main" id="{B570CE99-C608-4FD6-A045-783072534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2939" y="1184120"/>
            <a:ext cx="2843810" cy="1768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88C175-63AB-417C-918F-AB487B2E81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29" y="312439"/>
            <a:ext cx="7806393" cy="101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1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2" grpId="0"/>
      <p:bldP spid="7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A498B463-7E1B-C59B-EE3C-011FD3E8544B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363438"/>
            <a:ext cx="16916400" cy="1566531"/>
            <a:chOff x="0" y="0"/>
            <a:chExt cx="5396230" cy="63500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C51F72D-E3D3-38E1-567A-91D6F385FAEC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2100" y="661670"/>
                  </a:moveTo>
                  <a:lnTo>
                    <a:pt x="5372100" y="890270"/>
                  </a:lnTo>
                  <a:moveTo>
                    <a:pt x="5372100" y="890270"/>
                  </a:moveTo>
                  <a:lnTo>
                    <a:pt x="5372100" y="6327140"/>
                  </a:lnTo>
                  <a:lnTo>
                    <a:pt x="5373370" y="6327140"/>
                  </a:lnTo>
                  <a:lnTo>
                    <a:pt x="0" y="6327140"/>
                  </a:lnTo>
                  <a:lnTo>
                    <a:pt x="0" y="0"/>
                  </a:lnTo>
                  <a:lnTo>
                    <a:pt x="5372100" y="0"/>
                  </a:lnTo>
                  <a:lnTo>
                    <a:pt x="5372100" y="6616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E8800B57-2EAB-2745-41BF-C3E93C35C28C}"/>
                </a:ext>
              </a:extLst>
            </p:cNvPr>
            <p:cNvSpPr/>
            <p:nvPr/>
          </p:nvSpPr>
          <p:spPr>
            <a:xfrm>
              <a:off x="11430" y="6102350"/>
              <a:ext cx="5373370" cy="236220"/>
            </a:xfrm>
            <a:custGeom>
              <a:avLst/>
              <a:gdLst/>
              <a:ahLst/>
              <a:cxnLst/>
              <a:rect l="l" t="t" r="r" b="b"/>
              <a:pathLst>
                <a:path w="5373370" h="236220">
                  <a:moveTo>
                    <a:pt x="4269740" y="0"/>
                  </a:moveTo>
                  <a:lnTo>
                    <a:pt x="5372100" y="0"/>
                  </a:lnTo>
                  <a:lnTo>
                    <a:pt x="5372100" y="236220"/>
                  </a:lnTo>
                  <a:lnTo>
                    <a:pt x="5373370" y="236220"/>
                  </a:lnTo>
                  <a:lnTo>
                    <a:pt x="0" y="236220"/>
                  </a:lnTo>
                  <a:lnTo>
                    <a:pt x="0" y="0"/>
                  </a:lnTo>
                  <a:lnTo>
                    <a:pt x="4206240" y="0"/>
                  </a:lnTo>
                  <a:moveTo>
                    <a:pt x="4206240" y="0"/>
                  </a:moveTo>
                  <a:lnTo>
                    <a:pt x="426847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87A0E5D-7347-4B9B-9DC0-F19667D53A08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1908810" y="6327140"/>
                  </a:moveTo>
                  <a:lnTo>
                    <a:pt x="346710" y="6327140"/>
                  </a:lnTo>
                  <a:lnTo>
                    <a:pt x="346710" y="6090920"/>
                  </a:lnTo>
                  <a:lnTo>
                    <a:pt x="1908810" y="6090920"/>
                  </a:lnTo>
                  <a:lnTo>
                    <a:pt x="1908810" y="6327140"/>
                  </a:lnTo>
                  <a:close/>
                  <a:moveTo>
                    <a:pt x="5373370" y="0"/>
                  </a:moveTo>
                  <a:lnTo>
                    <a:pt x="0" y="0"/>
                  </a:lnTo>
                  <a:lnTo>
                    <a:pt x="0" y="459740"/>
                  </a:lnTo>
                  <a:lnTo>
                    <a:pt x="5372100" y="459740"/>
                  </a:lnTo>
                  <a:lnTo>
                    <a:pt x="5372100" y="0"/>
                  </a:lnTo>
                  <a:lnTo>
                    <a:pt x="5373370" y="0"/>
                  </a:lnTo>
                  <a:close/>
                </a:path>
              </a:pathLst>
            </a:custGeom>
            <a:solidFill>
              <a:srgbClr val="B6685D"/>
            </a:solidFill>
          </p:spPr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306C0952-37A9-3F9A-3444-79DAF527021B}"/>
                </a:ext>
              </a:extLst>
            </p:cNvPr>
            <p:cNvSpPr/>
            <p:nvPr/>
          </p:nvSpPr>
          <p:spPr>
            <a:xfrm>
              <a:off x="198120" y="160020"/>
              <a:ext cx="650240" cy="162560"/>
            </a:xfrm>
            <a:custGeom>
              <a:avLst/>
              <a:gdLst/>
              <a:ahLst/>
              <a:cxnLst/>
              <a:rect l="l" t="t" r="r" b="b"/>
              <a:pathLst>
                <a:path w="65024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6830"/>
                    <a:pt x="162560" y="81280"/>
                  </a:cubicBezTo>
                  <a:close/>
                  <a:moveTo>
                    <a:pt x="650240" y="81280"/>
                  </a:moveTo>
                  <a:cubicBezTo>
                    <a:pt x="650240" y="125730"/>
                    <a:pt x="613410" y="162560"/>
                    <a:pt x="568960" y="162560"/>
                  </a:cubicBezTo>
                  <a:cubicBezTo>
                    <a:pt x="524510" y="162560"/>
                    <a:pt x="487680" y="125730"/>
                    <a:pt x="487680" y="81280"/>
                  </a:cubicBezTo>
                  <a:cubicBezTo>
                    <a:pt x="487680" y="36830"/>
                    <a:pt x="524510" y="0"/>
                    <a:pt x="568960" y="0"/>
                  </a:cubicBezTo>
                  <a:cubicBezTo>
                    <a:pt x="614680" y="0"/>
                    <a:pt x="650240" y="36830"/>
                    <a:pt x="650240" y="81280"/>
                  </a:cubicBezTo>
                  <a:close/>
                  <a:moveTo>
                    <a:pt x="406400" y="81280"/>
                  </a:moveTo>
                  <a:cubicBezTo>
                    <a:pt x="406400" y="125730"/>
                    <a:pt x="369570" y="162560"/>
                    <a:pt x="325120" y="162560"/>
                  </a:cubicBezTo>
                  <a:cubicBezTo>
                    <a:pt x="280670" y="162560"/>
                    <a:pt x="243840" y="125730"/>
                    <a:pt x="243840" y="81280"/>
                  </a:cubicBezTo>
                  <a:cubicBezTo>
                    <a:pt x="243840" y="36830"/>
                    <a:pt x="280670" y="0"/>
                    <a:pt x="325120" y="0"/>
                  </a:cubicBezTo>
                  <a:cubicBezTo>
                    <a:pt x="369570" y="0"/>
                    <a:pt x="406400" y="36830"/>
                    <a:pt x="406400" y="81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AA5645C-28B3-F505-F746-1ADC9839075E}"/>
                </a:ext>
              </a:extLst>
            </p:cNvPr>
            <p:cNvSpPr/>
            <p:nvPr/>
          </p:nvSpPr>
          <p:spPr>
            <a:xfrm>
              <a:off x="71120" y="6151880"/>
              <a:ext cx="5253990" cy="134620"/>
            </a:xfrm>
            <a:custGeom>
              <a:avLst/>
              <a:gdLst/>
              <a:ahLst/>
              <a:cxnLst/>
              <a:rect l="l" t="t" r="r" b="b"/>
              <a:pathLst>
                <a:path w="5253990" h="134620">
                  <a:moveTo>
                    <a:pt x="116840" y="0"/>
                  </a:moveTo>
                  <a:lnTo>
                    <a:pt x="116840" y="134620"/>
                  </a:lnTo>
                  <a:lnTo>
                    <a:pt x="0" y="67310"/>
                  </a:lnTo>
                  <a:lnTo>
                    <a:pt x="116840" y="0"/>
                  </a:lnTo>
                  <a:close/>
                  <a:moveTo>
                    <a:pt x="5137150" y="0"/>
                  </a:moveTo>
                  <a:lnTo>
                    <a:pt x="5137150" y="134620"/>
                  </a:lnTo>
                  <a:lnTo>
                    <a:pt x="5253990" y="67310"/>
                  </a:lnTo>
                  <a:lnTo>
                    <a:pt x="51371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4D06E95-EFB7-DF16-A122-CA87E326B3A6}"/>
                </a:ext>
              </a:extLst>
            </p:cNvPr>
            <p:cNvSpPr/>
            <p:nvPr/>
          </p:nvSpPr>
          <p:spPr>
            <a:xfrm>
              <a:off x="0" y="0"/>
              <a:ext cx="5396230" cy="6348730"/>
            </a:xfrm>
            <a:custGeom>
              <a:avLst/>
              <a:gdLst/>
              <a:ahLst/>
              <a:cxnLst/>
              <a:rect l="l" t="t" r="r" b="b"/>
              <a:pathLst>
                <a:path w="5396230" h="6348730">
                  <a:moveTo>
                    <a:pt x="5384800" y="0"/>
                  </a:moveTo>
                  <a:lnTo>
                    <a:pt x="11430" y="0"/>
                  </a:lnTo>
                  <a:cubicBezTo>
                    <a:pt x="5080" y="0"/>
                    <a:pt x="0" y="5080"/>
                    <a:pt x="0" y="11430"/>
                  </a:cubicBezTo>
                  <a:lnTo>
                    <a:pt x="0" y="471170"/>
                  </a:lnTo>
                  <a:lnTo>
                    <a:pt x="0" y="6101080"/>
                  </a:lnTo>
                  <a:lnTo>
                    <a:pt x="0" y="6337300"/>
                  </a:lnTo>
                  <a:cubicBezTo>
                    <a:pt x="0" y="6343650"/>
                    <a:pt x="5080" y="6348730"/>
                    <a:pt x="11430" y="6348730"/>
                  </a:cubicBezTo>
                  <a:lnTo>
                    <a:pt x="247650" y="6348730"/>
                  </a:lnTo>
                  <a:lnTo>
                    <a:pt x="356870" y="6348730"/>
                  </a:lnTo>
                  <a:lnTo>
                    <a:pt x="1918970" y="6348730"/>
                  </a:lnTo>
                  <a:lnTo>
                    <a:pt x="5146040" y="6348730"/>
                  </a:lnTo>
                  <a:lnTo>
                    <a:pt x="5384800" y="6348730"/>
                  </a:lnTo>
                  <a:cubicBezTo>
                    <a:pt x="5391150" y="6348730"/>
                    <a:pt x="5396230" y="6343650"/>
                    <a:pt x="5396230" y="6337300"/>
                  </a:cubicBezTo>
                  <a:lnTo>
                    <a:pt x="5396230" y="6101080"/>
                  </a:lnTo>
                  <a:lnTo>
                    <a:pt x="5396230" y="471170"/>
                  </a:lnTo>
                  <a:lnTo>
                    <a:pt x="5396230" y="11430"/>
                  </a:lnTo>
                  <a:cubicBezTo>
                    <a:pt x="5396230" y="5080"/>
                    <a:pt x="5391150" y="0"/>
                    <a:pt x="5384800" y="0"/>
                  </a:cubicBezTo>
                  <a:close/>
                  <a:moveTo>
                    <a:pt x="5135880" y="6113780"/>
                  </a:moveTo>
                  <a:lnTo>
                    <a:pt x="5135880" y="6327140"/>
                  </a:lnTo>
                  <a:lnTo>
                    <a:pt x="1931670" y="6327140"/>
                  </a:lnTo>
                  <a:lnTo>
                    <a:pt x="1931670" y="6113780"/>
                  </a:lnTo>
                  <a:lnTo>
                    <a:pt x="5135880" y="6113780"/>
                  </a:lnTo>
                  <a:close/>
                  <a:moveTo>
                    <a:pt x="1920240" y="6089650"/>
                  </a:moveTo>
                  <a:lnTo>
                    <a:pt x="358140" y="6089650"/>
                  </a:lnTo>
                  <a:lnTo>
                    <a:pt x="248920" y="6089650"/>
                  </a:lnTo>
                  <a:lnTo>
                    <a:pt x="22860" y="6089650"/>
                  </a:lnTo>
                  <a:lnTo>
                    <a:pt x="22860" y="482600"/>
                  </a:lnTo>
                  <a:lnTo>
                    <a:pt x="5372100" y="482600"/>
                  </a:lnTo>
                  <a:lnTo>
                    <a:pt x="5372100" y="6089650"/>
                  </a:lnTo>
                  <a:lnTo>
                    <a:pt x="5147310" y="6089650"/>
                  </a:lnTo>
                  <a:lnTo>
                    <a:pt x="1920240" y="6089650"/>
                  </a:lnTo>
                  <a:close/>
                  <a:moveTo>
                    <a:pt x="346710" y="6113780"/>
                  </a:moveTo>
                  <a:lnTo>
                    <a:pt x="346710" y="6327140"/>
                  </a:lnTo>
                  <a:lnTo>
                    <a:pt x="260350" y="6327140"/>
                  </a:lnTo>
                  <a:lnTo>
                    <a:pt x="260350" y="6113780"/>
                  </a:lnTo>
                  <a:lnTo>
                    <a:pt x="346710" y="6113780"/>
                  </a:lnTo>
                  <a:close/>
                  <a:moveTo>
                    <a:pt x="22860" y="22860"/>
                  </a:moveTo>
                  <a:lnTo>
                    <a:pt x="5372100" y="22860"/>
                  </a:lnTo>
                  <a:lnTo>
                    <a:pt x="5372100" y="458470"/>
                  </a:lnTo>
                  <a:lnTo>
                    <a:pt x="22860" y="458470"/>
                  </a:lnTo>
                  <a:lnTo>
                    <a:pt x="22860" y="22860"/>
                  </a:lnTo>
                  <a:close/>
                  <a:moveTo>
                    <a:pt x="22860" y="6327140"/>
                  </a:moveTo>
                  <a:lnTo>
                    <a:pt x="22860" y="6113780"/>
                  </a:lnTo>
                  <a:lnTo>
                    <a:pt x="236220" y="6113780"/>
                  </a:lnTo>
                  <a:lnTo>
                    <a:pt x="236220" y="6327140"/>
                  </a:lnTo>
                  <a:lnTo>
                    <a:pt x="22860" y="6327140"/>
                  </a:lnTo>
                  <a:close/>
                  <a:moveTo>
                    <a:pt x="369570" y="6327140"/>
                  </a:moveTo>
                  <a:lnTo>
                    <a:pt x="369570" y="6113780"/>
                  </a:lnTo>
                  <a:lnTo>
                    <a:pt x="1908810" y="6113780"/>
                  </a:lnTo>
                  <a:lnTo>
                    <a:pt x="1908810" y="6327140"/>
                  </a:lnTo>
                  <a:lnTo>
                    <a:pt x="369570" y="6327140"/>
                  </a:lnTo>
                  <a:close/>
                  <a:moveTo>
                    <a:pt x="5372100" y="6327140"/>
                  </a:moveTo>
                  <a:lnTo>
                    <a:pt x="5158740" y="6327140"/>
                  </a:lnTo>
                  <a:lnTo>
                    <a:pt x="5158740" y="6113780"/>
                  </a:lnTo>
                  <a:lnTo>
                    <a:pt x="5372100" y="6113780"/>
                  </a:lnTo>
                  <a:lnTo>
                    <a:pt x="5372100" y="6327140"/>
                  </a:lnTo>
                  <a:close/>
                  <a:moveTo>
                    <a:pt x="279400" y="148590"/>
                  </a:moveTo>
                  <a:cubicBezTo>
                    <a:pt x="228600" y="148590"/>
                    <a:pt x="186690" y="190500"/>
                    <a:pt x="186690" y="241300"/>
                  </a:cubicBezTo>
                  <a:cubicBezTo>
                    <a:pt x="186690" y="292100"/>
                    <a:pt x="228600" y="334010"/>
                    <a:pt x="279400" y="334010"/>
                  </a:cubicBezTo>
                  <a:cubicBezTo>
                    <a:pt x="330200" y="334010"/>
                    <a:pt x="372110" y="292100"/>
                    <a:pt x="372110" y="241300"/>
                  </a:cubicBezTo>
                  <a:cubicBezTo>
                    <a:pt x="372110" y="190500"/>
                    <a:pt x="330200" y="148590"/>
                    <a:pt x="279400" y="148590"/>
                  </a:cubicBezTo>
                  <a:close/>
                  <a:moveTo>
                    <a:pt x="279400" y="311150"/>
                  </a:moveTo>
                  <a:cubicBezTo>
                    <a:pt x="241300" y="311150"/>
                    <a:pt x="209550" y="280670"/>
                    <a:pt x="209550" y="241300"/>
                  </a:cubicBezTo>
                  <a:cubicBezTo>
                    <a:pt x="209550" y="201930"/>
                    <a:pt x="240030" y="171450"/>
                    <a:pt x="279400" y="171450"/>
                  </a:cubicBezTo>
                  <a:cubicBezTo>
                    <a:pt x="318770" y="171450"/>
                    <a:pt x="349250" y="201930"/>
                    <a:pt x="349250" y="241300"/>
                  </a:cubicBezTo>
                  <a:cubicBezTo>
                    <a:pt x="349250" y="280670"/>
                    <a:pt x="317500" y="311150"/>
                    <a:pt x="279400" y="311150"/>
                  </a:cubicBezTo>
                  <a:close/>
                  <a:moveTo>
                    <a:pt x="523240" y="148590"/>
                  </a:moveTo>
                  <a:cubicBezTo>
                    <a:pt x="472440" y="148590"/>
                    <a:pt x="430530" y="190500"/>
                    <a:pt x="430530" y="241300"/>
                  </a:cubicBezTo>
                  <a:cubicBezTo>
                    <a:pt x="430530" y="292100"/>
                    <a:pt x="472440" y="334010"/>
                    <a:pt x="523240" y="334010"/>
                  </a:cubicBezTo>
                  <a:cubicBezTo>
                    <a:pt x="574040" y="334010"/>
                    <a:pt x="615950" y="292100"/>
                    <a:pt x="615950" y="241300"/>
                  </a:cubicBezTo>
                  <a:cubicBezTo>
                    <a:pt x="615950" y="190500"/>
                    <a:pt x="574040" y="148590"/>
                    <a:pt x="523240" y="148590"/>
                  </a:cubicBezTo>
                  <a:close/>
                  <a:moveTo>
                    <a:pt x="523240" y="311150"/>
                  </a:moveTo>
                  <a:cubicBezTo>
                    <a:pt x="485140" y="311150"/>
                    <a:pt x="453390" y="280670"/>
                    <a:pt x="453390" y="241300"/>
                  </a:cubicBezTo>
                  <a:cubicBezTo>
                    <a:pt x="453390" y="201930"/>
                    <a:pt x="483870" y="171450"/>
                    <a:pt x="523240" y="171450"/>
                  </a:cubicBezTo>
                  <a:cubicBezTo>
                    <a:pt x="562610" y="171450"/>
                    <a:pt x="593090" y="201930"/>
                    <a:pt x="593090" y="241300"/>
                  </a:cubicBezTo>
                  <a:cubicBezTo>
                    <a:pt x="593090" y="280670"/>
                    <a:pt x="561340" y="311150"/>
                    <a:pt x="523240" y="311150"/>
                  </a:cubicBezTo>
                  <a:close/>
                  <a:moveTo>
                    <a:pt x="767080" y="148590"/>
                  </a:moveTo>
                  <a:cubicBezTo>
                    <a:pt x="716280" y="148590"/>
                    <a:pt x="674370" y="190500"/>
                    <a:pt x="674370" y="241300"/>
                  </a:cubicBezTo>
                  <a:cubicBezTo>
                    <a:pt x="674370" y="292100"/>
                    <a:pt x="716280" y="334010"/>
                    <a:pt x="767080" y="334010"/>
                  </a:cubicBezTo>
                  <a:cubicBezTo>
                    <a:pt x="817880" y="334010"/>
                    <a:pt x="859790" y="292100"/>
                    <a:pt x="859790" y="241300"/>
                  </a:cubicBezTo>
                  <a:cubicBezTo>
                    <a:pt x="859790" y="190500"/>
                    <a:pt x="819150" y="148590"/>
                    <a:pt x="767080" y="148590"/>
                  </a:cubicBezTo>
                  <a:close/>
                  <a:moveTo>
                    <a:pt x="767080" y="311150"/>
                  </a:moveTo>
                  <a:cubicBezTo>
                    <a:pt x="728980" y="311150"/>
                    <a:pt x="697230" y="280670"/>
                    <a:pt x="697230" y="241300"/>
                  </a:cubicBezTo>
                  <a:cubicBezTo>
                    <a:pt x="697230" y="201930"/>
                    <a:pt x="727710" y="171450"/>
                    <a:pt x="767080" y="171450"/>
                  </a:cubicBezTo>
                  <a:cubicBezTo>
                    <a:pt x="805180" y="171450"/>
                    <a:pt x="836930" y="201930"/>
                    <a:pt x="836930" y="241300"/>
                  </a:cubicBezTo>
                  <a:cubicBezTo>
                    <a:pt x="836930" y="280670"/>
                    <a:pt x="806450" y="311150"/>
                    <a:pt x="767080" y="3111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FA1DFD-2745-4588-53EE-6D28DF1FFC3E}"/>
              </a:ext>
            </a:extLst>
          </p:cNvPr>
          <p:cNvSpPr txBox="1"/>
          <p:nvPr/>
        </p:nvSpPr>
        <p:spPr>
          <a:xfrm>
            <a:off x="1143000" y="770713"/>
            <a:ext cx="27255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99693-3022-7227-CB7F-637BBDA965D2}"/>
              </a:ext>
            </a:extLst>
          </p:cNvPr>
          <p:cNvSpPr txBox="1"/>
          <p:nvPr/>
        </p:nvSpPr>
        <p:spPr>
          <a:xfrm>
            <a:off x="3868521" y="419100"/>
            <a:ext cx="132764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F08B5-62FD-46ED-8F60-165586954E5E}"/>
              </a:ext>
            </a:extLst>
          </p:cNvPr>
          <p:cNvSpPr txBox="1"/>
          <p:nvPr/>
        </p:nvSpPr>
        <p:spPr>
          <a:xfrm>
            <a:off x="1143000" y="1983220"/>
            <a:ext cx="15761922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tự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 của Phạm Thái là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điển hình cho lối hài hước như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vượt lên cảnh ngộ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vượt lên những nỗi đắng cay của kẻ bất đắc 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tự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ấy thân mình đáng 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vô tích 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Hai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cặp câu thực và luận của bài thơ bát cú sử dụng những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ảnh 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theo lối chế giễu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gầy gối hạc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béo răng nghê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nhem nhuốc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giọng bét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be)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dựng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ức chân dung nhà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 tài hoa nhưng không gặp thời vận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đành tìm thú vui trong việc làm 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dạy 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vẽ 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uống rượu và chuyển hoá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buồn thời thế thành ra tiếng cười hài hước tự chế nhạ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lối sống coi nhẹ mọi 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tử của 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17832A-214E-49EF-A8C2-9AECBE469B2C}"/>
              </a:ext>
            </a:extLst>
          </p:cNvPr>
          <p:cNvCxnSpPr/>
          <p:nvPr/>
        </p:nvCxnSpPr>
        <p:spPr>
          <a:xfrm>
            <a:off x="2402282" y="3368266"/>
            <a:ext cx="14285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B0B2E-2E7A-4D00-9181-5BB5DDA45881}"/>
              </a:ext>
            </a:extLst>
          </p:cNvPr>
          <p:cNvCxnSpPr/>
          <p:nvPr/>
        </p:nvCxnSpPr>
        <p:spPr>
          <a:xfrm>
            <a:off x="1383078" y="4076700"/>
            <a:ext cx="150761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D75913-92DD-4718-9287-D0785B0C0967}"/>
              </a:ext>
            </a:extLst>
          </p:cNvPr>
          <p:cNvCxnSpPr/>
          <p:nvPr/>
        </p:nvCxnSpPr>
        <p:spPr>
          <a:xfrm>
            <a:off x="1383078" y="4686300"/>
            <a:ext cx="12713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9AE7C0-57EE-4B3E-B8B7-330A7DC30692}"/>
              </a:ext>
            </a:extLst>
          </p:cNvPr>
          <p:cNvCxnSpPr>
            <a:cxnSpLocks/>
          </p:cNvCxnSpPr>
          <p:nvPr/>
        </p:nvCxnSpPr>
        <p:spPr>
          <a:xfrm>
            <a:off x="10506760" y="8724900"/>
            <a:ext cx="602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937654-F8C3-453E-8B47-0D6B83854D47}"/>
              </a:ext>
            </a:extLst>
          </p:cNvPr>
          <p:cNvCxnSpPr/>
          <p:nvPr/>
        </p:nvCxnSpPr>
        <p:spPr>
          <a:xfrm>
            <a:off x="1383078" y="6743700"/>
            <a:ext cx="151523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42BB15-8FFA-417F-B41E-58D8D364B2EB}"/>
              </a:ext>
            </a:extLst>
          </p:cNvPr>
          <p:cNvCxnSpPr/>
          <p:nvPr/>
        </p:nvCxnSpPr>
        <p:spPr>
          <a:xfrm>
            <a:off x="1383078" y="7429500"/>
            <a:ext cx="68465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145C8B-5508-49DF-9AB1-DBA2B8316FFC}"/>
              </a:ext>
            </a:extLst>
          </p:cNvPr>
          <p:cNvCxnSpPr/>
          <p:nvPr/>
        </p:nvCxnSpPr>
        <p:spPr>
          <a:xfrm>
            <a:off x="9612678" y="7432729"/>
            <a:ext cx="68465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A8B964-105A-46B8-ADAD-1DFF04DF274D}"/>
              </a:ext>
            </a:extLst>
          </p:cNvPr>
          <p:cNvCxnSpPr>
            <a:cxnSpLocks/>
          </p:cNvCxnSpPr>
          <p:nvPr/>
        </p:nvCxnSpPr>
        <p:spPr>
          <a:xfrm>
            <a:off x="1383078" y="8115300"/>
            <a:ext cx="75761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2792F5-09F9-436E-9040-0CC86CE3EC7F}"/>
              </a:ext>
            </a:extLst>
          </p:cNvPr>
          <p:cNvCxnSpPr>
            <a:cxnSpLocks/>
          </p:cNvCxnSpPr>
          <p:nvPr/>
        </p:nvCxnSpPr>
        <p:spPr>
          <a:xfrm>
            <a:off x="1344978" y="9410700"/>
            <a:ext cx="88658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>
            <a:extLst>
              <a:ext uri="{FF2B5EF4-FFF2-40B4-BE49-F238E27FC236}">
                <a16:creationId xmlns:a16="http://schemas.microsoft.com/office/drawing/2014/main" id="{10C7C310-0B0B-B5D9-0699-9B3990E1BBB7}"/>
              </a:ext>
            </a:extLst>
          </p:cNvPr>
          <p:cNvGrpSpPr>
            <a:grpSpLocks noChangeAspect="1"/>
          </p:cNvGrpSpPr>
          <p:nvPr/>
        </p:nvGrpSpPr>
        <p:grpSpPr>
          <a:xfrm>
            <a:off x="740734" y="492642"/>
            <a:ext cx="16556665" cy="2441058"/>
            <a:chOff x="0" y="0"/>
            <a:chExt cx="5396230" cy="6350000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D11A8D0-1C21-AA11-B83C-5A817BC6A46E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2100" y="661670"/>
                  </a:moveTo>
                  <a:lnTo>
                    <a:pt x="5372100" y="890270"/>
                  </a:lnTo>
                  <a:moveTo>
                    <a:pt x="5372100" y="890270"/>
                  </a:moveTo>
                  <a:lnTo>
                    <a:pt x="5372100" y="6327140"/>
                  </a:lnTo>
                  <a:lnTo>
                    <a:pt x="5373370" y="6327140"/>
                  </a:lnTo>
                  <a:lnTo>
                    <a:pt x="0" y="6327140"/>
                  </a:lnTo>
                  <a:lnTo>
                    <a:pt x="0" y="0"/>
                  </a:lnTo>
                  <a:lnTo>
                    <a:pt x="5372100" y="0"/>
                  </a:lnTo>
                  <a:lnTo>
                    <a:pt x="5372100" y="6616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C16B90E-5CEB-BBB4-FAFB-D329E56B7F30}"/>
                </a:ext>
              </a:extLst>
            </p:cNvPr>
            <p:cNvSpPr/>
            <p:nvPr/>
          </p:nvSpPr>
          <p:spPr>
            <a:xfrm>
              <a:off x="11430" y="6102350"/>
              <a:ext cx="5373370" cy="236220"/>
            </a:xfrm>
            <a:custGeom>
              <a:avLst/>
              <a:gdLst/>
              <a:ahLst/>
              <a:cxnLst/>
              <a:rect l="l" t="t" r="r" b="b"/>
              <a:pathLst>
                <a:path w="5373370" h="236220">
                  <a:moveTo>
                    <a:pt x="4269740" y="0"/>
                  </a:moveTo>
                  <a:lnTo>
                    <a:pt x="5372100" y="0"/>
                  </a:lnTo>
                  <a:lnTo>
                    <a:pt x="5372100" y="236220"/>
                  </a:lnTo>
                  <a:lnTo>
                    <a:pt x="5373370" y="236220"/>
                  </a:lnTo>
                  <a:lnTo>
                    <a:pt x="0" y="236220"/>
                  </a:lnTo>
                  <a:lnTo>
                    <a:pt x="0" y="0"/>
                  </a:lnTo>
                  <a:lnTo>
                    <a:pt x="4206240" y="0"/>
                  </a:lnTo>
                  <a:moveTo>
                    <a:pt x="4206240" y="0"/>
                  </a:moveTo>
                  <a:lnTo>
                    <a:pt x="426847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B7CCA7E-F0AC-B86C-8AEE-75F9E99D6283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1908810" y="6327140"/>
                  </a:moveTo>
                  <a:lnTo>
                    <a:pt x="346710" y="6327140"/>
                  </a:lnTo>
                  <a:lnTo>
                    <a:pt x="346710" y="6090920"/>
                  </a:lnTo>
                  <a:lnTo>
                    <a:pt x="1908810" y="6090920"/>
                  </a:lnTo>
                  <a:lnTo>
                    <a:pt x="1908810" y="6327140"/>
                  </a:lnTo>
                  <a:close/>
                  <a:moveTo>
                    <a:pt x="5373370" y="0"/>
                  </a:moveTo>
                  <a:lnTo>
                    <a:pt x="0" y="0"/>
                  </a:lnTo>
                  <a:lnTo>
                    <a:pt x="0" y="459740"/>
                  </a:lnTo>
                  <a:lnTo>
                    <a:pt x="5372100" y="459740"/>
                  </a:lnTo>
                  <a:lnTo>
                    <a:pt x="5372100" y="0"/>
                  </a:lnTo>
                  <a:lnTo>
                    <a:pt x="5373370" y="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F9E1ED8-9B5D-055B-87FB-A81882C208C1}"/>
                </a:ext>
              </a:extLst>
            </p:cNvPr>
            <p:cNvSpPr/>
            <p:nvPr/>
          </p:nvSpPr>
          <p:spPr>
            <a:xfrm>
              <a:off x="198120" y="160020"/>
              <a:ext cx="650240" cy="162560"/>
            </a:xfrm>
            <a:custGeom>
              <a:avLst/>
              <a:gdLst/>
              <a:ahLst/>
              <a:cxnLst/>
              <a:rect l="l" t="t" r="r" b="b"/>
              <a:pathLst>
                <a:path w="65024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6830"/>
                    <a:pt x="162560" y="81280"/>
                  </a:cubicBezTo>
                  <a:close/>
                  <a:moveTo>
                    <a:pt x="650240" y="81280"/>
                  </a:moveTo>
                  <a:cubicBezTo>
                    <a:pt x="650240" y="125730"/>
                    <a:pt x="613410" y="162560"/>
                    <a:pt x="568960" y="162560"/>
                  </a:cubicBezTo>
                  <a:cubicBezTo>
                    <a:pt x="524510" y="162560"/>
                    <a:pt x="487680" y="125730"/>
                    <a:pt x="487680" y="81280"/>
                  </a:cubicBezTo>
                  <a:cubicBezTo>
                    <a:pt x="487680" y="36830"/>
                    <a:pt x="524510" y="0"/>
                    <a:pt x="568960" y="0"/>
                  </a:cubicBezTo>
                  <a:cubicBezTo>
                    <a:pt x="614680" y="0"/>
                    <a:pt x="650240" y="36830"/>
                    <a:pt x="650240" y="81280"/>
                  </a:cubicBezTo>
                  <a:close/>
                  <a:moveTo>
                    <a:pt x="406400" y="81280"/>
                  </a:moveTo>
                  <a:cubicBezTo>
                    <a:pt x="406400" y="125730"/>
                    <a:pt x="369570" y="162560"/>
                    <a:pt x="325120" y="162560"/>
                  </a:cubicBezTo>
                  <a:cubicBezTo>
                    <a:pt x="280670" y="162560"/>
                    <a:pt x="243840" y="125730"/>
                    <a:pt x="243840" y="81280"/>
                  </a:cubicBezTo>
                  <a:cubicBezTo>
                    <a:pt x="243840" y="36830"/>
                    <a:pt x="280670" y="0"/>
                    <a:pt x="325120" y="0"/>
                  </a:cubicBezTo>
                  <a:cubicBezTo>
                    <a:pt x="369570" y="0"/>
                    <a:pt x="406400" y="36830"/>
                    <a:pt x="406400" y="81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C50BE56-4D5D-1C63-16AB-2C0F4C686842}"/>
                </a:ext>
              </a:extLst>
            </p:cNvPr>
            <p:cNvSpPr/>
            <p:nvPr/>
          </p:nvSpPr>
          <p:spPr>
            <a:xfrm>
              <a:off x="71120" y="6151880"/>
              <a:ext cx="5253990" cy="134620"/>
            </a:xfrm>
            <a:custGeom>
              <a:avLst/>
              <a:gdLst/>
              <a:ahLst/>
              <a:cxnLst/>
              <a:rect l="l" t="t" r="r" b="b"/>
              <a:pathLst>
                <a:path w="5253990" h="134620">
                  <a:moveTo>
                    <a:pt x="116840" y="0"/>
                  </a:moveTo>
                  <a:lnTo>
                    <a:pt x="116840" y="134620"/>
                  </a:lnTo>
                  <a:lnTo>
                    <a:pt x="0" y="67310"/>
                  </a:lnTo>
                  <a:lnTo>
                    <a:pt x="116840" y="0"/>
                  </a:lnTo>
                  <a:close/>
                  <a:moveTo>
                    <a:pt x="5137150" y="0"/>
                  </a:moveTo>
                  <a:lnTo>
                    <a:pt x="5137150" y="134620"/>
                  </a:lnTo>
                  <a:lnTo>
                    <a:pt x="5253990" y="67310"/>
                  </a:lnTo>
                  <a:lnTo>
                    <a:pt x="51371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FE193B7-71B9-9084-E148-79740CB4B4AF}"/>
                </a:ext>
              </a:extLst>
            </p:cNvPr>
            <p:cNvSpPr/>
            <p:nvPr/>
          </p:nvSpPr>
          <p:spPr>
            <a:xfrm>
              <a:off x="0" y="0"/>
              <a:ext cx="5396230" cy="6348730"/>
            </a:xfrm>
            <a:custGeom>
              <a:avLst/>
              <a:gdLst/>
              <a:ahLst/>
              <a:cxnLst/>
              <a:rect l="l" t="t" r="r" b="b"/>
              <a:pathLst>
                <a:path w="5396230" h="6348730">
                  <a:moveTo>
                    <a:pt x="5384800" y="0"/>
                  </a:moveTo>
                  <a:lnTo>
                    <a:pt x="11430" y="0"/>
                  </a:lnTo>
                  <a:cubicBezTo>
                    <a:pt x="5080" y="0"/>
                    <a:pt x="0" y="5080"/>
                    <a:pt x="0" y="11430"/>
                  </a:cubicBezTo>
                  <a:lnTo>
                    <a:pt x="0" y="471170"/>
                  </a:lnTo>
                  <a:lnTo>
                    <a:pt x="0" y="6101080"/>
                  </a:lnTo>
                  <a:lnTo>
                    <a:pt x="0" y="6337300"/>
                  </a:lnTo>
                  <a:cubicBezTo>
                    <a:pt x="0" y="6343650"/>
                    <a:pt x="5080" y="6348730"/>
                    <a:pt x="11430" y="6348730"/>
                  </a:cubicBezTo>
                  <a:lnTo>
                    <a:pt x="247650" y="6348730"/>
                  </a:lnTo>
                  <a:lnTo>
                    <a:pt x="356870" y="6348730"/>
                  </a:lnTo>
                  <a:lnTo>
                    <a:pt x="1918970" y="6348730"/>
                  </a:lnTo>
                  <a:lnTo>
                    <a:pt x="5146040" y="6348730"/>
                  </a:lnTo>
                  <a:lnTo>
                    <a:pt x="5384800" y="6348730"/>
                  </a:lnTo>
                  <a:cubicBezTo>
                    <a:pt x="5391150" y="6348730"/>
                    <a:pt x="5396230" y="6343650"/>
                    <a:pt x="5396230" y="6337300"/>
                  </a:cubicBezTo>
                  <a:lnTo>
                    <a:pt x="5396230" y="6101080"/>
                  </a:lnTo>
                  <a:lnTo>
                    <a:pt x="5396230" y="471170"/>
                  </a:lnTo>
                  <a:lnTo>
                    <a:pt x="5396230" y="11430"/>
                  </a:lnTo>
                  <a:cubicBezTo>
                    <a:pt x="5396230" y="5080"/>
                    <a:pt x="5391150" y="0"/>
                    <a:pt x="5384800" y="0"/>
                  </a:cubicBezTo>
                  <a:close/>
                  <a:moveTo>
                    <a:pt x="5135880" y="6113780"/>
                  </a:moveTo>
                  <a:lnTo>
                    <a:pt x="5135880" y="6327140"/>
                  </a:lnTo>
                  <a:lnTo>
                    <a:pt x="1931670" y="6327140"/>
                  </a:lnTo>
                  <a:lnTo>
                    <a:pt x="1931670" y="6113780"/>
                  </a:lnTo>
                  <a:lnTo>
                    <a:pt x="5135880" y="6113780"/>
                  </a:lnTo>
                  <a:close/>
                  <a:moveTo>
                    <a:pt x="1920240" y="6089650"/>
                  </a:moveTo>
                  <a:lnTo>
                    <a:pt x="358140" y="6089650"/>
                  </a:lnTo>
                  <a:lnTo>
                    <a:pt x="248920" y="6089650"/>
                  </a:lnTo>
                  <a:lnTo>
                    <a:pt x="22860" y="6089650"/>
                  </a:lnTo>
                  <a:lnTo>
                    <a:pt x="22860" y="482600"/>
                  </a:lnTo>
                  <a:lnTo>
                    <a:pt x="5372100" y="482600"/>
                  </a:lnTo>
                  <a:lnTo>
                    <a:pt x="5372100" y="6089650"/>
                  </a:lnTo>
                  <a:lnTo>
                    <a:pt x="5147310" y="6089650"/>
                  </a:lnTo>
                  <a:lnTo>
                    <a:pt x="1920240" y="6089650"/>
                  </a:lnTo>
                  <a:close/>
                  <a:moveTo>
                    <a:pt x="346710" y="6113780"/>
                  </a:moveTo>
                  <a:lnTo>
                    <a:pt x="346710" y="6327140"/>
                  </a:lnTo>
                  <a:lnTo>
                    <a:pt x="260350" y="6327140"/>
                  </a:lnTo>
                  <a:lnTo>
                    <a:pt x="260350" y="6113780"/>
                  </a:lnTo>
                  <a:lnTo>
                    <a:pt x="346710" y="6113780"/>
                  </a:lnTo>
                  <a:close/>
                  <a:moveTo>
                    <a:pt x="22860" y="22860"/>
                  </a:moveTo>
                  <a:lnTo>
                    <a:pt x="5372100" y="22860"/>
                  </a:lnTo>
                  <a:lnTo>
                    <a:pt x="5372100" y="458470"/>
                  </a:lnTo>
                  <a:lnTo>
                    <a:pt x="22860" y="458470"/>
                  </a:lnTo>
                  <a:lnTo>
                    <a:pt x="22860" y="22860"/>
                  </a:lnTo>
                  <a:close/>
                  <a:moveTo>
                    <a:pt x="22860" y="6327140"/>
                  </a:moveTo>
                  <a:lnTo>
                    <a:pt x="22860" y="6113780"/>
                  </a:lnTo>
                  <a:lnTo>
                    <a:pt x="236220" y="6113780"/>
                  </a:lnTo>
                  <a:lnTo>
                    <a:pt x="236220" y="6327140"/>
                  </a:lnTo>
                  <a:lnTo>
                    <a:pt x="22860" y="6327140"/>
                  </a:lnTo>
                  <a:close/>
                  <a:moveTo>
                    <a:pt x="369570" y="6327140"/>
                  </a:moveTo>
                  <a:lnTo>
                    <a:pt x="369570" y="6113780"/>
                  </a:lnTo>
                  <a:lnTo>
                    <a:pt x="1908810" y="6113780"/>
                  </a:lnTo>
                  <a:lnTo>
                    <a:pt x="1908810" y="6327140"/>
                  </a:lnTo>
                  <a:lnTo>
                    <a:pt x="369570" y="6327140"/>
                  </a:lnTo>
                  <a:close/>
                  <a:moveTo>
                    <a:pt x="5372100" y="6327140"/>
                  </a:moveTo>
                  <a:lnTo>
                    <a:pt x="5158740" y="6327140"/>
                  </a:lnTo>
                  <a:lnTo>
                    <a:pt x="5158740" y="6113780"/>
                  </a:lnTo>
                  <a:lnTo>
                    <a:pt x="5372100" y="6113780"/>
                  </a:lnTo>
                  <a:lnTo>
                    <a:pt x="5372100" y="6327140"/>
                  </a:lnTo>
                  <a:close/>
                  <a:moveTo>
                    <a:pt x="279400" y="148590"/>
                  </a:moveTo>
                  <a:cubicBezTo>
                    <a:pt x="228600" y="148590"/>
                    <a:pt x="186690" y="190500"/>
                    <a:pt x="186690" y="241300"/>
                  </a:cubicBezTo>
                  <a:cubicBezTo>
                    <a:pt x="186690" y="292100"/>
                    <a:pt x="228600" y="334010"/>
                    <a:pt x="279400" y="334010"/>
                  </a:cubicBezTo>
                  <a:cubicBezTo>
                    <a:pt x="330200" y="334010"/>
                    <a:pt x="372110" y="292100"/>
                    <a:pt x="372110" y="241300"/>
                  </a:cubicBezTo>
                  <a:cubicBezTo>
                    <a:pt x="372110" y="190500"/>
                    <a:pt x="330200" y="148590"/>
                    <a:pt x="279400" y="148590"/>
                  </a:cubicBezTo>
                  <a:close/>
                  <a:moveTo>
                    <a:pt x="279400" y="311150"/>
                  </a:moveTo>
                  <a:cubicBezTo>
                    <a:pt x="241300" y="311150"/>
                    <a:pt x="209550" y="280670"/>
                    <a:pt x="209550" y="241300"/>
                  </a:cubicBezTo>
                  <a:cubicBezTo>
                    <a:pt x="209550" y="201930"/>
                    <a:pt x="240030" y="171450"/>
                    <a:pt x="279400" y="171450"/>
                  </a:cubicBezTo>
                  <a:cubicBezTo>
                    <a:pt x="318770" y="171450"/>
                    <a:pt x="349250" y="201930"/>
                    <a:pt x="349250" y="241300"/>
                  </a:cubicBezTo>
                  <a:cubicBezTo>
                    <a:pt x="349250" y="280670"/>
                    <a:pt x="317500" y="311150"/>
                    <a:pt x="279400" y="311150"/>
                  </a:cubicBezTo>
                  <a:close/>
                  <a:moveTo>
                    <a:pt x="523240" y="148590"/>
                  </a:moveTo>
                  <a:cubicBezTo>
                    <a:pt x="472440" y="148590"/>
                    <a:pt x="430530" y="190500"/>
                    <a:pt x="430530" y="241300"/>
                  </a:cubicBezTo>
                  <a:cubicBezTo>
                    <a:pt x="430530" y="292100"/>
                    <a:pt x="472440" y="334010"/>
                    <a:pt x="523240" y="334010"/>
                  </a:cubicBezTo>
                  <a:cubicBezTo>
                    <a:pt x="574040" y="334010"/>
                    <a:pt x="615950" y="292100"/>
                    <a:pt x="615950" y="241300"/>
                  </a:cubicBezTo>
                  <a:cubicBezTo>
                    <a:pt x="615950" y="190500"/>
                    <a:pt x="574040" y="148590"/>
                    <a:pt x="523240" y="148590"/>
                  </a:cubicBezTo>
                  <a:close/>
                  <a:moveTo>
                    <a:pt x="523240" y="311150"/>
                  </a:moveTo>
                  <a:cubicBezTo>
                    <a:pt x="485140" y="311150"/>
                    <a:pt x="453390" y="280670"/>
                    <a:pt x="453390" y="241300"/>
                  </a:cubicBezTo>
                  <a:cubicBezTo>
                    <a:pt x="453390" y="201930"/>
                    <a:pt x="483870" y="171450"/>
                    <a:pt x="523240" y="171450"/>
                  </a:cubicBezTo>
                  <a:cubicBezTo>
                    <a:pt x="562610" y="171450"/>
                    <a:pt x="593090" y="201930"/>
                    <a:pt x="593090" y="241300"/>
                  </a:cubicBezTo>
                  <a:cubicBezTo>
                    <a:pt x="593090" y="280670"/>
                    <a:pt x="561340" y="311150"/>
                    <a:pt x="523240" y="311150"/>
                  </a:cubicBezTo>
                  <a:close/>
                  <a:moveTo>
                    <a:pt x="767080" y="148590"/>
                  </a:moveTo>
                  <a:cubicBezTo>
                    <a:pt x="716280" y="148590"/>
                    <a:pt x="674370" y="190500"/>
                    <a:pt x="674370" y="241300"/>
                  </a:cubicBezTo>
                  <a:cubicBezTo>
                    <a:pt x="674370" y="292100"/>
                    <a:pt x="716280" y="334010"/>
                    <a:pt x="767080" y="334010"/>
                  </a:cubicBezTo>
                  <a:cubicBezTo>
                    <a:pt x="817880" y="334010"/>
                    <a:pt x="859790" y="292100"/>
                    <a:pt x="859790" y="241300"/>
                  </a:cubicBezTo>
                  <a:cubicBezTo>
                    <a:pt x="859790" y="190500"/>
                    <a:pt x="819150" y="148590"/>
                    <a:pt x="767080" y="148590"/>
                  </a:cubicBezTo>
                  <a:close/>
                  <a:moveTo>
                    <a:pt x="767080" y="311150"/>
                  </a:moveTo>
                  <a:cubicBezTo>
                    <a:pt x="728980" y="311150"/>
                    <a:pt x="697230" y="280670"/>
                    <a:pt x="697230" y="241300"/>
                  </a:cubicBezTo>
                  <a:cubicBezTo>
                    <a:pt x="697230" y="201930"/>
                    <a:pt x="727710" y="171450"/>
                    <a:pt x="767080" y="171450"/>
                  </a:cubicBezTo>
                  <a:cubicBezTo>
                    <a:pt x="805180" y="171450"/>
                    <a:pt x="836930" y="201930"/>
                    <a:pt x="836930" y="241300"/>
                  </a:cubicBezTo>
                  <a:cubicBezTo>
                    <a:pt x="836930" y="280670"/>
                    <a:pt x="806450" y="311150"/>
                    <a:pt x="767080" y="3111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FA1DFD-2745-4588-53EE-6D28DF1FFC3E}"/>
              </a:ext>
            </a:extLst>
          </p:cNvPr>
          <p:cNvSpPr txBox="1"/>
          <p:nvPr/>
        </p:nvSpPr>
        <p:spPr>
          <a:xfrm>
            <a:off x="378838" y="608728"/>
            <a:ext cx="38722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Mỉa mai –</a:t>
            </a:r>
          </a:p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châm biếm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99693-3022-7227-CB7F-637BBDA965D2}"/>
              </a:ext>
            </a:extLst>
          </p:cNvPr>
          <p:cNvSpPr txBox="1"/>
          <p:nvPr/>
        </p:nvSpPr>
        <p:spPr>
          <a:xfrm>
            <a:off x="3950408" y="573281"/>
            <a:ext cx="132764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564569-0459-4ABA-98BE-42ECD101BCC8}"/>
              </a:ext>
            </a:extLst>
          </p:cNvPr>
          <p:cNvSpPr txBox="1"/>
          <p:nvPr/>
        </p:nvSpPr>
        <p:spPr>
          <a:xfrm>
            <a:off x="529667" y="3848100"/>
            <a:ext cx="1697879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mỉa mai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tuần mất 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cho thấy sự bất 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đáng thương và đáng cười của ông quan 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thác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bất 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vô lý xảy ra với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ông quan 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Khuyến có dịp chê cười những ông quan xấu tương tự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giàu có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kếch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xù vừa keo kiệt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bủn xỉn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quan nhiều quyền lực nhưng đến cái thân mình cũng không đảm bảo được an toàn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513048-CE4F-4A7E-A06F-8A26F966DC50}"/>
              </a:ext>
            </a:extLst>
          </p:cNvPr>
          <p:cNvCxnSpPr>
            <a:cxnSpLocks/>
          </p:cNvCxnSpPr>
          <p:nvPr/>
        </p:nvCxnSpPr>
        <p:spPr>
          <a:xfrm>
            <a:off x="775803" y="7277100"/>
            <a:ext cx="16303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8B7FDC-B0C6-4B8C-B918-EBF5BA69168D}"/>
              </a:ext>
            </a:extLst>
          </p:cNvPr>
          <p:cNvCxnSpPr>
            <a:cxnSpLocks/>
          </p:cNvCxnSpPr>
          <p:nvPr/>
        </p:nvCxnSpPr>
        <p:spPr>
          <a:xfrm>
            <a:off x="923501" y="7962900"/>
            <a:ext cx="16303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26A4A3-FCDF-42A7-A34C-12CBCE5243B0}"/>
              </a:ext>
            </a:extLst>
          </p:cNvPr>
          <p:cNvCxnSpPr>
            <a:cxnSpLocks/>
          </p:cNvCxnSpPr>
          <p:nvPr/>
        </p:nvCxnSpPr>
        <p:spPr>
          <a:xfrm>
            <a:off x="11843289" y="5219700"/>
            <a:ext cx="5419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BF74D2-4111-4AA5-9FCF-83DA6DE29BCD}"/>
              </a:ext>
            </a:extLst>
          </p:cNvPr>
          <p:cNvCxnSpPr>
            <a:cxnSpLocks/>
          </p:cNvCxnSpPr>
          <p:nvPr/>
        </p:nvCxnSpPr>
        <p:spPr>
          <a:xfrm>
            <a:off x="740734" y="5981700"/>
            <a:ext cx="103082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D43851-134D-4CC7-A79F-3F249A098F5B}"/>
              </a:ext>
            </a:extLst>
          </p:cNvPr>
          <p:cNvCxnSpPr>
            <a:cxnSpLocks/>
          </p:cNvCxnSpPr>
          <p:nvPr/>
        </p:nvCxnSpPr>
        <p:spPr>
          <a:xfrm>
            <a:off x="634145" y="8572500"/>
            <a:ext cx="39378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>
            <a:extLst>
              <a:ext uri="{FF2B5EF4-FFF2-40B4-BE49-F238E27FC236}">
                <a16:creationId xmlns:a16="http://schemas.microsoft.com/office/drawing/2014/main" id="{10C7C310-0B0B-B5D9-0699-9B3990E1BBB7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132286"/>
            <a:ext cx="16556665" cy="2974458"/>
            <a:chOff x="0" y="0"/>
            <a:chExt cx="5396230" cy="6350000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D11A8D0-1C21-AA11-B83C-5A817BC6A46E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2100" y="661670"/>
                  </a:moveTo>
                  <a:lnTo>
                    <a:pt x="5372100" y="890270"/>
                  </a:lnTo>
                  <a:moveTo>
                    <a:pt x="5372100" y="890270"/>
                  </a:moveTo>
                  <a:lnTo>
                    <a:pt x="5372100" y="6327140"/>
                  </a:lnTo>
                  <a:lnTo>
                    <a:pt x="5373370" y="6327140"/>
                  </a:lnTo>
                  <a:lnTo>
                    <a:pt x="0" y="6327140"/>
                  </a:lnTo>
                  <a:lnTo>
                    <a:pt x="0" y="0"/>
                  </a:lnTo>
                  <a:lnTo>
                    <a:pt x="5372100" y="0"/>
                  </a:lnTo>
                  <a:lnTo>
                    <a:pt x="5372100" y="6616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C16B90E-5CEB-BBB4-FAFB-D329E56B7F30}"/>
                </a:ext>
              </a:extLst>
            </p:cNvPr>
            <p:cNvSpPr/>
            <p:nvPr/>
          </p:nvSpPr>
          <p:spPr>
            <a:xfrm>
              <a:off x="11430" y="6102350"/>
              <a:ext cx="5373370" cy="236220"/>
            </a:xfrm>
            <a:custGeom>
              <a:avLst/>
              <a:gdLst/>
              <a:ahLst/>
              <a:cxnLst/>
              <a:rect l="l" t="t" r="r" b="b"/>
              <a:pathLst>
                <a:path w="5373370" h="236220">
                  <a:moveTo>
                    <a:pt x="4269740" y="0"/>
                  </a:moveTo>
                  <a:lnTo>
                    <a:pt x="5372100" y="0"/>
                  </a:lnTo>
                  <a:lnTo>
                    <a:pt x="5372100" y="236220"/>
                  </a:lnTo>
                  <a:lnTo>
                    <a:pt x="5373370" y="236220"/>
                  </a:lnTo>
                  <a:lnTo>
                    <a:pt x="0" y="236220"/>
                  </a:lnTo>
                  <a:lnTo>
                    <a:pt x="0" y="0"/>
                  </a:lnTo>
                  <a:lnTo>
                    <a:pt x="4206240" y="0"/>
                  </a:lnTo>
                  <a:moveTo>
                    <a:pt x="4206240" y="0"/>
                  </a:moveTo>
                  <a:lnTo>
                    <a:pt x="426847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B7CCA7E-F0AC-B86C-8AEE-75F9E99D6283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1908810" y="6327140"/>
                  </a:moveTo>
                  <a:lnTo>
                    <a:pt x="346710" y="6327140"/>
                  </a:lnTo>
                  <a:lnTo>
                    <a:pt x="346710" y="6090920"/>
                  </a:lnTo>
                  <a:lnTo>
                    <a:pt x="1908810" y="6090920"/>
                  </a:lnTo>
                  <a:lnTo>
                    <a:pt x="1908810" y="6327140"/>
                  </a:lnTo>
                  <a:close/>
                  <a:moveTo>
                    <a:pt x="5373370" y="0"/>
                  </a:moveTo>
                  <a:lnTo>
                    <a:pt x="0" y="0"/>
                  </a:lnTo>
                  <a:lnTo>
                    <a:pt x="0" y="459740"/>
                  </a:lnTo>
                  <a:lnTo>
                    <a:pt x="5372100" y="459740"/>
                  </a:lnTo>
                  <a:lnTo>
                    <a:pt x="5372100" y="0"/>
                  </a:lnTo>
                  <a:lnTo>
                    <a:pt x="5373370" y="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F9E1ED8-9B5D-055B-87FB-A81882C208C1}"/>
                </a:ext>
              </a:extLst>
            </p:cNvPr>
            <p:cNvSpPr/>
            <p:nvPr/>
          </p:nvSpPr>
          <p:spPr>
            <a:xfrm>
              <a:off x="198120" y="160020"/>
              <a:ext cx="650240" cy="162560"/>
            </a:xfrm>
            <a:custGeom>
              <a:avLst/>
              <a:gdLst/>
              <a:ahLst/>
              <a:cxnLst/>
              <a:rect l="l" t="t" r="r" b="b"/>
              <a:pathLst>
                <a:path w="65024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6830"/>
                    <a:pt x="162560" y="81280"/>
                  </a:cubicBezTo>
                  <a:close/>
                  <a:moveTo>
                    <a:pt x="650240" y="81280"/>
                  </a:moveTo>
                  <a:cubicBezTo>
                    <a:pt x="650240" y="125730"/>
                    <a:pt x="613410" y="162560"/>
                    <a:pt x="568960" y="162560"/>
                  </a:cubicBezTo>
                  <a:cubicBezTo>
                    <a:pt x="524510" y="162560"/>
                    <a:pt x="487680" y="125730"/>
                    <a:pt x="487680" y="81280"/>
                  </a:cubicBezTo>
                  <a:cubicBezTo>
                    <a:pt x="487680" y="36830"/>
                    <a:pt x="524510" y="0"/>
                    <a:pt x="568960" y="0"/>
                  </a:cubicBezTo>
                  <a:cubicBezTo>
                    <a:pt x="614680" y="0"/>
                    <a:pt x="650240" y="36830"/>
                    <a:pt x="650240" y="81280"/>
                  </a:cubicBezTo>
                  <a:close/>
                  <a:moveTo>
                    <a:pt x="406400" y="81280"/>
                  </a:moveTo>
                  <a:cubicBezTo>
                    <a:pt x="406400" y="125730"/>
                    <a:pt x="369570" y="162560"/>
                    <a:pt x="325120" y="162560"/>
                  </a:cubicBezTo>
                  <a:cubicBezTo>
                    <a:pt x="280670" y="162560"/>
                    <a:pt x="243840" y="125730"/>
                    <a:pt x="243840" y="81280"/>
                  </a:cubicBezTo>
                  <a:cubicBezTo>
                    <a:pt x="243840" y="36830"/>
                    <a:pt x="280670" y="0"/>
                    <a:pt x="325120" y="0"/>
                  </a:cubicBezTo>
                  <a:cubicBezTo>
                    <a:pt x="369570" y="0"/>
                    <a:pt x="406400" y="36830"/>
                    <a:pt x="406400" y="81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C50BE56-4D5D-1C63-16AB-2C0F4C686842}"/>
                </a:ext>
              </a:extLst>
            </p:cNvPr>
            <p:cNvSpPr/>
            <p:nvPr/>
          </p:nvSpPr>
          <p:spPr>
            <a:xfrm>
              <a:off x="71120" y="6151880"/>
              <a:ext cx="5253990" cy="134620"/>
            </a:xfrm>
            <a:custGeom>
              <a:avLst/>
              <a:gdLst/>
              <a:ahLst/>
              <a:cxnLst/>
              <a:rect l="l" t="t" r="r" b="b"/>
              <a:pathLst>
                <a:path w="5253990" h="134620">
                  <a:moveTo>
                    <a:pt x="116840" y="0"/>
                  </a:moveTo>
                  <a:lnTo>
                    <a:pt x="116840" y="134620"/>
                  </a:lnTo>
                  <a:lnTo>
                    <a:pt x="0" y="67310"/>
                  </a:lnTo>
                  <a:lnTo>
                    <a:pt x="116840" y="0"/>
                  </a:lnTo>
                  <a:close/>
                  <a:moveTo>
                    <a:pt x="5137150" y="0"/>
                  </a:moveTo>
                  <a:lnTo>
                    <a:pt x="5137150" y="134620"/>
                  </a:lnTo>
                  <a:lnTo>
                    <a:pt x="5253990" y="67310"/>
                  </a:lnTo>
                  <a:lnTo>
                    <a:pt x="51371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FE193B7-71B9-9084-E148-79740CB4B4AF}"/>
                </a:ext>
              </a:extLst>
            </p:cNvPr>
            <p:cNvSpPr/>
            <p:nvPr/>
          </p:nvSpPr>
          <p:spPr>
            <a:xfrm>
              <a:off x="0" y="0"/>
              <a:ext cx="5396230" cy="6348730"/>
            </a:xfrm>
            <a:custGeom>
              <a:avLst/>
              <a:gdLst/>
              <a:ahLst/>
              <a:cxnLst/>
              <a:rect l="l" t="t" r="r" b="b"/>
              <a:pathLst>
                <a:path w="5396230" h="6348730">
                  <a:moveTo>
                    <a:pt x="5384800" y="0"/>
                  </a:moveTo>
                  <a:lnTo>
                    <a:pt x="11430" y="0"/>
                  </a:lnTo>
                  <a:cubicBezTo>
                    <a:pt x="5080" y="0"/>
                    <a:pt x="0" y="5080"/>
                    <a:pt x="0" y="11430"/>
                  </a:cubicBezTo>
                  <a:lnTo>
                    <a:pt x="0" y="471170"/>
                  </a:lnTo>
                  <a:lnTo>
                    <a:pt x="0" y="6101080"/>
                  </a:lnTo>
                  <a:lnTo>
                    <a:pt x="0" y="6337300"/>
                  </a:lnTo>
                  <a:cubicBezTo>
                    <a:pt x="0" y="6343650"/>
                    <a:pt x="5080" y="6348730"/>
                    <a:pt x="11430" y="6348730"/>
                  </a:cubicBezTo>
                  <a:lnTo>
                    <a:pt x="247650" y="6348730"/>
                  </a:lnTo>
                  <a:lnTo>
                    <a:pt x="356870" y="6348730"/>
                  </a:lnTo>
                  <a:lnTo>
                    <a:pt x="1918970" y="6348730"/>
                  </a:lnTo>
                  <a:lnTo>
                    <a:pt x="5146040" y="6348730"/>
                  </a:lnTo>
                  <a:lnTo>
                    <a:pt x="5384800" y="6348730"/>
                  </a:lnTo>
                  <a:cubicBezTo>
                    <a:pt x="5391150" y="6348730"/>
                    <a:pt x="5396230" y="6343650"/>
                    <a:pt x="5396230" y="6337300"/>
                  </a:cubicBezTo>
                  <a:lnTo>
                    <a:pt x="5396230" y="6101080"/>
                  </a:lnTo>
                  <a:lnTo>
                    <a:pt x="5396230" y="471170"/>
                  </a:lnTo>
                  <a:lnTo>
                    <a:pt x="5396230" y="11430"/>
                  </a:lnTo>
                  <a:cubicBezTo>
                    <a:pt x="5396230" y="5080"/>
                    <a:pt x="5391150" y="0"/>
                    <a:pt x="5384800" y="0"/>
                  </a:cubicBezTo>
                  <a:close/>
                  <a:moveTo>
                    <a:pt x="5135880" y="6113780"/>
                  </a:moveTo>
                  <a:lnTo>
                    <a:pt x="5135880" y="6327140"/>
                  </a:lnTo>
                  <a:lnTo>
                    <a:pt x="1931670" y="6327140"/>
                  </a:lnTo>
                  <a:lnTo>
                    <a:pt x="1931670" y="6113780"/>
                  </a:lnTo>
                  <a:lnTo>
                    <a:pt x="5135880" y="6113780"/>
                  </a:lnTo>
                  <a:close/>
                  <a:moveTo>
                    <a:pt x="1920240" y="6089650"/>
                  </a:moveTo>
                  <a:lnTo>
                    <a:pt x="358140" y="6089650"/>
                  </a:lnTo>
                  <a:lnTo>
                    <a:pt x="248920" y="6089650"/>
                  </a:lnTo>
                  <a:lnTo>
                    <a:pt x="22860" y="6089650"/>
                  </a:lnTo>
                  <a:lnTo>
                    <a:pt x="22860" y="482600"/>
                  </a:lnTo>
                  <a:lnTo>
                    <a:pt x="5372100" y="482600"/>
                  </a:lnTo>
                  <a:lnTo>
                    <a:pt x="5372100" y="6089650"/>
                  </a:lnTo>
                  <a:lnTo>
                    <a:pt x="5147310" y="6089650"/>
                  </a:lnTo>
                  <a:lnTo>
                    <a:pt x="1920240" y="6089650"/>
                  </a:lnTo>
                  <a:close/>
                  <a:moveTo>
                    <a:pt x="346710" y="6113780"/>
                  </a:moveTo>
                  <a:lnTo>
                    <a:pt x="346710" y="6327140"/>
                  </a:lnTo>
                  <a:lnTo>
                    <a:pt x="260350" y="6327140"/>
                  </a:lnTo>
                  <a:lnTo>
                    <a:pt x="260350" y="6113780"/>
                  </a:lnTo>
                  <a:lnTo>
                    <a:pt x="346710" y="6113780"/>
                  </a:lnTo>
                  <a:close/>
                  <a:moveTo>
                    <a:pt x="22860" y="22860"/>
                  </a:moveTo>
                  <a:lnTo>
                    <a:pt x="5372100" y="22860"/>
                  </a:lnTo>
                  <a:lnTo>
                    <a:pt x="5372100" y="458470"/>
                  </a:lnTo>
                  <a:lnTo>
                    <a:pt x="22860" y="458470"/>
                  </a:lnTo>
                  <a:lnTo>
                    <a:pt x="22860" y="22860"/>
                  </a:lnTo>
                  <a:close/>
                  <a:moveTo>
                    <a:pt x="22860" y="6327140"/>
                  </a:moveTo>
                  <a:lnTo>
                    <a:pt x="22860" y="6113780"/>
                  </a:lnTo>
                  <a:lnTo>
                    <a:pt x="236220" y="6113780"/>
                  </a:lnTo>
                  <a:lnTo>
                    <a:pt x="236220" y="6327140"/>
                  </a:lnTo>
                  <a:lnTo>
                    <a:pt x="22860" y="6327140"/>
                  </a:lnTo>
                  <a:close/>
                  <a:moveTo>
                    <a:pt x="369570" y="6327140"/>
                  </a:moveTo>
                  <a:lnTo>
                    <a:pt x="369570" y="6113780"/>
                  </a:lnTo>
                  <a:lnTo>
                    <a:pt x="1908810" y="6113780"/>
                  </a:lnTo>
                  <a:lnTo>
                    <a:pt x="1908810" y="6327140"/>
                  </a:lnTo>
                  <a:lnTo>
                    <a:pt x="369570" y="6327140"/>
                  </a:lnTo>
                  <a:close/>
                  <a:moveTo>
                    <a:pt x="5372100" y="6327140"/>
                  </a:moveTo>
                  <a:lnTo>
                    <a:pt x="5158740" y="6327140"/>
                  </a:lnTo>
                  <a:lnTo>
                    <a:pt x="5158740" y="6113780"/>
                  </a:lnTo>
                  <a:lnTo>
                    <a:pt x="5372100" y="6113780"/>
                  </a:lnTo>
                  <a:lnTo>
                    <a:pt x="5372100" y="6327140"/>
                  </a:lnTo>
                  <a:close/>
                  <a:moveTo>
                    <a:pt x="279400" y="148590"/>
                  </a:moveTo>
                  <a:cubicBezTo>
                    <a:pt x="228600" y="148590"/>
                    <a:pt x="186690" y="190500"/>
                    <a:pt x="186690" y="241300"/>
                  </a:cubicBezTo>
                  <a:cubicBezTo>
                    <a:pt x="186690" y="292100"/>
                    <a:pt x="228600" y="334010"/>
                    <a:pt x="279400" y="334010"/>
                  </a:cubicBezTo>
                  <a:cubicBezTo>
                    <a:pt x="330200" y="334010"/>
                    <a:pt x="372110" y="292100"/>
                    <a:pt x="372110" y="241300"/>
                  </a:cubicBezTo>
                  <a:cubicBezTo>
                    <a:pt x="372110" y="190500"/>
                    <a:pt x="330200" y="148590"/>
                    <a:pt x="279400" y="148590"/>
                  </a:cubicBezTo>
                  <a:close/>
                  <a:moveTo>
                    <a:pt x="279400" y="311150"/>
                  </a:moveTo>
                  <a:cubicBezTo>
                    <a:pt x="241300" y="311150"/>
                    <a:pt x="209550" y="280670"/>
                    <a:pt x="209550" y="241300"/>
                  </a:cubicBezTo>
                  <a:cubicBezTo>
                    <a:pt x="209550" y="201930"/>
                    <a:pt x="240030" y="171450"/>
                    <a:pt x="279400" y="171450"/>
                  </a:cubicBezTo>
                  <a:cubicBezTo>
                    <a:pt x="318770" y="171450"/>
                    <a:pt x="349250" y="201930"/>
                    <a:pt x="349250" y="241300"/>
                  </a:cubicBezTo>
                  <a:cubicBezTo>
                    <a:pt x="349250" y="280670"/>
                    <a:pt x="317500" y="311150"/>
                    <a:pt x="279400" y="311150"/>
                  </a:cubicBezTo>
                  <a:close/>
                  <a:moveTo>
                    <a:pt x="523240" y="148590"/>
                  </a:moveTo>
                  <a:cubicBezTo>
                    <a:pt x="472440" y="148590"/>
                    <a:pt x="430530" y="190500"/>
                    <a:pt x="430530" y="241300"/>
                  </a:cubicBezTo>
                  <a:cubicBezTo>
                    <a:pt x="430530" y="292100"/>
                    <a:pt x="472440" y="334010"/>
                    <a:pt x="523240" y="334010"/>
                  </a:cubicBezTo>
                  <a:cubicBezTo>
                    <a:pt x="574040" y="334010"/>
                    <a:pt x="615950" y="292100"/>
                    <a:pt x="615950" y="241300"/>
                  </a:cubicBezTo>
                  <a:cubicBezTo>
                    <a:pt x="615950" y="190500"/>
                    <a:pt x="574040" y="148590"/>
                    <a:pt x="523240" y="148590"/>
                  </a:cubicBezTo>
                  <a:close/>
                  <a:moveTo>
                    <a:pt x="523240" y="311150"/>
                  </a:moveTo>
                  <a:cubicBezTo>
                    <a:pt x="485140" y="311150"/>
                    <a:pt x="453390" y="280670"/>
                    <a:pt x="453390" y="241300"/>
                  </a:cubicBezTo>
                  <a:cubicBezTo>
                    <a:pt x="453390" y="201930"/>
                    <a:pt x="483870" y="171450"/>
                    <a:pt x="523240" y="171450"/>
                  </a:cubicBezTo>
                  <a:cubicBezTo>
                    <a:pt x="562610" y="171450"/>
                    <a:pt x="593090" y="201930"/>
                    <a:pt x="593090" y="241300"/>
                  </a:cubicBezTo>
                  <a:cubicBezTo>
                    <a:pt x="593090" y="280670"/>
                    <a:pt x="561340" y="311150"/>
                    <a:pt x="523240" y="311150"/>
                  </a:cubicBezTo>
                  <a:close/>
                  <a:moveTo>
                    <a:pt x="767080" y="148590"/>
                  </a:moveTo>
                  <a:cubicBezTo>
                    <a:pt x="716280" y="148590"/>
                    <a:pt x="674370" y="190500"/>
                    <a:pt x="674370" y="241300"/>
                  </a:cubicBezTo>
                  <a:cubicBezTo>
                    <a:pt x="674370" y="292100"/>
                    <a:pt x="716280" y="334010"/>
                    <a:pt x="767080" y="334010"/>
                  </a:cubicBezTo>
                  <a:cubicBezTo>
                    <a:pt x="817880" y="334010"/>
                    <a:pt x="859790" y="292100"/>
                    <a:pt x="859790" y="241300"/>
                  </a:cubicBezTo>
                  <a:cubicBezTo>
                    <a:pt x="859790" y="190500"/>
                    <a:pt x="819150" y="148590"/>
                    <a:pt x="767080" y="148590"/>
                  </a:cubicBezTo>
                  <a:close/>
                  <a:moveTo>
                    <a:pt x="767080" y="311150"/>
                  </a:moveTo>
                  <a:cubicBezTo>
                    <a:pt x="728980" y="311150"/>
                    <a:pt x="697230" y="280670"/>
                    <a:pt x="697230" y="241300"/>
                  </a:cubicBezTo>
                  <a:cubicBezTo>
                    <a:pt x="697230" y="201930"/>
                    <a:pt x="727710" y="171450"/>
                    <a:pt x="767080" y="171450"/>
                  </a:cubicBezTo>
                  <a:cubicBezTo>
                    <a:pt x="805180" y="171450"/>
                    <a:pt x="836930" y="201930"/>
                    <a:pt x="836930" y="241300"/>
                  </a:cubicBezTo>
                  <a:cubicBezTo>
                    <a:pt x="836930" y="280670"/>
                    <a:pt x="806450" y="311150"/>
                    <a:pt x="767080" y="3111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FA1DFD-2745-4588-53EE-6D28DF1FFC3E}"/>
              </a:ext>
            </a:extLst>
          </p:cNvPr>
          <p:cNvSpPr txBox="1"/>
          <p:nvPr/>
        </p:nvSpPr>
        <p:spPr>
          <a:xfrm>
            <a:off x="441134" y="608728"/>
            <a:ext cx="3810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Mỉa mai –</a:t>
            </a:r>
          </a:p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châm biếm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99693-3022-7227-CB7F-637BBDA965D2}"/>
              </a:ext>
            </a:extLst>
          </p:cNvPr>
          <p:cNvSpPr txBox="1"/>
          <p:nvPr/>
        </p:nvSpPr>
        <p:spPr>
          <a:xfrm>
            <a:off x="3859045" y="310736"/>
            <a:ext cx="1327647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nên tiếng cười bằng cách khẳng định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có vẻ như nghiêm túc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lý những điều vô lý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thể chấp 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tạo nên sự hoài nghi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phê 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lọc đối với những cái 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cái đáng 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1D98-49E6-40FC-8BE4-8B4AA99A61EB}"/>
              </a:ext>
            </a:extLst>
          </p:cNvPr>
          <p:cNvSpPr txBox="1"/>
          <p:nvPr/>
        </p:nvSpPr>
        <p:spPr>
          <a:xfrm>
            <a:off x="441134" y="3045470"/>
            <a:ext cx="17465866" cy="736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bài thơ thất ngôn bát 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ú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này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giả sử dụng lối nói ngược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 ngữ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giả như khen ngợi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lệ thương dân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dốc l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ò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 cứu dân trong tình cảnh mưa lớn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vỡ đê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nước lụt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tiếng cười mỉa mai cất lên ở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thơ thực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luận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đã phơi bà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thực chất lợi dụng thiên tai để nhũng nhiễu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bòn rút dân nghèo của đám nha lệ đó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húng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cách 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tre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nhai bạc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bắt trâu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bắt bò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nuốt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khiến cho người dân đã nghèo đói vì thiên tai lại khổ sở thêm vì nhân họa.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0D920B-DFD2-41B3-80A4-D80ED5958E4D}"/>
              </a:ext>
            </a:extLst>
          </p:cNvPr>
          <p:cNvCxnSpPr>
            <a:cxnSpLocks/>
          </p:cNvCxnSpPr>
          <p:nvPr/>
        </p:nvCxnSpPr>
        <p:spPr>
          <a:xfrm>
            <a:off x="762000" y="5753100"/>
            <a:ext cx="16911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C67389-9768-4E27-A773-9E85920F9701}"/>
              </a:ext>
            </a:extLst>
          </p:cNvPr>
          <p:cNvCxnSpPr>
            <a:cxnSpLocks/>
          </p:cNvCxnSpPr>
          <p:nvPr/>
        </p:nvCxnSpPr>
        <p:spPr>
          <a:xfrm>
            <a:off x="762000" y="6667500"/>
            <a:ext cx="16303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BE758B-47FF-47CE-9B93-F9E417EA02E3}"/>
              </a:ext>
            </a:extLst>
          </p:cNvPr>
          <p:cNvCxnSpPr>
            <a:cxnSpLocks/>
          </p:cNvCxnSpPr>
          <p:nvPr/>
        </p:nvCxnSpPr>
        <p:spPr>
          <a:xfrm>
            <a:off x="762000" y="7581900"/>
            <a:ext cx="16911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639ACC-E014-4C4D-8758-42AF8D2A07BE}"/>
              </a:ext>
            </a:extLst>
          </p:cNvPr>
          <p:cNvCxnSpPr>
            <a:cxnSpLocks/>
          </p:cNvCxnSpPr>
          <p:nvPr/>
        </p:nvCxnSpPr>
        <p:spPr>
          <a:xfrm>
            <a:off x="762000" y="9410700"/>
            <a:ext cx="16911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ECBA47-395B-4677-9B26-DFC7469AE303}"/>
              </a:ext>
            </a:extLst>
          </p:cNvPr>
          <p:cNvCxnSpPr>
            <a:cxnSpLocks/>
          </p:cNvCxnSpPr>
          <p:nvPr/>
        </p:nvCxnSpPr>
        <p:spPr>
          <a:xfrm>
            <a:off x="6248400" y="8496300"/>
            <a:ext cx="112741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3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C8E05EFF-56EA-8E38-2A81-4F4C3A09E964}"/>
              </a:ext>
            </a:extLst>
          </p:cNvPr>
          <p:cNvGrpSpPr>
            <a:grpSpLocks noChangeAspect="1"/>
          </p:cNvGrpSpPr>
          <p:nvPr/>
        </p:nvGrpSpPr>
        <p:grpSpPr>
          <a:xfrm>
            <a:off x="747823" y="210879"/>
            <a:ext cx="16911472" cy="2341821"/>
            <a:chOff x="0" y="0"/>
            <a:chExt cx="5396230" cy="6350000"/>
          </a:xfrm>
        </p:grpSpPr>
        <p:sp>
          <p:nvSpPr>
            <p:cNvPr id="3" name="Freeform 18">
              <a:extLst>
                <a:ext uri="{FF2B5EF4-FFF2-40B4-BE49-F238E27FC236}">
                  <a16:creationId xmlns:a16="http://schemas.microsoft.com/office/drawing/2014/main" id="{C5A6458D-C7D5-60C6-AD5C-C74D9A5995E6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2100" y="661670"/>
                  </a:moveTo>
                  <a:lnTo>
                    <a:pt x="5372100" y="890270"/>
                  </a:lnTo>
                  <a:moveTo>
                    <a:pt x="5372100" y="890270"/>
                  </a:moveTo>
                  <a:lnTo>
                    <a:pt x="5372100" y="6327140"/>
                  </a:lnTo>
                  <a:lnTo>
                    <a:pt x="5373370" y="6327140"/>
                  </a:lnTo>
                  <a:lnTo>
                    <a:pt x="0" y="6327140"/>
                  </a:lnTo>
                  <a:lnTo>
                    <a:pt x="0" y="0"/>
                  </a:lnTo>
                  <a:lnTo>
                    <a:pt x="5372100" y="0"/>
                  </a:lnTo>
                  <a:lnTo>
                    <a:pt x="5372100" y="66167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A27969AF-CD11-6A78-3C97-39461D3B66ED}"/>
                </a:ext>
              </a:extLst>
            </p:cNvPr>
            <p:cNvSpPr/>
            <p:nvPr/>
          </p:nvSpPr>
          <p:spPr>
            <a:xfrm>
              <a:off x="11430" y="6102350"/>
              <a:ext cx="5373370" cy="236220"/>
            </a:xfrm>
            <a:custGeom>
              <a:avLst/>
              <a:gdLst/>
              <a:ahLst/>
              <a:cxnLst/>
              <a:rect l="l" t="t" r="r" b="b"/>
              <a:pathLst>
                <a:path w="5373370" h="236220">
                  <a:moveTo>
                    <a:pt x="4269740" y="0"/>
                  </a:moveTo>
                  <a:lnTo>
                    <a:pt x="5372100" y="0"/>
                  </a:lnTo>
                  <a:lnTo>
                    <a:pt x="5372100" y="236220"/>
                  </a:lnTo>
                  <a:lnTo>
                    <a:pt x="5373370" y="236220"/>
                  </a:lnTo>
                  <a:lnTo>
                    <a:pt x="0" y="236220"/>
                  </a:lnTo>
                  <a:lnTo>
                    <a:pt x="0" y="0"/>
                  </a:lnTo>
                  <a:lnTo>
                    <a:pt x="4206240" y="0"/>
                  </a:lnTo>
                  <a:moveTo>
                    <a:pt x="4206240" y="0"/>
                  </a:moveTo>
                  <a:lnTo>
                    <a:pt x="426847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C44A5434-FD5E-2913-BB29-B609A3702232}"/>
                </a:ext>
              </a:extLst>
            </p:cNvPr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1908810" y="6327140"/>
                  </a:moveTo>
                  <a:lnTo>
                    <a:pt x="346710" y="6327140"/>
                  </a:lnTo>
                  <a:lnTo>
                    <a:pt x="346710" y="6090920"/>
                  </a:lnTo>
                  <a:lnTo>
                    <a:pt x="1908810" y="6090920"/>
                  </a:lnTo>
                  <a:lnTo>
                    <a:pt x="1908810" y="6327140"/>
                  </a:lnTo>
                  <a:close/>
                  <a:moveTo>
                    <a:pt x="5373370" y="0"/>
                  </a:moveTo>
                  <a:lnTo>
                    <a:pt x="0" y="0"/>
                  </a:lnTo>
                  <a:lnTo>
                    <a:pt x="0" y="459740"/>
                  </a:lnTo>
                  <a:lnTo>
                    <a:pt x="5372100" y="459740"/>
                  </a:lnTo>
                  <a:lnTo>
                    <a:pt x="5372100" y="0"/>
                  </a:lnTo>
                  <a:lnTo>
                    <a:pt x="5373370" y="0"/>
                  </a:lnTo>
                  <a:close/>
                </a:path>
              </a:pathLst>
            </a:custGeom>
            <a:solidFill>
              <a:srgbClr val="EFB120"/>
            </a:solidFill>
          </p:spPr>
        </p:sp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47942638-53C0-B2F6-2E9D-CB0BD572152E}"/>
                </a:ext>
              </a:extLst>
            </p:cNvPr>
            <p:cNvSpPr/>
            <p:nvPr/>
          </p:nvSpPr>
          <p:spPr>
            <a:xfrm>
              <a:off x="198120" y="160020"/>
              <a:ext cx="650240" cy="162560"/>
            </a:xfrm>
            <a:custGeom>
              <a:avLst/>
              <a:gdLst/>
              <a:ahLst/>
              <a:cxnLst/>
              <a:rect l="l" t="t" r="r" b="b"/>
              <a:pathLst>
                <a:path w="65024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6830"/>
                    <a:pt x="162560" y="81280"/>
                  </a:cubicBezTo>
                  <a:close/>
                  <a:moveTo>
                    <a:pt x="650240" y="81280"/>
                  </a:moveTo>
                  <a:cubicBezTo>
                    <a:pt x="650240" y="125730"/>
                    <a:pt x="613410" y="162560"/>
                    <a:pt x="568960" y="162560"/>
                  </a:cubicBezTo>
                  <a:cubicBezTo>
                    <a:pt x="524510" y="162560"/>
                    <a:pt x="487680" y="125730"/>
                    <a:pt x="487680" y="81280"/>
                  </a:cubicBezTo>
                  <a:cubicBezTo>
                    <a:pt x="487680" y="36830"/>
                    <a:pt x="524510" y="0"/>
                    <a:pt x="568960" y="0"/>
                  </a:cubicBezTo>
                  <a:cubicBezTo>
                    <a:pt x="614680" y="0"/>
                    <a:pt x="650240" y="36830"/>
                    <a:pt x="650240" y="81280"/>
                  </a:cubicBezTo>
                  <a:close/>
                  <a:moveTo>
                    <a:pt x="406400" y="81280"/>
                  </a:moveTo>
                  <a:cubicBezTo>
                    <a:pt x="406400" y="125730"/>
                    <a:pt x="369570" y="162560"/>
                    <a:pt x="325120" y="162560"/>
                  </a:cubicBezTo>
                  <a:cubicBezTo>
                    <a:pt x="280670" y="162560"/>
                    <a:pt x="243840" y="125730"/>
                    <a:pt x="243840" y="81280"/>
                  </a:cubicBezTo>
                  <a:cubicBezTo>
                    <a:pt x="243840" y="36830"/>
                    <a:pt x="280670" y="0"/>
                    <a:pt x="325120" y="0"/>
                  </a:cubicBezTo>
                  <a:cubicBezTo>
                    <a:pt x="369570" y="0"/>
                    <a:pt x="406400" y="36830"/>
                    <a:pt x="406400" y="81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4EC01D45-6496-30FE-1905-C323A00C42FF}"/>
                </a:ext>
              </a:extLst>
            </p:cNvPr>
            <p:cNvSpPr/>
            <p:nvPr/>
          </p:nvSpPr>
          <p:spPr>
            <a:xfrm>
              <a:off x="71120" y="6151880"/>
              <a:ext cx="5253990" cy="134620"/>
            </a:xfrm>
            <a:custGeom>
              <a:avLst/>
              <a:gdLst/>
              <a:ahLst/>
              <a:cxnLst/>
              <a:rect l="l" t="t" r="r" b="b"/>
              <a:pathLst>
                <a:path w="5253990" h="134620">
                  <a:moveTo>
                    <a:pt x="116840" y="0"/>
                  </a:moveTo>
                  <a:lnTo>
                    <a:pt x="116840" y="134620"/>
                  </a:lnTo>
                  <a:lnTo>
                    <a:pt x="0" y="67310"/>
                  </a:lnTo>
                  <a:lnTo>
                    <a:pt x="116840" y="0"/>
                  </a:lnTo>
                  <a:close/>
                  <a:moveTo>
                    <a:pt x="5137150" y="0"/>
                  </a:moveTo>
                  <a:lnTo>
                    <a:pt x="5137150" y="134620"/>
                  </a:lnTo>
                  <a:lnTo>
                    <a:pt x="5253990" y="67310"/>
                  </a:lnTo>
                  <a:lnTo>
                    <a:pt x="51371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43446EDE-CFF4-ADC0-A709-72390B5E8A3C}"/>
                </a:ext>
              </a:extLst>
            </p:cNvPr>
            <p:cNvSpPr/>
            <p:nvPr/>
          </p:nvSpPr>
          <p:spPr>
            <a:xfrm>
              <a:off x="0" y="0"/>
              <a:ext cx="5396230" cy="6348730"/>
            </a:xfrm>
            <a:custGeom>
              <a:avLst/>
              <a:gdLst/>
              <a:ahLst/>
              <a:cxnLst/>
              <a:rect l="l" t="t" r="r" b="b"/>
              <a:pathLst>
                <a:path w="5396230" h="6348730">
                  <a:moveTo>
                    <a:pt x="5384800" y="0"/>
                  </a:moveTo>
                  <a:lnTo>
                    <a:pt x="11430" y="0"/>
                  </a:lnTo>
                  <a:cubicBezTo>
                    <a:pt x="5080" y="0"/>
                    <a:pt x="0" y="5080"/>
                    <a:pt x="0" y="11430"/>
                  </a:cubicBezTo>
                  <a:lnTo>
                    <a:pt x="0" y="471170"/>
                  </a:lnTo>
                  <a:lnTo>
                    <a:pt x="0" y="6101080"/>
                  </a:lnTo>
                  <a:lnTo>
                    <a:pt x="0" y="6337300"/>
                  </a:lnTo>
                  <a:cubicBezTo>
                    <a:pt x="0" y="6343650"/>
                    <a:pt x="5080" y="6348730"/>
                    <a:pt x="11430" y="6348730"/>
                  </a:cubicBezTo>
                  <a:lnTo>
                    <a:pt x="247650" y="6348730"/>
                  </a:lnTo>
                  <a:lnTo>
                    <a:pt x="356870" y="6348730"/>
                  </a:lnTo>
                  <a:lnTo>
                    <a:pt x="1918970" y="6348730"/>
                  </a:lnTo>
                  <a:lnTo>
                    <a:pt x="5146040" y="6348730"/>
                  </a:lnTo>
                  <a:lnTo>
                    <a:pt x="5384800" y="6348730"/>
                  </a:lnTo>
                  <a:cubicBezTo>
                    <a:pt x="5391150" y="6348730"/>
                    <a:pt x="5396230" y="6343650"/>
                    <a:pt x="5396230" y="6337300"/>
                  </a:cubicBezTo>
                  <a:lnTo>
                    <a:pt x="5396230" y="6101080"/>
                  </a:lnTo>
                  <a:lnTo>
                    <a:pt x="5396230" y="471170"/>
                  </a:lnTo>
                  <a:lnTo>
                    <a:pt x="5396230" y="11430"/>
                  </a:lnTo>
                  <a:cubicBezTo>
                    <a:pt x="5396230" y="5080"/>
                    <a:pt x="5391150" y="0"/>
                    <a:pt x="5384800" y="0"/>
                  </a:cubicBezTo>
                  <a:close/>
                  <a:moveTo>
                    <a:pt x="5135880" y="6113780"/>
                  </a:moveTo>
                  <a:lnTo>
                    <a:pt x="5135880" y="6327140"/>
                  </a:lnTo>
                  <a:lnTo>
                    <a:pt x="1931670" y="6327140"/>
                  </a:lnTo>
                  <a:lnTo>
                    <a:pt x="1931670" y="6113780"/>
                  </a:lnTo>
                  <a:lnTo>
                    <a:pt x="5135880" y="6113780"/>
                  </a:lnTo>
                  <a:close/>
                  <a:moveTo>
                    <a:pt x="1920240" y="6089650"/>
                  </a:moveTo>
                  <a:lnTo>
                    <a:pt x="358140" y="6089650"/>
                  </a:lnTo>
                  <a:lnTo>
                    <a:pt x="248920" y="6089650"/>
                  </a:lnTo>
                  <a:lnTo>
                    <a:pt x="22860" y="6089650"/>
                  </a:lnTo>
                  <a:lnTo>
                    <a:pt x="22860" y="482600"/>
                  </a:lnTo>
                  <a:lnTo>
                    <a:pt x="5372100" y="482600"/>
                  </a:lnTo>
                  <a:lnTo>
                    <a:pt x="5372100" y="6089650"/>
                  </a:lnTo>
                  <a:lnTo>
                    <a:pt x="5147310" y="6089650"/>
                  </a:lnTo>
                  <a:lnTo>
                    <a:pt x="1920240" y="6089650"/>
                  </a:lnTo>
                  <a:close/>
                  <a:moveTo>
                    <a:pt x="346710" y="6113780"/>
                  </a:moveTo>
                  <a:lnTo>
                    <a:pt x="346710" y="6327140"/>
                  </a:lnTo>
                  <a:lnTo>
                    <a:pt x="260350" y="6327140"/>
                  </a:lnTo>
                  <a:lnTo>
                    <a:pt x="260350" y="6113780"/>
                  </a:lnTo>
                  <a:lnTo>
                    <a:pt x="346710" y="6113780"/>
                  </a:lnTo>
                  <a:close/>
                  <a:moveTo>
                    <a:pt x="22860" y="22860"/>
                  </a:moveTo>
                  <a:lnTo>
                    <a:pt x="5372100" y="22860"/>
                  </a:lnTo>
                  <a:lnTo>
                    <a:pt x="5372100" y="458470"/>
                  </a:lnTo>
                  <a:lnTo>
                    <a:pt x="22860" y="458470"/>
                  </a:lnTo>
                  <a:lnTo>
                    <a:pt x="22860" y="22860"/>
                  </a:lnTo>
                  <a:close/>
                  <a:moveTo>
                    <a:pt x="22860" y="6327140"/>
                  </a:moveTo>
                  <a:lnTo>
                    <a:pt x="22860" y="6113780"/>
                  </a:lnTo>
                  <a:lnTo>
                    <a:pt x="236220" y="6113780"/>
                  </a:lnTo>
                  <a:lnTo>
                    <a:pt x="236220" y="6327140"/>
                  </a:lnTo>
                  <a:lnTo>
                    <a:pt x="22860" y="6327140"/>
                  </a:lnTo>
                  <a:close/>
                  <a:moveTo>
                    <a:pt x="369570" y="6327140"/>
                  </a:moveTo>
                  <a:lnTo>
                    <a:pt x="369570" y="6113780"/>
                  </a:lnTo>
                  <a:lnTo>
                    <a:pt x="1908810" y="6113780"/>
                  </a:lnTo>
                  <a:lnTo>
                    <a:pt x="1908810" y="6327140"/>
                  </a:lnTo>
                  <a:lnTo>
                    <a:pt x="369570" y="6327140"/>
                  </a:lnTo>
                  <a:close/>
                  <a:moveTo>
                    <a:pt x="5372100" y="6327140"/>
                  </a:moveTo>
                  <a:lnTo>
                    <a:pt x="5158740" y="6327140"/>
                  </a:lnTo>
                  <a:lnTo>
                    <a:pt x="5158740" y="6113780"/>
                  </a:lnTo>
                  <a:lnTo>
                    <a:pt x="5372100" y="6113780"/>
                  </a:lnTo>
                  <a:lnTo>
                    <a:pt x="5372100" y="6327140"/>
                  </a:lnTo>
                  <a:close/>
                  <a:moveTo>
                    <a:pt x="279400" y="148590"/>
                  </a:moveTo>
                  <a:cubicBezTo>
                    <a:pt x="228600" y="148590"/>
                    <a:pt x="186690" y="190500"/>
                    <a:pt x="186690" y="241300"/>
                  </a:cubicBezTo>
                  <a:cubicBezTo>
                    <a:pt x="186690" y="292100"/>
                    <a:pt x="228600" y="334010"/>
                    <a:pt x="279400" y="334010"/>
                  </a:cubicBezTo>
                  <a:cubicBezTo>
                    <a:pt x="330200" y="334010"/>
                    <a:pt x="372110" y="292100"/>
                    <a:pt x="372110" y="241300"/>
                  </a:cubicBezTo>
                  <a:cubicBezTo>
                    <a:pt x="372110" y="190500"/>
                    <a:pt x="330200" y="148590"/>
                    <a:pt x="279400" y="148590"/>
                  </a:cubicBezTo>
                  <a:close/>
                  <a:moveTo>
                    <a:pt x="279400" y="311150"/>
                  </a:moveTo>
                  <a:cubicBezTo>
                    <a:pt x="241300" y="311150"/>
                    <a:pt x="209550" y="280670"/>
                    <a:pt x="209550" y="241300"/>
                  </a:cubicBezTo>
                  <a:cubicBezTo>
                    <a:pt x="209550" y="201930"/>
                    <a:pt x="240030" y="171450"/>
                    <a:pt x="279400" y="171450"/>
                  </a:cubicBezTo>
                  <a:cubicBezTo>
                    <a:pt x="318770" y="171450"/>
                    <a:pt x="349250" y="201930"/>
                    <a:pt x="349250" y="241300"/>
                  </a:cubicBezTo>
                  <a:cubicBezTo>
                    <a:pt x="349250" y="280670"/>
                    <a:pt x="317500" y="311150"/>
                    <a:pt x="279400" y="311150"/>
                  </a:cubicBezTo>
                  <a:close/>
                  <a:moveTo>
                    <a:pt x="523240" y="148590"/>
                  </a:moveTo>
                  <a:cubicBezTo>
                    <a:pt x="472440" y="148590"/>
                    <a:pt x="430530" y="190500"/>
                    <a:pt x="430530" y="241300"/>
                  </a:cubicBezTo>
                  <a:cubicBezTo>
                    <a:pt x="430530" y="292100"/>
                    <a:pt x="472440" y="334010"/>
                    <a:pt x="523240" y="334010"/>
                  </a:cubicBezTo>
                  <a:cubicBezTo>
                    <a:pt x="574040" y="334010"/>
                    <a:pt x="615950" y="292100"/>
                    <a:pt x="615950" y="241300"/>
                  </a:cubicBezTo>
                  <a:cubicBezTo>
                    <a:pt x="615950" y="190500"/>
                    <a:pt x="574040" y="148590"/>
                    <a:pt x="523240" y="148590"/>
                  </a:cubicBezTo>
                  <a:close/>
                  <a:moveTo>
                    <a:pt x="523240" y="311150"/>
                  </a:moveTo>
                  <a:cubicBezTo>
                    <a:pt x="485140" y="311150"/>
                    <a:pt x="453390" y="280670"/>
                    <a:pt x="453390" y="241300"/>
                  </a:cubicBezTo>
                  <a:cubicBezTo>
                    <a:pt x="453390" y="201930"/>
                    <a:pt x="483870" y="171450"/>
                    <a:pt x="523240" y="171450"/>
                  </a:cubicBezTo>
                  <a:cubicBezTo>
                    <a:pt x="562610" y="171450"/>
                    <a:pt x="593090" y="201930"/>
                    <a:pt x="593090" y="241300"/>
                  </a:cubicBezTo>
                  <a:cubicBezTo>
                    <a:pt x="593090" y="280670"/>
                    <a:pt x="561340" y="311150"/>
                    <a:pt x="523240" y="311150"/>
                  </a:cubicBezTo>
                  <a:close/>
                  <a:moveTo>
                    <a:pt x="767080" y="148590"/>
                  </a:moveTo>
                  <a:cubicBezTo>
                    <a:pt x="716280" y="148590"/>
                    <a:pt x="674370" y="190500"/>
                    <a:pt x="674370" y="241300"/>
                  </a:cubicBezTo>
                  <a:cubicBezTo>
                    <a:pt x="674370" y="292100"/>
                    <a:pt x="716280" y="334010"/>
                    <a:pt x="767080" y="334010"/>
                  </a:cubicBezTo>
                  <a:cubicBezTo>
                    <a:pt x="817880" y="334010"/>
                    <a:pt x="859790" y="292100"/>
                    <a:pt x="859790" y="241300"/>
                  </a:cubicBezTo>
                  <a:cubicBezTo>
                    <a:pt x="859790" y="190500"/>
                    <a:pt x="819150" y="148590"/>
                    <a:pt x="767080" y="148590"/>
                  </a:cubicBezTo>
                  <a:close/>
                  <a:moveTo>
                    <a:pt x="767080" y="311150"/>
                  </a:moveTo>
                  <a:cubicBezTo>
                    <a:pt x="728980" y="311150"/>
                    <a:pt x="697230" y="280670"/>
                    <a:pt x="697230" y="241300"/>
                  </a:cubicBezTo>
                  <a:cubicBezTo>
                    <a:pt x="697230" y="201930"/>
                    <a:pt x="727710" y="171450"/>
                    <a:pt x="767080" y="171450"/>
                  </a:cubicBezTo>
                  <a:cubicBezTo>
                    <a:pt x="805180" y="171450"/>
                    <a:pt x="836930" y="201930"/>
                    <a:pt x="836930" y="241300"/>
                  </a:cubicBezTo>
                  <a:cubicBezTo>
                    <a:pt x="836930" y="280670"/>
                    <a:pt x="806450" y="311150"/>
                    <a:pt x="767080" y="3111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CFA1DFD-2745-4588-53EE-6D28DF1FFC3E}"/>
              </a:ext>
            </a:extLst>
          </p:cNvPr>
          <p:cNvSpPr txBox="1"/>
          <p:nvPr/>
        </p:nvSpPr>
        <p:spPr>
          <a:xfrm>
            <a:off x="482627" y="612461"/>
            <a:ext cx="3810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99693-3022-7227-CB7F-637BBDA965D2}"/>
              </a:ext>
            </a:extLst>
          </p:cNvPr>
          <p:cNvSpPr txBox="1"/>
          <p:nvPr/>
        </p:nvSpPr>
        <p:spPr>
          <a:xfrm>
            <a:off x="3671730" y="268481"/>
            <a:ext cx="135551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8C760-A5DA-48FE-A194-7BE0BF8B0E32}"/>
              </a:ext>
            </a:extLst>
          </p:cNvPr>
          <p:cNvSpPr txBox="1"/>
          <p:nvPr/>
        </p:nvSpPr>
        <p:spPr>
          <a:xfrm>
            <a:off x="946170" y="2964792"/>
            <a:ext cx="1616008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….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nhìn của nhà thơ trào phúng tâm điểm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vòng xoay bế tắc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chính là tình trạng đạo đức gia đình và xã hội xuống cấp nghiêm 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đình thì mất tôn ti trật 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trên hư hỏng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dưới hỗn hào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thiếu tôn trọng lẫn nhau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k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hinh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vợ chửi chồng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xã hội thì đầy rẫy những thói keo kiệt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lam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chạy theo đồng tiền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đâu như cứt sắt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chuyện thở r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hơi 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đ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tiếng cười 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 trung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độc giả có thể nhận ra nỗi đau xót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nhà thơ thông qua việc dùng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ặp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câu thơ đầu và câu thơ cuối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đất nào như đất ấy 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257BCD-2270-4F57-888C-AFD2FB06D3DA}"/>
              </a:ext>
            </a:extLst>
          </p:cNvPr>
          <p:cNvCxnSpPr>
            <a:cxnSpLocks/>
          </p:cNvCxnSpPr>
          <p:nvPr/>
        </p:nvCxnSpPr>
        <p:spPr>
          <a:xfrm>
            <a:off x="2133600" y="4991100"/>
            <a:ext cx="14404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46E224-C540-4530-86B6-CF1FE5C00FC5}"/>
              </a:ext>
            </a:extLst>
          </p:cNvPr>
          <p:cNvCxnSpPr>
            <a:cxnSpLocks/>
          </p:cNvCxnSpPr>
          <p:nvPr/>
        </p:nvCxnSpPr>
        <p:spPr>
          <a:xfrm>
            <a:off x="1133023" y="5676900"/>
            <a:ext cx="15554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E76542-C54D-4CC4-A193-0CF6DEFD3749}"/>
              </a:ext>
            </a:extLst>
          </p:cNvPr>
          <p:cNvCxnSpPr>
            <a:cxnSpLocks/>
          </p:cNvCxnSpPr>
          <p:nvPr/>
        </p:nvCxnSpPr>
        <p:spPr>
          <a:xfrm>
            <a:off x="970709" y="6362700"/>
            <a:ext cx="1586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B66928-FC7F-45F4-A6DD-754AE431AA35}"/>
              </a:ext>
            </a:extLst>
          </p:cNvPr>
          <p:cNvCxnSpPr>
            <a:cxnSpLocks/>
          </p:cNvCxnSpPr>
          <p:nvPr/>
        </p:nvCxnSpPr>
        <p:spPr>
          <a:xfrm>
            <a:off x="1368720" y="7048500"/>
            <a:ext cx="15735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19646-1ACE-495D-B818-A3DD213B701C}"/>
              </a:ext>
            </a:extLst>
          </p:cNvPr>
          <p:cNvCxnSpPr>
            <a:cxnSpLocks/>
          </p:cNvCxnSpPr>
          <p:nvPr/>
        </p:nvCxnSpPr>
        <p:spPr>
          <a:xfrm>
            <a:off x="992307" y="8420100"/>
            <a:ext cx="2970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5E0175-DE86-46DB-B3F9-872F28087D30}"/>
              </a:ext>
            </a:extLst>
          </p:cNvPr>
          <p:cNvCxnSpPr>
            <a:cxnSpLocks/>
          </p:cNvCxnSpPr>
          <p:nvPr/>
        </p:nvCxnSpPr>
        <p:spPr>
          <a:xfrm>
            <a:off x="12801600" y="7658100"/>
            <a:ext cx="3736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6F2C79-B6AB-4C0A-92FD-0821EB72D3EB}"/>
              </a:ext>
            </a:extLst>
          </p:cNvPr>
          <p:cNvCxnSpPr>
            <a:cxnSpLocks/>
          </p:cNvCxnSpPr>
          <p:nvPr/>
        </p:nvCxnSpPr>
        <p:spPr>
          <a:xfrm>
            <a:off x="1322534" y="9029700"/>
            <a:ext cx="2970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2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131EF28-35A6-80AA-966A-4881D1EFE0E5}"/>
              </a:ext>
            </a:extLst>
          </p:cNvPr>
          <p:cNvSpPr/>
          <p:nvPr/>
        </p:nvSpPr>
        <p:spPr>
          <a:xfrm>
            <a:off x="914400" y="1219200"/>
            <a:ext cx="7218680" cy="7848600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BB79630-0896-3227-365E-2DFACB83126D}"/>
              </a:ext>
            </a:extLst>
          </p:cNvPr>
          <p:cNvSpPr/>
          <p:nvPr/>
        </p:nvSpPr>
        <p:spPr>
          <a:xfrm>
            <a:off x="16535400" y="6014721"/>
            <a:ext cx="3877437" cy="4800600"/>
          </a:xfrm>
          <a:custGeom>
            <a:avLst/>
            <a:gdLst/>
            <a:ahLst/>
            <a:cxnLst/>
            <a:rect l="l" t="t" r="r" b="b"/>
            <a:pathLst>
              <a:path w="6696837" h="8229600">
                <a:moveTo>
                  <a:pt x="0" y="0"/>
                </a:moveTo>
                <a:lnTo>
                  <a:pt x="6696837" y="0"/>
                </a:lnTo>
                <a:lnTo>
                  <a:pt x="66968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A1CA5406-1707-4B7F-AEF1-C8B1E20C41FA}"/>
              </a:ext>
            </a:extLst>
          </p:cNvPr>
          <p:cNvSpPr/>
          <p:nvPr/>
        </p:nvSpPr>
        <p:spPr>
          <a:xfrm>
            <a:off x="9296400" y="71121"/>
            <a:ext cx="8458200" cy="5943600"/>
          </a:xfrm>
          <a:prstGeom prst="cloudCallout">
            <a:avLst>
              <a:gd name="adj1" fmla="val -65953"/>
              <a:gd name="adj2" fmla="val 5204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0BE45-E2D1-4EE7-A3AE-108BC4CDBBF2}"/>
              </a:ext>
            </a:extLst>
          </p:cNvPr>
          <p:cNvSpPr txBox="1"/>
          <p:nvPr/>
        </p:nvSpPr>
        <p:spPr>
          <a:xfrm>
            <a:off x="3276600" y="185164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9467A-4A7F-4A22-826A-C80229E57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4600" y="26476"/>
            <a:ext cx="4234966" cy="3122543"/>
          </a:xfrm>
          <a:prstGeom prst="rect">
            <a:avLst/>
          </a:prstGeom>
        </p:spPr>
      </p:pic>
      <p:sp>
        <p:nvSpPr>
          <p:cNvPr id="8" name="Google Shape;5931;p48">
            <a:extLst>
              <a:ext uri="{FF2B5EF4-FFF2-40B4-BE49-F238E27FC236}">
                <a16:creationId xmlns:a16="http://schemas.microsoft.com/office/drawing/2014/main" id="{BB23F4A0-2283-4678-A290-58DEFDA442A1}"/>
              </a:ext>
            </a:extLst>
          </p:cNvPr>
          <p:cNvSpPr txBox="1">
            <a:spLocks/>
          </p:cNvSpPr>
          <p:nvPr/>
        </p:nvSpPr>
        <p:spPr>
          <a:xfrm>
            <a:off x="5616844" y="1212166"/>
            <a:ext cx="7054312" cy="11841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CÁ NHÂN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85744C5E-1ADA-47A8-A50D-38F6232E7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531" y="290946"/>
            <a:ext cx="2479469" cy="1431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FDC4C-521F-477F-AFB5-13B961D4D668}"/>
              </a:ext>
            </a:extLst>
          </p:cNvPr>
          <p:cNvSpPr txBox="1"/>
          <p:nvPr/>
        </p:nvSpPr>
        <p:spPr>
          <a:xfrm>
            <a:off x="2009669" y="6792550"/>
            <a:ext cx="15849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A1E41-BC19-49A5-B89E-C05233BE5DF3}"/>
              </a:ext>
            </a:extLst>
          </p:cNvPr>
          <p:cNvSpPr txBox="1"/>
          <p:nvPr/>
        </p:nvSpPr>
        <p:spPr>
          <a:xfrm>
            <a:off x="2009669" y="8572500"/>
            <a:ext cx="16169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297C5FC-2620-4D4C-9585-062128CB41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705" y="300288"/>
            <a:ext cx="2479469" cy="1431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8A6B1-0E27-4323-993F-EC9890A41C50}"/>
              </a:ext>
            </a:extLst>
          </p:cNvPr>
          <p:cNvSpPr txBox="1"/>
          <p:nvPr/>
        </p:nvSpPr>
        <p:spPr>
          <a:xfrm>
            <a:off x="1808265" y="3149019"/>
            <a:ext cx="15849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ý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iếng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chương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nói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chung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nói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riêng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thật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phong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đa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sắc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màu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như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chính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cuộc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sống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ấy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thật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cần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thiết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đẩy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lùi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cái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xấu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hướng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mỗi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con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người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đến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những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trị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cao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đẹp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hơn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1419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8" grpId="0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3A8F8-E840-436C-ACD7-FFA3F0711D73}"/>
              </a:ext>
            </a:extLst>
          </p:cNvPr>
          <p:cNvSpPr txBox="1"/>
          <p:nvPr/>
        </p:nvSpPr>
        <p:spPr>
          <a:xfrm>
            <a:off x="2514600" y="7505700"/>
            <a:ext cx="1508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 trị của tiếng cười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phúng đó là đẩy lùi cái xấu hướng con người tới những giá trị tốt đẹp 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E3094-52E5-4C0E-9C72-5AA26946305C}"/>
              </a:ext>
            </a:extLst>
          </p:cNvPr>
          <p:cNvSpPr txBox="1"/>
          <p:nvPr/>
        </p:nvSpPr>
        <p:spPr>
          <a:xfrm>
            <a:off x="3276600" y="185164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D60A2-0A27-468A-8956-46F78B7FFF22}"/>
              </a:ext>
            </a:extLst>
          </p:cNvPr>
          <p:cNvSpPr txBox="1"/>
          <p:nvPr/>
        </p:nvSpPr>
        <p:spPr>
          <a:xfrm>
            <a:off x="2133600" y="2095500"/>
            <a:ext cx="14935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trong thơ trào phúng đa 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những thói xấu của con 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thói tự mãn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kiêu căng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đạo đức 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 kiệt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về sự tha hóa đạo đức trong gia đình và xã 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chính bản thân 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giọng 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hài hước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mỉa mai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châm biếm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đả 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5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814DFF-D892-4CF7-80B6-F4FCFDF0A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15975" y="224402"/>
            <a:ext cx="9145456" cy="4690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B99B8-DD62-48D0-B637-AFB41F1CC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5" y="183650"/>
            <a:ext cx="8636269" cy="4991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CE74C-1035-43A3-9DD1-8A1470A7B18A}"/>
              </a:ext>
            </a:extLst>
          </p:cNvPr>
          <p:cNvSpPr txBox="1"/>
          <p:nvPr/>
        </p:nvSpPr>
        <p:spPr>
          <a:xfrm>
            <a:off x="3810000" y="3554075"/>
            <a:ext cx="120396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5E038-58D3-4F2C-A25B-C2CAD9549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75" y="5086350"/>
            <a:ext cx="9145456" cy="499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E1F845-9F4B-43A5-9E62-EE0E8777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" y="5154731"/>
            <a:ext cx="8813047" cy="49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6" b="-40350"/>
            </a:stretch>
          </a:blipFill>
        </p:spPr>
      </p:sp>
      <p:sp>
        <p:nvSpPr>
          <p:cNvPr id="11" name="Freeform 11"/>
          <p:cNvSpPr/>
          <p:nvPr/>
        </p:nvSpPr>
        <p:spPr>
          <a:xfrm rot="-3231658">
            <a:off x="15972036" y="479597"/>
            <a:ext cx="1348891" cy="2489563"/>
          </a:xfrm>
          <a:custGeom>
            <a:avLst/>
            <a:gdLst/>
            <a:ahLst/>
            <a:cxnLst/>
            <a:rect l="l" t="t" r="r" b="b"/>
            <a:pathLst>
              <a:path w="1348891" h="2489563">
                <a:moveTo>
                  <a:pt x="0" y="0"/>
                </a:moveTo>
                <a:lnTo>
                  <a:pt x="1348890" y="0"/>
                </a:lnTo>
                <a:lnTo>
                  <a:pt x="1348890" y="2489563"/>
                </a:lnTo>
                <a:lnTo>
                  <a:pt x="0" y="24895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362200" y="1563652"/>
            <a:ext cx="13716000" cy="5379029"/>
            <a:chOff x="0" y="0"/>
            <a:chExt cx="4429476" cy="3177427"/>
          </a:xfrm>
        </p:grpSpPr>
        <p:sp>
          <p:nvSpPr>
            <p:cNvPr id="18" name="Freeform 18"/>
            <p:cNvSpPr/>
            <p:nvPr/>
          </p:nvSpPr>
          <p:spPr>
            <a:xfrm>
              <a:off x="48260" y="48260"/>
              <a:ext cx="4381216" cy="3129167"/>
            </a:xfrm>
            <a:custGeom>
              <a:avLst/>
              <a:gdLst/>
              <a:ahLst/>
              <a:cxnLst/>
              <a:rect l="l" t="t" r="r" b="b"/>
              <a:pathLst>
                <a:path w="4381216" h="3129167">
                  <a:moveTo>
                    <a:pt x="0" y="0"/>
                  </a:moveTo>
                  <a:lnTo>
                    <a:pt x="4381216" y="0"/>
                  </a:lnTo>
                  <a:lnTo>
                    <a:pt x="4381216" y="3129167"/>
                  </a:lnTo>
                  <a:lnTo>
                    <a:pt x="0" y="31291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6350" y="6350"/>
              <a:ext cx="4381216" cy="3129167"/>
            </a:xfrm>
            <a:custGeom>
              <a:avLst/>
              <a:gdLst/>
              <a:ahLst/>
              <a:cxnLst/>
              <a:rect l="l" t="t" r="r" b="b"/>
              <a:pathLst>
                <a:path w="4381216" h="3129167">
                  <a:moveTo>
                    <a:pt x="0" y="0"/>
                  </a:moveTo>
                  <a:lnTo>
                    <a:pt x="4381216" y="0"/>
                  </a:lnTo>
                  <a:lnTo>
                    <a:pt x="4381216" y="3129167"/>
                  </a:lnTo>
                  <a:lnTo>
                    <a:pt x="0" y="31291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393916" cy="3141867"/>
            </a:xfrm>
            <a:custGeom>
              <a:avLst/>
              <a:gdLst/>
              <a:ahLst/>
              <a:cxnLst/>
              <a:rect l="l" t="t" r="r" b="b"/>
              <a:pathLst>
                <a:path w="4393916" h="3141867">
                  <a:moveTo>
                    <a:pt x="4393916" y="3141867"/>
                  </a:moveTo>
                  <a:lnTo>
                    <a:pt x="0" y="3141867"/>
                  </a:lnTo>
                  <a:lnTo>
                    <a:pt x="0" y="0"/>
                  </a:lnTo>
                  <a:lnTo>
                    <a:pt x="4393916" y="0"/>
                  </a:lnTo>
                  <a:lnTo>
                    <a:pt x="4393916" y="3141867"/>
                  </a:lnTo>
                  <a:close/>
                  <a:moveTo>
                    <a:pt x="12700" y="3129167"/>
                  </a:moveTo>
                  <a:lnTo>
                    <a:pt x="4381216" y="3129167"/>
                  </a:lnTo>
                  <a:lnTo>
                    <a:pt x="4381216" y="12700"/>
                  </a:lnTo>
                  <a:lnTo>
                    <a:pt x="12700" y="12700"/>
                  </a:lnTo>
                  <a:lnTo>
                    <a:pt x="12700" y="312916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382967" y="8170724"/>
            <a:ext cx="1291466" cy="1275029"/>
          </a:xfrm>
          <a:custGeom>
            <a:avLst/>
            <a:gdLst/>
            <a:ahLst/>
            <a:cxnLst/>
            <a:rect l="l" t="t" r="r" b="b"/>
            <a:pathLst>
              <a:path w="1291466" h="1275029">
                <a:moveTo>
                  <a:pt x="0" y="0"/>
                </a:moveTo>
                <a:lnTo>
                  <a:pt x="1291466" y="0"/>
                </a:lnTo>
                <a:lnTo>
                  <a:pt x="1291466" y="1275029"/>
                </a:lnTo>
                <a:lnTo>
                  <a:pt x="0" y="1275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6EB968-8169-321A-ED65-226025702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4630" y="1563652"/>
            <a:ext cx="11565114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0">
            <a:extLst>
              <a:ext uri="{FF2B5EF4-FFF2-40B4-BE49-F238E27FC236}">
                <a16:creationId xmlns:a16="http://schemas.microsoft.com/office/drawing/2014/main" id="{3A957FDD-DD08-4AE4-B5F0-3F55164151A9}"/>
              </a:ext>
            </a:extLst>
          </p:cNvPr>
          <p:cNvSpPr txBox="1"/>
          <p:nvPr/>
        </p:nvSpPr>
        <p:spPr>
          <a:xfrm>
            <a:off x="2286000" y="495300"/>
            <a:ext cx="504658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 dirty="0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66EBE-8BAE-469B-ABB2-EC7F6F675CB0}"/>
              </a:ext>
            </a:extLst>
          </p:cNvPr>
          <p:cNvSpPr txBox="1"/>
          <p:nvPr/>
        </p:nvSpPr>
        <p:spPr>
          <a:xfrm>
            <a:off x="1676400" y="2431234"/>
            <a:ext cx="1508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………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               . …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……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BA80E-7685-4A27-8347-4BD4AAB738B7}"/>
              </a:ext>
            </a:extLst>
          </p:cNvPr>
          <p:cNvSpPr txBox="1"/>
          <p:nvPr/>
        </p:nvSpPr>
        <p:spPr>
          <a:xfrm>
            <a:off x="8763000" y="2431234"/>
            <a:ext cx="2859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94DE2-8328-482A-8BD6-447631D29C99}"/>
              </a:ext>
            </a:extLst>
          </p:cNvPr>
          <p:cNvSpPr txBox="1"/>
          <p:nvPr/>
        </p:nvSpPr>
        <p:spPr>
          <a:xfrm>
            <a:off x="5029200" y="3009900"/>
            <a:ext cx="937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9691" y="3240236"/>
            <a:ext cx="4663531" cy="3287736"/>
            <a:chOff x="0" y="0"/>
            <a:chExt cx="4128770" cy="63525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-129726" y="4469656"/>
            <a:ext cx="504658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 dirty="0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F67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4F67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51903" y="5714640"/>
            <a:ext cx="2054179" cy="2456084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4438" y="675012"/>
            <a:ext cx="1610036" cy="1589545"/>
          </a:xfrm>
          <a:custGeom>
            <a:avLst/>
            <a:gdLst/>
            <a:ahLst/>
            <a:cxnLst/>
            <a:rect l="l" t="t" r="r" b="b"/>
            <a:pathLst>
              <a:path w="1610036" h="1589545">
                <a:moveTo>
                  <a:pt x="0" y="0"/>
                </a:moveTo>
                <a:lnTo>
                  <a:pt x="1610036" y="0"/>
                </a:lnTo>
                <a:lnTo>
                  <a:pt x="1610036" y="1589545"/>
                </a:lnTo>
                <a:lnTo>
                  <a:pt x="0" y="15895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Google Shape;3388;p65">
            <a:extLst>
              <a:ext uri="{FF2B5EF4-FFF2-40B4-BE49-F238E27FC236}">
                <a16:creationId xmlns:a16="http://schemas.microsoft.com/office/drawing/2014/main" id="{38DD062B-D8A2-E063-6EBC-0E117C3F3E0F}"/>
              </a:ext>
            </a:extLst>
          </p:cNvPr>
          <p:cNvSpPr txBox="1">
            <a:spLocks/>
          </p:cNvSpPr>
          <p:nvPr/>
        </p:nvSpPr>
        <p:spPr>
          <a:xfrm>
            <a:off x="6019940" y="2933702"/>
            <a:ext cx="2258100" cy="13675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4400" dirty="0"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14DF8DC3-EEED-BC55-0D4D-EBBC51A0E1FF}"/>
              </a:ext>
            </a:extLst>
          </p:cNvPr>
          <p:cNvGrpSpPr>
            <a:grpSpLocks noChangeAspect="1"/>
          </p:cNvGrpSpPr>
          <p:nvPr/>
        </p:nvGrpSpPr>
        <p:grpSpPr>
          <a:xfrm>
            <a:off x="7788850" y="38100"/>
            <a:ext cx="10041950" cy="9906000"/>
            <a:chOff x="0" y="0"/>
            <a:chExt cx="4128770" cy="635254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B584FC79-3582-1002-C2BD-767969AAA09F}"/>
                </a:ext>
              </a:extLst>
            </p:cNvPr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CB677F0-1342-DA63-0C9C-F38E1D921D52}"/>
                </a:ext>
              </a:extLst>
            </p:cNvPr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041CFC8-A325-B567-370A-BDB526FF483F}"/>
                </a:ext>
              </a:extLst>
            </p:cNvPr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D18B1268-82C7-558C-C662-72D98F9B64CE}"/>
                </a:ext>
              </a:extLst>
            </p:cNvPr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9BE8770C-88C9-55DE-1D8D-8F481B465028}"/>
                </a:ext>
              </a:extLst>
            </p:cNvPr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7B15EC78-FF99-D9FC-5C71-B3906B375196}"/>
                </a:ext>
              </a:extLst>
            </p:cNvPr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CE9C4E6-6414-8326-C7BF-A36AAADC8FAE}"/>
                </a:ext>
              </a:extLst>
            </p:cNvPr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1" name="Google Shape;3388;p65">
            <a:extLst>
              <a:ext uri="{FF2B5EF4-FFF2-40B4-BE49-F238E27FC236}">
                <a16:creationId xmlns:a16="http://schemas.microsoft.com/office/drawing/2014/main" id="{F5DE3EF7-EBC5-65B9-5848-51109975A9D6}"/>
              </a:ext>
            </a:extLst>
          </p:cNvPr>
          <p:cNvSpPr txBox="1">
            <a:spLocks/>
          </p:cNvSpPr>
          <p:nvPr/>
        </p:nvSpPr>
        <p:spPr>
          <a:xfrm>
            <a:off x="13576789" y="2957248"/>
            <a:ext cx="2258100" cy="13675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44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904B8-2076-4AF7-8FAE-4E484CF0A5FD}"/>
              </a:ext>
            </a:extLst>
          </p:cNvPr>
          <p:cNvSpPr txBox="1"/>
          <p:nvPr/>
        </p:nvSpPr>
        <p:spPr>
          <a:xfrm>
            <a:off x="8187316" y="1565195"/>
            <a:ext cx="812173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775D9-BA6D-4603-9D7C-972C283449F3}"/>
              </a:ext>
            </a:extLst>
          </p:cNvPr>
          <p:cNvSpPr txBox="1"/>
          <p:nvPr/>
        </p:nvSpPr>
        <p:spPr>
          <a:xfrm>
            <a:off x="8187316" y="2715692"/>
            <a:ext cx="9558403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EF3EE-990A-4235-B643-9FFBC6CA5013}"/>
              </a:ext>
            </a:extLst>
          </p:cNvPr>
          <p:cNvSpPr txBox="1"/>
          <p:nvPr/>
        </p:nvSpPr>
        <p:spPr>
          <a:xfrm>
            <a:off x="8229600" y="4076700"/>
            <a:ext cx="6975622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6A7A1-0C88-4869-8236-29C5F4756D12}"/>
              </a:ext>
            </a:extLst>
          </p:cNvPr>
          <p:cNvSpPr txBox="1"/>
          <p:nvPr/>
        </p:nvSpPr>
        <p:spPr>
          <a:xfrm>
            <a:off x="8077200" y="5599601"/>
            <a:ext cx="8969915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9341DE-90D6-4DA6-917B-A05BD188ED1C}"/>
              </a:ext>
            </a:extLst>
          </p:cNvPr>
          <p:cNvSpPr txBox="1"/>
          <p:nvPr/>
        </p:nvSpPr>
        <p:spPr>
          <a:xfrm>
            <a:off x="8001000" y="7200900"/>
            <a:ext cx="87311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A6627E-B260-412D-994A-2D5B648A0305}"/>
              </a:ext>
            </a:extLst>
          </p:cNvPr>
          <p:cNvCxnSpPr>
            <a:cxnSpLocks/>
          </p:cNvCxnSpPr>
          <p:nvPr/>
        </p:nvCxnSpPr>
        <p:spPr>
          <a:xfrm flipV="1">
            <a:off x="4984656" y="1949915"/>
            <a:ext cx="3190194" cy="2737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87AD6CC-72BE-44D6-A07A-5C3EA8370E9E}"/>
              </a:ext>
            </a:extLst>
          </p:cNvPr>
          <p:cNvCxnSpPr>
            <a:cxnSpLocks/>
          </p:cNvCxnSpPr>
          <p:nvPr/>
        </p:nvCxnSpPr>
        <p:spPr>
          <a:xfrm>
            <a:off x="5015706" y="4700326"/>
            <a:ext cx="3322965" cy="1509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476C39-51A6-4C1E-AA1E-F8EA939E554D}"/>
              </a:ext>
            </a:extLst>
          </p:cNvPr>
          <p:cNvCxnSpPr>
            <a:cxnSpLocks/>
          </p:cNvCxnSpPr>
          <p:nvPr/>
        </p:nvCxnSpPr>
        <p:spPr>
          <a:xfrm flipV="1">
            <a:off x="4975900" y="4461420"/>
            <a:ext cx="3198950" cy="206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6" b="-403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44474" y="2869575"/>
            <a:ext cx="13477100" cy="6207453"/>
            <a:chOff x="0" y="0"/>
            <a:chExt cx="6004207" cy="2765494"/>
          </a:xfrm>
        </p:grpSpPr>
        <p:sp>
          <p:nvSpPr>
            <p:cNvPr id="4" name="Freeform 4"/>
            <p:cNvSpPr/>
            <p:nvPr/>
          </p:nvSpPr>
          <p:spPr>
            <a:xfrm>
              <a:off x="48260" y="48260"/>
              <a:ext cx="5955947" cy="2717234"/>
            </a:xfrm>
            <a:custGeom>
              <a:avLst/>
              <a:gdLst/>
              <a:ahLst/>
              <a:cxnLst/>
              <a:rect l="l" t="t" r="r" b="b"/>
              <a:pathLst>
                <a:path w="5955947" h="2717234">
                  <a:moveTo>
                    <a:pt x="0" y="0"/>
                  </a:moveTo>
                  <a:lnTo>
                    <a:pt x="5955947" y="0"/>
                  </a:lnTo>
                  <a:lnTo>
                    <a:pt x="5955947" y="2717234"/>
                  </a:lnTo>
                  <a:lnTo>
                    <a:pt x="0" y="271723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6350"/>
              <a:ext cx="5955947" cy="2717234"/>
            </a:xfrm>
            <a:custGeom>
              <a:avLst/>
              <a:gdLst/>
              <a:ahLst/>
              <a:cxnLst/>
              <a:rect l="l" t="t" r="r" b="b"/>
              <a:pathLst>
                <a:path w="5955947" h="2717234">
                  <a:moveTo>
                    <a:pt x="0" y="0"/>
                  </a:moveTo>
                  <a:lnTo>
                    <a:pt x="5955947" y="0"/>
                  </a:lnTo>
                  <a:lnTo>
                    <a:pt x="5955947" y="2717234"/>
                  </a:lnTo>
                  <a:lnTo>
                    <a:pt x="0" y="271723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968647" cy="2729934"/>
            </a:xfrm>
            <a:custGeom>
              <a:avLst/>
              <a:gdLst/>
              <a:ahLst/>
              <a:cxnLst/>
              <a:rect l="l" t="t" r="r" b="b"/>
              <a:pathLst>
                <a:path w="5968647" h="2729934">
                  <a:moveTo>
                    <a:pt x="5968647" y="2729934"/>
                  </a:moveTo>
                  <a:lnTo>
                    <a:pt x="0" y="2729934"/>
                  </a:lnTo>
                  <a:lnTo>
                    <a:pt x="0" y="0"/>
                  </a:lnTo>
                  <a:lnTo>
                    <a:pt x="5968647" y="0"/>
                  </a:lnTo>
                  <a:lnTo>
                    <a:pt x="5968647" y="2729934"/>
                  </a:lnTo>
                  <a:close/>
                  <a:moveTo>
                    <a:pt x="12700" y="2717234"/>
                  </a:moveTo>
                  <a:lnTo>
                    <a:pt x="5955947" y="2717234"/>
                  </a:lnTo>
                  <a:lnTo>
                    <a:pt x="5955947" y="12700"/>
                  </a:lnTo>
                  <a:lnTo>
                    <a:pt x="12700" y="12700"/>
                  </a:lnTo>
                  <a:lnTo>
                    <a:pt x="12700" y="271723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Freeform 17"/>
          <p:cNvSpPr/>
          <p:nvPr/>
        </p:nvSpPr>
        <p:spPr>
          <a:xfrm rot="-3231658">
            <a:off x="16210532" y="2086524"/>
            <a:ext cx="1348891" cy="2489563"/>
          </a:xfrm>
          <a:custGeom>
            <a:avLst/>
            <a:gdLst/>
            <a:ahLst/>
            <a:cxnLst/>
            <a:rect l="l" t="t" r="r" b="b"/>
            <a:pathLst>
              <a:path w="1348891" h="2489563">
                <a:moveTo>
                  <a:pt x="0" y="0"/>
                </a:moveTo>
                <a:lnTo>
                  <a:pt x="1348890" y="0"/>
                </a:lnTo>
                <a:lnTo>
                  <a:pt x="1348890" y="2489564"/>
                </a:lnTo>
                <a:lnTo>
                  <a:pt x="0" y="2489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903" y="5714640"/>
            <a:ext cx="2054179" cy="2456084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4438" y="675012"/>
            <a:ext cx="1610036" cy="1589545"/>
          </a:xfrm>
          <a:custGeom>
            <a:avLst/>
            <a:gdLst/>
            <a:ahLst/>
            <a:cxnLst/>
            <a:rect l="l" t="t" r="r" b="b"/>
            <a:pathLst>
              <a:path w="1610036" h="1589545">
                <a:moveTo>
                  <a:pt x="0" y="0"/>
                </a:moveTo>
                <a:lnTo>
                  <a:pt x="1610036" y="0"/>
                </a:lnTo>
                <a:lnTo>
                  <a:pt x="1610036" y="1589545"/>
                </a:lnTo>
                <a:lnTo>
                  <a:pt x="0" y="1589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9D6A77-ED5B-5B8B-2CDB-3D71D030AD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1580" y="3031444"/>
            <a:ext cx="11571211" cy="58038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874" y="235315"/>
            <a:ext cx="18284148" cy="10283625"/>
          </a:xfrm>
          <a:prstGeom prst="rect">
            <a:avLst/>
          </a:prstGeom>
        </p:spPr>
      </p:pic>
      <p:sp>
        <p:nvSpPr>
          <p:cNvPr id="22" name="Google Shape;2192;p45">
            <a:extLst>
              <a:ext uri="{FF2B5EF4-FFF2-40B4-BE49-F238E27FC236}">
                <a16:creationId xmlns:a16="http://schemas.microsoft.com/office/drawing/2014/main" id="{082BB347-D721-C3A3-D03C-F618412549AB}"/>
              </a:ext>
            </a:extLst>
          </p:cNvPr>
          <p:cNvSpPr/>
          <p:nvPr/>
        </p:nvSpPr>
        <p:spPr>
          <a:xfrm rot="16200000">
            <a:off x="7208401" y="-5583558"/>
            <a:ext cx="3544991" cy="16385123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2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5C96E-C3CE-392F-81CF-EF210434EF74}"/>
              </a:ext>
            </a:extLst>
          </p:cNvPr>
          <p:cNvSpPr txBox="1"/>
          <p:nvPr/>
        </p:nvSpPr>
        <p:spPr>
          <a:xfrm>
            <a:off x="1752600" y="1286143"/>
            <a:ext cx="15045663" cy="257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biết thêm một số giọng điệu của tiếng cười trào phúng giúp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cho em trong việc tìm hiểu tiếng cười trong thơ trào phúng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DF3FB4-9B22-912C-1ED9-A699C5A11F68}"/>
              </a:ext>
            </a:extLst>
          </p:cNvPr>
          <p:cNvSpPr/>
          <p:nvPr/>
        </p:nvSpPr>
        <p:spPr>
          <a:xfrm>
            <a:off x="919370" y="4562063"/>
            <a:ext cx="7821830" cy="2857027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em hiểu sâu hơn về ý nghĩa và mục đích của tiếng cười trong thơ trào phúng.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4B64E6-6204-9668-B580-ACE32338EAE4}"/>
              </a:ext>
            </a:extLst>
          </p:cNvPr>
          <p:cNvSpPr/>
          <p:nvPr/>
        </p:nvSpPr>
        <p:spPr>
          <a:xfrm>
            <a:off x="9546801" y="4562063"/>
            <a:ext cx="7875080" cy="2857027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F4BE5D-890B-2082-B0C7-8A8C906DB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91" y="6347315"/>
            <a:ext cx="1208583" cy="10620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C7DF08-B490-EF86-5AA7-4C166E16A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36" y="6395514"/>
            <a:ext cx="1098888" cy="965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86824A-903C-46BE-94F3-65FC370989AD}"/>
              </a:ext>
            </a:extLst>
          </p:cNvPr>
          <p:cNvSpPr/>
          <p:nvPr/>
        </p:nvSpPr>
        <p:spPr>
          <a:xfrm>
            <a:off x="788336" y="7748941"/>
            <a:ext cx="8127063" cy="2504045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8F1015-80AD-42F2-AE8C-B22B0DA58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83" y="9465589"/>
            <a:ext cx="1098888" cy="9656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F08BE4-5A60-4D63-AB73-5FB2F7DA5F39}"/>
              </a:ext>
            </a:extLst>
          </p:cNvPr>
          <p:cNvSpPr/>
          <p:nvPr/>
        </p:nvSpPr>
        <p:spPr>
          <a:xfrm>
            <a:off x="10363200" y="7748941"/>
            <a:ext cx="7236381" cy="2504045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E4DEA7-B5BB-4FB6-B7E3-79A50FA2C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768" y="9190475"/>
            <a:ext cx="1207113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9361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18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" y="3375"/>
            <a:ext cx="18284148" cy="10283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434EF5-8EAD-B09E-E55F-1C2EB6A90FB0}"/>
              </a:ext>
            </a:extLst>
          </p:cNvPr>
          <p:cNvSpPr/>
          <p:nvPr/>
        </p:nvSpPr>
        <p:spPr>
          <a:xfrm>
            <a:off x="986359" y="4685730"/>
            <a:ext cx="7674458" cy="2044992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 phán những thói hư tật xấu, mang tính giáo dục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C778B3-0A28-5269-4A03-4F8F3474F98D}"/>
              </a:ext>
            </a:extLst>
          </p:cNvPr>
          <p:cNvSpPr/>
          <p:nvPr/>
        </p:nvSpPr>
        <p:spPr>
          <a:xfrm>
            <a:off x="9526657" y="4681427"/>
            <a:ext cx="7788713" cy="2044992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500"/>
              </a:spcAft>
            </a:pP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Làm giảm căng thẳng cho người đọc.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65EBBF-9F8D-25DF-1EC1-9D47D7A251F3}"/>
              </a:ext>
            </a:extLst>
          </p:cNvPr>
          <p:cNvSpPr/>
          <p:nvPr/>
        </p:nvSpPr>
        <p:spPr>
          <a:xfrm>
            <a:off x="986359" y="7382000"/>
            <a:ext cx="7674458" cy="20449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500"/>
              </a:spcAft>
            </a:pP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165DB-D41F-EC81-F190-23D2D16B2550}"/>
              </a:ext>
            </a:extLst>
          </p:cNvPr>
          <p:cNvSpPr/>
          <p:nvPr/>
        </p:nvSpPr>
        <p:spPr>
          <a:xfrm>
            <a:off x="9526657" y="7363978"/>
            <a:ext cx="7788713" cy="2044991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500"/>
              </a:spcAft>
            </a:pP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Tạo nên cảm giác buồn bã cho người đọc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0B1DD9-2066-0665-356A-6F90EEDD6A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184548" y="5204566"/>
            <a:ext cx="1327706" cy="1062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7C6AC-3925-4710-5736-CAA409A28F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84547" y="7876428"/>
            <a:ext cx="1206804" cy="10561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699CF-2DB2-6879-8765-029DB314B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619" y="7841392"/>
            <a:ext cx="1207113" cy="1060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67D523-D7CB-238B-E70C-FDB6E006E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619" y="5145596"/>
            <a:ext cx="1207113" cy="1060796"/>
          </a:xfrm>
          <a:prstGeom prst="rect">
            <a:avLst/>
          </a:prstGeom>
        </p:spPr>
      </p:pic>
      <p:sp>
        <p:nvSpPr>
          <p:cNvPr id="19" name="Google Shape;2192;p45">
            <a:extLst>
              <a:ext uri="{FF2B5EF4-FFF2-40B4-BE49-F238E27FC236}">
                <a16:creationId xmlns:a16="http://schemas.microsoft.com/office/drawing/2014/main" id="{41BE1E62-3573-A076-4920-4A192F0CD72E}"/>
              </a:ext>
            </a:extLst>
          </p:cNvPr>
          <p:cNvSpPr/>
          <p:nvPr/>
        </p:nvSpPr>
        <p:spPr>
          <a:xfrm rot="16200000">
            <a:off x="7674166" y="-5860732"/>
            <a:ext cx="2857026" cy="16276552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7889C9-EF79-B72B-BA55-2C895ABE4670}"/>
              </a:ext>
            </a:extLst>
          </p:cNvPr>
          <p:cNvSpPr txBox="1"/>
          <p:nvPr/>
        </p:nvSpPr>
        <p:spPr>
          <a:xfrm>
            <a:off x="1828800" y="1260298"/>
            <a:ext cx="15101260" cy="1722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văn học, tiếng cười trào phúng thường có vai trò gì?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6819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" y="3375"/>
            <a:ext cx="18284148" cy="10283625"/>
          </a:xfrm>
          <a:prstGeom prst="rect">
            <a:avLst/>
          </a:prstGeom>
        </p:spPr>
      </p:pic>
      <p:sp>
        <p:nvSpPr>
          <p:cNvPr id="11" name="Google Shape;2192;p45">
            <a:extLst>
              <a:ext uri="{FF2B5EF4-FFF2-40B4-BE49-F238E27FC236}">
                <a16:creationId xmlns:a16="http://schemas.microsoft.com/office/drawing/2014/main" id="{F8305DFB-F9BA-7AD1-1047-48509C5DD411}"/>
              </a:ext>
            </a:extLst>
          </p:cNvPr>
          <p:cNvSpPr/>
          <p:nvPr/>
        </p:nvSpPr>
        <p:spPr>
          <a:xfrm rot="16200000">
            <a:off x="7452930" y="-6248584"/>
            <a:ext cx="2857026" cy="16543684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A8C7C-4458-CA84-BB83-DD3300B3FBB3}"/>
              </a:ext>
            </a:extLst>
          </p:cNvPr>
          <p:cNvSpPr txBox="1"/>
          <p:nvPr/>
        </p:nvSpPr>
        <p:spPr>
          <a:xfrm>
            <a:off x="918543" y="1119301"/>
            <a:ext cx="15925799" cy="1723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trào phúng trong thơ có tác động như thế nào đối với nhận thức của người đọc về các vấn đề xã hội?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25EA27-10B1-A7CC-6698-CBA418851342}"/>
              </a:ext>
            </a:extLst>
          </p:cNvPr>
          <p:cNvSpPr/>
          <p:nvPr/>
        </p:nvSpPr>
        <p:spPr>
          <a:xfrm>
            <a:off x="1848678" y="4457810"/>
            <a:ext cx="6699771" cy="1952250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đọc cảm thấy vui vẻ hơn và bỏ qua những bất công trong xã hội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9D71A-EDC6-A3BD-35C8-88987A228E19}"/>
              </a:ext>
            </a:extLst>
          </p:cNvPr>
          <p:cNvSpPr/>
          <p:nvPr/>
        </p:nvSpPr>
        <p:spPr>
          <a:xfrm>
            <a:off x="9856349" y="4457919"/>
            <a:ext cx="6699771" cy="1952250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 người đọc nhận ra sự lố bịch và phê phán các thói xấu một cách sâu sắc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F0FAE-ACEA-A1CA-123C-9A94CF021776}"/>
              </a:ext>
            </a:extLst>
          </p:cNvPr>
          <p:cNvSpPr/>
          <p:nvPr/>
        </p:nvSpPr>
        <p:spPr>
          <a:xfrm>
            <a:off x="1848678" y="7384011"/>
            <a:ext cx="6699771" cy="175440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người đọc đồng cảm với những nhân vật tiêu cực trong tác phẩm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98BC04-D85D-57AD-D81E-5F31E18B1E35}"/>
              </a:ext>
            </a:extLst>
          </p:cNvPr>
          <p:cNvSpPr/>
          <p:nvPr/>
        </p:nvSpPr>
        <p:spPr>
          <a:xfrm>
            <a:off x="9856349" y="7303365"/>
            <a:ext cx="6699771" cy="1754403"/>
          </a:xfrm>
          <a:prstGeom prst="rect">
            <a:avLst/>
          </a:prstGeom>
          <a:solidFill>
            <a:srgbClr val="F8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tạo ra tiếng cười nhất thời, không có tác động sâu rộng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E0C570-A68C-B448-A537-71B8D3824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8" y="5053097"/>
            <a:ext cx="1208583" cy="106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6C82A2-1797-C4C5-3C01-DE79DEC50D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41645" y="7659965"/>
            <a:ext cx="1206804" cy="1056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65285B-3E0A-3456-643C-13565927F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7590431"/>
            <a:ext cx="1207113" cy="1060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A9AC4B-56EE-C995-CF81-AC193B111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023817"/>
            <a:ext cx="1207113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745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6" b="-403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5400" y="2869575"/>
            <a:ext cx="15697200" cy="6742413"/>
            <a:chOff x="0" y="0"/>
            <a:chExt cx="6004207" cy="2765494"/>
          </a:xfrm>
        </p:grpSpPr>
        <p:sp>
          <p:nvSpPr>
            <p:cNvPr id="4" name="Freeform 4"/>
            <p:cNvSpPr/>
            <p:nvPr/>
          </p:nvSpPr>
          <p:spPr>
            <a:xfrm>
              <a:off x="48260" y="48260"/>
              <a:ext cx="5955947" cy="2717234"/>
            </a:xfrm>
            <a:custGeom>
              <a:avLst/>
              <a:gdLst/>
              <a:ahLst/>
              <a:cxnLst/>
              <a:rect l="l" t="t" r="r" b="b"/>
              <a:pathLst>
                <a:path w="5955947" h="2717234">
                  <a:moveTo>
                    <a:pt x="0" y="0"/>
                  </a:moveTo>
                  <a:lnTo>
                    <a:pt x="5955947" y="0"/>
                  </a:lnTo>
                  <a:lnTo>
                    <a:pt x="5955947" y="2717234"/>
                  </a:lnTo>
                  <a:lnTo>
                    <a:pt x="0" y="271723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48260"/>
              <a:ext cx="5955947" cy="2675324"/>
            </a:xfrm>
            <a:custGeom>
              <a:avLst/>
              <a:gdLst/>
              <a:ahLst/>
              <a:cxnLst/>
              <a:rect l="l" t="t" r="r" b="b"/>
              <a:pathLst>
                <a:path w="5955947" h="2717234">
                  <a:moveTo>
                    <a:pt x="0" y="0"/>
                  </a:moveTo>
                  <a:lnTo>
                    <a:pt x="5955947" y="0"/>
                  </a:lnTo>
                  <a:lnTo>
                    <a:pt x="5955947" y="2717234"/>
                  </a:lnTo>
                  <a:lnTo>
                    <a:pt x="0" y="27172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968647" cy="2729934"/>
            </a:xfrm>
            <a:custGeom>
              <a:avLst/>
              <a:gdLst/>
              <a:ahLst/>
              <a:cxnLst/>
              <a:rect l="l" t="t" r="r" b="b"/>
              <a:pathLst>
                <a:path w="5968647" h="2729934">
                  <a:moveTo>
                    <a:pt x="5968647" y="2729934"/>
                  </a:moveTo>
                  <a:lnTo>
                    <a:pt x="0" y="2729934"/>
                  </a:lnTo>
                  <a:lnTo>
                    <a:pt x="0" y="0"/>
                  </a:lnTo>
                  <a:lnTo>
                    <a:pt x="5968647" y="0"/>
                  </a:lnTo>
                  <a:lnTo>
                    <a:pt x="5968647" y="2729934"/>
                  </a:lnTo>
                  <a:close/>
                  <a:moveTo>
                    <a:pt x="12700" y="2717234"/>
                  </a:moveTo>
                  <a:lnTo>
                    <a:pt x="5955947" y="2717234"/>
                  </a:lnTo>
                  <a:lnTo>
                    <a:pt x="5955947" y="12700"/>
                  </a:lnTo>
                  <a:lnTo>
                    <a:pt x="12700" y="12700"/>
                  </a:lnTo>
                  <a:lnTo>
                    <a:pt x="12700" y="271723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Freeform 17"/>
          <p:cNvSpPr/>
          <p:nvPr/>
        </p:nvSpPr>
        <p:spPr>
          <a:xfrm rot="-3231658">
            <a:off x="16210532" y="2086524"/>
            <a:ext cx="1348891" cy="2489563"/>
          </a:xfrm>
          <a:custGeom>
            <a:avLst/>
            <a:gdLst/>
            <a:ahLst/>
            <a:cxnLst/>
            <a:rect l="l" t="t" r="r" b="b"/>
            <a:pathLst>
              <a:path w="1348891" h="2489563">
                <a:moveTo>
                  <a:pt x="0" y="0"/>
                </a:moveTo>
                <a:lnTo>
                  <a:pt x="1348890" y="0"/>
                </a:lnTo>
                <a:lnTo>
                  <a:pt x="1348890" y="2489564"/>
                </a:lnTo>
                <a:lnTo>
                  <a:pt x="0" y="2489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903" y="5714640"/>
            <a:ext cx="2054179" cy="2456084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4438" y="675012"/>
            <a:ext cx="1610036" cy="1589545"/>
          </a:xfrm>
          <a:custGeom>
            <a:avLst/>
            <a:gdLst/>
            <a:ahLst/>
            <a:cxnLst/>
            <a:rect l="l" t="t" r="r" b="b"/>
            <a:pathLst>
              <a:path w="1610036" h="1589545">
                <a:moveTo>
                  <a:pt x="0" y="0"/>
                </a:moveTo>
                <a:lnTo>
                  <a:pt x="1610036" y="0"/>
                </a:lnTo>
                <a:lnTo>
                  <a:pt x="1610036" y="1589545"/>
                </a:lnTo>
                <a:lnTo>
                  <a:pt x="0" y="1589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Google Shape;1358;p42">
            <a:extLst>
              <a:ext uri="{FF2B5EF4-FFF2-40B4-BE49-F238E27FC236}">
                <a16:creationId xmlns:a16="http://schemas.microsoft.com/office/drawing/2014/main" id="{FF2CBA2D-39AD-4458-959A-27D51635CD9B}"/>
              </a:ext>
            </a:extLst>
          </p:cNvPr>
          <p:cNvSpPr txBox="1">
            <a:spLocks/>
          </p:cNvSpPr>
          <p:nvPr/>
        </p:nvSpPr>
        <p:spPr>
          <a:xfrm>
            <a:off x="2206082" y="4273205"/>
            <a:ext cx="13491118" cy="378419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vi-VN" sz="4400" dirty="0">
                <a:latin typeface="+mj-lt"/>
                <a:ea typeface="Cambria" panose="02040503050406030204" pitchFamily="18" charset="0"/>
              </a:rPr>
              <a:t>Vận dụng tri thức từ văn bản </a:t>
            </a:r>
            <a:r>
              <a:rPr lang="vi-VN" sz="4400" i="1" dirty="0">
                <a:latin typeface="+mj-lt"/>
                <a:ea typeface="Cambria" panose="02040503050406030204" pitchFamily="18" charset="0"/>
              </a:rPr>
              <a:t>Một số giọng điệu của </a:t>
            </a:r>
            <a:r>
              <a:rPr lang="vi-VN" sz="4400" i="1">
                <a:latin typeface="+mj-lt"/>
                <a:ea typeface="Cambria" panose="02040503050406030204" pitchFamily="18" charset="0"/>
              </a:rPr>
              <a:t>tiếng cười </a:t>
            </a:r>
            <a:r>
              <a:rPr lang="vi-VN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thơ trào phúng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em hãy cho biết: </a:t>
            </a:r>
            <a:r>
              <a:rPr lang="vi-VN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bài thơ Lễ xướng danh khoa Đinh Dậu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</a:t>
            </a:r>
            <a:r>
              <a:rPr lang="vi-VN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Lai Tân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sử dụng những giọng điệu nào của tiếng cười trào phúng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9CA99-E4C1-43B4-9714-E5835DFA59A2}"/>
              </a:ext>
            </a:extLst>
          </p:cNvPr>
          <p:cNvSpPr txBox="1"/>
          <p:nvPr/>
        </p:nvSpPr>
        <p:spPr>
          <a:xfrm>
            <a:off x="6172200" y="10287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667037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3B94CF-5ACC-1869-4322-A8DC9A3D4C0B}"/>
              </a:ext>
            </a:extLst>
          </p:cNvPr>
          <p:cNvSpPr txBox="1"/>
          <p:nvPr/>
        </p:nvSpPr>
        <p:spPr>
          <a:xfrm>
            <a:off x="527021" y="1844443"/>
            <a:ext cx="15757070" cy="2844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543050" algn="l"/>
              </a:tabLst>
            </a:pPr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 ƠN QUÝ THẦY CÔ GIÁO ĐÃ DỰ GIỜ THĂM LỚP</a:t>
            </a:r>
          </a:p>
        </p:txBody>
      </p:sp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36B2C6F1-306D-D95D-056E-5663F0B2CD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88116" y="3793492"/>
            <a:ext cx="5029636" cy="54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D17C3-50DC-44E2-87A1-5520A06B0C0D}"/>
              </a:ext>
            </a:extLst>
          </p:cNvPr>
          <p:cNvSpPr txBox="1"/>
          <p:nvPr/>
        </p:nvSpPr>
        <p:spPr>
          <a:xfrm>
            <a:off x="1219200" y="266700"/>
            <a:ext cx="1554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chế Táo quân- Quan chức thời nay - VTV24">
            <a:hlinkClick r:id="" action="ppaction://media"/>
            <a:extLst>
              <a:ext uri="{FF2B5EF4-FFF2-40B4-BE49-F238E27FC236}">
                <a16:creationId xmlns:a16="http://schemas.microsoft.com/office/drawing/2014/main" id="{E07BC2FF-45BB-4ADD-BF86-79A5EB6BF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019300"/>
            <a:ext cx="170688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6" b="-403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37416" y="7936423"/>
            <a:ext cx="2364864" cy="2530496"/>
          </a:xfrm>
          <a:custGeom>
            <a:avLst/>
            <a:gdLst/>
            <a:ahLst/>
            <a:cxnLst/>
            <a:rect l="l" t="t" r="r" b="b"/>
            <a:pathLst>
              <a:path w="2364864" h="2530496">
                <a:moveTo>
                  <a:pt x="0" y="0"/>
                </a:moveTo>
                <a:lnTo>
                  <a:pt x="2364864" y="0"/>
                </a:lnTo>
                <a:lnTo>
                  <a:pt x="2364864" y="2530496"/>
                </a:lnTo>
                <a:lnTo>
                  <a:pt x="0" y="2530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31658">
            <a:off x="16501978" y="213918"/>
            <a:ext cx="1348891" cy="2489563"/>
          </a:xfrm>
          <a:custGeom>
            <a:avLst/>
            <a:gdLst/>
            <a:ahLst/>
            <a:cxnLst/>
            <a:rect l="l" t="t" r="r" b="b"/>
            <a:pathLst>
              <a:path w="1348891" h="2489563">
                <a:moveTo>
                  <a:pt x="0" y="0"/>
                </a:moveTo>
                <a:lnTo>
                  <a:pt x="1348890" y="0"/>
                </a:lnTo>
                <a:lnTo>
                  <a:pt x="1348890" y="2489564"/>
                </a:lnTo>
                <a:lnTo>
                  <a:pt x="0" y="2489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2013" y="526731"/>
            <a:ext cx="1610036" cy="1589545"/>
          </a:xfrm>
          <a:custGeom>
            <a:avLst/>
            <a:gdLst/>
            <a:ahLst/>
            <a:cxnLst/>
            <a:rect l="l" t="t" r="r" b="b"/>
            <a:pathLst>
              <a:path w="1610036" h="1589545">
                <a:moveTo>
                  <a:pt x="0" y="0"/>
                </a:moveTo>
                <a:lnTo>
                  <a:pt x="1610036" y="0"/>
                </a:lnTo>
                <a:lnTo>
                  <a:pt x="1610036" y="1589545"/>
                </a:lnTo>
                <a:lnTo>
                  <a:pt x="0" y="1589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1236" y="5714640"/>
            <a:ext cx="2054179" cy="2456084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57A52-8CD9-4CEC-BEA9-99BCBF6E163A}"/>
              </a:ext>
            </a:extLst>
          </p:cNvPr>
          <p:cNvSpPr txBox="1"/>
          <p:nvPr/>
        </p:nvSpPr>
        <p:spPr>
          <a:xfrm>
            <a:off x="2393496" y="2052525"/>
            <a:ext cx="14109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TIẾNG CƯỜI TRÀO PHÚNG TRONG THƠ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2AED6-C2FC-421F-88B1-1543DA61214B}"/>
              </a:ext>
            </a:extLst>
          </p:cNvPr>
          <p:cNvSpPr txBox="1"/>
          <p:nvPr/>
        </p:nvSpPr>
        <p:spPr>
          <a:xfrm>
            <a:off x="2223154" y="3778151"/>
            <a:ext cx="13258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3: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GIỌNG ĐIỆU CỦA TIẾNG CƯỜI TRONG THƠ TRÀO PHÚNG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670957" y="495300"/>
            <a:ext cx="12943141" cy="1387929"/>
            <a:chOff x="0" y="0"/>
            <a:chExt cx="5264505" cy="2106375"/>
          </a:xfrm>
        </p:grpSpPr>
        <p:sp>
          <p:nvSpPr>
            <p:cNvPr id="12" name="Freeform 12"/>
            <p:cNvSpPr/>
            <p:nvPr/>
          </p:nvSpPr>
          <p:spPr>
            <a:xfrm>
              <a:off x="0" y="308743"/>
              <a:ext cx="5264505" cy="1797632"/>
            </a:xfrm>
            <a:custGeom>
              <a:avLst/>
              <a:gdLst/>
              <a:ahLst/>
              <a:cxnLst/>
              <a:rect l="l" t="t" r="r" b="b"/>
              <a:pathLst>
                <a:path w="5065694" h="1784932">
                  <a:moveTo>
                    <a:pt x="0" y="0"/>
                  </a:moveTo>
                  <a:lnTo>
                    <a:pt x="5065694" y="0"/>
                  </a:lnTo>
                  <a:lnTo>
                    <a:pt x="5065694" y="1784932"/>
                  </a:lnTo>
                  <a:lnTo>
                    <a:pt x="0" y="1784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ĐỌC VĂN BẢN VÀ TÌM HIỂU CHUNG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5078394" cy="1797632"/>
            </a:xfrm>
            <a:custGeom>
              <a:avLst/>
              <a:gdLst/>
              <a:ahLst/>
              <a:cxnLst/>
              <a:rect l="l" t="t" r="r" b="b"/>
              <a:pathLst>
                <a:path w="5078394" h="1797632">
                  <a:moveTo>
                    <a:pt x="5078394" y="1797632"/>
                  </a:moveTo>
                  <a:lnTo>
                    <a:pt x="0" y="1797632"/>
                  </a:lnTo>
                  <a:lnTo>
                    <a:pt x="0" y="0"/>
                  </a:lnTo>
                  <a:lnTo>
                    <a:pt x="5078394" y="0"/>
                  </a:lnTo>
                  <a:lnTo>
                    <a:pt x="5078394" y="1797632"/>
                  </a:lnTo>
                  <a:close/>
                  <a:moveTo>
                    <a:pt x="12700" y="1784932"/>
                  </a:moveTo>
                  <a:lnTo>
                    <a:pt x="5065694" y="1784932"/>
                  </a:lnTo>
                  <a:lnTo>
                    <a:pt x="5065694" y="12700"/>
                  </a:lnTo>
                  <a:lnTo>
                    <a:pt x="12700" y="12700"/>
                  </a:lnTo>
                  <a:lnTo>
                    <a:pt x="12700" y="178493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340124" y="4941463"/>
            <a:ext cx="1129753" cy="1528883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4550833" flipH="1">
            <a:off x="16619809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5C69F-F621-425D-B561-CB133A8261D8}"/>
              </a:ext>
            </a:extLst>
          </p:cNvPr>
          <p:cNvSpPr txBox="1"/>
          <p:nvPr/>
        </p:nvSpPr>
        <p:spPr>
          <a:xfrm>
            <a:off x="1665514" y="4227819"/>
            <a:ext cx="1315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91373-DCBC-4CCD-BD8F-53D155A799D3}"/>
              </a:ext>
            </a:extLst>
          </p:cNvPr>
          <p:cNvSpPr txBox="1"/>
          <p:nvPr/>
        </p:nvSpPr>
        <p:spPr>
          <a:xfrm>
            <a:off x="2546076" y="5294599"/>
            <a:ext cx="1440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36456-7E14-4F17-AAE0-217A40B98B7A}"/>
              </a:ext>
            </a:extLst>
          </p:cNvPr>
          <p:cNvSpPr txBox="1"/>
          <p:nvPr/>
        </p:nvSpPr>
        <p:spPr>
          <a:xfrm>
            <a:off x="3200400" y="2593859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28374" y="1790700"/>
            <a:ext cx="4142660" cy="8260576"/>
            <a:chOff x="0" y="0"/>
            <a:chExt cx="4128770" cy="63525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9" name="Google Shape;3388;p65">
            <a:extLst>
              <a:ext uri="{FF2B5EF4-FFF2-40B4-BE49-F238E27FC236}">
                <a16:creationId xmlns:a16="http://schemas.microsoft.com/office/drawing/2014/main" id="{38DD062B-D8A2-E063-6EBC-0E117C3F3E0F}"/>
              </a:ext>
            </a:extLst>
          </p:cNvPr>
          <p:cNvSpPr txBox="1">
            <a:spLocks/>
          </p:cNvSpPr>
          <p:nvPr/>
        </p:nvSpPr>
        <p:spPr>
          <a:xfrm>
            <a:off x="6019940" y="2933702"/>
            <a:ext cx="2258100" cy="13675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5400" dirty="0"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14DF8DC3-EEED-BC55-0D4D-EBBC51A0E1FF}"/>
              </a:ext>
            </a:extLst>
          </p:cNvPr>
          <p:cNvGrpSpPr>
            <a:grpSpLocks noChangeAspect="1"/>
          </p:cNvGrpSpPr>
          <p:nvPr/>
        </p:nvGrpSpPr>
        <p:grpSpPr>
          <a:xfrm>
            <a:off x="8199077" y="1812169"/>
            <a:ext cx="10088923" cy="8119303"/>
            <a:chOff x="0" y="0"/>
            <a:chExt cx="4128770" cy="635254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B584FC79-3582-1002-C2BD-767969AAA09F}"/>
                </a:ext>
              </a:extLst>
            </p:cNvPr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CB677F0-1342-DA63-0C9C-F38E1D921D52}"/>
                </a:ext>
              </a:extLst>
            </p:cNvPr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041CFC8-A325-B567-370A-BDB526FF483F}"/>
                </a:ext>
              </a:extLst>
            </p:cNvPr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D18B1268-82C7-558C-C662-72D98F9B64CE}"/>
                </a:ext>
              </a:extLst>
            </p:cNvPr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9BE8770C-88C9-55DE-1D8D-8F481B465028}"/>
                </a:ext>
              </a:extLst>
            </p:cNvPr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7B15EC78-FF99-D9FC-5C71-B3906B375196}"/>
                </a:ext>
              </a:extLst>
            </p:cNvPr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BDBA71"/>
            </a:solidFill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CE9C4E6-6414-8326-C7BF-A36AAADC8FAE}"/>
                </a:ext>
              </a:extLst>
            </p:cNvPr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1" name="Google Shape;3388;p65">
            <a:extLst>
              <a:ext uri="{FF2B5EF4-FFF2-40B4-BE49-F238E27FC236}">
                <a16:creationId xmlns:a16="http://schemas.microsoft.com/office/drawing/2014/main" id="{F5DE3EF7-EBC5-65B9-5848-51109975A9D6}"/>
              </a:ext>
            </a:extLst>
          </p:cNvPr>
          <p:cNvSpPr txBox="1">
            <a:spLocks/>
          </p:cNvSpPr>
          <p:nvPr/>
        </p:nvSpPr>
        <p:spPr>
          <a:xfrm>
            <a:off x="13576789" y="2957248"/>
            <a:ext cx="2258100" cy="13675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54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402F5-E7C1-4F36-B977-789E5B457C65}"/>
              </a:ext>
            </a:extLst>
          </p:cNvPr>
          <p:cNvSpPr txBox="1"/>
          <p:nvPr/>
        </p:nvSpPr>
        <p:spPr>
          <a:xfrm>
            <a:off x="4832909" y="266700"/>
            <a:ext cx="935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CỘT A VỚI CỘT B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E9575-74DF-45BE-9B3B-746BEF1DF4B6}"/>
              </a:ext>
            </a:extLst>
          </p:cNvPr>
          <p:cNvSpPr txBox="1"/>
          <p:nvPr/>
        </p:nvSpPr>
        <p:spPr>
          <a:xfrm>
            <a:off x="1990299" y="2324100"/>
            <a:ext cx="258170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23D6CB-3B03-4D6C-9958-BB03F3E2E3CF}"/>
              </a:ext>
            </a:extLst>
          </p:cNvPr>
          <p:cNvSpPr txBox="1"/>
          <p:nvPr/>
        </p:nvSpPr>
        <p:spPr>
          <a:xfrm>
            <a:off x="9143999" y="6264201"/>
            <a:ext cx="8793323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hất bã thải từ sắt nung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rất rắn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đây dùng để chỉ những người keo kiệt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bủn xỉn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BC9F99-7FE8-47EC-A6E8-0B2F44565539}"/>
              </a:ext>
            </a:extLst>
          </p:cNvPr>
          <p:cNvSpPr txBox="1"/>
          <p:nvPr/>
        </p:nvSpPr>
        <p:spPr>
          <a:xfrm>
            <a:off x="1858024" y="4115170"/>
            <a:ext cx="288934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D4CE4-891E-4451-B61E-5BFD77034D1A}"/>
              </a:ext>
            </a:extLst>
          </p:cNvPr>
          <p:cNvSpPr txBox="1"/>
          <p:nvPr/>
        </p:nvSpPr>
        <p:spPr>
          <a:xfrm>
            <a:off x="9144000" y="4299670"/>
            <a:ext cx="9372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6B95C2-99A0-4EAD-9496-DCDFE022C1B1}"/>
              </a:ext>
            </a:extLst>
          </p:cNvPr>
          <p:cNvSpPr txBox="1"/>
          <p:nvPr/>
        </p:nvSpPr>
        <p:spPr>
          <a:xfrm>
            <a:off x="1676493" y="6445652"/>
            <a:ext cx="288934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 đồng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10506-8AE7-4648-8690-AA229AE1E4C6}"/>
              </a:ext>
            </a:extLst>
          </p:cNvPr>
          <p:cNvSpPr txBox="1"/>
          <p:nvPr/>
        </p:nvSpPr>
        <p:spPr>
          <a:xfrm>
            <a:off x="9124627" y="2732243"/>
            <a:ext cx="864092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mùi tiền bạc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chuyện tiền bạc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11C247-BAB8-4979-A6B9-CB9A228D87A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572000" y="2785765"/>
            <a:ext cx="4552627" cy="4719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155402-FFC4-4BD8-AC46-06AF6FCB4317}"/>
              </a:ext>
            </a:extLst>
          </p:cNvPr>
          <p:cNvCxnSpPr/>
          <p:nvPr/>
        </p:nvCxnSpPr>
        <p:spPr>
          <a:xfrm>
            <a:off x="4832909" y="4610100"/>
            <a:ext cx="4291718" cy="15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E30338-422F-4E7A-93C3-124CC1507970}"/>
              </a:ext>
            </a:extLst>
          </p:cNvPr>
          <p:cNvCxnSpPr>
            <a:stCxn id="44" idx="3"/>
            <a:endCxn id="14" idx="1"/>
          </p:cNvCxnSpPr>
          <p:nvPr/>
        </p:nvCxnSpPr>
        <p:spPr>
          <a:xfrm flipV="1">
            <a:off x="4565838" y="3193908"/>
            <a:ext cx="4558789" cy="3713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1B961021-901F-C315-591A-0B131FEA9BD4}"/>
              </a:ext>
            </a:extLst>
          </p:cNvPr>
          <p:cNvSpPr/>
          <p:nvPr/>
        </p:nvSpPr>
        <p:spPr>
          <a:xfrm>
            <a:off x="-3927484" y="-3285463"/>
            <a:ext cx="9294607" cy="8229600"/>
          </a:xfrm>
          <a:custGeom>
            <a:avLst/>
            <a:gdLst/>
            <a:ahLst/>
            <a:cxnLst/>
            <a:rect l="l" t="t" r="r" b="b"/>
            <a:pathLst>
              <a:path w="9294607" h="8229600">
                <a:moveTo>
                  <a:pt x="0" y="0"/>
                </a:moveTo>
                <a:lnTo>
                  <a:pt x="9294607" y="0"/>
                </a:lnTo>
                <a:lnTo>
                  <a:pt x="92946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D0171772-7EE8-9874-BFAA-8DEA8CF2E4DC}"/>
              </a:ext>
            </a:extLst>
          </p:cNvPr>
          <p:cNvSpPr txBox="1"/>
          <p:nvPr/>
        </p:nvSpPr>
        <p:spPr>
          <a:xfrm>
            <a:off x="2324100" y="800100"/>
            <a:ext cx="13639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931;p48">
            <a:extLst>
              <a:ext uri="{FF2B5EF4-FFF2-40B4-BE49-F238E27FC236}">
                <a16:creationId xmlns:a16="http://schemas.microsoft.com/office/drawing/2014/main" id="{E4A02B71-BB71-9B59-CE95-6F9EFF1EC8E6}"/>
              </a:ext>
            </a:extLst>
          </p:cNvPr>
          <p:cNvSpPr txBox="1">
            <a:spLocks/>
          </p:cNvSpPr>
          <p:nvPr/>
        </p:nvSpPr>
        <p:spPr>
          <a:xfrm>
            <a:off x="225282" y="2182121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id="{EBF4A7EC-4AD4-72D7-F116-52443EB5C60A}"/>
              </a:ext>
            </a:extLst>
          </p:cNvPr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Google Shape;5931;p48">
            <a:extLst>
              <a:ext uri="{FF2B5EF4-FFF2-40B4-BE49-F238E27FC236}">
                <a16:creationId xmlns:a16="http://schemas.microsoft.com/office/drawing/2014/main" id="{1FFF6E2B-AFC4-EC9D-1EE0-D30ACD3DA036}"/>
              </a:ext>
            </a:extLst>
          </p:cNvPr>
          <p:cNvSpPr txBox="1">
            <a:spLocks/>
          </p:cNvSpPr>
          <p:nvPr/>
        </p:nvSpPr>
        <p:spPr>
          <a:xfrm>
            <a:off x="8188048" y="2258786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A367F0-BF67-543E-22A6-25B9F920BF11}"/>
              </a:ext>
            </a:extLst>
          </p:cNvPr>
          <p:cNvCxnSpPr/>
          <p:nvPr/>
        </p:nvCxnSpPr>
        <p:spPr>
          <a:xfrm>
            <a:off x="6854682" y="2405278"/>
            <a:ext cx="0" cy="7238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5931;p48">
            <a:extLst>
              <a:ext uri="{FF2B5EF4-FFF2-40B4-BE49-F238E27FC236}">
                <a16:creationId xmlns:a16="http://schemas.microsoft.com/office/drawing/2014/main" id="{BE494286-FF23-6577-3042-E49E6B27CA24}"/>
              </a:ext>
            </a:extLst>
          </p:cNvPr>
          <p:cNvSpPr txBox="1">
            <a:spLocks/>
          </p:cNvSpPr>
          <p:nvPr/>
        </p:nvSpPr>
        <p:spPr>
          <a:xfrm>
            <a:off x="41460" y="3172721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UYÊN GIA CỐ VẤN CHƯƠNG TRÌNH NGÔN NGỮ - PGS.TS. TRẦN THỊ HOA LÊ - TRƯỜNG  TIỂU HỌC VÀ THCS VICTORIA THĂNG LONG">
            <a:extLst>
              <a:ext uri="{FF2B5EF4-FFF2-40B4-BE49-F238E27FC236}">
                <a16:creationId xmlns:a16="http://schemas.microsoft.com/office/drawing/2014/main" id="{AA561C9A-9623-3A1C-AC04-7D46B01E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82" y="4457700"/>
            <a:ext cx="372427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931;p48">
            <a:extLst>
              <a:ext uri="{FF2B5EF4-FFF2-40B4-BE49-F238E27FC236}">
                <a16:creationId xmlns:a16="http://schemas.microsoft.com/office/drawing/2014/main" id="{8AA8EDB2-AF76-0162-0669-859763C6C678}"/>
              </a:ext>
            </a:extLst>
          </p:cNvPr>
          <p:cNvSpPr txBox="1">
            <a:spLocks/>
          </p:cNvSpPr>
          <p:nvPr/>
        </p:nvSpPr>
        <p:spPr>
          <a:xfrm>
            <a:off x="7231466" y="3172721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336DBF-A96D-7E67-1A18-C649BADB735C}"/>
              </a:ext>
            </a:extLst>
          </p:cNvPr>
          <p:cNvSpPr txBox="1"/>
          <p:nvPr/>
        </p:nvSpPr>
        <p:spPr>
          <a:xfrm>
            <a:off x="8145865" y="4087121"/>
            <a:ext cx="9227731" cy="152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In </a:t>
            </a:r>
            <a:r>
              <a:rPr lang="en-US" sz="440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Tạp</a:t>
            </a:r>
            <a:r>
              <a:rPr lang="en-US" sz="4400" b="1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</a:t>
            </a:r>
            <a:r>
              <a:rPr lang="en-US" sz="4400" b="1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Văn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4400" b="1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1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Tuổi</a:t>
            </a:r>
            <a:r>
              <a:rPr lang="en-US" sz="4400" b="1" i="1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1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trẻ</a:t>
            </a:r>
            <a:r>
              <a:rPr lang="en-US" sz="440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số</a:t>
            </a:r>
            <a:r>
              <a:rPr lang="en-US" sz="440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tháng</a:t>
            </a:r>
            <a:r>
              <a:rPr lang="en-US" sz="440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9/2022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5931;p48">
            <a:extLst>
              <a:ext uri="{FF2B5EF4-FFF2-40B4-BE49-F238E27FC236}">
                <a16:creationId xmlns:a16="http://schemas.microsoft.com/office/drawing/2014/main" id="{680742AA-C78A-4E22-0B18-CDD742066991}"/>
              </a:ext>
            </a:extLst>
          </p:cNvPr>
          <p:cNvSpPr txBox="1">
            <a:spLocks/>
          </p:cNvSpPr>
          <p:nvPr/>
        </p:nvSpPr>
        <p:spPr>
          <a:xfrm>
            <a:off x="7231466" y="5691368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551B5E-DE00-40A9-7F31-A11DAEE2BE3E}"/>
              </a:ext>
            </a:extLst>
          </p:cNvPr>
          <p:cNvSpPr txBox="1"/>
          <p:nvPr/>
        </p:nvSpPr>
        <p:spPr>
          <a:xfrm>
            <a:off x="8145866" y="6827801"/>
            <a:ext cx="7228114" cy="783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tin.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1B961021-901F-C315-591A-0B131FEA9BD4}"/>
              </a:ext>
            </a:extLst>
          </p:cNvPr>
          <p:cNvSpPr/>
          <p:nvPr/>
        </p:nvSpPr>
        <p:spPr>
          <a:xfrm>
            <a:off x="-3810000" y="-3111920"/>
            <a:ext cx="9294607" cy="8229600"/>
          </a:xfrm>
          <a:custGeom>
            <a:avLst/>
            <a:gdLst/>
            <a:ahLst/>
            <a:cxnLst/>
            <a:rect l="l" t="t" r="r" b="b"/>
            <a:pathLst>
              <a:path w="9294607" h="8229600">
                <a:moveTo>
                  <a:pt x="0" y="0"/>
                </a:moveTo>
                <a:lnTo>
                  <a:pt x="9294607" y="0"/>
                </a:lnTo>
                <a:lnTo>
                  <a:pt x="92946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D0171772-7EE8-9874-BFAA-8DEA8CF2E4DC}"/>
              </a:ext>
            </a:extLst>
          </p:cNvPr>
          <p:cNvSpPr txBox="1"/>
          <p:nvPr/>
        </p:nvSpPr>
        <p:spPr>
          <a:xfrm>
            <a:off x="2324100" y="800100"/>
            <a:ext cx="13639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931;p48">
            <a:extLst>
              <a:ext uri="{FF2B5EF4-FFF2-40B4-BE49-F238E27FC236}">
                <a16:creationId xmlns:a16="http://schemas.microsoft.com/office/drawing/2014/main" id="{E4A02B71-BB71-9B59-CE95-6F9EFF1EC8E6}"/>
              </a:ext>
            </a:extLst>
          </p:cNvPr>
          <p:cNvSpPr txBox="1">
            <a:spLocks/>
          </p:cNvSpPr>
          <p:nvPr/>
        </p:nvSpPr>
        <p:spPr>
          <a:xfrm>
            <a:off x="225282" y="2182121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id="{EBF4A7EC-4AD4-72D7-F116-52443EB5C60A}"/>
              </a:ext>
            </a:extLst>
          </p:cNvPr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5931;p48">
            <a:extLst>
              <a:ext uri="{FF2B5EF4-FFF2-40B4-BE49-F238E27FC236}">
                <a16:creationId xmlns:a16="http://schemas.microsoft.com/office/drawing/2014/main" id="{8AA8EDB2-AF76-0162-0669-859763C6C678}"/>
              </a:ext>
            </a:extLst>
          </p:cNvPr>
          <p:cNvSpPr txBox="1">
            <a:spLocks/>
          </p:cNvSpPr>
          <p:nvPr/>
        </p:nvSpPr>
        <p:spPr>
          <a:xfrm>
            <a:off x="1538868" y="2231242"/>
            <a:ext cx="7620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DDDB59E-4165-81D9-1D9C-A7AF6D641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0242600"/>
              </p:ext>
            </p:extLst>
          </p:nvPr>
        </p:nvGraphicFramePr>
        <p:xfrm>
          <a:off x="-694133" y="3592895"/>
          <a:ext cx="19363133" cy="587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212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6" b="-403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5764" y="1617543"/>
            <a:ext cx="12489036" cy="6650157"/>
          </a:xfrm>
          <a:custGeom>
            <a:avLst/>
            <a:gdLst/>
            <a:ahLst/>
            <a:cxnLst/>
            <a:rect l="l" t="t" r="r" b="b"/>
            <a:pathLst>
              <a:path w="11359730" h="5638557">
                <a:moveTo>
                  <a:pt x="0" y="0"/>
                </a:moveTo>
                <a:lnTo>
                  <a:pt x="11359730" y="0"/>
                </a:lnTo>
                <a:lnTo>
                  <a:pt x="11359730" y="5638557"/>
                </a:lnTo>
                <a:lnTo>
                  <a:pt x="0" y="5638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31658">
            <a:off x="15972036" y="479597"/>
            <a:ext cx="1348891" cy="2489563"/>
          </a:xfrm>
          <a:custGeom>
            <a:avLst/>
            <a:gdLst/>
            <a:ahLst/>
            <a:cxnLst/>
            <a:rect l="l" t="t" r="r" b="b"/>
            <a:pathLst>
              <a:path w="1348891" h="2489563">
                <a:moveTo>
                  <a:pt x="0" y="0"/>
                </a:moveTo>
                <a:lnTo>
                  <a:pt x="1348890" y="0"/>
                </a:lnTo>
                <a:lnTo>
                  <a:pt x="1348890" y="2489563"/>
                </a:lnTo>
                <a:lnTo>
                  <a:pt x="0" y="2489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903" y="5714640"/>
            <a:ext cx="2054179" cy="2456084"/>
          </a:xfrm>
          <a:custGeom>
            <a:avLst/>
            <a:gdLst/>
            <a:ahLst/>
            <a:cxnLst/>
            <a:rect l="l" t="t" r="r" b="b"/>
            <a:pathLst>
              <a:path w="2054179" h="2456084">
                <a:moveTo>
                  <a:pt x="0" y="0"/>
                </a:moveTo>
                <a:lnTo>
                  <a:pt x="2054179" y="0"/>
                </a:lnTo>
                <a:lnTo>
                  <a:pt x="2054179" y="2456084"/>
                </a:lnTo>
                <a:lnTo>
                  <a:pt x="0" y="245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550833" flipH="1">
            <a:off x="16549052" y="7031947"/>
            <a:ext cx="4832830" cy="5966457"/>
          </a:xfrm>
          <a:custGeom>
            <a:avLst/>
            <a:gdLst/>
            <a:ahLst/>
            <a:cxnLst/>
            <a:rect l="l" t="t" r="r" b="b"/>
            <a:pathLst>
              <a:path w="4832830" h="5966457">
                <a:moveTo>
                  <a:pt x="4832830" y="0"/>
                </a:moveTo>
                <a:lnTo>
                  <a:pt x="0" y="0"/>
                </a:lnTo>
                <a:lnTo>
                  <a:pt x="0" y="5966457"/>
                </a:lnTo>
                <a:lnTo>
                  <a:pt x="4832830" y="5966457"/>
                </a:lnTo>
                <a:lnTo>
                  <a:pt x="48328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3D0A43D-7DD5-CCFB-694E-8B0F52149641}"/>
              </a:ext>
            </a:extLst>
          </p:cNvPr>
          <p:cNvSpPr/>
          <p:nvPr/>
        </p:nvSpPr>
        <p:spPr>
          <a:xfrm>
            <a:off x="14119998" y="5900375"/>
            <a:ext cx="3919347" cy="4114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7" y="0"/>
                </a:lnTo>
                <a:lnTo>
                  <a:pt x="3919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BAE7A-C6A0-17CC-811F-763536A80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830" y="2019300"/>
            <a:ext cx="12400339" cy="579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2051</Words>
  <Application>Microsoft Office PowerPoint</Application>
  <PresentationFormat>Custom</PresentationFormat>
  <Paragraphs>143</Paragraphs>
  <Slides>28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#9Slide03 Ample</vt:lpstr>
      <vt:lpstr>Arial</vt:lpstr>
      <vt:lpstr>#9Slide03 Arima Madurai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Abstract Shape UI Wellness Positive Mind Webinar Presentation</dc:title>
  <dc:creator>NCC</dc:creator>
  <cp:lastModifiedBy>NCC</cp:lastModifiedBy>
  <cp:revision>233</cp:revision>
  <dcterms:created xsi:type="dcterms:W3CDTF">2006-08-16T00:00:00Z</dcterms:created>
  <dcterms:modified xsi:type="dcterms:W3CDTF">2024-12-06T07:03:02Z</dcterms:modified>
  <dc:identifier>DAFwHyhd-Ec</dc:identifier>
</cp:coreProperties>
</file>