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8" r:id="rId4"/>
    <p:sldMasterId id="2147483712" r:id="rId5"/>
  </p:sldMasterIdLst>
  <p:notesMasterIdLst>
    <p:notesMasterId r:id="rId91"/>
  </p:notesMasterIdLst>
  <p:sldIdLst>
    <p:sldId id="2007577662" r:id="rId6"/>
    <p:sldId id="2007577669" r:id="rId7"/>
    <p:sldId id="2007577665" r:id="rId8"/>
    <p:sldId id="2007577712" r:id="rId9"/>
    <p:sldId id="2007577715" r:id="rId10"/>
    <p:sldId id="2007577717" r:id="rId11"/>
    <p:sldId id="2007577718" r:id="rId12"/>
    <p:sldId id="2007577719" r:id="rId13"/>
    <p:sldId id="2007577720" r:id="rId14"/>
    <p:sldId id="2007577677" r:id="rId15"/>
    <p:sldId id="2007577678" r:id="rId16"/>
    <p:sldId id="2007577721" r:id="rId17"/>
    <p:sldId id="2007577683" r:id="rId18"/>
    <p:sldId id="2007577704" r:id="rId19"/>
    <p:sldId id="2007577681" r:id="rId20"/>
    <p:sldId id="2007577697" r:id="rId21"/>
    <p:sldId id="2007577722" r:id="rId22"/>
    <p:sldId id="2007577664" r:id="rId23"/>
    <p:sldId id="2007577703" r:id="rId24"/>
    <p:sldId id="2007577725" r:id="rId25"/>
    <p:sldId id="2007577726" r:id="rId26"/>
    <p:sldId id="2007577727" r:id="rId27"/>
    <p:sldId id="2007577702" r:id="rId28"/>
    <p:sldId id="256" r:id="rId29"/>
    <p:sldId id="2007577728" r:id="rId30"/>
    <p:sldId id="2007577671" r:id="rId31"/>
    <p:sldId id="2007577673" r:id="rId32"/>
    <p:sldId id="2007577700" r:id="rId33"/>
    <p:sldId id="2007577730" r:id="rId34"/>
    <p:sldId id="2007577731" r:id="rId35"/>
    <p:sldId id="2007577733" r:id="rId36"/>
    <p:sldId id="2007577732" r:id="rId37"/>
    <p:sldId id="2007577729" r:id="rId38"/>
    <p:sldId id="2007577735" r:id="rId39"/>
    <p:sldId id="2007577734" r:id="rId40"/>
    <p:sldId id="2007577685" r:id="rId41"/>
    <p:sldId id="2007577708" r:id="rId42"/>
    <p:sldId id="2007577736" r:id="rId43"/>
    <p:sldId id="2007577680" r:id="rId44"/>
    <p:sldId id="2007577723" r:id="rId45"/>
    <p:sldId id="2007577738" r:id="rId46"/>
    <p:sldId id="2007577709" r:id="rId47"/>
    <p:sldId id="2007577739" r:id="rId48"/>
    <p:sldId id="2007577670" r:id="rId49"/>
    <p:sldId id="2007577724" r:id="rId50"/>
    <p:sldId id="2007577740" r:id="rId51"/>
    <p:sldId id="2007577692" r:id="rId52"/>
    <p:sldId id="2007577741" r:id="rId53"/>
    <p:sldId id="2007577710" r:id="rId54"/>
    <p:sldId id="2007577711" r:id="rId55"/>
    <p:sldId id="2007577744" r:id="rId56"/>
    <p:sldId id="2007577743" r:id="rId57"/>
    <p:sldId id="2007577693" r:id="rId58"/>
    <p:sldId id="2007577663" r:id="rId59"/>
    <p:sldId id="302" r:id="rId60"/>
    <p:sldId id="2007577696" r:id="rId61"/>
    <p:sldId id="2007577747" r:id="rId62"/>
    <p:sldId id="2007577699" r:id="rId63"/>
    <p:sldId id="2007577748" r:id="rId64"/>
    <p:sldId id="2007577750" r:id="rId65"/>
    <p:sldId id="2007577698" r:id="rId66"/>
    <p:sldId id="2007577687" r:id="rId67"/>
    <p:sldId id="2007577746" r:id="rId68"/>
    <p:sldId id="2007577674" r:id="rId69"/>
    <p:sldId id="2007577745" r:id="rId70"/>
    <p:sldId id="2007577597" r:id="rId71"/>
    <p:sldId id="2007577598" r:id="rId72"/>
    <p:sldId id="2007577694" r:id="rId73"/>
    <p:sldId id="2007577706" r:id="rId74"/>
    <p:sldId id="2007577675" r:id="rId75"/>
    <p:sldId id="2007577666" r:id="rId76"/>
    <p:sldId id="2007577569" r:id="rId77"/>
    <p:sldId id="842" r:id="rId78"/>
    <p:sldId id="2007577577" r:id="rId79"/>
    <p:sldId id="2007577579" r:id="rId80"/>
    <p:sldId id="2007577581" r:id="rId81"/>
    <p:sldId id="2007577580" r:id="rId82"/>
    <p:sldId id="2007577578" r:id="rId83"/>
    <p:sldId id="2007577713" r:id="rId84"/>
    <p:sldId id="2007577714" r:id="rId85"/>
    <p:sldId id="2007577672" r:id="rId86"/>
    <p:sldId id="2007577676" r:id="rId87"/>
    <p:sldId id="2007577688" r:id="rId88"/>
    <p:sldId id="2007577689" r:id="rId89"/>
    <p:sldId id="2007577690"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FDFDFD"/>
    <a:srgbClr val="FFD966"/>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4660"/>
  </p:normalViewPr>
  <p:slideViewPr>
    <p:cSldViewPr snapToGrid="0">
      <p:cViewPr varScale="1">
        <p:scale>
          <a:sx n="68" d="100"/>
          <a:sy n="68" d="100"/>
        </p:scale>
        <p:origin x="8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A38B1A-3EB9-4547-AFD2-5D83599D9002}"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B528299C-F0B8-4046-92A3-0EBE8D12D9FC}">
      <dgm:prSet phldrT="[Text]" custT="1"/>
      <dgm:spPr>
        <a:solidFill>
          <a:schemeClr val="accent4">
            <a:lumMod val="40000"/>
            <a:lumOff val="60000"/>
          </a:schemeClr>
        </a:solidFill>
      </dgm:spPr>
      <dgm:t>
        <a:bodyPr/>
        <a:lstStyle/>
        <a:p>
          <a:pPr>
            <a:lnSpc>
              <a:spcPct val="100000"/>
            </a:lnSpc>
          </a:pPr>
          <a:r>
            <a:rPr lang="vi-VN" sz="3200" i="1">
              <a:solidFill>
                <a:schemeClr val="tx1"/>
              </a:solidFill>
              <a:latin typeface="+mj-lt"/>
            </a:rPr>
            <a:t>Nhà nước ba năm mở một khoa</a:t>
          </a:r>
          <a:endParaRPr lang="en-US" sz="3200">
            <a:solidFill>
              <a:schemeClr val="tx1"/>
            </a:solidFill>
            <a:latin typeface="+mj-lt"/>
          </a:endParaRPr>
        </a:p>
        <a:p>
          <a:pPr>
            <a:lnSpc>
              <a:spcPct val="100000"/>
            </a:lnSpc>
          </a:pPr>
          <a:r>
            <a:rPr lang="vi-VN" sz="3200" i="1">
              <a:solidFill>
                <a:schemeClr val="tx1"/>
              </a:solidFill>
              <a:latin typeface="+mj-lt"/>
            </a:rPr>
            <a:t>Trường Nam thi lẫn với trường Hà</a:t>
          </a:r>
          <a:endParaRPr lang="en-US" sz="3200">
            <a:solidFill>
              <a:schemeClr val="tx1"/>
            </a:solidFill>
            <a:latin typeface="+mj-lt"/>
          </a:endParaRPr>
        </a:p>
      </dgm:t>
    </dgm:pt>
    <dgm:pt modelId="{4C776107-489C-44FD-BC7C-03D65DCB2681}" type="parTrans" cxnId="{96830A6A-6982-4ED7-9A16-143636511E42}">
      <dgm:prSet/>
      <dgm:spPr/>
      <dgm:t>
        <a:bodyPr/>
        <a:lstStyle/>
        <a:p>
          <a:endParaRPr lang="en-US" sz="3200">
            <a:solidFill>
              <a:schemeClr val="tx1"/>
            </a:solidFill>
            <a:latin typeface="+mj-lt"/>
          </a:endParaRPr>
        </a:p>
      </dgm:t>
    </dgm:pt>
    <dgm:pt modelId="{FF000E6E-D80E-4A21-99A9-1FB61C8C4A38}" type="sibTrans" cxnId="{96830A6A-6982-4ED7-9A16-143636511E42}">
      <dgm:prSet/>
      <dgm:spPr/>
      <dgm:t>
        <a:bodyPr/>
        <a:lstStyle/>
        <a:p>
          <a:endParaRPr lang="en-US" sz="3200">
            <a:solidFill>
              <a:schemeClr val="tx1"/>
            </a:solidFill>
            <a:latin typeface="+mj-lt"/>
          </a:endParaRPr>
        </a:p>
      </dgm:t>
    </dgm:pt>
    <dgm:pt modelId="{B6795F12-11F2-4724-82E7-7336DC6D9715}">
      <dgm:prSet phldrT="[Text]" custT="1"/>
      <dgm:spPr>
        <a:solidFill>
          <a:schemeClr val="accent1">
            <a:lumMod val="20000"/>
            <a:lumOff val="80000"/>
          </a:schemeClr>
        </a:solidFill>
      </dgm:spPr>
      <dgm:t>
        <a:bodyPr anchor="t"/>
        <a:lstStyle/>
        <a:p>
          <a:r>
            <a:rPr lang="vi-VN" sz="3200" b="1">
              <a:solidFill>
                <a:schemeClr val="tx1"/>
              </a:solidFill>
              <a:latin typeface="+mj-lt"/>
            </a:rPr>
            <a:t>Thời gian</a:t>
          </a:r>
          <a:endParaRPr lang="en-US" sz="3200" b="1">
            <a:solidFill>
              <a:schemeClr val="tx1"/>
            </a:solidFill>
            <a:latin typeface="+mj-lt"/>
          </a:endParaRPr>
        </a:p>
        <a:p>
          <a:r>
            <a:rPr lang="vi-VN" sz="3200">
              <a:solidFill>
                <a:schemeClr val="tx1"/>
              </a:solidFill>
              <a:latin typeface="+mj-lt"/>
            </a:rPr>
            <a:t>Ba năm mở một khoa</a:t>
          </a:r>
          <a:endParaRPr lang="en-US" sz="3200" b="1">
            <a:solidFill>
              <a:schemeClr val="tx1"/>
            </a:solidFill>
            <a:latin typeface="+mj-lt"/>
          </a:endParaRPr>
        </a:p>
      </dgm:t>
    </dgm:pt>
    <dgm:pt modelId="{EB36C674-AB8D-4438-8284-36B3784847B7}" type="parTrans" cxnId="{3EFAA4C3-62C0-460F-9521-371451F6F8B0}">
      <dgm:prSet/>
      <dgm:spPr/>
      <dgm:t>
        <a:bodyPr/>
        <a:lstStyle/>
        <a:p>
          <a:endParaRPr lang="en-US" sz="3200">
            <a:solidFill>
              <a:schemeClr val="tx1"/>
            </a:solidFill>
            <a:latin typeface="+mj-lt"/>
          </a:endParaRPr>
        </a:p>
      </dgm:t>
    </dgm:pt>
    <dgm:pt modelId="{B771598A-0B9E-4965-A510-E9E70E5C77ED}" type="sibTrans" cxnId="{3EFAA4C3-62C0-460F-9521-371451F6F8B0}">
      <dgm:prSet/>
      <dgm:spPr/>
      <dgm:t>
        <a:bodyPr/>
        <a:lstStyle/>
        <a:p>
          <a:endParaRPr lang="en-US" sz="3200">
            <a:solidFill>
              <a:schemeClr val="tx1"/>
            </a:solidFill>
            <a:latin typeface="+mj-lt"/>
          </a:endParaRPr>
        </a:p>
      </dgm:t>
    </dgm:pt>
    <dgm:pt modelId="{7264DCF7-B6A0-4823-8FDC-701DEA687840}">
      <dgm:prSet phldrT="[Text]" custT="1"/>
      <dgm:spPr>
        <a:solidFill>
          <a:schemeClr val="accent1">
            <a:lumMod val="20000"/>
            <a:lumOff val="80000"/>
          </a:schemeClr>
        </a:solidFill>
      </dgm:spPr>
      <dgm:t>
        <a:bodyPr anchor="t"/>
        <a:lstStyle/>
        <a:p>
          <a:r>
            <a:rPr lang="vi-VN" sz="3200" b="1">
              <a:solidFill>
                <a:schemeClr val="tx1"/>
              </a:solidFill>
              <a:latin typeface="+mj-lt"/>
            </a:rPr>
            <a:t>Cách thức thi</a:t>
          </a:r>
          <a:endParaRPr lang="en-US" sz="3200" b="1">
            <a:solidFill>
              <a:schemeClr val="tx1"/>
            </a:solidFill>
            <a:latin typeface="+mj-lt"/>
          </a:endParaRPr>
        </a:p>
        <a:p>
          <a:r>
            <a:rPr lang="en-US" sz="3200">
              <a:solidFill>
                <a:schemeClr val="tx1"/>
              </a:solidFill>
              <a:latin typeface="Times New Roman" panose="02020603050405020304" pitchFamily="18" charset="0"/>
              <a:cs typeface="Times New Roman" panose="02020603050405020304" pitchFamily="18" charset="0"/>
            </a:rPr>
            <a:t>Trường Nam thi lẫn với trường Hà.</a:t>
          </a:r>
          <a:endParaRPr lang="en-US" sz="3200" b="1">
            <a:solidFill>
              <a:schemeClr val="tx1"/>
            </a:solidFill>
            <a:latin typeface="Times New Roman" panose="02020603050405020304" pitchFamily="18" charset="0"/>
            <a:cs typeface="Times New Roman" panose="02020603050405020304" pitchFamily="18" charset="0"/>
          </a:endParaRPr>
        </a:p>
      </dgm:t>
    </dgm:pt>
    <dgm:pt modelId="{AD43718B-522F-456D-8C19-77EC4B72B455}" type="parTrans" cxnId="{7482D42F-7738-4CC5-8182-7F387905E874}">
      <dgm:prSet/>
      <dgm:spPr/>
      <dgm:t>
        <a:bodyPr/>
        <a:lstStyle/>
        <a:p>
          <a:endParaRPr lang="en-US" sz="3200">
            <a:solidFill>
              <a:schemeClr val="tx1"/>
            </a:solidFill>
            <a:latin typeface="+mj-lt"/>
          </a:endParaRPr>
        </a:p>
      </dgm:t>
    </dgm:pt>
    <dgm:pt modelId="{3C7BE021-5F9D-43B0-A9DC-7B7E4444755A}" type="sibTrans" cxnId="{7482D42F-7738-4CC5-8182-7F387905E874}">
      <dgm:prSet/>
      <dgm:spPr/>
      <dgm:t>
        <a:bodyPr/>
        <a:lstStyle/>
        <a:p>
          <a:endParaRPr lang="en-US" sz="3200">
            <a:solidFill>
              <a:schemeClr val="tx1"/>
            </a:solidFill>
            <a:latin typeface="+mj-lt"/>
          </a:endParaRPr>
        </a:p>
      </dgm:t>
    </dgm:pt>
    <dgm:pt modelId="{53C58545-47B5-4449-9F0B-F680F8560D81}">
      <dgm:prSet custT="1"/>
      <dgm:spPr>
        <a:solidFill>
          <a:schemeClr val="tx2"/>
        </a:solidFill>
      </dgm:spPr>
      <dgm:t>
        <a:bodyPr/>
        <a:lstStyle/>
        <a:p>
          <a:r>
            <a:rPr lang="vi-VN" sz="3200">
              <a:solidFill>
                <a:schemeClr val="tx1"/>
              </a:solidFill>
              <a:latin typeface="+mj-lt"/>
            </a:rPr>
            <a:t>Lộn xộn</a:t>
          </a:r>
          <a:endParaRPr lang="en-US" sz="3200">
            <a:solidFill>
              <a:schemeClr val="tx1"/>
            </a:solidFill>
            <a:latin typeface="+mj-lt"/>
          </a:endParaRPr>
        </a:p>
      </dgm:t>
    </dgm:pt>
    <dgm:pt modelId="{392B2C1E-BAD3-46E6-9E7D-32CAC9FEBA46}" type="parTrans" cxnId="{0815FC4D-FA7A-4E5B-9560-17CE7219C789}">
      <dgm:prSet/>
      <dgm:spPr/>
      <dgm:t>
        <a:bodyPr/>
        <a:lstStyle/>
        <a:p>
          <a:endParaRPr lang="en-US" sz="3200">
            <a:solidFill>
              <a:schemeClr val="tx1"/>
            </a:solidFill>
            <a:latin typeface="+mj-lt"/>
          </a:endParaRPr>
        </a:p>
      </dgm:t>
    </dgm:pt>
    <dgm:pt modelId="{3426B860-E1B3-4F6A-A94B-7D725B5BE55D}" type="sibTrans" cxnId="{0815FC4D-FA7A-4E5B-9560-17CE7219C789}">
      <dgm:prSet/>
      <dgm:spPr/>
      <dgm:t>
        <a:bodyPr/>
        <a:lstStyle/>
        <a:p>
          <a:endParaRPr lang="en-US" sz="3200">
            <a:solidFill>
              <a:schemeClr val="tx1"/>
            </a:solidFill>
            <a:latin typeface="+mj-lt"/>
          </a:endParaRPr>
        </a:p>
      </dgm:t>
    </dgm:pt>
    <dgm:pt modelId="{03983CE3-1741-4457-B1A3-4066825F3376}">
      <dgm:prSet custT="1"/>
      <dgm:spPr>
        <a:solidFill>
          <a:schemeClr val="tx2"/>
        </a:solidFill>
      </dgm:spPr>
      <dgm:t>
        <a:bodyPr/>
        <a:lstStyle/>
        <a:p>
          <a:r>
            <a:rPr lang="vi-VN" sz="3200">
              <a:solidFill>
                <a:schemeClr val="tx1"/>
              </a:solidFill>
              <a:latin typeface="+mj-lt"/>
            </a:rPr>
            <a:t>Thời gian dài để chuẩn bị kĩ lưỡng, chu đáo</a:t>
          </a:r>
          <a:endParaRPr lang="en-US" sz="3200">
            <a:solidFill>
              <a:schemeClr val="tx1"/>
            </a:solidFill>
            <a:latin typeface="+mj-lt"/>
          </a:endParaRPr>
        </a:p>
      </dgm:t>
    </dgm:pt>
    <dgm:pt modelId="{2D88490A-A911-468C-BB9B-0B09B67A5BCF}" type="parTrans" cxnId="{73E2F0A5-5295-4E95-8C8F-0F40F5B2CD19}">
      <dgm:prSet/>
      <dgm:spPr/>
      <dgm:t>
        <a:bodyPr/>
        <a:lstStyle/>
        <a:p>
          <a:endParaRPr lang="en-US" sz="3200">
            <a:solidFill>
              <a:schemeClr val="tx1"/>
            </a:solidFill>
            <a:latin typeface="+mj-lt"/>
          </a:endParaRPr>
        </a:p>
      </dgm:t>
    </dgm:pt>
    <dgm:pt modelId="{77CA75A7-E87F-401C-82D6-3F5220D9A31F}" type="sibTrans" cxnId="{73E2F0A5-5295-4E95-8C8F-0F40F5B2CD19}">
      <dgm:prSet/>
      <dgm:spPr/>
      <dgm:t>
        <a:bodyPr/>
        <a:lstStyle/>
        <a:p>
          <a:endParaRPr lang="en-US" sz="3200">
            <a:solidFill>
              <a:schemeClr val="tx1"/>
            </a:solidFill>
            <a:latin typeface="+mj-lt"/>
          </a:endParaRPr>
        </a:p>
      </dgm:t>
    </dgm:pt>
    <dgm:pt modelId="{739B48F5-844E-461C-934B-C7757B20704D}" type="pres">
      <dgm:prSet presAssocID="{C5A38B1A-3EB9-4547-AFD2-5D83599D9002}" presName="hierChild1" presStyleCnt="0">
        <dgm:presLayoutVars>
          <dgm:orgChart val="1"/>
          <dgm:chPref val="1"/>
          <dgm:dir/>
          <dgm:animOne val="branch"/>
          <dgm:animLvl val="lvl"/>
          <dgm:resizeHandles/>
        </dgm:presLayoutVars>
      </dgm:prSet>
      <dgm:spPr/>
    </dgm:pt>
    <dgm:pt modelId="{DC3D6482-BA73-4C08-AF9B-5C67DB9C2DCB}" type="pres">
      <dgm:prSet presAssocID="{B528299C-F0B8-4046-92A3-0EBE8D12D9FC}" presName="hierRoot1" presStyleCnt="0">
        <dgm:presLayoutVars>
          <dgm:hierBranch val="init"/>
        </dgm:presLayoutVars>
      </dgm:prSet>
      <dgm:spPr/>
    </dgm:pt>
    <dgm:pt modelId="{CA8DF025-E1F8-45CE-97A2-000C86488BA5}" type="pres">
      <dgm:prSet presAssocID="{B528299C-F0B8-4046-92A3-0EBE8D12D9FC}" presName="rootComposite1" presStyleCnt="0"/>
      <dgm:spPr/>
    </dgm:pt>
    <dgm:pt modelId="{A453059D-A76F-41E7-831A-46EB738A1522}" type="pres">
      <dgm:prSet presAssocID="{B528299C-F0B8-4046-92A3-0EBE8D12D9FC}" presName="rootText1" presStyleLbl="node0" presStyleIdx="0" presStyleCnt="1" custScaleX="244005" custScaleY="72414">
        <dgm:presLayoutVars>
          <dgm:chPref val="3"/>
        </dgm:presLayoutVars>
      </dgm:prSet>
      <dgm:spPr/>
    </dgm:pt>
    <dgm:pt modelId="{4AC4DA6A-8329-4546-B1B2-6681E7A51D7B}" type="pres">
      <dgm:prSet presAssocID="{B528299C-F0B8-4046-92A3-0EBE8D12D9FC}" presName="rootConnector1" presStyleLbl="node1" presStyleIdx="0" presStyleCnt="0"/>
      <dgm:spPr/>
    </dgm:pt>
    <dgm:pt modelId="{D0902448-C439-4D92-9844-ADCF081905BD}" type="pres">
      <dgm:prSet presAssocID="{B528299C-F0B8-4046-92A3-0EBE8D12D9FC}" presName="hierChild2" presStyleCnt="0"/>
      <dgm:spPr/>
    </dgm:pt>
    <dgm:pt modelId="{A7E6ED6C-4564-4B90-B413-A4F6ABB48A5E}" type="pres">
      <dgm:prSet presAssocID="{EB36C674-AB8D-4438-8284-36B3784847B7}" presName="Name37" presStyleLbl="parChTrans1D2" presStyleIdx="0" presStyleCnt="2"/>
      <dgm:spPr/>
    </dgm:pt>
    <dgm:pt modelId="{6E83C620-44E0-4B11-A3CF-34783986CFAA}" type="pres">
      <dgm:prSet presAssocID="{B6795F12-11F2-4724-82E7-7336DC6D9715}" presName="hierRoot2" presStyleCnt="0">
        <dgm:presLayoutVars>
          <dgm:hierBranch val="init"/>
        </dgm:presLayoutVars>
      </dgm:prSet>
      <dgm:spPr/>
    </dgm:pt>
    <dgm:pt modelId="{A9BADA4B-8A79-4359-9A04-C1E35E18256B}" type="pres">
      <dgm:prSet presAssocID="{B6795F12-11F2-4724-82E7-7336DC6D9715}" presName="rootComposite" presStyleCnt="0"/>
      <dgm:spPr/>
    </dgm:pt>
    <dgm:pt modelId="{A0E9C38A-8D24-4899-8908-8B0991B9E84E}" type="pres">
      <dgm:prSet presAssocID="{B6795F12-11F2-4724-82E7-7336DC6D9715}" presName="rootText" presStyleLbl="node2" presStyleIdx="0" presStyleCnt="2">
        <dgm:presLayoutVars>
          <dgm:chPref val="3"/>
        </dgm:presLayoutVars>
      </dgm:prSet>
      <dgm:spPr/>
    </dgm:pt>
    <dgm:pt modelId="{AA6A5CD2-6585-48E1-B715-5F25F90FC66E}" type="pres">
      <dgm:prSet presAssocID="{B6795F12-11F2-4724-82E7-7336DC6D9715}" presName="rootConnector" presStyleLbl="node2" presStyleIdx="0" presStyleCnt="2"/>
      <dgm:spPr/>
    </dgm:pt>
    <dgm:pt modelId="{91D44174-5311-4A64-92D0-69A4E2C18E41}" type="pres">
      <dgm:prSet presAssocID="{B6795F12-11F2-4724-82E7-7336DC6D9715}" presName="hierChild4" presStyleCnt="0"/>
      <dgm:spPr/>
    </dgm:pt>
    <dgm:pt modelId="{D747ABC6-43B0-407E-AB24-83944DE0BC38}" type="pres">
      <dgm:prSet presAssocID="{2D88490A-A911-468C-BB9B-0B09B67A5BCF}" presName="Name37" presStyleLbl="parChTrans1D3" presStyleIdx="0" presStyleCnt="2"/>
      <dgm:spPr/>
    </dgm:pt>
    <dgm:pt modelId="{54A0BCA5-C8AD-4C98-9B24-4BA1D96BD190}" type="pres">
      <dgm:prSet presAssocID="{03983CE3-1741-4457-B1A3-4066825F3376}" presName="hierRoot2" presStyleCnt="0">
        <dgm:presLayoutVars>
          <dgm:hierBranch val="init"/>
        </dgm:presLayoutVars>
      </dgm:prSet>
      <dgm:spPr/>
    </dgm:pt>
    <dgm:pt modelId="{2BFEF2D0-4E6E-4752-901A-B4FC5EAB48B1}" type="pres">
      <dgm:prSet presAssocID="{03983CE3-1741-4457-B1A3-4066825F3376}" presName="rootComposite" presStyleCnt="0"/>
      <dgm:spPr/>
    </dgm:pt>
    <dgm:pt modelId="{AC048526-A349-4513-9ACB-5BE6EA8CD507}" type="pres">
      <dgm:prSet presAssocID="{03983CE3-1741-4457-B1A3-4066825F3376}" presName="rootText" presStyleLbl="node3" presStyleIdx="0" presStyleCnt="2" custScaleX="118684" custScaleY="70759">
        <dgm:presLayoutVars>
          <dgm:chPref val="3"/>
        </dgm:presLayoutVars>
      </dgm:prSet>
      <dgm:spPr/>
    </dgm:pt>
    <dgm:pt modelId="{FCDADE1C-0BF6-40A3-9375-D29945A868A2}" type="pres">
      <dgm:prSet presAssocID="{03983CE3-1741-4457-B1A3-4066825F3376}" presName="rootConnector" presStyleLbl="node3" presStyleIdx="0" presStyleCnt="2"/>
      <dgm:spPr/>
    </dgm:pt>
    <dgm:pt modelId="{551308BE-F7A1-45C7-873F-D6FA3FA5ABCF}" type="pres">
      <dgm:prSet presAssocID="{03983CE3-1741-4457-B1A3-4066825F3376}" presName="hierChild4" presStyleCnt="0"/>
      <dgm:spPr/>
    </dgm:pt>
    <dgm:pt modelId="{3DDBF5FC-D0F1-4DC0-BD91-BA6557384D28}" type="pres">
      <dgm:prSet presAssocID="{03983CE3-1741-4457-B1A3-4066825F3376}" presName="hierChild5" presStyleCnt="0"/>
      <dgm:spPr/>
    </dgm:pt>
    <dgm:pt modelId="{ACE3766C-AFB6-465C-8DE2-7C6B13065827}" type="pres">
      <dgm:prSet presAssocID="{B6795F12-11F2-4724-82E7-7336DC6D9715}" presName="hierChild5" presStyleCnt="0"/>
      <dgm:spPr/>
    </dgm:pt>
    <dgm:pt modelId="{1F3D86BC-0903-42A1-81FF-A72C64530CD4}" type="pres">
      <dgm:prSet presAssocID="{AD43718B-522F-456D-8C19-77EC4B72B455}" presName="Name37" presStyleLbl="parChTrans1D2" presStyleIdx="1" presStyleCnt="2"/>
      <dgm:spPr/>
    </dgm:pt>
    <dgm:pt modelId="{FDC04EDC-31A4-4226-BB20-44107F80B755}" type="pres">
      <dgm:prSet presAssocID="{7264DCF7-B6A0-4823-8FDC-701DEA687840}" presName="hierRoot2" presStyleCnt="0">
        <dgm:presLayoutVars>
          <dgm:hierBranch val="init"/>
        </dgm:presLayoutVars>
      </dgm:prSet>
      <dgm:spPr/>
    </dgm:pt>
    <dgm:pt modelId="{823F6393-CE9F-41FD-B404-9070898B48A4}" type="pres">
      <dgm:prSet presAssocID="{7264DCF7-B6A0-4823-8FDC-701DEA687840}" presName="rootComposite" presStyleCnt="0"/>
      <dgm:spPr/>
    </dgm:pt>
    <dgm:pt modelId="{589B578A-92CD-4AA7-8252-4C4593995FE1}" type="pres">
      <dgm:prSet presAssocID="{7264DCF7-B6A0-4823-8FDC-701DEA687840}" presName="rootText" presStyleLbl="node2" presStyleIdx="1" presStyleCnt="2">
        <dgm:presLayoutVars>
          <dgm:chPref val="3"/>
        </dgm:presLayoutVars>
      </dgm:prSet>
      <dgm:spPr/>
    </dgm:pt>
    <dgm:pt modelId="{72348424-F19D-421F-8585-C6581573E592}" type="pres">
      <dgm:prSet presAssocID="{7264DCF7-B6A0-4823-8FDC-701DEA687840}" presName="rootConnector" presStyleLbl="node2" presStyleIdx="1" presStyleCnt="2"/>
      <dgm:spPr/>
    </dgm:pt>
    <dgm:pt modelId="{9173E20E-0489-4BB7-A02E-B751BF1D8E82}" type="pres">
      <dgm:prSet presAssocID="{7264DCF7-B6A0-4823-8FDC-701DEA687840}" presName="hierChild4" presStyleCnt="0"/>
      <dgm:spPr/>
    </dgm:pt>
    <dgm:pt modelId="{DD727E9E-78C2-4037-9C77-AC016B5066DB}" type="pres">
      <dgm:prSet presAssocID="{392B2C1E-BAD3-46E6-9E7D-32CAC9FEBA46}" presName="Name37" presStyleLbl="parChTrans1D3" presStyleIdx="1" presStyleCnt="2"/>
      <dgm:spPr/>
    </dgm:pt>
    <dgm:pt modelId="{C571E45B-F97D-48AB-BFE2-8F12CA7E930C}" type="pres">
      <dgm:prSet presAssocID="{53C58545-47B5-4449-9F0B-F680F8560D81}" presName="hierRoot2" presStyleCnt="0">
        <dgm:presLayoutVars>
          <dgm:hierBranch val="init"/>
        </dgm:presLayoutVars>
      </dgm:prSet>
      <dgm:spPr/>
    </dgm:pt>
    <dgm:pt modelId="{21C7E727-F8A2-4AC6-AD0F-78703CA82B89}" type="pres">
      <dgm:prSet presAssocID="{53C58545-47B5-4449-9F0B-F680F8560D81}" presName="rootComposite" presStyleCnt="0"/>
      <dgm:spPr/>
    </dgm:pt>
    <dgm:pt modelId="{18217E40-BC13-4024-80CF-804C74653705}" type="pres">
      <dgm:prSet presAssocID="{53C58545-47B5-4449-9F0B-F680F8560D81}" presName="rootText" presStyleLbl="node3" presStyleIdx="1" presStyleCnt="2" custScaleY="70759">
        <dgm:presLayoutVars>
          <dgm:chPref val="3"/>
        </dgm:presLayoutVars>
      </dgm:prSet>
      <dgm:spPr/>
    </dgm:pt>
    <dgm:pt modelId="{ECB05502-E5D5-4BD8-AC23-FBFB0CDD002E}" type="pres">
      <dgm:prSet presAssocID="{53C58545-47B5-4449-9F0B-F680F8560D81}" presName="rootConnector" presStyleLbl="node3" presStyleIdx="1" presStyleCnt="2"/>
      <dgm:spPr/>
    </dgm:pt>
    <dgm:pt modelId="{1816B186-E1F5-420A-A23F-C9F002FB3E3C}" type="pres">
      <dgm:prSet presAssocID="{53C58545-47B5-4449-9F0B-F680F8560D81}" presName="hierChild4" presStyleCnt="0"/>
      <dgm:spPr/>
    </dgm:pt>
    <dgm:pt modelId="{32D9AB64-76C3-4C9D-8186-782EE98F2BC7}" type="pres">
      <dgm:prSet presAssocID="{53C58545-47B5-4449-9F0B-F680F8560D81}" presName="hierChild5" presStyleCnt="0"/>
      <dgm:spPr/>
    </dgm:pt>
    <dgm:pt modelId="{79A3D0E4-2DC3-41B0-8C0C-A5D411F09BDC}" type="pres">
      <dgm:prSet presAssocID="{7264DCF7-B6A0-4823-8FDC-701DEA687840}" presName="hierChild5" presStyleCnt="0"/>
      <dgm:spPr/>
    </dgm:pt>
    <dgm:pt modelId="{E48D14B2-91BE-4294-B9EA-DB77DFCAA3BD}" type="pres">
      <dgm:prSet presAssocID="{B528299C-F0B8-4046-92A3-0EBE8D12D9FC}" presName="hierChild3" presStyleCnt="0"/>
      <dgm:spPr/>
    </dgm:pt>
  </dgm:ptLst>
  <dgm:cxnLst>
    <dgm:cxn modelId="{6B0E640D-6907-4E71-B03D-5177A92A0585}" type="presOf" srcId="{2D88490A-A911-468C-BB9B-0B09B67A5BCF}" destId="{D747ABC6-43B0-407E-AB24-83944DE0BC38}" srcOrd="0" destOrd="0" presId="urn:microsoft.com/office/officeart/2005/8/layout/orgChart1"/>
    <dgm:cxn modelId="{B55BA51D-CE66-431E-8F5D-393F6DA2095F}" type="presOf" srcId="{B528299C-F0B8-4046-92A3-0EBE8D12D9FC}" destId="{A453059D-A76F-41E7-831A-46EB738A1522}" srcOrd="0" destOrd="0" presId="urn:microsoft.com/office/officeart/2005/8/layout/orgChart1"/>
    <dgm:cxn modelId="{93CE271F-2A9F-4574-BEFB-809A2EE4C64D}" type="presOf" srcId="{7264DCF7-B6A0-4823-8FDC-701DEA687840}" destId="{589B578A-92CD-4AA7-8252-4C4593995FE1}" srcOrd="0" destOrd="0" presId="urn:microsoft.com/office/officeart/2005/8/layout/orgChart1"/>
    <dgm:cxn modelId="{5594FB21-3374-4B59-95FB-B0CFE6B00029}" type="presOf" srcId="{AD43718B-522F-456D-8C19-77EC4B72B455}" destId="{1F3D86BC-0903-42A1-81FF-A72C64530CD4}" srcOrd="0" destOrd="0" presId="urn:microsoft.com/office/officeart/2005/8/layout/orgChart1"/>
    <dgm:cxn modelId="{7482D42F-7738-4CC5-8182-7F387905E874}" srcId="{B528299C-F0B8-4046-92A3-0EBE8D12D9FC}" destId="{7264DCF7-B6A0-4823-8FDC-701DEA687840}" srcOrd="1" destOrd="0" parTransId="{AD43718B-522F-456D-8C19-77EC4B72B455}" sibTransId="{3C7BE021-5F9D-43B0-A9DC-7B7E4444755A}"/>
    <dgm:cxn modelId="{96830A6A-6982-4ED7-9A16-143636511E42}" srcId="{C5A38B1A-3EB9-4547-AFD2-5D83599D9002}" destId="{B528299C-F0B8-4046-92A3-0EBE8D12D9FC}" srcOrd="0" destOrd="0" parTransId="{4C776107-489C-44FD-BC7C-03D65DCB2681}" sibTransId="{FF000E6E-D80E-4A21-99A9-1FB61C8C4A38}"/>
    <dgm:cxn modelId="{340BD74A-EC90-40A2-89AB-14703430F606}" type="presOf" srcId="{392B2C1E-BAD3-46E6-9E7D-32CAC9FEBA46}" destId="{DD727E9E-78C2-4037-9C77-AC016B5066DB}" srcOrd="0" destOrd="0" presId="urn:microsoft.com/office/officeart/2005/8/layout/orgChart1"/>
    <dgm:cxn modelId="{1A5AB94B-355F-48D5-A5AC-41B34AC4A694}" type="presOf" srcId="{B528299C-F0B8-4046-92A3-0EBE8D12D9FC}" destId="{4AC4DA6A-8329-4546-B1B2-6681E7A51D7B}" srcOrd="1" destOrd="0" presId="urn:microsoft.com/office/officeart/2005/8/layout/orgChart1"/>
    <dgm:cxn modelId="{0815FC4D-FA7A-4E5B-9560-17CE7219C789}" srcId="{7264DCF7-B6A0-4823-8FDC-701DEA687840}" destId="{53C58545-47B5-4449-9F0B-F680F8560D81}" srcOrd="0" destOrd="0" parTransId="{392B2C1E-BAD3-46E6-9E7D-32CAC9FEBA46}" sibTransId="{3426B860-E1B3-4F6A-A94B-7D725B5BE55D}"/>
    <dgm:cxn modelId="{8AD1FD4D-CA2C-4C45-9038-DA585E0B8D13}" type="presOf" srcId="{B6795F12-11F2-4724-82E7-7336DC6D9715}" destId="{AA6A5CD2-6585-48E1-B715-5F25F90FC66E}" srcOrd="1" destOrd="0" presId="urn:microsoft.com/office/officeart/2005/8/layout/orgChart1"/>
    <dgm:cxn modelId="{5A30BC7D-3FB8-443C-AB7E-3A3DB978D1EB}" type="presOf" srcId="{03983CE3-1741-4457-B1A3-4066825F3376}" destId="{AC048526-A349-4513-9ACB-5BE6EA8CD507}" srcOrd="0" destOrd="0" presId="urn:microsoft.com/office/officeart/2005/8/layout/orgChart1"/>
    <dgm:cxn modelId="{A8B7407E-BE14-4CFF-8272-A92F0126B1B8}" type="presOf" srcId="{EB36C674-AB8D-4438-8284-36B3784847B7}" destId="{A7E6ED6C-4564-4B90-B413-A4F6ABB48A5E}" srcOrd="0" destOrd="0" presId="urn:microsoft.com/office/officeart/2005/8/layout/orgChart1"/>
    <dgm:cxn modelId="{F3EF607E-C231-427D-BAB7-99A51927F511}" type="presOf" srcId="{7264DCF7-B6A0-4823-8FDC-701DEA687840}" destId="{72348424-F19D-421F-8585-C6581573E592}" srcOrd="1" destOrd="0" presId="urn:microsoft.com/office/officeart/2005/8/layout/orgChart1"/>
    <dgm:cxn modelId="{73E2F0A5-5295-4E95-8C8F-0F40F5B2CD19}" srcId="{B6795F12-11F2-4724-82E7-7336DC6D9715}" destId="{03983CE3-1741-4457-B1A3-4066825F3376}" srcOrd="0" destOrd="0" parTransId="{2D88490A-A911-468C-BB9B-0B09B67A5BCF}" sibTransId="{77CA75A7-E87F-401C-82D6-3F5220D9A31F}"/>
    <dgm:cxn modelId="{AA63F8AC-2446-4064-8420-AFE726B8FBB4}" type="presOf" srcId="{53C58545-47B5-4449-9F0B-F680F8560D81}" destId="{18217E40-BC13-4024-80CF-804C74653705}" srcOrd="0" destOrd="0" presId="urn:microsoft.com/office/officeart/2005/8/layout/orgChart1"/>
    <dgm:cxn modelId="{3EFAA4C3-62C0-460F-9521-371451F6F8B0}" srcId="{B528299C-F0B8-4046-92A3-0EBE8D12D9FC}" destId="{B6795F12-11F2-4724-82E7-7336DC6D9715}" srcOrd="0" destOrd="0" parTransId="{EB36C674-AB8D-4438-8284-36B3784847B7}" sibTransId="{B771598A-0B9E-4965-A510-E9E70E5C77ED}"/>
    <dgm:cxn modelId="{0DD135C6-E3B7-4A89-8924-2A3A771C69F6}" type="presOf" srcId="{53C58545-47B5-4449-9F0B-F680F8560D81}" destId="{ECB05502-E5D5-4BD8-AC23-FBFB0CDD002E}" srcOrd="1" destOrd="0" presId="urn:microsoft.com/office/officeart/2005/8/layout/orgChart1"/>
    <dgm:cxn modelId="{B533CFDF-6C3F-42E2-9CD8-85630DB8A944}" type="presOf" srcId="{B6795F12-11F2-4724-82E7-7336DC6D9715}" destId="{A0E9C38A-8D24-4899-8908-8B0991B9E84E}" srcOrd="0" destOrd="0" presId="urn:microsoft.com/office/officeart/2005/8/layout/orgChart1"/>
    <dgm:cxn modelId="{C52196E0-99DE-432B-B947-E835CA99D4C2}" type="presOf" srcId="{03983CE3-1741-4457-B1A3-4066825F3376}" destId="{FCDADE1C-0BF6-40A3-9375-D29945A868A2}" srcOrd="1" destOrd="0" presId="urn:microsoft.com/office/officeart/2005/8/layout/orgChart1"/>
    <dgm:cxn modelId="{3E8D59ED-64B0-4416-9480-968C50E1869D}" type="presOf" srcId="{C5A38B1A-3EB9-4547-AFD2-5D83599D9002}" destId="{739B48F5-844E-461C-934B-C7757B20704D}" srcOrd="0" destOrd="0" presId="urn:microsoft.com/office/officeart/2005/8/layout/orgChart1"/>
    <dgm:cxn modelId="{657B7D05-5883-45BE-B416-787C94ABEF17}" type="presParOf" srcId="{739B48F5-844E-461C-934B-C7757B20704D}" destId="{DC3D6482-BA73-4C08-AF9B-5C67DB9C2DCB}" srcOrd="0" destOrd="0" presId="urn:microsoft.com/office/officeart/2005/8/layout/orgChart1"/>
    <dgm:cxn modelId="{D0E8C211-84C6-4520-BC60-835AB8679ADC}" type="presParOf" srcId="{DC3D6482-BA73-4C08-AF9B-5C67DB9C2DCB}" destId="{CA8DF025-E1F8-45CE-97A2-000C86488BA5}" srcOrd="0" destOrd="0" presId="urn:microsoft.com/office/officeart/2005/8/layout/orgChart1"/>
    <dgm:cxn modelId="{81B4785E-BCF9-44FC-9B88-A32AF09383AB}" type="presParOf" srcId="{CA8DF025-E1F8-45CE-97A2-000C86488BA5}" destId="{A453059D-A76F-41E7-831A-46EB738A1522}" srcOrd="0" destOrd="0" presId="urn:microsoft.com/office/officeart/2005/8/layout/orgChart1"/>
    <dgm:cxn modelId="{B746D817-F056-47CA-918D-6888962C2357}" type="presParOf" srcId="{CA8DF025-E1F8-45CE-97A2-000C86488BA5}" destId="{4AC4DA6A-8329-4546-B1B2-6681E7A51D7B}" srcOrd="1" destOrd="0" presId="urn:microsoft.com/office/officeart/2005/8/layout/orgChart1"/>
    <dgm:cxn modelId="{23BDEB65-EBC7-4BF3-B83E-942ED025F758}" type="presParOf" srcId="{DC3D6482-BA73-4C08-AF9B-5C67DB9C2DCB}" destId="{D0902448-C439-4D92-9844-ADCF081905BD}" srcOrd="1" destOrd="0" presId="urn:microsoft.com/office/officeart/2005/8/layout/orgChart1"/>
    <dgm:cxn modelId="{91BB9CB1-B626-41F6-A1B4-F47B714FDF92}" type="presParOf" srcId="{D0902448-C439-4D92-9844-ADCF081905BD}" destId="{A7E6ED6C-4564-4B90-B413-A4F6ABB48A5E}" srcOrd="0" destOrd="0" presId="urn:microsoft.com/office/officeart/2005/8/layout/orgChart1"/>
    <dgm:cxn modelId="{ECE11ECC-B0FD-42E7-8701-C190E6480BFF}" type="presParOf" srcId="{D0902448-C439-4D92-9844-ADCF081905BD}" destId="{6E83C620-44E0-4B11-A3CF-34783986CFAA}" srcOrd="1" destOrd="0" presId="urn:microsoft.com/office/officeart/2005/8/layout/orgChart1"/>
    <dgm:cxn modelId="{FF5DAF11-BB52-4F7F-BB8A-E69C4BFCFCD6}" type="presParOf" srcId="{6E83C620-44E0-4B11-A3CF-34783986CFAA}" destId="{A9BADA4B-8A79-4359-9A04-C1E35E18256B}" srcOrd="0" destOrd="0" presId="urn:microsoft.com/office/officeart/2005/8/layout/orgChart1"/>
    <dgm:cxn modelId="{05B6CA06-CF51-4187-AD19-274F37C6A367}" type="presParOf" srcId="{A9BADA4B-8A79-4359-9A04-C1E35E18256B}" destId="{A0E9C38A-8D24-4899-8908-8B0991B9E84E}" srcOrd="0" destOrd="0" presId="urn:microsoft.com/office/officeart/2005/8/layout/orgChart1"/>
    <dgm:cxn modelId="{C509200D-A523-4A74-8B47-4F507742D5EB}" type="presParOf" srcId="{A9BADA4B-8A79-4359-9A04-C1E35E18256B}" destId="{AA6A5CD2-6585-48E1-B715-5F25F90FC66E}" srcOrd="1" destOrd="0" presId="urn:microsoft.com/office/officeart/2005/8/layout/orgChart1"/>
    <dgm:cxn modelId="{760893C2-7568-449C-A5FA-65407E112E05}" type="presParOf" srcId="{6E83C620-44E0-4B11-A3CF-34783986CFAA}" destId="{91D44174-5311-4A64-92D0-69A4E2C18E41}" srcOrd="1" destOrd="0" presId="urn:microsoft.com/office/officeart/2005/8/layout/orgChart1"/>
    <dgm:cxn modelId="{6379846E-1835-46A6-AFEF-EF6E067F268E}" type="presParOf" srcId="{91D44174-5311-4A64-92D0-69A4E2C18E41}" destId="{D747ABC6-43B0-407E-AB24-83944DE0BC38}" srcOrd="0" destOrd="0" presId="urn:microsoft.com/office/officeart/2005/8/layout/orgChart1"/>
    <dgm:cxn modelId="{6F3FDED7-58EC-4E36-BD8E-CA56834B9433}" type="presParOf" srcId="{91D44174-5311-4A64-92D0-69A4E2C18E41}" destId="{54A0BCA5-C8AD-4C98-9B24-4BA1D96BD190}" srcOrd="1" destOrd="0" presId="urn:microsoft.com/office/officeart/2005/8/layout/orgChart1"/>
    <dgm:cxn modelId="{E609A16F-2A8D-4409-AB38-23F851FD1956}" type="presParOf" srcId="{54A0BCA5-C8AD-4C98-9B24-4BA1D96BD190}" destId="{2BFEF2D0-4E6E-4752-901A-B4FC5EAB48B1}" srcOrd="0" destOrd="0" presId="urn:microsoft.com/office/officeart/2005/8/layout/orgChart1"/>
    <dgm:cxn modelId="{E13D39A3-5BEE-452C-9448-8531E74DB5EB}" type="presParOf" srcId="{2BFEF2D0-4E6E-4752-901A-B4FC5EAB48B1}" destId="{AC048526-A349-4513-9ACB-5BE6EA8CD507}" srcOrd="0" destOrd="0" presId="urn:microsoft.com/office/officeart/2005/8/layout/orgChart1"/>
    <dgm:cxn modelId="{7950D05D-CE26-4BC8-A56A-E4D388CA1AC1}" type="presParOf" srcId="{2BFEF2D0-4E6E-4752-901A-B4FC5EAB48B1}" destId="{FCDADE1C-0BF6-40A3-9375-D29945A868A2}" srcOrd="1" destOrd="0" presId="urn:microsoft.com/office/officeart/2005/8/layout/orgChart1"/>
    <dgm:cxn modelId="{8BD1F4B1-EC24-4F0B-9750-3BF6F3F73B37}" type="presParOf" srcId="{54A0BCA5-C8AD-4C98-9B24-4BA1D96BD190}" destId="{551308BE-F7A1-45C7-873F-D6FA3FA5ABCF}" srcOrd="1" destOrd="0" presId="urn:microsoft.com/office/officeart/2005/8/layout/orgChart1"/>
    <dgm:cxn modelId="{8925D3B8-9A15-43D0-85F0-E7BBAC627446}" type="presParOf" srcId="{54A0BCA5-C8AD-4C98-9B24-4BA1D96BD190}" destId="{3DDBF5FC-D0F1-4DC0-BD91-BA6557384D28}" srcOrd="2" destOrd="0" presId="urn:microsoft.com/office/officeart/2005/8/layout/orgChart1"/>
    <dgm:cxn modelId="{2D6E2988-7B18-4A44-80DB-14B3EDF67DE2}" type="presParOf" srcId="{6E83C620-44E0-4B11-A3CF-34783986CFAA}" destId="{ACE3766C-AFB6-465C-8DE2-7C6B13065827}" srcOrd="2" destOrd="0" presId="urn:microsoft.com/office/officeart/2005/8/layout/orgChart1"/>
    <dgm:cxn modelId="{142E1B59-937D-4A1F-98CF-171D291C2462}" type="presParOf" srcId="{D0902448-C439-4D92-9844-ADCF081905BD}" destId="{1F3D86BC-0903-42A1-81FF-A72C64530CD4}" srcOrd="2" destOrd="0" presId="urn:microsoft.com/office/officeart/2005/8/layout/orgChart1"/>
    <dgm:cxn modelId="{F0CB4D38-B388-4B15-B44C-EE8AA5E6E731}" type="presParOf" srcId="{D0902448-C439-4D92-9844-ADCF081905BD}" destId="{FDC04EDC-31A4-4226-BB20-44107F80B755}" srcOrd="3" destOrd="0" presId="urn:microsoft.com/office/officeart/2005/8/layout/orgChart1"/>
    <dgm:cxn modelId="{69DAF7CF-343B-4350-9DD8-096BC82B8D52}" type="presParOf" srcId="{FDC04EDC-31A4-4226-BB20-44107F80B755}" destId="{823F6393-CE9F-41FD-B404-9070898B48A4}" srcOrd="0" destOrd="0" presId="urn:microsoft.com/office/officeart/2005/8/layout/orgChart1"/>
    <dgm:cxn modelId="{AE00D84C-3E85-4861-9980-3E09180B463C}" type="presParOf" srcId="{823F6393-CE9F-41FD-B404-9070898B48A4}" destId="{589B578A-92CD-4AA7-8252-4C4593995FE1}" srcOrd="0" destOrd="0" presId="urn:microsoft.com/office/officeart/2005/8/layout/orgChart1"/>
    <dgm:cxn modelId="{F0E85E2A-A5EB-4385-8833-B76DAFB2AEE5}" type="presParOf" srcId="{823F6393-CE9F-41FD-B404-9070898B48A4}" destId="{72348424-F19D-421F-8585-C6581573E592}" srcOrd="1" destOrd="0" presId="urn:microsoft.com/office/officeart/2005/8/layout/orgChart1"/>
    <dgm:cxn modelId="{BBEF550E-98C5-479F-A5E7-C053F7BC432A}" type="presParOf" srcId="{FDC04EDC-31A4-4226-BB20-44107F80B755}" destId="{9173E20E-0489-4BB7-A02E-B751BF1D8E82}" srcOrd="1" destOrd="0" presId="urn:microsoft.com/office/officeart/2005/8/layout/orgChart1"/>
    <dgm:cxn modelId="{6329D13E-4417-4F42-9961-555591DB07AA}" type="presParOf" srcId="{9173E20E-0489-4BB7-A02E-B751BF1D8E82}" destId="{DD727E9E-78C2-4037-9C77-AC016B5066DB}" srcOrd="0" destOrd="0" presId="urn:microsoft.com/office/officeart/2005/8/layout/orgChart1"/>
    <dgm:cxn modelId="{FAFAADC1-C440-4B54-BAFE-D2C4CB65686E}" type="presParOf" srcId="{9173E20E-0489-4BB7-A02E-B751BF1D8E82}" destId="{C571E45B-F97D-48AB-BFE2-8F12CA7E930C}" srcOrd="1" destOrd="0" presId="urn:microsoft.com/office/officeart/2005/8/layout/orgChart1"/>
    <dgm:cxn modelId="{F5A96854-5ABD-4F95-9B8B-6D5C96D347E7}" type="presParOf" srcId="{C571E45B-F97D-48AB-BFE2-8F12CA7E930C}" destId="{21C7E727-F8A2-4AC6-AD0F-78703CA82B89}" srcOrd="0" destOrd="0" presId="urn:microsoft.com/office/officeart/2005/8/layout/orgChart1"/>
    <dgm:cxn modelId="{CD1F9C78-7E2E-4D27-A7B4-261773E57BCF}" type="presParOf" srcId="{21C7E727-F8A2-4AC6-AD0F-78703CA82B89}" destId="{18217E40-BC13-4024-80CF-804C74653705}" srcOrd="0" destOrd="0" presId="urn:microsoft.com/office/officeart/2005/8/layout/orgChart1"/>
    <dgm:cxn modelId="{7BEC8F67-1779-4D14-A8C1-7E74CB4FF8AC}" type="presParOf" srcId="{21C7E727-F8A2-4AC6-AD0F-78703CA82B89}" destId="{ECB05502-E5D5-4BD8-AC23-FBFB0CDD002E}" srcOrd="1" destOrd="0" presId="urn:microsoft.com/office/officeart/2005/8/layout/orgChart1"/>
    <dgm:cxn modelId="{F8AF7C27-A2A2-43C0-9A5E-7DAE1757D998}" type="presParOf" srcId="{C571E45B-F97D-48AB-BFE2-8F12CA7E930C}" destId="{1816B186-E1F5-420A-A23F-C9F002FB3E3C}" srcOrd="1" destOrd="0" presId="urn:microsoft.com/office/officeart/2005/8/layout/orgChart1"/>
    <dgm:cxn modelId="{A8F8B72A-0570-4682-84A4-79F00EA79113}" type="presParOf" srcId="{C571E45B-F97D-48AB-BFE2-8F12CA7E930C}" destId="{32D9AB64-76C3-4C9D-8186-782EE98F2BC7}" srcOrd="2" destOrd="0" presId="urn:microsoft.com/office/officeart/2005/8/layout/orgChart1"/>
    <dgm:cxn modelId="{2735CEF0-59BC-48AA-9E0D-209B0C183F80}" type="presParOf" srcId="{FDC04EDC-31A4-4226-BB20-44107F80B755}" destId="{79A3D0E4-2DC3-41B0-8C0C-A5D411F09BDC}" srcOrd="2" destOrd="0" presId="urn:microsoft.com/office/officeart/2005/8/layout/orgChart1"/>
    <dgm:cxn modelId="{0FB550A8-A23E-471D-8FD6-CD201EB603EA}" type="presParOf" srcId="{DC3D6482-BA73-4C08-AF9B-5C67DB9C2DCB}" destId="{E48D14B2-91BE-4294-B9EA-DB77DFCAA3B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27E9E-78C2-4037-9C77-AC016B5066DB}">
      <dsp:nvSpPr>
        <dsp:cNvPr id="0" name=""/>
        <dsp:cNvSpPr/>
      </dsp:nvSpPr>
      <dsp:spPr>
        <a:xfrm>
          <a:off x="5419014" y="3550764"/>
          <a:ext cx="496639" cy="1280990"/>
        </a:xfrm>
        <a:custGeom>
          <a:avLst/>
          <a:gdLst/>
          <a:ahLst/>
          <a:cxnLst/>
          <a:rect l="0" t="0" r="0" b="0"/>
          <a:pathLst>
            <a:path>
              <a:moveTo>
                <a:pt x="0" y="0"/>
              </a:moveTo>
              <a:lnTo>
                <a:pt x="0" y="1280990"/>
              </a:lnTo>
              <a:lnTo>
                <a:pt x="496639" y="128099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3D86BC-0903-42A1-81FF-A72C64530CD4}">
      <dsp:nvSpPr>
        <dsp:cNvPr id="0" name=""/>
        <dsp:cNvSpPr/>
      </dsp:nvSpPr>
      <dsp:spPr>
        <a:xfrm>
          <a:off x="4430966" y="1200004"/>
          <a:ext cx="2312419" cy="695295"/>
        </a:xfrm>
        <a:custGeom>
          <a:avLst/>
          <a:gdLst/>
          <a:ahLst/>
          <a:cxnLst/>
          <a:rect l="0" t="0" r="0" b="0"/>
          <a:pathLst>
            <a:path>
              <a:moveTo>
                <a:pt x="0" y="0"/>
              </a:moveTo>
              <a:lnTo>
                <a:pt x="0" y="347647"/>
              </a:lnTo>
              <a:lnTo>
                <a:pt x="2312419" y="347647"/>
              </a:lnTo>
              <a:lnTo>
                <a:pt x="2312419" y="69529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47ABC6-43B0-407E-AB24-83944DE0BC38}">
      <dsp:nvSpPr>
        <dsp:cNvPr id="0" name=""/>
        <dsp:cNvSpPr/>
      </dsp:nvSpPr>
      <dsp:spPr>
        <a:xfrm>
          <a:off x="794175" y="3550764"/>
          <a:ext cx="496639" cy="1280990"/>
        </a:xfrm>
        <a:custGeom>
          <a:avLst/>
          <a:gdLst/>
          <a:ahLst/>
          <a:cxnLst/>
          <a:rect l="0" t="0" r="0" b="0"/>
          <a:pathLst>
            <a:path>
              <a:moveTo>
                <a:pt x="0" y="0"/>
              </a:moveTo>
              <a:lnTo>
                <a:pt x="0" y="1280990"/>
              </a:lnTo>
              <a:lnTo>
                <a:pt x="496639" y="128099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E6ED6C-4564-4B90-B413-A4F6ABB48A5E}">
      <dsp:nvSpPr>
        <dsp:cNvPr id="0" name=""/>
        <dsp:cNvSpPr/>
      </dsp:nvSpPr>
      <dsp:spPr>
        <a:xfrm>
          <a:off x="2118547" y="1200004"/>
          <a:ext cx="2312419" cy="695295"/>
        </a:xfrm>
        <a:custGeom>
          <a:avLst/>
          <a:gdLst/>
          <a:ahLst/>
          <a:cxnLst/>
          <a:rect l="0" t="0" r="0" b="0"/>
          <a:pathLst>
            <a:path>
              <a:moveTo>
                <a:pt x="2312419" y="0"/>
              </a:moveTo>
              <a:lnTo>
                <a:pt x="2312419" y="347647"/>
              </a:lnTo>
              <a:lnTo>
                <a:pt x="0" y="347647"/>
              </a:lnTo>
              <a:lnTo>
                <a:pt x="0" y="69529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53059D-A76F-41E7-831A-46EB738A1522}">
      <dsp:nvSpPr>
        <dsp:cNvPr id="0" name=""/>
        <dsp:cNvSpPr/>
      </dsp:nvSpPr>
      <dsp:spPr>
        <a:xfrm>
          <a:off x="391549" y="1216"/>
          <a:ext cx="8078833" cy="1198788"/>
        </a:xfrm>
        <a:prstGeom prst="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ct val="35000"/>
            </a:spcAft>
            <a:buNone/>
          </a:pPr>
          <a:r>
            <a:rPr lang="vi-VN" sz="3200" i="1" kern="1200">
              <a:solidFill>
                <a:schemeClr val="tx1"/>
              </a:solidFill>
              <a:latin typeface="+mj-lt"/>
            </a:rPr>
            <a:t>Nhà nước ba năm mở một khoa</a:t>
          </a:r>
          <a:endParaRPr lang="en-US" sz="3200" kern="1200">
            <a:solidFill>
              <a:schemeClr val="tx1"/>
            </a:solidFill>
            <a:latin typeface="+mj-lt"/>
          </a:endParaRPr>
        </a:p>
        <a:p>
          <a:pPr marL="0" lvl="0" indent="0" algn="ctr" defTabSz="1422400">
            <a:lnSpc>
              <a:spcPct val="100000"/>
            </a:lnSpc>
            <a:spcBef>
              <a:spcPct val="0"/>
            </a:spcBef>
            <a:spcAft>
              <a:spcPct val="35000"/>
            </a:spcAft>
            <a:buNone/>
          </a:pPr>
          <a:r>
            <a:rPr lang="vi-VN" sz="3200" i="1" kern="1200">
              <a:solidFill>
                <a:schemeClr val="tx1"/>
              </a:solidFill>
              <a:latin typeface="+mj-lt"/>
            </a:rPr>
            <a:t>Trường Nam thi lẫn với trường Hà</a:t>
          </a:r>
          <a:endParaRPr lang="en-US" sz="3200" kern="1200">
            <a:solidFill>
              <a:schemeClr val="tx1"/>
            </a:solidFill>
            <a:latin typeface="+mj-lt"/>
          </a:endParaRPr>
        </a:p>
      </dsp:txBody>
      <dsp:txXfrm>
        <a:off x="391549" y="1216"/>
        <a:ext cx="8078833" cy="1198788"/>
      </dsp:txXfrm>
    </dsp:sp>
    <dsp:sp modelId="{A0E9C38A-8D24-4899-8908-8B0991B9E84E}">
      <dsp:nvSpPr>
        <dsp:cNvPr id="0" name=""/>
        <dsp:cNvSpPr/>
      </dsp:nvSpPr>
      <dsp:spPr>
        <a:xfrm>
          <a:off x="463082" y="1895300"/>
          <a:ext cx="3310929" cy="1655464"/>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t" anchorCtr="0">
          <a:noAutofit/>
        </a:bodyPr>
        <a:lstStyle/>
        <a:p>
          <a:pPr marL="0" lvl="0" indent="0" algn="ctr" defTabSz="1422400">
            <a:lnSpc>
              <a:spcPct val="90000"/>
            </a:lnSpc>
            <a:spcBef>
              <a:spcPct val="0"/>
            </a:spcBef>
            <a:spcAft>
              <a:spcPct val="35000"/>
            </a:spcAft>
            <a:buNone/>
          </a:pPr>
          <a:r>
            <a:rPr lang="vi-VN" sz="3200" b="1" kern="1200">
              <a:solidFill>
                <a:schemeClr val="tx1"/>
              </a:solidFill>
              <a:latin typeface="+mj-lt"/>
            </a:rPr>
            <a:t>Thời gian</a:t>
          </a:r>
          <a:endParaRPr lang="en-US" sz="3200" b="1" kern="1200">
            <a:solidFill>
              <a:schemeClr val="tx1"/>
            </a:solidFill>
            <a:latin typeface="+mj-lt"/>
          </a:endParaRPr>
        </a:p>
        <a:p>
          <a:pPr marL="0" lvl="0" indent="0" algn="ctr" defTabSz="1422400">
            <a:lnSpc>
              <a:spcPct val="90000"/>
            </a:lnSpc>
            <a:spcBef>
              <a:spcPct val="0"/>
            </a:spcBef>
            <a:spcAft>
              <a:spcPct val="35000"/>
            </a:spcAft>
            <a:buNone/>
          </a:pPr>
          <a:r>
            <a:rPr lang="vi-VN" sz="3200" kern="1200">
              <a:solidFill>
                <a:schemeClr val="tx1"/>
              </a:solidFill>
              <a:latin typeface="+mj-lt"/>
            </a:rPr>
            <a:t>Ba năm mở một khoa</a:t>
          </a:r>
          <a:endParaRPr lang="en-US" sz="3200" b="1" kern="1200">
            <a:solidFill>
              <a:schemeClr val="tx1"/>
            </a:solidFill>
            <a:latin typeface="+mj-lt"/>
          </a:endParaRPr>
        </a:p>
      </dsp:txBody>
      <dsp:txXfrm>
        <a:off x="463082" y="1895300"/>
        <a:ext cx="3310929" cy="1655464"/>
      </dsp:txXfrm>
    </dsp:sp>
    <dsp:sp modelId="{AC048526-A349-4513-9ACB-5BE6EA8CD507}">
      <dsp:nvSpPr>
        <dsp:cNvPr id="0" name=""/>
        <dsp:cNvSpPr/>
      </dsp:nvSpPr>
      <dsp:spPr>
        <a:xfrm>
          <a:off x="1290814" y="4246060"/>
          <a:ext cx="3929543" cy="117139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vi-VN" sz="3200" kern="1200">
              <a:solidFill>
                <a:schemeClr val="tx1"/>
              </a:solidFill>
              <a:latin typeface="+mj-lt"/>
            </a:rPr>
            <a:t>Thời gian dài để chuẩn bị kĩ lưỡng, chu đáo</a:t>
          </a:r>
          <a:endParaRPr lang="en-US" sz="3200" kern="1200">
            <a:solidFill>
              <a:schemeClr val="tx1"/>
            </a:solidFill>
            <a:latin typeface="+mj-lt"/>
          </a:endParaRPr>
        </a:p>
      </dsp:txBody>
      <dsp:txXfrm>
        <a:off x="1290814" y="4246060"/>
        <a:ext cx="3929543" cy="1171390"/>
      </dsp:txXfrm>
    </dsp:sp>
    <dsp:sp modelId="{589B578A-92CD-4AA7-8252-4C4593995FE1}">
      <dsp:nvSpPr>
        <dsp:cNvPr id="0" name=""/>
        <dsp:cNvSpPr/>
      </dsp:nvSpPr>
      <dsp:spPr>
        <a:xfrm>
          <a:off x="5087921" y="1895300"/>
          <a:ext cx="3310929" cy="1655464"/>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t" anchorCtr="0">
          <a:noAutofit/>
        </a:bodyPr>
        <a:lstStyle/>
        <a:p>
          <a:pPr marL="0" lvl="0" indent="0" algn="ctr" defTabSz="1422400">
            <a:lnSpc>
              <a:spcPct val="90000"/>
            </a:lnSpc>
            <a:spcBef>
              <a:spcPct val="0"/>
            </a:spcBef>
            <a:spcAft>
              <a:spcPct val="35000"/>
            </a:spcAft>
            <a:buNone/>
          </a:pPr>
          <a:r>
            <a:rPr lang="vi-VN" sz="3200" b="1" kern="1200">
              <a:solidFill>
                <a:schemeClr val="tx1"/>
              </a:solidFill>
              <a:latin typeface="+mj-lt"/>
            </a:rPr>
            <a:t>Cách thức thi</a:t>
          </a:r>
          <a:endParaRPr lang="en-US" sz="3200" b="1" kern="1200">
            <a:solidFill>
              <a:schemeClr val="tx1"/>
            </a:solidFill>
            <a:latin typeface="+mj-lt"/>
          </a:endParaRPr>
        </a:p>
        <a:p>
          <a:pPr marL="0" lvl="0" indent="0" algn="ctr" defTabSz="1422400">
            <a:lnSpc>
              <a:spcPct val="90000"/>
            </a:lnSpc>
            <a:spcBef>
              <a:spcPct val="0"/>
            </a:spcBef>
            <a:spcAft>
              <a:spcPct val="35000"/>
            </a:spcAft>
            <a:buNone/>
          </a:pPr>
          <a:r>
            <a:rPr lang="en-US" sz="3200" kern="1200">
              <a:solidFill>
                <a:schemeClr val="tx1"/>
              </a:solidFill>
              <a:latin typeface="Times New Roman" panose="02020603050405020304" pitchFamily="18" charset="0"/>
              <a:cs typeface="Times New Roman" panose="02020603050405020304" pitchFamily="18" charset="0"/>
            </a:rPr>
            <a:t>Trường Nam thi lẫn với trường Hà.</a:t>
          </a:r>
          <a:endParaRPr lang="en-US" sz="3200" b="1" kern="1200">
            <a:solidFill>
              <a:schemeClr val="tx1"/>
            </a:solidFill>
            <a:latin typeface="Times New Roman" panose="02020603050405020304" pitchFamily="18" charset="0"/>
            <a:cs typeface="Times New Roman" panose="02020603050405020304" pitchFamily="18" charset="0"/>
          </a:endParaRPr>
        </a:p>
      </dsp:txBody>
      <dsp:txXfrm>
        <a:off x="5087921" y="1895300"/>
        <a:ext cx="3310929" cy="1655464"/>
      </dsp:txXfrm>
    </dsp:sp>
    <dsp:sp modelId="{18217E40-BC13-4024-80CF-804C74653705}">
      <dsp:nvSpPr>
        <dsp:cNvPr id="0" name=""/>
        <dsp:cNvSpPr/>
      </dsp:nvSpPr>
      <dsp:spPr>
        <a:xfrm>
          <a:off x="5915653" y="4246060"/>
          <a:ext cx="3310929" cy="117139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vi-VN" sz="3200" kern="1200">
              <a:solidFill>
                <a:schemeClr val="tx1"/>
              </a:solidFill>
              <a:latin typeface="+mj-lt"/>
            </a:rPr>
            <a:t>Lộn xộn</a:t>
          </a:r>
          <a:endParaRPr lang="en-US" sz="3200" kern="1200">
            <a:solidFill>
              <a:schemeClr val="tx1"/>
            </a:solidFill>
            <a:latin typeface="+mj-lt"/>
          </a:endParaRPr>
        </a:p>
      </dsp:txBody>
      <dsp:txXfrm>
        <a:off x="5915653" y="4246060"/>
        <a:ext cx="3310929" cy="117139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99BD3-9374-4967-BF5E-4C67871B6B1A}"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BF7C2-3BCC-48BB-8185-089B61341537}" type="slidenum">
              <a:rPr lang="en-US" smtClean="0"/>
              <a:t>‹#›</a:t>
            </a:fld>
            <a:endParaRPr lang="en-US"/>
          </a:p>
        </p:txBody>
      </p:sp>
    </p:spTree>
    <p:extLst>
      <p:ext uri="{BB962C8B-B14F-4D97-AF65-F5344CB8AC3E}">
        <p14:creationId xmlns:p14="http://schemas.microsoft.com/office/powerpoint/2010/main" val="3391771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1</a:t>
            </a:fld>
            <a:endParaRPr lang="en-US"/>
          </a:p>
        </p:txBody>
      </p:sp>
    </p:spTree>
    <p:extLst>
      <p:ext uri="{BB962C8B-B14F-4D97-AF65-F5344CB8AC3E}">
        <p14:creationId xmlns:p14="http://schemas.microsoft.com/office/powerpoint/2010/main" val="131308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071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71</a:t>
            </a:fld>
            <a:endParaRPr lang="en-US"/>
          </a:p>
        </p:txBody>
      </p:sp>
    </p:spTree>
    <p:extLst>
      <p:ext uri="{BB962C8B-B14F-4D97-AF65-F5344CB8AC3E}">
        <p14:creationId xmlns:p14="http://schemas.microsoft.com/office/powerpoint/2010/main" val="346985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77</a:t>
            </a:fld>
            <a:endParaRPr lang="en-US"/>
          </a:p>
        </p:txBody>
      </p:sp>
    </p:spTree>
    <p:extLst>
      <p:ext uri="{BB962C8B-B14F-4D97-AF65-F5344CB8AC3E}">
        <p14:creationId xmlns:p14="http://schemas.microsoft.com/office/powerpoint/2010/main" val="4164301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79</a:t>
            </a:fld>
            <a:endParaRPr lang="en-US"/>
          </a:p>
        </p:txBody>
      </p:sp>
    </p:spTree>
    <p:extLst>
      <p:ext uri="{BB962C8B-B14F-4D97-AF65-F5344CB8AC3E}">
        <p14:creationId xmlns:p14="http://schemas.microsoft.com/office/powerpoint/2010/main" val="2066286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84</a:t>
            </a:fld>
            <a:endParaRPr lang="en-US"/>
          </a:p>
        </p:txBody>
      </p:sp>
    </p:spTree>
    <p:extLst>
      <p:ext uri="{BB962C8B-B14F-4D97-AF65-F5344CB8AC3E}">
        <p14:creationId xmlns:p14="http://schemas.microsoft.com/office/powerpoint/2010/main" val="108260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85</a:t>
            </a:fld>
            <a:endParaRPr lang="en-US"/>
          </a:p>
        </p:txBody>
      </p:sp>
    </p:spTree>
    <p:extLst>
      <p:ext uri="{BB962C8B-B14F-4D97-AF65-F5344CB8AC3E}">
        <p14:creationId xmlns:p14="http://schemas.microsoft.com/office/powerpoint/2010/main" val="2401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0981.713.891</a:t>
            </a:r>
          </a:p>
        </p:txBody>
      </p:sp>
      <p:sp>
        <p:nvSpPr>
          <p:cNvPr id="4" name="Slide Number Placeholder 3"/>
          <p:cNvSpPr>
            <a:spLocks noGrp="1"/>
          </p:cNvSpPr>
          <p:nvPr>
            <p:ph type="sldNum" sz="quarter" idx="10"/>
          </p:nvPr>
        </p:nvSpPr>
        <p:spPr/>
        <p:txBody>
          <a:bodyPr/>
          <a:lstStyle/>
          <a:p>
            <a:fld id="{9F5BF7C2-3BCC-48BB-8185-089B61341537}" type="slidenum">
              <a:rPr lang="en-US" smtClean="0"/>
              <a:t>3</a:t>
            </a:fld>
            <a:endParaRPr lang="en-US"/>
          </a:p>
        </p:txBody>
      </p:sp>
    </p:spTree>
    <p:extLst>
      <p:ext uri="{BB962C8B-B14F-4D97-AF65-F5344CB8AC3E}">
        <p14:creationId xmlns:p14="http://schemas.microsoft.com/office/powerpoint/2010/main" val="36757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6</a:t>
            </a:fld>
            <a:endParaRPr lang="en-US"/>
          </a:p>
        </p:txBody>
      </p:sp>
    </p:spTree>
    <p:extLst>
      <p:ext uri="{BB962C8B-B14F-4D97-AF65-F5344CB8AC3E}">
        <p14:creationId xmlns:p14="http://schemas.microsoft.com/office/powerpoint/2010/main" val="34291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10</a:t>
            </a:fld>
            <a:endParaRPr lang="en-US"/>
          </a:p>
        </p:txBody>
      </p:sp>
    </p:spTree>
    <p:extLst>
      <p:ext uri="{BB962C8B-B14F-4D97-AF65-F5344CB8AC3E}">
        <p14:creationId xmlns:p14="http://schemas.microsoft.com/office/powerpoint/2010/main" val="1485995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16</a:t>
            </a:fld>
            <a:endParaRPr lang="en-US"/>
          </a:p>
        </p:txBody>
      </p:sp>
    </p:spTree>
    <p:extLst>
      <p:ext uri="{BB962C8B-B14F-4D97-AF65-F5344CB8AC3E}">
        <p14:creationId xmlns:p14="http://schemas.microsoft.com/office/powerpoint/2010/main" val="263739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23</a:t>
            </a:fld>
            <a:endParaRPr lang="en-US"/>
          </a:p>
        </p:txBody>
      </p:sp>
    </p:spTree>
    <p:extLst>
      <p:ext uri="{BB962C8B-B14F-4D97-AF65-F5344CB8AC3E}">
        <p14:creationId xmlns:p14="http://schemas.microsoft.com/office/powerpoint/2010/main" val="1104450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31</a:t>
            </a:fld>
            <a:endParaRPr lang="en-US"/>
          </a:p>
        </p:txBody>
      </p:sp>
    </p:spTree>
    <p:extLst>
      <p:ext uri="{BB962C8B-B14F-4D97-AF65-F5344CB8AC3E}">
        <p14:creationId xmlns:p14="http://schemas.microsoft.com/office/powerpoint/2010/main" val="3125595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38</a:t>
            </a:fld>
            <a:endParaRPr lang="en-US"/>
          </a:p>
        </p:txBody>
      </p:sp>
    </p:spTree>
    <p:extLst>
      <p:ext uri="{BB962C8B-B14F-4D97-AF65-F5344CB8AC3E}">
        <p14:creationId xmlns:p14="http://schemas.microsoft.com/office/powerpoint/2010/main" val="2174584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510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CA98-057E-E1F8-7CD2-63B66E00D7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81093-7907-7B45-FC47-35EDD4B085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03923-4075-9B3E-BAB4-7231E5E384DE}"/>
              </a:ext>
            </a:extLst>
          </p:cNvPr>
          <p:cNvSpPr>
            <a:spLocks noGrp="1"/>
          </p:cNvSpPr>
          <p:nvPr>
            <p:ph type="dt" sz="half" idx="10"/>
          </p:nvPr>
        </p:nvSpPr>
        <p:spPr/>
        <p:txBody>
          <a:bodyPr/>
          <a:lstStyle/>
          <a:p>
            <a:fld id="{55232259-CABF-4D36-977A-93B3C4C486FE}" type="datetimeFigureOut">
              <a:rPr lang="en-US" smtClean="0"/>
              <a:t>11/28/2023</a:t>
            </a:fld>
            <a:endParaRPr lang="en-US"/>
          </a:p>
        </p:txBody>
      </p:sp>
      <p:sp>
        <p:nvSpPr>
          <p:cNvPr id="5" name="Footer Placeholder 4">
            <a:extLst>
              <a:ext uri="{FF2B5EF4-FFF2-40B4-BE49-F238E27FC236}">
                <a16:creationId xmlns:a16="http://schemas.microsoft.com/office/drawing/2014/main" id="{B353FB9E-A4B6-1510-8EEF-33F93E7A5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27CA4-AC30-50A0-8EC6-2D3E8E231942}"/>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1046134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B6B9-4A0C-C298-318A-A048B1C3A8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2DC22D-98DA-6985-8A5E-336BFD1134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04EEA-E612-AF7C-3D39-C96DB0229B3A}"/>
              </a:ext>
            </a:extLst>
          </p:cNvPr>
          <p:cNvSpPr>
            <a:spLocks noGrp="1"/>
          </p:cNvSpPr>
          <p:nvPr>
            <p:ph type="dt" sz="half" idx="10"/>
          </p:nvPr>
        </p:nvSpPr>
        <p:spPr/>
        <p:txBody>
          <a:bodyPr/>
          <a:lstStyle/>
          <a:p>
            <a:fld id="{55232259-CABF-4D36-977A-93B3C4C486FE}" type="datetimeFigureOut">
              <a:rPr lang="en-US" smtClean="0"/>
              <a:t>11/28/2023</a:t>
            </a:fld>
            <a:endParaRPr lang="en-US"/>
          </a:p>
        </p:txBody>
      </p:sp>
      <p:sp>
        <p:nvSpPr>
          <p:cNvPr id="5" name="Footer Placeholder 4">
            <a:extLst>
              <a:ext uri="{FF2B5EF4-FFF2-40B4-BE49-F238E27FC236}">
                <a16:creationId xmlns:a16="http://schemas.microsoft.com/office/drawing/2014/main" id="{59F449E5-CE4E-E903-BE66-5CABEE385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B2396-58F2-89AD-19D0-D673CDFBE2F7}"/>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131745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A9B82-3BB4-012C-BB19-86053C4556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41E47F-3BAF-1D82-6705-A305E75E41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02833-E827-407E-6CBB-838EF4EC2CCE}"/>
              </a:ext>
            </a:extLst>
          </p:cNvPr>
          <p:cNvSpPr>
            <a:spLocks noGrp="1"/>
          </p:cNvSpPr>
          <p:nvPr>
            <p:ph type="dt" sz="half" idx="10"/>
          </p:nvPr>
        </p:nvSpPr>
        <p:spPr/>
        <p:txBody>
          <a:bodyPr/>
          <a:lstStyle/>
          <a:p>
            <a:fld id="{55232259-CABF-4D36-977A-93B3C4C486FE}" type="datetimeFigureOut">
              <a:rPr lang="en-US" smtClean="0"/>
              <a:t>11/28/2023</a:t>
            </a:fld>
            <a:endParaRPr lang="en-US"/>
          </a:p>
        </p:txBody>
      </p:sp>
      <p:sp>
        <p:nvSpPr>
          <p:cNvPr id="5" name="Footer Placeholder 4">
            <a:extLst>
              <a:ext uri="{FF2B5EF4-FFF2-40B4-BE49-F238E27FC236}">
                <a16:creationId xmlns:a16="http://schemas.microsoft.com/office/drawing/2014/main" id="{5D34AEDD-FB67-B974-A0E5-0E703FD5A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812A8-B770-B3F6-59D7-9BC02BF18FBD}"/>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2074485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sp>
        <p:nvSpPr>
          <p:cNvPr id="123" name="Google Shape;12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96665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 name="Google Shape;126;p9"/>
          <p:cNvSpPr txBox="1">
            <a:spLocks noGrp="1"/>
          </p:cNvSpPr>
          <p:nvPr>
            <p:ph type="subTitle" idx="1"/>
          </p:nvPr>
        </p:nvSpPr>
        <p:spPr>
          <a:xfrm>
            <a:off x="2847400" y="4204667"/>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2133"/>
              </a:spcBef>
              <a:spcAft>
                <a:spcPts val="0"/>
              </a:spcAft>
              <a:buSzPts val="1100"/>
              <a:buNone/>
              <a:defRPr/>
            </a:lvl3pPr>
            <a:lvl4pPr lvl="3" algn="ctr" rtl="0">
              <a:lnSpc>
                <a:spcPct val="100000"/>
              </a:lnSpc>
              <a:spcBef>
                <a:spcPts val="2133"/>
              </a:spcBef>
              <a:spcAft>
                <a:spcPts val="0"/>
              </a:spcAft>
              <a:buSzPts val="1100"/>
              <a:buNone/>
              <a:defRPr/>
            </a:lvl4pPr>
            <a:lvl5pPr lvl="4" algn="ctr" rtl="0">
              <a:lnSpc>
                <a:spcPct val="100000"/>
              </a:lnSpc>
              <a:spcBef>
                <a:spcPts val="2133"/>
              </a:spcBef>
              <a:spcAft>
                <a:spcPts val="0"/>
              </a:spcAft>
              <a:buSzPts val="1100"/>
              <a:buNone/>
              <a:defRPr/>
            </a:lvl5pPr>
            <a:lvl6pPr lvl="5" algn="ctr" rtl="0">
              <a:lnSpc>
                <a:spcPct val="100000"/>
              </a:lnSpc>
              <a:spcBef>
                <a:spcPts val="2133"/>
              </a:spcBef>
              <a:spcAft>
                <a:spcPts val="0"/>
              </a:spcAft>
              <a:buSzPts val="1100"/>
              <a:buNone/>
              <a:defRPr/>
            </a:lvl6pPr>
            <a:lvl7pPr lvl="6" algn="ctr" rtl="0">
              <a:lnSpc>
                <a:spcPct val="100000"/>
              </a:lnSpc>
              <a:spcBef>
                <a:spcPts val="2133"/>
              </a:spcBef>
              <a:spcAft>
                <a:spcPts val="0"/>
              </a:spcAft>
              <a:buSzPts val="1100"/>
              <a:buNone/>
              <a:defRPr/>
            </a:lvl7pPr>
            <a:lvl8pPr lvl="7" algn="ctr" rtl="0">
              <a:lnSpc>
                <a:spcPct val="100000"/>
              </a:lnSpc>
              <a:spcBef>
                <a:spcPts val="2133"/>
              </a:spcBef>
              <a:spcAft>
                <a:spcPts val="0"/>
              </a:spcAft>
              <a:buSzPts val="1100"/>
              <a:buNone/>
              <a:defRPr/>
            </a:lvl8pPr>
            <a:lvl9pPr lvl="8" algn="ctr" rtl="0">
              <a:lnSpc>
                <a:spcPct val="100000"/>
              </a:lnSpc>
              <a:spcBef>
                <a:spcPts val="2133"/>
              </a:spcBef>
              <a:spcAft>
                <a:spcPts val="2133"/>
              </a:spcAft>
              <a:buSzPts val="1100"/>
              <a:buNone/>
              <a:defRPr/>
            </a:lvl9pPr>
          </a:lstStyle>
          <a:p>
            <a:endParaRPr/>
          </a:p>
        </p:txBody>
      </p:sp>
    </p:spTree>
    <p:extLst>
      <p:ext uri="{BB962C8B-B14F-4D97-AF65-F5344CB8AC3E}">
        <p14:creationId xmlns:p14="http://schemas.microsoft.com/office/powerpoint/2010/main" val="2784090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9"/>
        <p:cNvGrpSpPr/>
        <p:nvPr/>
      </p:nvGrpSpPr>
      <p:grpSpPr>
        <a:xfrm>
          <a:off x="0" y="0"/>
          <a:ext cx="0" cy="0"/>
          <a:chOff x="0" y="0"/>
          <a:chExt cx="0" cy="0"/>
        </a:xfrm>
      </p:grpSpPr>
      <p:sp>
        <p:nvSpPr>
          <p:cNvPr id="130" name="Google Shape;130;p11"/>
          <p:cNvSpPr txBox="1">
            <a:spLocks noGrp="1"/>
          </p:cNvSpPr>
          <p:nvPr>
            <p:ph type="title" hasCustomPrompt="1"/>
          </p:nvPr>
        </p:nvSpPr>
        <p:spPr>
          <a:xfrm>
            <a:off x="1712000" y="1717667"/>
            <a:ext cx="8768000" cy="262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31" name="Google Shape;131;p11"/>
          <p:cNvSpPr txBox="1">
            <a:spLocks noGrp="1"/>
          </p:cNvSpPr>
          <p:nvPr>
            <p:ph type="subTitle" idx="1"/>
          </p:nvPr>
        </p:nvSpPr>
        <p:spPr>
          <a:xfrm>
            <a:off x="1712000" y="4345433"/>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2133"/>
              </a:spcBef>
              <a:spcAft>
                <a:spcPts val="0"/>
              </a:spcAft>
              <a:buSzPts val="1100"/>
              <a:buNone/>
              <a:defRPr/>
            </a:lvl3pPr>
            <a:lvl4pPr lvl="3" algn="ctr" rtl="0">
              <a:lnSpc>
                <a:spcPct val="100000"/>
              </a:lnSpc>
              <a:spcBef>
                <a:spcPts val="2133"/>
              </a:spcBef>
              <a:spcAft>
                <a:spcPts val="0"/>
              </a:spcAft>
              <a:buSzPts val="1100"/>
              <a:buNone/>
              <a:defRPr/>
            </a:lvl4pPr>
            <a:lvl5pPr lvl="4" algn="ctr" rtl="0">
              <a:lnSpc>
                <a:spcPct val="100000"/>
              </a:lnSpc>
              <a:spcBef>
                <a:spcPts val="2133"/>
              </a:spcBef>
              <a:spcAft>
                <a:spcPts val="0"/>
              </a:spcAft>
              <a:buSzPts val="1100"/>
              <a:buNone/>
              <a:defRPr/>
            </a:lvl5pPr>
            <a:lvl6pPr lvl="5" algn="ctr" rtl="0">
              <a:lnSpc>
                <a:spcPct val="100000"/>
              </a:lnSpc>
              <a:spcBef>
                <a:spcPts val="2133"/>
              </a:spcBef>
              <a:spcAft>
                <a:spcPts val="0"/>
              </a:spcAft>
              <a:buSzPts val="1100"/>
              <a:buNone/>
              <a:defRPr/>
            </a:lvl6pPr>
            <a:lvl7pPr lvl="6" algn="ctr" rtl="0">
              <a:lnSpc>
                <a:spcPct val="100000"/>
              </a:lnSpc>
              <a:spcBef>
                <a:spcPts val="2133"/>
              </a:spcBef>
              <a:spcAft>
                <a:spcPts val="0"/>
              </a:spcAft>
              <a:buSzPts val="1100"/>
              <a:buNone/>
              <a:defRPr/>
            </a:lvl7pPr>
            <a:lvl8pPr lvl="7" algn="ctr" rtl="0">
              <a:lnSpc>
                <a:spcPct val="100000"/>
              </a:lnSpc>
              <a:spcBef>
                <a:spcPts val="2133"/>
              </a:spcBef>
              <a:spcAft>
                <a:spcPts val="0"/>
              </a:spcAft>
              <a:buSzPts val="1100"/>
              <a:buNone/>
              <a:defRPr/>
            </a:lvl8pPr>
            <a:lvl9pPr lvl="8" algn="ctr" rtl="0">
              <a:lnSpc>
                <a:spcPct val="100000"/>
              </a:lnSpc>
              <a:spcBef>
                <a:spcPts val="2133"/>
              </a:spcBef>
              <a:spcAft>
                <a:spcPts val="2133"/>
              </a:spcAft>
              <a:buSzPts val="1100"/>
              <a:buNone/>
              <a:defRPr/>
            </a:lvl9pPr>
          </a:lstStyle>
          <a:p>
            <a:endParaRPr/>
          </a:p>
        </p:txBody>
      </p:sp>
    </p:spTree>
    <p:extLst>
      <p:ext uri="{BB962C8B-B14F-4D97-AF65-F5344CB8AC3E}">
        <p14:creationId xmlns:p14="http://schemas.microsoft.com/office/powerpoint/2010/main" val="376136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896111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3"/>
        <p:cNvGrpSpPr/>
        <p:nvPr/>
      </p:nvGrpSpPr>
      <p:grpSpPr>
        <a:xfrm>
          <a:off x="0" y="0"/>
          <a:ext cx="0" cy="0"/>
          <a:chOff x="0" y="0"/>
          <a:chExt cx="0" cy="0"/>
        </a:xfrm>
      </p:grpSpPr>
      <p:grpSp>
        <p:nvGrpSpPr>
          <p:cNvPr id="134" name="Google Shape;134;p13"/>
          <p:cNvGrpSpPr/>
          <p:nvPr/>
        </p:nvGrpSpPr>
        <p:grpSpPr>
          <a:xfrm flipH="1">
            <a:off x="6509868" y="-5"/>
            <a:ext cx="5682145" cy="4570645"/>
            <a:chOff x="0" y="0"/>
            <a:chExt cx="4261609" cy="3427984"/>
          </a:xfrm>
        </p:grpSpPr>
        <p:sp>
          <p:nvSpPr>
            <p:cNvPr id="135" name="Google Shape;135;p13"/>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13"/>
          <p:cNvGrpSpPr/>
          <p:nvPr/>
        </p:nvGrpSpPr>
        <p:grpSpPr>
          <a:xfrm rot="10800000">
            <a:off x="-16" y="5962871"/>
            <a:ext cx="2922117" cy="973856"/>
            <a:chOff x="1358725" y="239400"/>
            <a:chExt cx="1333975" cy="444575"/>
          </a:xfrm>
        </p:grpSpPr>
        <p:sp>
          <p:nvSpPr>
            <p:cNvPr id="139" name="Google Shape;139;p13"/>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3"/>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13"/>
          <p:cNvGrpSpPr/>
          <p:nvPr/>
        </p:nvGrpSpPr>
        <p:grpSpPr>
          <a:xfrm>
            <a:off x="1949818" y="2078651"/>
            <a:ext cx="8102183" cy="4111200"/>
            <a:chOff x="1462363" y="1558988"/>
            <a:chExt cx="6076637" cy="3083400"/>
          </a:xfrm>
        </p:grpSpPr>
        <p:sp>
          <p:nvSpPr>
            <p:cNvPr id="142" name="Google Shape;142;p13"/>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 name="Google Shape;143;p13"/>
            <p:cNvGrpSpPr/>
            <p:nvPr/>
          </p:nvGrpSpPr>
          <p:grpSpPr>
            <a:xfrm>
              <a:off x="1462363" y="1664049"/>
              <a:ext cx="441262" cy="2868057"/>
              <a:chOff x="2249101" y="2730885"/>
              <a:chExt cx="144449" cy="938869"/>
            </a:xfrm>
          </p:grpSpPr>
          <p:grpSp>
            <p:nvGrpSpPr>
              <p:cNvPr id="144" name="Google Shape;144;p13"/>
              <p:cNvGrpSpPr/>
              <p:nvPr/>
            </p:nvGrpSpPr>
            <p:grpSpPr>
              <a:xfrm>
                <a:off x="2308246" y="2735050"/>
                <a:ext cx="85304" cy="931099"/>
                <a:chOff x="2308246" y="2735050"/>
                <a:chExt cx="85304" cy="931099"/>
              </a:xfrm>
            </p:grpSpPr>
            <p:sp>
              <p:nvSpPr>
                <p:cNvPr id="145" name="Google Shape;145;p13"/>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3"/>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3"/>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3"/>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3"/>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3"/>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3"/>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3"/>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3"/>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13"/>
              <p:cNvGrpSpPr/>
              <p:nvPr/>
            </p:nvGrpSpPr>
            <p:grpSpPr>
              <a:xfrm>
                <a:off x="2249101" y="2730885"/>
                <a:ext cx="109152" cy="938869"/>
                <a:chOff x="2249101" y="2730885"/>
                <a:chExt cx="109152" cy="938869"/>
              </a:xfrm>
            </p:grpSpPr>
            <p:sp>
              <p:nvSpPr>
                <p:cNvPr id="156" name="Google Shape;156;p13"/>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3"/>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3"/>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3"/>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3"/>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3"/>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3"/>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3"/>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3"/>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6" name="Google Shape;166;p13"/>
          <p:cNvGrpSpPr/>
          <p:nvPr/>
        </p:nvGrpSpPr>
        <p:grpSpPr>
          <a:xfrm>
            <a:off x="11492118" y="4613100"/>
            <a:ext cx="456913" cy="1253333"/>
            <a:chOff x="8606213" y="4046575"/>
            <a:chExt cx="342685" cy="940000"/>
          </a:xfrm>
        </p:grpSpPr>
        <p:grpSp>
          <p:nvGrpSpPr>
            <p:cNvPr id="167" name="Google Shape;167;p13"/>
            <p:cNvGrpSpPr/>
            <p:nvPr/>
          </p:nvGrpSpPr>
          <p:grpSpPr>
            <a:xfrm>
              <a:off x="8606213" y="4046575"/>
              <a:ext cx="104150" cy="104150"/>
              <a:chOff x="7648113" y="3202125"/>
              <a:chExt cx="104150" cy="104150"/>
            </a:xfrm>
          </p:grpSpPr>
          <p:sp>
            <p:nvSpPr>
              <p:cNvPr id="168" name="Google Shape;168;p13"/>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3"/>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 name="Google Shape;170;p13"/>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3"/>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13"/>
          <p:cNvGrpSpPr/>
          <p:nvPr/>
        </p:nvGrpSpPr>
        <p:grpSpPr>
          <a:xfrm>
            <a:off x="251318" y="4850401"/>
            <a:ext cx="545148" cy="1112457"/>
            <a:chOff x="158738" y="274450"/>
            <a:chExt cx="408861" cy="834343"/>
          </a:xfrm>
        </p:grpSpPr>
        <p:grpSp>
          <p:nvGrpSpPr>
            <p:cNvPr id="173" name="Google Shape;173;p13"/>
            <p:cNvGrpSpPr/>
            <p:nvPr/>
          </p:nvGrpSpPr>
          <p:grpSpPr>
            <a:xfrm>
              <a:off x="158738" y="626738"/>
              <a:ext cx="109300" cy="109625"/>
              <a:chOff x="9043313" y="2299825"/>
              <a:chExt cx="109300" cy="109625"/>
            </a:xfrm>
          </p:grpSpPr>
          <p:sp>
            <p:nvSpPr>
              <p:cNvPr id="174" name="Google Shape;174;p13"/>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3"/>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13"/>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3"/>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9673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433"/>
        <p:cNvGrpSpPr/>
        <p:nvPr/>
      </p:nvGrpSpPr>
      <p:grpSpPr>
        <a:xfrm>
          <a:off x="0" y="0"/>
          <a:ext cx="0" cy="0"/>
          <a:chOff x="0" y="0"/>
          <a:chExt cx="0" cy="0"/>
        </a:xfrm>
      </p:grpSpPr>
      <p:grpSp>
        <p:nvGrpSpPr>
          <p:cNvPr id="434" name="Google Shape;434;p23"/>
          <p:cNvGrpSpPr/>
          <p:nvPr/>
        </p:nvGrpSpPr>
        <p:grpSpPr>
          <a:xfrm>
            <a:off x="10236407" y="4176438"/>
            <a:ext cx="1955877" cy="2681663"/>
            <a:chOff x="2782925" y="1553350"/>
            <a:chExt cx="879125" cy="1205350"/>
          </a:xfrm>
        </p:grpSpPr>
        <p:sp>
          <p:nvSpPr>
            <p:cNvPr id="435" name="Google Shape;435;p23"/>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3"/>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7" name="Google Shape;437;p23"/>
          <p:cNvGrpSpPr/>
          <p:nvPr/>
        </p:nvGrpSpPr>
        <p:grpSpPr>
          <a:xfrm flipH="1">
            <a:off x="-112" y="9"/>
            <a:ext cx="2049333" cy="1012772"/>
            <a:chOff x="2583400" y="743900"/>
            <a:chExt cx="1078975" cy="533225"/>
          </a:xfrm>
        </p:grpSpPr>
        <p:sp>
          <p:nvSpPr>
            <p:cNvPr id="438" name="Google Shape;438;p23"/>
            <p:cNvSpPr/>
            <p:nvPr/>
          </p:nvSpPr>
          <p:spPr>
            <a:xfrm>
              <a:off x="2637875" y="743900"/>
              <a:ext cx="1024500" cy="390075"/>
            </a:xfrm>
            <a:custGeom>
              <a:avLst/>
              <a:gdLst/>
              <a:ahLst/>
              <a:cxnLst/>
              <a:rect l="l" t="t" r="r" b="b"/>
              <a:pathLst>
                <a:path w="40980" h="15603" extrusionOk="0">
                  <a:moveTo>
                    <a:pt x="0" y="1"/>
                  </a:moveTo>
                  <a:cubicBezTo>
                    <a:pt x="0" y="1"/>
                    <a:pt x="8294" y="15602"/>
                    <a:pt x="32112" y="15602"/>
                  </a:cubicBezTo>
                  <a:cubicBezTo>
                    <a:pt x="34858" y="15602"/>
                    <a:pt x="37810" y="15395"/>
                    <a:pt x="40979" y="14933"/>
                  </a:cubicBezTo>
                  <a:lnTo>
                    <a:pt x="409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3"/>
            <p:cNvSpPr/>
            <p:nvPr/>
          </p:nvSpPr>
          <p:spPr>
            <a:xfrm>
              <a:off x="2583400" y="743900"/>
              <a:ext cx="1078975" cy="533225"/>
            </a:xfrm>
            <a:custGeom>
              <a:avLst/>
              <a:gdLst/>
              <a:ahLst/>
              <a:cxnLst/>
              <a:rect l="l" t="t" r="r" b="b"/>
              <a:pathLst>
                <a:path w="43159" h="21329" fill="none" extrusionOk="0">
                  <a:moveTo>
                    <a:pt x="0" y="1"/>
                  </a:moveTo>
                  <a:cubicBezTo>
                    <a:pt x="0" y="1"/>
                    <a:pt x="10870" y="21328"/>
                    <a:pt x="43158" y="16415"/>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1579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440"/>
        <p:cNvGrpSpPr/>
        <p:nvPr/>
      </p:nvGrpSpPr>
      <p:grpSpPr>
        <a:xfrm>
          <a:off x="0" y="0"/>
          <a:ext cx="0" cy="0"/>
          <a:chOff x="0" y="0"/>
          <a:chExt cx="0" cy="0"/>
        </a:xfrm>
      </p:grpSpPr>
      <p:grpSp>
        <p:nvGrpSpPr>
          <p:cNvPr id="441" name="Google Shape;441;p24"/>
          <p:cNvGrpSpPr/>
          <p:nvPr/>
        </p:nvGrpSpPr>
        <p:grpSpPr>
          <a:xfrm>
            <a:off x="10236407" y="4176438"/>
            <a:ext cx="1955877" cy="2681663"/>
            <a:chOff x="2782925" y="1553350"/>
            <a:chExt cx="879125" cy="1205350"/>
          </a:xfrm>
        </p:grpSpPr>
        <p:sp>
          <p:nvSpPr>
            <p:cNvPr id="442" name="Google Shape;442;p24"/>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24"/>
          <p:cNvGrpSpPr/>
          <p:nvPr/>
        </p:nvGrpSpPr>
        <p:grpSpPr>
          <a:xfrm>
            <a:off x="3" y="-19"/>
            <a:ext cx="4189533" cy="3370008"/>
            <a:chOff x="2846775" y="3027525"/>
            <a:chExt cx="1888425" cy="1519025"/>
          </a:xfrm>
        </p:grpSpPr>
        <p:sp>
          <p:nvSpPr>
            <p:cNvPr id="445" name="Google Shape;445;p24"/>
            <p:cNvSpPr/>
            <p:nvPr/>
          </p:nvSpPr>
          <p:spPr>
            <a:xfrm>
              <a:off x="2846775" y="3027525"/>
              <a:ext cx="1797850" cy="1425850"/>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846775" y="3027525"/>
              <a:ext cx="1888425" cy="1519025"/>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1887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3715998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24C4-9DBD-F85C-EC5C-EB5CDFA18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BA817-C44F-39B3-4AEA-90FDC5CB7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3F025-A30B-E7B2-1F8C-87984B3DBDA3}"/>
              </a:ext>
            </a:extLst>
          </p:cNvPr>
          <p:cNvSpPr>
            <a:spLocks noGrp="1"/>
          </p:cNvSpPr>
          <p:nvPr>
            <p:ph type="dt" sz="half" idx="10"/>
          </p:nvPr>
        </p:nvSpPr>
        <p:spPr/>
        <p:txBody>
          <a:bodyPr/>
          <a:lstStyle/>
          <a:p>
            <a:fld id="{55232259-CABF-4D36-977A-93B3C4C486FE}" type="datetimeFigureOut">
              <a:rPr lang="en-US" smtClean="0"/>
              <a:t>11/28/2023</a:t>
            </a:fld>
            <a:endParaRPr lang="en-US"/>
          </a:p>
        </p:txBody>
      </p:sp>
      <p:sp>
        <p:nvSpPr>
          <p:cNvPr id="5" name="Footer Placeholder 4">
            <a:extLst>
              <a:ext uri="{FF2B5EF4-FFF2-40B4-BE49-F238E27FC236}">
                <a16:creationId xmlns:a16="http://schemas.microsoft.com/office/drawing/2014/main" id="{18E17602-4081-27AC-958A-D0EA1DCB5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F2ACC-4520-055E-6CC5-A2A74511BC93}"/>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3068845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39419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2D211-8338-4D66-BDE9-C1CF608343A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217596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22D211-8338-4D66-BDE9-C1CF608343AF}"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22375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22D211-8338-4D66-BDE9-C1CF608343AF}"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476800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22D211-8338-4D66-BDE9-C1CF608343AF}"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102357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2D211-8338-4D66-BDE9-C1CF608343AF}"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83485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91816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498568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3584116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575985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946B-F7E2-B0BD-AD24-478AD7069E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B9D3A4-BA7E-9A51-F0BD-0648FEFC55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63F6B0-6532-5D75-43BE-D4150C19BB73}"/>
              </a:ext>
            </a:extLst>
          </p:cNvPr>
          <p:cNvSpPr>
            <a:spLocks noGrp="1"/>
          </p:cNvSpPr>
          <p:nvPr>
            <p:ph type="dt" sz="half" idx="10"/>
          </p:nvPr>
        </p:nvSpPr>
        <p:spPr/>
        <p:txBody>
          <a:bodyPr/>
          <a:lstStyle/>
          <a:p>
            <a:fld id="{55232259-CABF-4D36-977A-93B3C4C486FE}" type="datetimeFigureOut">
              <a:rPr lang="en-US" smtClean="0"/>
              <a:t>11/28/2023</a:t>
            </a:fld>
            <a:endParaRPr lang="en-US"/>
          </a:p>
        </p:txBody>
      </p:sp>
      <p:sp>
        <p:nvSpPr>
          <p:cNvPr id="5" name="Footer Placeholder 4">
            <a:extLst>
              <a:ext uri="{FF2B5EF4-FFF2-40B4-BE49-F238E27FC236}">
                <a16:creationId xmlns:a16="http://schemas.microsoft.com/office/drawing/2014/main" id="{9B268A47-C31C-7F1B-F28D-3CF01FD8F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CBCB8-94D7-9211-243A-FC90CCE350C0}"/>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1484117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46865" y="2240230"/>
            <a:ext cx="9104692" cy="2772268"/>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8977981" y="4484092"/>
            <a:ext cx="3036507" cy="528401"/>
            <a:chOff x="6699127" y="195233"/>
            <a:chExt cx="1169026" cy="203429"/>
          </a:xfrm>
        </p:grpSpPr>
        <p:sp>
          <p:nvSpPr>
            <p:cNvPr id="11" name="Google Shape;11;p2"/>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146873" y="4928496"/>
            <a:ext cx="11867203" cy="2251323"/>
            <a:chOff x="2519592" y="467524"/>
            <a:chExt cx="1055463" cy="299835"/>
          </a:xfrm>
        </p:grpSpPr>
        <p:sp>
          <p:nvSpPr>
            <p:cNvPr id="16" name="Google Shape;16;p2"/>
            <p:cNvSpPr/>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2"/>
          <p:cNvSpPr txBox="1">
            <a:spLocks noGrp="1"/>
          </p:cNvSpPr>
          <p:nvPr>
            <p:ph type="subTitle" idx="1"/>
          </p:nvPr>
        </p:nvSpPr>
        <p:spPr>
          <a:xfrm rot="-274">
            <a:off x="6209967" y="3769743"/>
            <a:ext cx="5021600" cy="528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0" name="Google Shape;50;p2"/>
          <p:cNvSpPr txBox="1">
            <a:spLocks noGrp="1"/>
          </p:cNvSpPr>
          <p:nvPr>
            <p:ph type="ctrTitle"/>
          </p:nvPr>
        </p:nvSpPr>
        <p:spPr>
          <a:xfrm>
            <a:off x="4800600" y="1579000"/>
            <a:ext cx="6431600" cy="21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267"/>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1" name="Google Shape;51;p2"/>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0811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2"/>
        <p:cNvGrpSpPr/>
        <p:nvPr/>
      </p:nvGrpSpPr>
      <p:grpSpPr>
        <a:xfrm>
          <a:off x="0" y="0"/>
          <a:ext cx="0" cy="0"/>
          <a:chOff x="0" y="0"/>
          <a:chExt cx="0" cy="0"/>
        </a:xfrm>
      </p:grpSpPr>
      <p:sp>
        <p:nvSpPr>
          <p:cNvPr id="53" name="Google Shape;53;p3"/>
          <p:cNvSpPr/>
          <p:nvPr/>
        </p:nvSpPr>
        <p:spPr>
          <a:xfrm>
            <a:off x="114322" y="1284558"/>
            <a:ext cx="11937999" cy="6231549"/>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 name="Google Shape;54;p3"/>
          <p:cNvGrpSpPr/>
          <p:nvPr/>
        </p:nvGrpSpPr>
        <p:grpSpPr>
          <a:xfrm>
            <a:off x="114423" y="5047385"/>
            <a:ext cx="11938015" cy="2181212"/>
            <a:chOff x="2533672" y="1143519"/>
            <a:chExt cx="1055540" cy="263673"/>
          </a:xfrm>
        </p:grpSpPr>
        <p:sp>
          <p:nvSpPr>
            <p:cNvPr id="55" name="Google Shape;55;p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 name="Google Shape;56;p3"/>
            <p:cNvGrpSpPr/>
            <p:nvPr/>
          </p:nvGrpSpPr>
          <p:grpSpPr>
            <a:xfrm>
              <a:off x="2533672" y="1201686"/>
              <a:ext cx="1055540" cy="205507"/>
              <a:chOff x="2533672" y="1201686"/>
              <a:chExt cx="1055540" cy="205507"/>
            </a:xfrm>
          </p:grpSpPr>
          <p:sp>
            <p:nvSpPr>
              <p:cNvPr id="57" name="Google Shape;57;p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114420" y="5047407"/>
            <a:ext cx="3138941" cy="1654980"/>
            <a:chOff x="1115959" y="5637075"/>
            <a:chExt cx="490031" cy="258365"/>
          </a:xfrm>
        </p:grpSpPr>
        <p:sp>
          <p:nvSpPr>
            <p:cNvPr id="118" name="Google Shape;118;p3"/>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2995530" y="5597532"/>
            <a:ext cx="653401" cy="1104856"/>
            <a:chOff x="10566208" y="1683099"/>
            <a:chExt cx="95406" cy="161343"/>
          </a:xfrm>
        </p:grpSpPr>
        <p:sp>
          <p:nvSpPr>
            <p:cNvPr id="126" name="Google Shape;126;p3"/>
            <p:cNvSpPr/>
            <p:nvPr/>
          </p:nvSpPr>
          <p:spPr>
            <a:xfrm>
              <a:off x="10566208" y="1692101"/>
              <a:ext cx="83557" cy="152341"/>
            </a:xfrm>
            <a:custGeom>
              <a:avLst/>
              <a:gdLst/>
              <a:ahLst/>
              <a:cxnLst/>
              <a:rect l="l" t="t" r="r" b="b"/>
              <a:pathLst>
                <a:path w="1086" h="1980" extrusionOk="0">
                  <a:moveTo>
                    <a:pt x="1060" y="0"/>
                  </a:moveTo>
                  <a:cubicBezTo>
                    <a:pt x="531" y="547"/>
                    <a:pt x="165" y="1229"/>
                    <a:pt x="0" y="1971"/>
                  </a:cubicBezTo>
                  <a:lnTo>
                    <a:pt x="36" y="1980"/>
                  </a:lnTo>
                  <a:cubicBezTo>
                    <a:pt x="196" y="1253"/>
                    <a:pt x="569" y="558"/>
                    <a:pt x="1086" y="26"/>
                  </a:cubicBezTo>
                  <a:lnTo>
                    <a:pt x="1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10616681" y="1712336"/>
              <a:ext cx="39624" cy="20389"/>
            </a:xfrm>
            <a:custGeom>
              <a:avLst/>
              <a:gdLst/>
              <a:ahLst/>
              <a:cxnLst/>
              <a:rect l="l" t="t" r="r" b="b"/>
              <a:pathLst>
                <a:path w="515" h="265" extrusionOk="0">
                  <a:moveTo>
                    <a:pt x="497" y="1"/>
                  </a:moveTo>
                  <a:cubicBezTo>
                    <a:pt x="334" y="82"/>
                    <a:pt x="167" y="161"/>
                    <a:pt x="0" y="231"/>
                  </a:cubicBezTo>
                  <a:lnTo>
                    <a:pt x="15" y="265"/>
                  </a:lnTo>
                  <a:cubicBezTo>
                    <a:pt x="183" y="195"/>
                    <a:pt x="351" y="117"/>
                    <a:pt x="514" y="33"/>
                  </a:cubicBezTo>
                  <a:lnTo>
                    <a:pt x="4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10598369" y="1734957"/>
              <a:ext cx="48395" cy="25313"/>
            </a:xfrm>
            <a:custGeom>
              <a:avLst/>
              <a:gdLst/>
              <a:ahLst/>
              <a:cxnLst/>
              <a:rect l="l" t="t" r="r" b="b"/>
              <a:pathLst>
                <a:path w="629" h="329" extrusionOk="0">
                  <a:moveTo>
                    <a:pt x="613" y="0"/>
                  </a:moveTo>
                  <a:lnTo>
                    <a:pt x="1" y="295"/>
                  </a:lnTo>
                  <a:lnTo>
                    <a:pt x="16" y="329"/>
                  </a:lnTo>
                  <a:lnTo>
                    <a:pt x="628" y="32"/>
                  </a:lnTo>
                  <a:lnTo>
                    <a:pt x="6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10586982" y="1758731"/>
              <a:ext cx="47395" cy="25159"/>
            </a:xfrm>
            <a:custGeom>
              <a:avLst/>
              <a:gdLst/>
              <a:ahLst/>
              <a:cxnLst/>
              <a:rect l="l" t="t" r="r" b="b"/>
              <a:pathLst>
                <a:path w="616" h="327" extrusionOk="0">
                  <a:moveTo>
                    <a:pt x="601" y="1"/>
                  </a:moveTo>
                  <a:cubicBezTo>
                    <a:pt x="397" y="87"/>
                    <a:pt x="194" y="186"/>
                    <a:pt x="0" y="295"/>
                  </a:cubicBezTo>
                  <a:lnTo>
                    <a:pt x="19" y="326"/>
                  </a:lnTo>
                  <a:cubicBezTo>
                    <a:pt x="210" y="218"/>
                    <a:pt x="412" y="120"/>
                    <a:pt x="616" y="35"/>
                  </a:cubicBezTo>
                  <a:lnTo>
                    <a:pt x="6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10576056" y="1783429"/>
              <a:ext cx="41701" cy="27852"/>
            </a:xfrm>
            <a:custGeom>
              <a:avLst/>
              <a:gdLst/>
              <a:ahLst/>
              <a:cxnLst/>
              <a:rect l="l" t="t" r="r" b="b"/>
              <a:pathLst>
                <a:path w="542" h="362" extrusionOk="0">
                  <a:moveTo>
                    <a:pt x="524" y="1"/>
                  </a:moveTo>
                  <a:cubicBezTo>
                    <a:pt x="344" y="100"/>
                    <a:pt x="167" y="211"/>
                    <a:pt x="1" y="332"/>
                  </a:cubicBezTo>
                  <a:lnTo>
                    <a:pt x="21" y="362"/>
                  </a:lnTo>
                  <a:cubicBezTo>
                    <a:pt x="187" y="242"/>
                    <a:pt x="361" y="131"/>
                    <a:pt x="542" y="33"/>
                  </a:cubicBezTo>
                  <a:lnTo>
                    <a:pt x="5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0640224" y="1683099"/>
              <a:ext cx="19312" cy="17158"/>
            </a:xfrm>
            <a:custGeom>
              <a:avLst/>
              <a:gdLst/>
              <a:ahLst/>
              <a:cxnLst/>
              <a:rect l="l" t="t" r="r" b="b"/>
              <a:pathLst>
                <a:path w="251" h="223" extrusionOk="0">
                  <a:moveTo>
                    <a:pt x="125" y="0"/>
                  </a:moveTo>
                  <a:cubicBezTo>
                    <a:pt x="78" y="0"/>
                    <a:pt x="36" y="29"/>
                    <a:pt x="21" y="75"/>
                  </a:cubicBezTo>
                  <a:cubicBezTo>
                    <a:pt x="1" y="134"/>
                    <a:pt x="32" y="196"/>
                    <a:pt x="90" y="216"/>
                  </a:cubicBezTo>
                  <a:cubicBezTo>
                    <a:pt x="101" y="220"/>
                    <a:pt x="114" y="222"/>
                    <a:pt x="125" y="222"/>
                  </a:cubicBezTo>
                  <a:cubicBezTo>
                    <a:pt x="172" y="222"/>
                    <a:pt x="215" y="193"/>
                    <a:pt x="230" y="147"/>
                  </a:cubicBezTo>
                  <a:cubicBezTo>
                    <a:pt x="250" y="90"/>
                    <a:pt x="219" y="26"/>
                    <a:pt x="162" y="7"/>
                  </a:cubicBezTo>
                  <a:cubicBezTo>
                    <a:pt x="149" y="2"/>
                    <a:pt x="137"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10642379" y="1708412"/>
              <a:ext cx="19235" cy="17081"/>
            </a:xfrm>
            <a:custGeom>
              <a:avLst/>
              <a:gdLst/>
              <a:ahLst/>
              <a:cxnLst/>
              <a:rect l="l" t="t" r="r" b="b"/>
              <a:pathLst>
                <a:path w="250" h="222" extrusionOk="0">
                  <a:moveTo>
                    <a:pt x="124" y="0"/>
                  </a:moveTo>
                  <a:cubicBezTo>
                    <a:pt x="78" y="0"/>
                    <a:pt x="36" y="29"/>
                    <a:pt x="20" y="75"/>
                  </a:cubicBezTo>
                  <a:cubicBezTo>
                    <a:pt x="0" y="133"/>
                    <a:pt x="31" y="196"/>
                    <a:pt x="89" y="216"/>
                  </a:cubicBezTo>
                  <a:cubicBezTo>
                    <a:pt x="101" y="220"/>
                    <a:pt x="113" y="222"/>
                    <a:pt x="125" y="222"/>
                  </a:cubicBezTo>
                  <a:cubicBezTo>
                    <a:pt x="171" y="222"/>
                    <a:pt x="214" y="193"/>
                    <a:pt x="229" y="147"/>
                  </a:cubicBezTo>
                  <a:cubicBezTo>
                    <a:pt x="249" y="90"/>
                    <a:pt x="218" y="26"/>
                    <a:pt x="161" y="6"/>
                  </a:cubicBezTo>
                  <a:cubicBezTo>
                    <a:pt x="149"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10632607" y="1730648"/>
              <a:ext cx="19389" cy="17158"/>
            </a:xfrm>
            <a:custGeom>
              <a:avLst/>
              <a:gdLst/>
              <a:ahLst/>
              <a:cxnLst/>
              <a:rect l="l" t="t" r="r" b="b"/>
              <a:pathLst>
                <a:path w="252" h="223" extrusionOk="0">
                  <a:moveTo>
                    <a:pt x="126" y="1"/>
                  </a:moveTo>
                  <a:cubicBezTo>
                    <a:pt x="79" y="1"/>
                    <a:pt x="36" y="30"/>
                    <a:pt x="21" y="76"/>
                  </a:cubicBezTo>
                  <a:cubicBezTo>
                    <a:pt x="1" y="134"/>
                    <a:pt x="32" y="197"/>
                    <a:pt x="90" y="217"/>
                  </a:cubicBezTo>
                  <a:cubicBezTo>
                    <a:pt x="101" y="220"/>
                    <a:pt x="113" y="222"/>
                    <a:pt x="124" y="222"/>
                  </a:cubicBezTo>
                  <a:cubicBezTo>
                    <a:pt x="171" y="222"/>
                    <a:pt x="214" y="193"/>
                    <a:pt x="230" y="147"/>
                  </a:cubicBezTo>
                  <a:cubicBezTo>
                    <a:pt x="251" y="89"/>
                    <a:pt x="220" y="27"/>
                    <a:pt x="161" y="6"/>
                  </a:cubicBezTo>
                  <a:cubicBezTo>
                    <a:pt x="150" y="2"/>
                    <a:pt x="138"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10606909" y="1780121"/>
              <a:ext cx="19158" cy="17158"/>
            </a:xfrm>
            <a:custGeom>
              <a:avLst/>
              <a:gdLst/>
              <a:ahLst/>
              <a:cxnLst/>
              <a:rect l="l" t="t" r="r" b="b"/>
              <a:pathLst>
                <a:path w="249" h="223" extrusionOk="0">
                  <a:moveTo>
                    <a:pt x="124" y="0"/>
                  </a:moveTo>
                  <a:cubicBezTo>
                    <a:pt x="77" y="0"/>
                    <a:pt x="35" y="30"/>
                    <a:pt x="19" y="75"/>
                  </a:cubicBezTo>
                  <a:cubicBezTo>
                    <a:pt x="0" y="134"/>
                    <a:pt x="31" y="196"/>
                    <a:pt x="89" y="216"/>
                  </a:cubicBezTo>
                  <a:cubicBezTo>
                    <a:pt x="101" y="220"/>
                    <a:pt x="113" y="222"/>
                    <a:pt x="125" y="222"/>
                  </a:cubicBezTo>
                  <a:cubicBezTo>
                    <a:pt x="171" y="222"/>
                    <a:pt x="214" y="193"/>
                    <a:pt x="230" y="147"/>
                  </a:cubicBezTo>
                  <a:cubicBezTo>
                    <a:pt x="248" y="90"/>
                    <a:pt x="217" y="25"/>
                    <a:pt x="160" y="6"/>
                  </a:cubicBezTo>
                  <a:cubicBezTo>
                    <a:pt x="148"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10622990" y="1752961"/>
              <a:ext cx="19235" cy="17158"/>
            </a:xfrm>
            <a:custGeom>
              <a:avLst/>
              <a:gdLst/>
              <a:ahLst/>
              <a:cxnLst/>
              <a:rect l="l" t="t" r="r" b="b"/>
              <a:pathLst>
                <a:path w="250" h="223" extrusionOk="0">
                  <a:moveTo>
                    <a:pt x="125" y="1"/>
                  </a:moveTo>
                  <a:cubicBezTo>
                    <a:pt x="78" y="1"/>
                    <a:pt x="35" y="30"/>
                    <a:pt x="21" y="76"/>
                  </a:cubicBezTo>
                  <a:cubicBezTo>
                    <a:pt x="1" y="135"/>
                    <a:pt x="32" y="198"/>
                    <a:pt x="89" y="217"/>
                  </a:cubicBezTo>
                  <a:cubicBezTo>
                    <a:pt x="101" y="221"/>
                    <a:pt x="113" y="223"/>
                    <a:pt x="125" y="223"/>
                  </a:cubicBezTo>
                  <a:cubicBezTo>
                    <a:pt x="172" y="223"/>
                    <a:pt x="214" y="193"/>
                    <a:pt x="230" y="148"/>
                  </a:cubicBezTo>
                  <a:cubicBezTo>
                    <a:pt x="250" y="89"/>
                    <a:pt x="220" y="27"/>
                    <a:pt x="161" y="7"/>
                  </a:cubicBezTo>
                  <a:cubicBezTo>
                    <a:pt x="149" y="3"/>
                    <a:pt x="137"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3"/>
          <p:cNvGrpSpPr/>
          <p:nvPr/>
        </p:nvGrpSpPr>
        <p:grpSpPr>
          <a:xfrm>
            <a:off x="-191" y="4745646"/>
            <a:ext cx="1131931" cy="1168489"/>
            <a:chOff x="11853260" y="1017491"/>
            <a:chExt cx="185810" cy="191811"/>
          </a:xfrm>
        </p:grpSpPr>
        <p:sp>
          <p:nvSpPr>
            <p:cNvPr id="137" name="Google Shape;137;p3"/>
            <p:cNvSpPr/>
            <p:nvPr/>
          </p:nvSpPr>
          <p:spPr>
            <a:xfrm>
              <a:off x="11853260" y="1017491"/>
              <a:ext cx="185810" cy="191811"/>
            </a:xfrm>
            <a:custGeom>
              <a:avLst/>
              <a:gdLst/>
              <a:ahLst/>
              <a:cxnLst/>
              <a:rect l="l" t="t" r="r" b="b"/>
              <a:pathLst>
                <a:path w="2415" h="2493" extrusionOk="0">
                  <a:moveTo>
                    <a:pt x="2007" y="1"/>
                  </a:moveTo>
                  <a:cubicBezTo>
                    <a:pt x="1923" y="1"/>
                    <a:pt x="1840" y="17"/>
                    <a:pt x="1779" y="39"/>
                  </a:cubicBezTo>
                  <a:cubicBezTo>
                    <a:pt x="1732" y="56"/>
                    <a:pt x="1687" y="79"/>
                    <a:pt x="1642" y="101"/>
                  </a:cubicBezTo>
                  <a:cubicBezTo>
                    <a:pt x="1669" y="149"/>
                    <a:pt x="1687" y="204"/>
                    <a:pt x="1690" y="258"/>
                  </a:cubicBezTo>
                  <a:cubicBezTo>
                    <a:pt x="1693" y="292"/>
                    <a:pt x="1690" y="330"/>
                    <a:pt x="1668" y="356"/>
                  </a:cubicBezTo>
                  <a:cubicBezTo>
                    <a:pt x="1662" y="362"/>
                    <a:pt x="1656" y="368"/>
                    <a:pt x="1647" y="373"/>
                  </a:cubicBezTo>
                  <a:cubicBezTo>
                    <a:pt x="1641" y="375"/>
                    <a:pt x="1633" y="377"/>
                    <a:pt x="1626" y="377"/>
                  </a:cubicBezTo>
                  <a:cubicBezTo>
                    <a:pt x="1617" y="377"/>
                    <a:pt x="1608" y="375"/>
                    <a:pt x="1600" y="372"/>
                  </a:cubicBezTo>
                  <a:cubicBezTo>
                    <a:pt x="1565" y="358"/>
                    <a:pt x="1541" y="330"/>
                    <a:pt x="1517" y="301"/>
                  </a:cubicBezTo>
                  <a:lnTo>
                    <a:pt x="1454" y="227"/>
                  </a:lnTo>
                  <a:cubicBezTo>
                    <a:pt x="1424" y="249"/>
                    <a:pt x="1395" y="273"/>
                    <a:pt x="1366" y="294"/>
                  </a:cubicBezTo>
                  <a:lnTo>
                    <a:pt x="1256" y="381"/>
                  </a:lnTo>
                  <a:cubicBezTo>
                    <a:pt x="1271" y="403"/>
                    <a:pt x="1286" y="425"/>
                    <a:pt x="1296" y="450"/>
                  </a:cubicBezTo>
                  <a:cubicBezTo>
                    <a:pt x="1323" y="507"/>
                    <a:pt x="1339" y="579"/>
                    <a:pt x="1303" y="632"/>
                  </a:cubicBezTo>
                  <a:cubicBezTo>
                    <a:pt x="1296" y="644"/>
                    <a:pt x="1286" y="654"/>
                    <a:pt x="1272" y="660"/>
                  </a:cubicBezTo>
                  <a:cubicBezTo>
                    <a:pt x="1263" y="665"/>
                    <a:pt x="1254" y="667"/>
                    <a:pt x="1244" y="667"/>
                  </a:cubicBezTo>
                  <a:cubicBezTo>
                    <a:pt x="1215" y="667"/>
                    <a:pt x="1185" y="649"/>
                    <a:pt x="1162" y="629"/>
                  </a:cubicBezTo>
                  <a:cubicBezTo>
                    <a:pt x="1125" y="597"/>
                    <a:pt x="1095" y="556"/>
                    <a:pt x="1063" y="518"/>
                  </a:cubicBezTo>
                  <a:cubicBezTo>
                    <a:pt x="1031" y="537"/>
                    <a:pt x="999" y="555"/>
                    <a:pt x="963" y="572"/>
                  </a:cubicBezTo>
                  <a:cubicBezTo>
                    <a:pt x="912" y="597"/>
                    <a:pt x="859" y="617"/>
                    <a:pt x="806" y="634"/>
                  </a:cubicBezTo>
                  <a:cubicBezTo>
                    <a:pt x="855" y="683"/>
                    <a:pt x="894" y="741"/>
                    <a:pt x="902" y="810"/>
                  </a:cubicBezTo>
                  <a:cubicBezTo>
                    <a:pt x="905" y="830"/>
                    <a:pt x="902" y="853"/>
                    <a:pt x="885" y="866"/>
                  </a:cubicBezTo>
                  <a:cubicBezTo>
                    <a:pt x="879" y="871"/>
                    <a:pt x="871" y="872"/>
                    <a:pt x="864" y="872"/>
                  </a:cubicBezTo>
                  <a:cubicBezTo>
                    <a:pt x="846" y="872"/>
                    <a:pt x="825" y="861"/>
                    <a:pt x="809" y="850"/>
                  </a:cubicBezTo>
                  <a:cubicBezTo>
                    <a:pt x="745" y="803"/>
                    <a:pt x="686" y="751"/>
                    <a:pt x="624" y="700"/>
                  </a:cubicBezTo>
                  <a:cubicBezTo>
                    <a:pt x="595" y="712"/>
                    <a:pt x="567" y="723"/>
                    <a:pt x="538" y="737"/>
                  </a:cubicBezTo>
                  <a:cubicBezTo>
                    <a:pt x="427" y="790"/>
                    <a:pt x="328" y="864"/>
                    <a:pt x="245" y="955"/>
                  </a:cubicBezTo>
                  <a:cubicBezTo>
                    <a:pt x="316" y="967"/>
                    <a:pt x="384" y="997"/>
                    <a:pt x="439" y="1044"/>
                  </a:cubicBezTo>
                  <a:cubicBezTo>
                    <a:pt x="454" y="1057"/>
                    <a:pt x="472" y="1075"/>
                    <a:pt x="470" y="1095"/>
                  </a:cubicBezTo>
                  <a:cubicBezTo>
                    <a:pt x="470" y="1114"/>
                    <a:pt x="453" y="1130"/>
                    <a:pt x="437" y="1140"/>
                  </a:cubicBezTo>
                  <a:cubicBezTo>
                    <a:pt x="397" y="1164"/>
                    <a:pt x="349" y="1168"/>
                    <a:pt x="303" y="1169"/>
                  </a:cubicBezTo>
                  <a:cubicBezTo>
                    <a:pt x="234" y="1172"/>
                    <a:pt x="162" y="1169"/>
                    <a:pt x="92" y="1175"/>
                  </a:cubicBezTo>
                  <a:cubicBezTo>
                    <a:pt x="67" y="1226"/>
                    <a:pt x="47" y="1279"/>
                    <a:pt x="31" y="1333"/>
                  </a:cubicBezTo>
                  <a:cubicBezTo>
                    <a:pt x="11" y="1406"/>
                    <a:pt x="1" y="1482"/>
                    <a:pt x="1" y="1557"/>
                  </a:cubicBezTo>
                  <a:cubicBezTo>
                    <a:pt x="16" y="1556"/>
                    <a:pt x="31" y="1555"/>
                    <a:pt x="46" y="1555"/>
                  </a:cubicBezTo>
                  <a:cubicBezTo>
                    <a:pt x="84" y="1555"/>
                    <a:pt x="122" y="1560"/>
                    <a:pt x="159" y="1568"/>
                  </a:cubicBezTo>
                  <a:cubicBezTo>
                    <a:pt x="190" y="1576"/>
                    <a:pt x="227" y="1592"/>
                    <a:pt x="233" y="1623"/>
                  </a:cubicBezTo>
                  <a:cubicBezTo>
                    <a:pt x="241" y="1655"/>
                    <a:pt x="212" y="1686"/>
                    <a:pt x="185" y="1705"/>
                  </a:cubicBezTo>
                  <a:cubicBezTo>
                    <a:pt x="136" y="1736"/>
                    <a:pt x="82" y="1756"/>
                    <a:pt x="27" y="1774"/>
                  </a:cubicBezTo>
                  <a:cubicBezTo>
                    <a:pt x="56" y="1890"/>
                    <a:pt x="108" y="2001"/>
                    <a:pt x="182" y="2094"/>
                  </a:cubicBezTo>
                  <a:cubicBezTo>
                    <a:pt x="300" y="2243"/>
                    <a:pt x="465" y="2345"/>
                    <a:pt x="640" y="2415"/>
                  </a:cubicBezTo>
                  <a:cubicBezTo>
                    <a:pt x="642" y="2416"/>
                    <a:pt x="644" y="2416"/>
                    <a:pt x="646" y="2417"/>
                  </a:cubicBezTo>
                  <a:cubicBezTo>
                    <a:pt x="679" y="2343"/>
                    <a:pt x="707" y="2264"/>
                    <a:pt x="738" y="2191"/>
                  </a:cubicBezTo>
                  <a:cubicBezTo>
                    <a:pt x="750" y="2160"/>
                    <a:pt x="766" y="2130"/>
                    <a:pt x="792" y="2108"/>
                  </a:cubicBezTo>
                  <a:cubicBezTo>
                    <a:pt x="810" y="2093"/>
                    <a:pt x="833" y="2083"/>
                    <a:pt x="856" y="2083"/>
                  </a:cubicBezTo>
                  <a:cubicBezTo>
                    <a:pt x="866" y="2083"/>
                    <a:pt x="876" y="2085"/>
                    <a:pt x="885" y="2089"/>
                  </a:cubicBezTo>
                  <a:cubicBezTo>
                    <a:pt x="911" y="2103"/>
                    <a:pt x="927" y="2130"/>
                    <a:pt x="937" y="2157"/>
                  </a:cubicBezTo>
                  <a:cubicBezTo>
                    <a:pt x="976" y="2263"/>
                    <a:pt x="963" y="2379"/>
                    <a:pt x="931" y="2489"/>
                  </a:cubicBezTo>
                  <a:cubicBezTo>
                    <a:pt x="956" y="2491"/>
                    <a:pt x="981" y="2492"/>
                    <a:pt x="1005" y="2492"/>
                  </a:cubicBezTo>
                  <a:cubicBezTo>
                    <a:pt x="1080" y="2492"/>
                    <a:pt x="1153" y="2481"/>
                    <a:pt x="1224" y="2454"/>
                  </a:cubicBezTo>
                  <a:lnTo>
                    <a:pt x="1271" y="2436"/>
                  </a:lnTo>
                  <a:cubicBezTo>
                    <a:pt x="1287" y="2295"/>
                    <a:pt x="1270" y="2147"/>
                    <a:pt x="1280" y="2006"/>
                  </a:cubicBezTo>
                  <a:cubicBezTo>
                    <a:pt x="1283" y="1951"/>
                    <a:pt x="1299" y="1884"/>
                    <a:pt x="1350" y="1862"/>
                  </a:cubicBezTo>
                  <a:cubicBezTo>
                    <a:pt x="1362" y="1857"/>
                    <a:pt x="1375" y="1854"/>
                    <a:pt x="1388" y="1854"/>
                  </a:cubicBezTo>
                  <a:cubicBezTo>
                    <a:pt x="1411" y="1854"/>
                    <a:pt x="1434" y="1862"/>
                    <a:pt x="1454" y="1874"/>
                  </a:cubicBezTo>
                  <a:cubicBezTo>
                    <a:pt x="1485" y="1894"/>
                    <a:pt x="1508" y="1924"/>
                    <a:pt x="1527" y="1956"/>
                  </a:cubicBezTo>
                  <a:cubicBezTo>
                    <a:pt x="1567" y="2016"/>
                    <a:pt x="1595" y="2084"/>
                    <a:pt x="1614" y="2155"/>
                  </a:cubicBezTo>
                  <a:cubicBezTo>
                    <a:pt x="1668" y="2094"/>
                    <a:pt x="1719" y="2030"/>
                    <a:pt x="1756" y="1957"/>
                  </a:cubicBezTo>
                  <a:cubicBezTo>
                    <a:pt x="1799" y="1873"/>
                    <a:pt x="1824" y="1784"/>
                    <a:pt x="1847" y="1692"/>
                  </a:cubicBezTo>
                  <a:cubicBezTo>
                    <a:pt x="1781" y="1658"/>
                    <a:pt x="1706" y="1635"/>
                    <a:pt x="1642" y="1596"/>
                  </a:cubicBezTo>
                  <a:cubicBezTo>
                    <a:pt x="1622" y="1583"/>
                    <a:pt x="1605" y="1570"/>
                    <a:pt x="1593" y="1551"/>
                  </a:cubicBezTo>
                  <a:cubicBezTo>
                    <a:pt x="1581" y="1531"/>
                    <a:pt x="1578" y="1507"/>
                    <a:pt x="1589" y="1488"/>
                  </a:cubicBezTo>
                  <a:cubicBezTo>
                    <a:pt x="1598" y="1471"/>
                    <a:pt x="1616" y="1461"/>
                    <a:pt x="1635" y="1455"/>
                  </a:cubicBezTo>
                  <a:cubicBezTo>
                    <a:pt x="1672" y="1441"/>
                    <a:pt x="1710" y="1435"/>
                    <a:pt x="1749" y="1435"/>
                  </a:cubicBezTo>
                  <a:cubicBezTo>
                    <a:pt x="1802" y="1435"/>
                    <a:pt x="1857" y="1447"/>
                    <a:pt x="1909" y="1464"/>
                  </a:cubicBezTo>
                  <a:cubicBezTo>
                    <a:pt x="1933" y="1391"/>
                    <a:pt x="1960" y="1320"/>
                    <a:pt x="1992" y="1249"/>
                  </a:cubicBezTo>
                  <a:cubicBezTo>
                    <a:pt x="1903" y="1215"/>
                    <a:pt x="1812" y="1182"/>
                    <a:pt x="1741" y="1119"/>
                  </a:cubicBezTo>
                  <a:cubicBezTo>
                    <a:pt x="1720" y="1101"/>
                    <a:pt x="1700" y="1070"/>
                    <a:pt x="1715" y="1045"/>
                  </a:cubicBezTo>
                  <a:cubicBezTo>
                    <a:pt x="1725" y="1033"/>
                    <a:pt x="1740" y="1025"/>
                    <a:pt x="1756" y="1022"/>
                  </a:cubicBezTo>
                  <a:cubicBezTo>
                    <a:pt x="1795" y="1013"/>
                    <a:pt x="1836" y="1008"/>
                    <a:pt x="1877" y="1008"/>
                  </a:cubicBezTo>
                  <a:cubicBezTo>
                    <a:pt x="1952" y="1008"/>
                    <a:pt x="2028" y="1024"/>
                    <a:pt x="2097" y="1056"/>
                  </a:cubicBezTo>
                  <a:cubicBezTo>
                    <a:pt x="2144" y="983"/>
                    <a:pt x="2200" y="893"/>
                    <a:pt x="2251" y="796"/>
                  </a:cubicBezTo>
                  <a:cubicBezTo>
                    <a:pt x="2235" y="793"/>
                    <a:pt x="2217" y="789"/>
                    <a:pt x="2200" y="786"/>
                  </a:cubicBezTo>
                  <a:cubicBezTo>
                    <a:pt x="2163" y="780"/>
                    <a:pt x="2123" y="779"/>
                    <a:pt x="2091" y="759"/>
                  </a:cubicBezTo>
                  <a:cubicBezTo>
                    <a:pt x="2058" y="738"/>
                    <a:pt x="2038" y="692"/>
                    <a:pt x="2062" y="663"/>
                  </a:cubicBezTo>
                  <a:cubicBezTo>
                    <a:pt x="2078" y="643"/>
                    <a:pt x="2104" y="638"/>
                    <a:pt x="2128" y="634"/>
                  </a:cubicBezTo>
                  <a:cubicBezTo>
                    <a:pt x="2148" y="633"/>
                    <a:pt x="2167" y="632"/>
                    <a:pt x="2186" y="632"/>
                  </a:cubicBezTo>
                  <a:cubicBezTo>
                    <a:pt x="2231" y="632"/>
                    <a:pt x="2276" y="637"/>
                    <a:pt x="2320" y="647"/>
                  </a:cubicBezTo>
                  <a:cubicBezTo>
                    <a:pt x="2392" y="461"/>
                    <a:pt x="2415" y="263"/>
                    <a:pt x="2287" y="106"/>
                  </a:cubicBezTo>
                  <a:cubicBezTo>
                    <a:pt x="2223" y="28"/>
                    <a:pt x="2115" y="1"/>
                    <a:pt x="2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1872265" y="1022031"/>
              <a:ext cx="159189" cy="164882"/>
            </a:xfrm>
            <a:custGeom>
              <a:avLst/>
              <a:gdLst/>
              <a:ahLst/>
              <a:cxnLst/>
              <a:rect l="l" t="t" r="r" b="b"/>
              <a:pathLst>
                <a:path w="2069" h="2143" extrusionOk="0">
                  <a:moveTo>
                    <a:pt x="2053" y="1"/>
                  </a:moveTo>
                  <a:cubicBezTo>
                    <a:pt x="1314" y="628"/>
                    <a:pt x="604" y="1363"/>
                    <a:pt x="1" y="2128"/>
                  </a:cubicBezTo>
                  <a:lnTo>
                    <a:pt x="20" y="2143"/>
                  </a:lnTo>
                  <a:cubicBezTo>
                    <a:pt x="623" y="1378"/>
                    <a:pt x="1333" y="645"/>
                    <a:pt x="2069" y="20"/>
                  </a:cubicBezTo>
                  <a:lnTo>
                    <a:pt x="2053"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11999985" y="1029263"/>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11985443" y="1044343"/>
              <a:ext cx="7078" cy="5463"/>
            </a:xfrm>
            <a:custGeom>
              <a:avLst/>
              <a:gdLst/>
              <a:ahLst/>
              <a:cxnLst/>
              <a:rect l="l" t="t" r="r" b="b"/>
              <a:pathLst>
                <a:path w="92" h="71"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11967747" y="1053345"/>
              <a:ext cx="7078" cy="5540"/>
            </a:xfrm>
            <a:custGeom>
              <a:avLst/>
              <a:gdLst/>
              <a:ahLst/>
              <a:cxnLst/>
              <a:rect l="l" t="t" r="r" b="b"/>
              <a:pathLst>
                <a:path w="92" h="72" extrusionOk="0">
                  <a:moveTo>
                    <a:pt x="46" y="0"/>
                  </a:moveTo>
                  <a:cubicBezTo>
                    <a:pt x="1" y="0"/>
                    <a:pt x="1"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958822" y="1071888"/>
              <a:ext cx="7078" cy="5540"/>
            </a:xfrm>
            <a:custGeom>
              <a:avLst/>
              <a:gdLst/>
              <a:ahLst/>
              <a:cxnLst/>
              <a:rect l="l" t="t" r="r" b="b"/>
              <a:pathLst>
                <a:path w="92" h="72" extrusionOk="0">
                  <a:moveTo>
                    <a:pt x="46" y="0"/>
                  </a:moveTo>
                  <a:cubicBezTo>
                    <a:pt x="0" y="0"/>
                    <a:pt x="0"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11938587" y="1075350"/>
              <a:ext cx="7002" cy="5463"/>
            </a:xfrm>
            <a:custGeom>
              <a:avLst/>
              <a:gdLst/>
              <a:ahLst/>
              <a:cxnLst/>
              <a:rect l="l" t="t" r="r" b="b"/>
              <a:pathLst>
                <a:path w="91" h="71" extrusionOk="0">
                  <a:moveTo>
                    <a:pt x="46" y="0"/>
                  </a:moveTo>
                  <a:cubicBezTo>
                    <a:pt x="0" y="0"/>
                    <a:pt x="0"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11932970" y="1094277"/>
              <a:ext cx="7002" cy="5540"/>
            </a:xfrm>
            <a:custGeom>
              <a:avLst/>
              <a:gdLst/>
              <a:ahLst/>
              <a:cxnLst/>
              <a:rect l="l" t="t" r="r" b="b"/>
              <a:pathLst>
                <a:path w="91" h="72" extrusionOk="0">
                  <a:moveTo>
                    <a:pt x="46" y="0"/>
                  </a:moveTo>
                  <a:cubicBezTo>
                    <a:pt x="0" y="0"/>
                    <a:pt x="0" y="71"/>
                    <a:pt x="46" y="71"/>
                  </a:cubicBezTo>
                  <a:cubicBezTo>
                    <a:pt x="91" y="71"/>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11909580" y="1093508"/>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11892192" y="1084352"/>
              <a:ext cx="7155" cy="5463"/>
            </a:xfrm>
            <a:custGeom>
              <a:avLst/>
              <a:gdLst/>
              <a:ahLst/>
              <a:cxnLst/>
              <a:rect l="l" t="t" r="r" b="b"/>
              <a:pathLst>
                <a:path w="93" h="71" extrusionOk="0">
                  <a:moveTo>
                    <a:pt x="45" y="0"/>
                  </a:moveTo>
                  <a:cubicBezTo>
                    <a:pt x="0" y="0"/>
                    <a:pt x="1" y="71"/>
                    <a:pt x="46" y="71"/>
                  </a:cubicBezTo>
                  <a:cubicBezTo>
                    <a:pt x="92" y="71"/>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11896347" y="1120591"/>
              <a:ext cx="7078" cy="5463"/>
            </a:xfrm>
            <a:custGeom>
              <a:avLst/>
              <a:gdLst/>
              <a:ahLst/>
              <a:cxnLst/>
              <a:rect l="l" t="t" r="r" b="b"/>
              <a:pathLst>
                <a:path w="92" h="71" extrusionOk="0">
                  <a:moveTo>
                    <a:pt x="46" y="0"/>
                  </a:moveTo>
                  <a:cubicBezTo>
                    <a:pt x="1" y="0"/>
                    <a:pt x="1" y="70"/>
                    <a:pt x="45" y="70"/>
                  </a:cubicBezTo>
                  <a:cubicBezTo>
                    <a:pt x="45" y="70"/>
                    <a:pt x="45"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1914274" y="1109973"/>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11872726" y="1119206"/>
              <a:ext cx="7002" cy="5540"/>
            </a:xfrm>
            <a:custGeom>
              <a:avLst/>
              <a:gdLst/>
              <a:ahLst/>
              <a:cxnLst/>
              <a:rect l="l" t="t" r="r" b="b"/>
              <a:pathLst>
                <a:path w="91" h="72" extrusionOk="0">
                  <a:moveTo>
                    <a:pt x="44" y="1"/>
                  </a:moveTo>
                  <a:cubicBezTo>
                    <a:pt x="0" y="1"/>
                    <a:pt x="0" y="72"/>
                    <a:pt x="45" y="72"/>
                  </a:cubicBezTo>
                  <a:cubicBezTo>
                    <a:pt x="91" y="72"/>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1885806" y="1136210"/>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11868956" y="1160369"/>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11893423" y="117737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1908426" y="1157522"/>
              <a:ext cx="7002" cy="5463"/>
            </a:xfrm>
            <a:custGeom>
              <a:avLst/>
              <a:gdLst/>
              <a:ahLst/>
              <a:cxnLst/>
              <a:rect l="l" t="t" r="r" b="b"/>
              <a:pathLst>
                <a:path w="91" h="71" extrusionOk="0">
                  <a:moveTo>
                    <a:pt x="43" y="0"/>
                  </a:moveTo>
                  <a:cubicBezTo>
                    <a:pt x="0" y="0"/>
                    <a:pt x="1" y="70"/>
                    <a:pt x="45" y="70"/>
                  </a:cubicBezTo>
                  <a:cubicBezTo>
                    <a:pt x="91" y="70"/>
                    <a:pt x="91" y="0"/>
                    <a:pt x="45" y="0"/>
                  </a:cubicBezTo>
                  <a:cubicBezTo>
                    <a:pt x="44" y="0"/>
                    <a:pt x="44" y="0"/>
                    <a:pt x="4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1937048" y="1193299"/>
              <a:ext cx="7155" cy="5463"/>
            </a:xfrm>
            <a:custGeom>
              <a:avLst/>
              <a:gdLst/>
              <a:ahLst/>
              <a:cxnLst/>
              <a:rect l="l" t="t" r="r" b="b"/>
              <a:pathLst>
                <a:path w="93" h="71" extrusionOk="0">
                  <a:moveTo>
                    <a:pt x="45" y="0"/>
                  </a:moveTo>
                  <a:cubicBezTo>
                    <a:pt x="0" y="0"/>
                    <a:pt x="1" y="70"/>
                    <a:pt x="46" y="70"/>
                  </a:cubicBezTo>
                  <a:cubicBezTo>
                    <a:pt x="92" y="70"/>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1926815" y="1171987"/>
              <a:ext cx="7078" cy="5463"/>
            </a:xfrm>
            <a:custGeom>
              <a:avLst/>
              <a:gdLst/>
              <a:ahLst/>
              <a:cxnLst/>
              <a:rect l="l" t="t" r="r" b="b"/>
              <a:pathLst>
                <a:path w="92" h="71" extrusionOk="0">
                  <a:moveTo>
                    <a:pt x="46" y="1"/>
                  </a:moveTo>
                  <a:cubicBezTo>
                    <a:pt x="1" y="1"/>
                    <a:pt x="1"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1939279" y="1162369"/>
              <a:ext cx="7078" cy="5463"/>
            </a:xfrm>
            <a:custGeom>
              <a:avLst/>
              <a:gdLst/>
              <a:ahLst/>
              <a:cxnLst/>
              <a:rect l="l" t="t" r="r" b="b"/>
              <a:pathLst>
                <a:path w="92" h="71" extrusionOk="0">
                  <a:moveTo>
                    <a:pt x="45" y="1"/>
                  </a:moveTo>
                  <a:cubicBezTo>
                    <a:pt x="1" y="1"/>
                    <a:pt x="1"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1927354" y="1138364"/>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1953744" y="1127900"/>
              <a:ext cx="7078" cy="5463"/>
            </a:xfrm>
            <a:custGeom>
              <a:avLst/>
              <a:gdLst/>
              <a:ahLst/>
              <a:cxnLst/>
              <a:rect l="l" t="t" r="r" b="b"/>
              <a:pathLst>
                <a:path w="92" h="71" extrusionOk="0">
                  <a:moveTo>
                    <a:pt x="44" y="0"/>
                  </a:moveTo>
                  <a:cubicBezTo>
                    <a:pt x="0" y="0"/>
                    <a:pt x="1" y="70"/>
                    <a:pt x="45" y="70"/>
                  </a:cubicBezTo>
                  <a:cubicBezTo>
                    <a:pt x="91" y="70"/>
                    <a:pt x="91" y="0"/>
                    <a:pt x="45" y="0"/>
                  </a:cubicBezTo>
                  <a:cubicBezTo>
                    <a:pt x="45" y="0"/>
                    <a:pt x="45" y="0"/>
                    <a:pt x="4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1956745" y="1147981"/>
              <a:ext cx="7155" cy="5386"/>
            </a:xfrm>
            <a:custGeom>
              <a:avLst/>
              <a:gdLst/>
              <a:ahLst/>
              <a:cxnLst/>
              <a:rect l="l" t="t" r="r" b="b"/>
              <a:pathLst>
                <a:path w="93" h="70" extrusionOk="0">
                  <a:moveTo>
                    <a:pt x="47" y="0"/>
                  </a:moveTo>
                  <a:cubicBezTo>
                    <a:pt x="1" y="0"/>
                    <a:pt x="1" y="70"/>
                    <a:pt x="47" y="70"/>
                  </a:cubicBezTo>
                  <a:cubicBezTo>
                    <a:pt x="93" y="70"/>
                    <a:pt x="93" y="0"/>
                    <a:pt x="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1980596" y="1156907"/>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1968055" y="1119745"/>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11968055" y="1098740"/>
              <a:ext cx="5771" cy="5694"/>
            </a:xfrm>
            <a:custGeom>
              <a:avLst/>
              <a:gdLst/>
              <a:ahLst/>
              <a:cxnLst/>
              <a:rect l="l" t="t" r="r" b="b"/>
              <a:pathLst>
                <a:path w="75" h="74" extrusionOk="0">
                  <a:moveTo>
                    <a:pt x="35" y="1"/>
                  </a:moveTo>
                  <a:cubicBezTo>
                    <a:pt x="30" y="1"/>
                    <a:pt x="26" y="3"/>
                    <a:pt x="22" y="4"/>
                  </a:cubicBezTo>
                  <a:cubicBezTo>
                    <a:pt x="19" y="5"/>
                    <a:pt x="15" y="8"/>
                    <a:pt x="10" y="11"/>
                  </a:cubicBezTo>
                  <a:cubicBezTo>
                    <a:pt x="9" y="14"/>
                    <a:pt x="7" y="16"/>
                    <a:pt x="5" y="19"/>
                  </a:cubicBezTo>
                  <a:cubicBezTo>
                    <a:pt x="3" y="24"/>
                    <a:pt x="0" y="30"/>
                    <a:pt x="0" y="36"/>
                  </a:cubicBezTo>
                  <a:cubicBezTo>
                    <a:pt x="0" y="39"/>
                    <a:pt x="2" y="42"/>
                    <a:pt x="2" y="46"/>
                  </a:cubicBezTo>
                  <a:cubicBezTo>
                    <a:pt x="3" y="52"/>
                    <a:pt x="5" y="57"/>
                    <a:pt x="10" y="61"/>
                  </a:cubicBezTo>
                  <a:cubicBezTo>
                    <a:pt x="13" y="62"/>
                    <a:pt x="14" y="62"/>
                    <a:pt x="15" y="63"/>
                  </a:cubicBezTo>
                  <a:cubicBezTo>
                    <a:pt x="18" y="68"/>
                    <a:pt x="21" y="71"/>
                    <a:pt x="26" y="72"/>
                  </a:cubicBezTo>
                  <a:cubicBezTo>
                    <a:pt x="30" y="74"/>
                    <a:pt x="35" y="74"/>
                    <a:pt x="40" y="74"/>
                  </a:cubicBezTo>
                  <a:cubicBezTo>
                    <a:pt x="45" y="74"/>
                    <a:pt x="49" y="73"/>
                    <a:pt x="52" y="72"/>
                  </a:cubicBezTo>
                  <a:cubicBezTo>
                    <a:pt x="56" y="71"/>
                    <a:pt x="60" y="68"/>
                    <a:pt x="65" y="63"/>
                  </a:cubicBezTo>
                  <a:cubicBezTo>
                    <a:pt x="66" y="61"/>
                    <a:pt x="68" y="58"/>
                    <a:pt x="69" y="57"/>
                  </a:cubicBezTo>
                  <a:cubicBezTo>
                    <a:pt x="72" y="52"/>
                    <a:pt x="74" y="46"/>
                    <a:pt x="74" y="39"/>
                  </a:cubicBezTo>
                  <a:cubicBezTo>
                    <a:pt x="74" y="36"/>
                    <a:pt x="73" y="32"/>
                    <a:pt x="73" y="30"/>
                  </a:cubicBezTo>
                  <a:cubicBezTo>
                    <a:pt x="72" y="24"/>
                    <a:pt x="68" y="19"/>
                    <a:pt x="64" y="14"/>
                  </a:cubicBezTo>
                  <a:cubicBezTo>
                    <a:pt x="63" y="13"/>
                    <a:pt x="62" y="13"/>
                    <a:pt x="60" y="11"/>
                  </a:cubicBezTo>
                  <a:cubicBezTo>
                    <a:pt x="57" y="8"/>
                    <a:pt x="53" y="5"/>
                    <a:pt x="48" y="4"/>
                  </a:cubicBezTo>
                  <a:cubicBezTo>
                    <a:pt x="45" y="1"/>
                    <a:pt x="40"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11981827" y="1115128"/>
              <a:ext cx="7078" cy="5540"/>
            </a:xfrm>
            <a:custGeom>
              <a:avLst/>
              <a:gdLst/>
              <a:ahLst/>
              <a:cxnLst/>
              <a:rect l="l" t="t" r="r" b="b"/>
              <a:pathLst>
                <a:path w="92" h="72"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1951436" y="1111127"/>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1981519" y="1079659"/>
              <a:ext cx="7002" cy="5463"/>
            </a:xfrm>
            <a:custGeom>
              <a:avLst/>
              <a:gdLst/>
              <a:ahLst/>
              <a:cxnLst/>
              <a:rect l="l" t="t" r="r" b="b"/>
              <a:pathLst>
                <a:path w="91" h="71" extrusionOk="0">
                  <a:moveTo>
                    <a:pt x="46" y="1"/>
                  </a:moveTo>
                  <a:cubicBezTo>
                    <a:pt x="0" y="1"/>
                    <a:pt x="0" y="70"/>
                    <a:pt x="46" y="70"/>
                  </a:cubicBezTo>
                  <a:cubicBezTo>
                    <a:pt x="91" y="70"/>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12004063" y="1082890"/>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11994753" y="1070580"/>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12007217" y="1055346"/>
              <a:ext cx="7155" cy="5540"/>
            </a:xfrm>
            <a:custGeom>
              <a:avLst/>
              <a:gdLst/>
              <a:ahLst/>
              <a:cxnLst/>
              <a:rect l="l" t="t" r="r" b="b"/>
              <a:pathLst>
                <a:path w="93" h="72" extrusionOk="0">
                  <a:moveTo>
                    <a:pt x="46" y="1"/>
                  </a:moveTo>
                  <a:cubicBezTo>
                    <a:pt x="1" y="1"/>
                    <a:pt x="1" y="71"/>
                    <a:pt x="47" y="71"/>
                  </a:cubicBezTo>
                  <a:cubicBezTo>
                    <a:pt x="93" y="71"/>
                    <a:pt x="93" y="1"/>
                    <a:pt x="47" y="1"/>
                  </a:cubicBezTo>
                  <a:cubicBezTo>
                    <a:pt x="47" y="1"/>
                    <a:pt x="46"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12022759" y="1042420"/>
              <a:ext cx="7002" cy="5463"/>
            </a:xfrm>
            <a:custGeom>
              <a:avLst/>
              <a:gdLst/>
              <a:ahLst/>
              <a:cxnLst/>
              <a:rect l="l" t="t" r="r" b="b"/>
              <a:pathLst>
                <a:path w="91" h="71" extrusionOk="0">
                  <a:moveTo>
                    <a:pt x="44" y="1"/>
                  </a:moveTo>
                  <a:cubicBezTo>
                    <a:pt x="0" y="1"/>
                    <a:pt x="1" y="71"/>
                    <a:pt x="45" y="71"/>
                  </a:cubicBezTo>
                  <a:cubicBezTo>
                    <a:pt x="91" y="71"/>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2022605" y="1054192"/>
              <a:ext cx="7078" cy="5540"/>
            </a:xfrm>
            <a:custGeom>
              <a:avLst/>
              <a:gdLst/>
              <a:ahLst/>
              <a:cxnLst/>
              <a:rect l="l" t="t" r="r" b="b"/>
              <a:pathLst>
                <a:path w="92" h="72" extrusionOk="0">
                  <a:moveTo>
                    <a:pt x="45" y="1"/>
                  </a:moveTo>
                  <a:cubicBezTo>
                    <a:pt x="0" y="1"/>
                    <a:pt x="1" y="72"/>
                    <a:pt x="46" y="72"/>
                  </a:cubicBezTo>
                  <a:cubicBezTo>
                    <a:pt x="92" y="72"/>
                    <a:pt x="92" y="1"/>
                    <a:pt x="46" y="1"/>
                  </a:cubicBezTo>
                  <a:cubicBezTo>
                    <a:pt x="46" y="1"/>
                    <a:pt x="45"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1985212" y="1034726"/>
              <a:ext cx="36162" cy="29160"/>
            </a:xfrm>
            <a:custGeom>
              <a:avLst/>
              <a:gdLst/>
              <a:ahLst/>
              <a:cxnLst/>
              <a:rect l="l" t="t" r="r" b="b"/>
              <a:pathLst>
                <a:path w="470" h="379" extrusionOk="0">
                  <a:moveTo>
                    <a:pt x="186" y="1"/>
                  </a:moveTo>
                  <a:cubicBezTo>
                    <a:pt x="130" y="129"/>
                    <a:pt x="68" y="256"/>
                    <a:pt x="0" y="378"/>
                  </a:cubicBezTo>
                  <a:lnTo>
                    <a:pt x="29" y="369"/>
                  </a:lnTo>
                  <a:cubicBezTo>
                    <a:pt x="156" y="326"/>
                    <a:pt x="344" y="263"/>
                    <a:pt x="469" y="222"/>
                  </a:cubicBezTo>
                  <a:lnTo>
                    <a:pt x="469" y="222"/>
                  </a:lnTo>
                  <a:cubicBezTo>
                    <a:pt x="392" y="236"/>
                    <a:pt x="318" y="256"/>
                    <a:pt x="243" y="277"/>
                  </a:cubicBezTo>
                  <a:cubicBezTo>
                    <a:pt x="178" y="295"/>
                    <a:pt x="113" y="315"/>
                    <a:pt x="50" y="337"/>
                  </a:cubicBezTo>
                  <a:lnTo>
                    <a:pt x="50" y="337"/>
                  </a:lnTo>
                  <a:cubicBezTo>
                    <a:pt x="105" y="229"/>
                    <a:pt x="152" y="117"/>
                    <a:pt x="18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1950282" y="1058808"/>
              <a:ext cx="48549" cy="39855"/>
            </a:xfrm>
            <a:custGeom>
              <a:avLst/>
              <a:gdLst/>
              <a:ahLst/>
              <a:cxnLst/>
              <a:rect l="l" t="t" r="r" b="b"/>
              <a:pathLst>
                <a:path w="631" h="518" extrusionOk="0">
                  <a:moveTo>
                    <a:pt x="236" y="0"/>
                  </a:moveTo>
                  <a:lnTo>
                    <a:pt x="236" y="0"/>
                  </a:lnTo>
                  <a:cubicBezTo>
                    <a:pt x="165" y="176"/>
                    <a:pt x="87" y="348"/>
                    <a:pt x="1" y="518"/>
                  </a:cubicBezTo>
                  <a:cubicBezTo>
                    <a:pt x="203" y="419"/>
                    <a:pt x="414" y="337"/>
                    <a:pt x="630" y="277"/>
                  </a:cubicBezTo>
                  <a:lnTo>
                    <a:pt x="630" y="277"/>
                  </a:lnTo>
                  <a:cubicBezTo>
                    <a:pt x="430" y="313"/>
                    <a:pt x="236" y="379"/>
                    <a:pt x="52" y="466"/>
                  </a:cubicBezTo>
                  <a:lnTo>
                    <a:pt x="52" y="466"/>
                  </a:lnTo>
                  <a:cubicBezTo>
                    <a:pt x="127" y="316"/>
                    <a:pt x="189" y="160"/>
                    <a:pt x="236"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1916043" y="1082121"/>
              <a:ext cx="53858" cy="53089"/>
            </a:xfrm>
            <a:custGeom>
              <a:avLst/>
              <a:gdLst/>
              <a:ahLst/>
              <a:cxnLst/>
              <a:rect l="l" t="t" r="r" b="b"/>
              <a:pathLst>
                <a:path w="700" h="690" extrusionOk="0">
                  <a:moveTo>
                    <a:pt x="288" y="1"/>
                  </a:moveTo>
                  <a:cubicBezTo>
                    <a:pt x="219" y="225"/>
                    <a:pt x="132" y="444"/>
                    <a:pt x="19" y="653"/>
                  </a:cubicBezTo>
                  <a:lnTo>
                    <a:pt x="0" y="689"/>
                  </a:lnTo>
                  <a:lnTo>
                    <a:pt x="35" y="669"/>
                  </a:lnTo>
                  <a:cubicBezTo>
                    <a:pt x="242" y="554"/>
                    <a:pt x="477" y="471"/>
                    <a:pt x="700" y="387"/>
                  </a:cubicBezTo>
                  <a:lnTo>
                    <a:pt x="700" y="387"/>
                  </a:lnTo>
                  <a:cubicBezTo>
                    <a:pt x="584" y="420"/>
                    <a:pt x="467" y="457"/>
                    <a:pt x="355" y="498"/>
                  </a:cubicBezTo>
                  <a:cubicBezTo>
                    <a:pt x="253" y="536"/>
                    <a:pt x="154" y="580"/>
                    <a:pt x="57" y="630"/>
                  </a:cubicBezTo>
                  <a:lnTo>
                    <a:pt x="57" y="630"/>
                  </a:lnTo>
                  <a:cubicBezTo>
                    <a:pt x="159" y="430"/>
                    <a:pt x="240" y="219"/>
                    <a:pt x="28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11886498" y="1107819"/>
              <a:ext cx="60167" cy="61552"/>
            </a:xfrm>
            <a:custGeom>
              <a:avLst/>
              <a:gdLst/>
              <a:ahLst/>
              <a:cxnLst/>
              <a:rect l="l" t="t" r="r" b="b"/>
              <a:pathLst>
                <a:path w="782" h="800" extrusionOk="0">
                  <a:moveTo>
                    <a:pt x="224" y="1"/>
                  </a:moveTo>
                  <a:cubicBezTo>
                    <a:pt x="157" y="261"/>
                    <a:pt x="82" y="544"/>
                    <a:pt x="0" y="800"/>
                  </a:cubicBezTo>
                  <a:cubicBezTo>
                    <a:pt x="252" y="695"/>
                    <a:pt x="527" y="592"/>
                    <a:pt x="782" y="497"/>
                  </a:cubicBezTo>
                  <a:lnTo>
                    <a:pt x="782" y="497"/>
                  </a:lnTo>
                  <a:cubicBezTo>
                    <a:pt x="652" y="535"/>
                    <a:pt x="523" y="579"/>
                    <a:pt x="396" y="623"/>
                  </a:cubicBezTo>
                  <a:cubicBezTo>
                    <a:pt x="275" y="666"/>
                    <a:pt x="157" y="712"/>
                    <a:pt x="39" y="759"/>
                  </a:cubicBezTo>
                  <a:lnTo>
                    <a:pt x="39" y="759"/>
                  </a:lnTo>
                  <a:cubicBezTo>
                    <a:pt x="113" y="510"/>
                    <a:pt x="177" y="257"/>
                    <a:pt x="2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3"/>
          <p:cNvGrpSpPr/>
          <p:nvPr/>
        </p:nvGrpSpPr>
        <p:grpSpPr>
          <a:xfrm rot="-3005848">
            <a:off x="1916316" y="5348401"/>
            <a:ext cx="898729" cy="1536864"/>
            <a:chOff x="12204953" y="994640"/>
            <a:chExt cx="131414" cy="224742"/>
          </a:xfrm>
        </p:grpSpPr>
        <p:sp>
          <p:nvSpPr>
            <p:cNvPr id="198" name="Google Shape;198;p3"/>
            <p:cNvSpPr/>
            <p:nvPr/>
          </p:nvSpPr>
          <p:spPr>
            <a:xfrm>
              <a:off x="12204953" y="995871"/>
              <a:ext cx="131414" cy="222741"/>
            </a:xfrm>
            <a:custGeom>
              <a:avLst/>
              <a:gdLst/>
              <a:ahLst/>
              <a:cxnLst/>
              <a:rect l="l" t="t" r="r" b="b"/>
              <a:pathLst>
                <a:path w="1708" h="2895" extrusionOk="0">
                  <a:moveTo>
                    <a:pt x="1510" y="0"/>
                  </a:moveTo>
                  <a:cubicBezTo>
                    <a:pt x="1508" y="0"/>
                    <a:pt x="1506" y="0"/>
                    <a:pt x="1504" y="1"/>
                  </a:cubicBezTo>
                  <a:cubicBezTo>
                    <a:pt x="1484" y="3"/>
                    <a:pt x="1470" y="16"/>
                    <a:pt x="1457" y="29"/>
                  </a:cubicBezTo>
                  <a:cubicBezTo>
                    <a:pt x="1310" y="172"/>
                    <a:pt x="1184" y="326"/>
                    <a:pt x="1075" y="500"/>
                  </a:cubicBezTo>
                  <a:cubicBezTo>
                    <a:pt x="1074" y="451"/>
                    <a:pt x="1055" y="404"/>
                    <a:pt x="1025" y="367"/>
                  </a:cubicBezTo>
                  <a:cubicBezTo>
                    <a:pt x="1018" y="356"/>
                    <a:pt x="1007" y="346"/>
                    <a:pt x="994" y="344"/>
                  </a:cubicBezTo>
                  <a:cubicBezTo>
                    <a:pt x="991" y="343"/>
                    <a:pt x="988" y="343"/>
                    <a:pt x="986" y="343"/>
                  </a:cubicBezTo>
                  <a:cubicBezTo>
                    <a:pt x="966" y="343"/>
                    <a:pt x="948" y="360"/>
                    <a:pt x="934" y="376"/>
                  </a:cubicBezTo>
                  <a:cubicBezTo>
                    <a:pt x="789" y="544"/>
                    <a:pt x="672" y="722"/>
                    <a:pt x="626" y="940"/>
                  </a:cubicBezTo>
                  <a:cubicBezTo>
                    <a:pt x="621" y="912"/>
                    <a:pt x="615" y="882"/>
                    <a:pt x="599" y="858"/>
                  </a:cubicBezTo>
                  <a:cubicBezTo>
                    <a:pt x="587" y="840"/>
                    <a:pt x="565" y="826"/>
                    <a:pt x="542" y="826"/>
                  </a:cubicBezTo>
                  <a:cubicBezTo>
                    <a:pt x="536" y="826"/>
                    <a:pt x="530" y="827"/>
                    <a:pt x="524" y="829"/>
                  </a:cubicBezTo>
                  <a:cubicBezTo>
                    <a:pt x="512" y="834"/>
                    <a:pt x="500" y="844"/>
                    <a:pt x="491" y="856"/>
                  </a:cubicBezTo>
                  <a:cubicBezTo>
                    <a:pt x="453" y="899"/>
                    <a:pt x="428" y="951"/>
                    <a:pt x="406" y="1003"/>
                  </a:cubicBezTo>
                  <a:cubicBezTo>
                    <a:pt x="319" y="1207"/>
                    <a:pt x="250" y="1445"/>
                    <a:pt x="224" y="1666"/>
                  </a:cubicBezTo>
                  <a:cubicBezTo>
                    <a:pt x="213" y="1607"/>
                    <a:pt x="179" y="1552"/>
                    <a:pt x="132" y="1514"/>
                  </a:cubicBezTo>
                  <a:cubicBezTo>
                    <a:pt x="124" y="1507"/>
                    <a:pt x="113" y="1501"/>
                    <a:pt x="103" y="1501"/>
                  </a:cubicBezTo>
                  <a:cubicBezTo>
                    <a:pt x="99" y="1501"/>
                    <a:pt x="95" y="1502"/>
                    <a:pt x="91" y="1504"/>
                  </a:cubicBezTo>
                  <a:cubicBezTo>
                    <a:pt x="83" y="1509"/>
                    <a:pt x="79" y="1522"/>
                    <a:pt x="78" y="1534"/>
                  </a:cubicBezTo>
                  <a:cubicBezTo>
                    <a:pt x="1" y="1989"/>
                    <a:pt x="101" y="2457"/>
                    <a:pt x="246" y="2895"/>
                  </a:cubicBezTo>
                  <a:cubicBezTo>
                    <a:pt x="586" y="2682"/>
                    <a:pt x="959" y="2503"/>
                    <a:pt x="1264" y="2244"/>
                  </a:cubicBezTo>
                  <a:cubicBezTo>
                    <a:pt x="1342" y="2179"/>
                    <a:pt x="1421" y="2101"/>
                    <a:pt x="1431" y="1999"/>
                  </a:cubicBezTo>
                  <a:cubicBezTo>
                    <a:pt x="1432" y="1978"/>
                    <a:pt x="1430" y="1955"/>
                    <a:pt x="1413" y="1943"/>
                  </a:cubicBezTo>
                  <a:cubicBezTo>
                    <a:pt x="1403" y="1937"/>
                    <a:pt x="1394" y="1936"/>
                    <a:pt x="1384" y="1935"/>
                  </a:cubicBezTo>
                  <a:cubicBezTo>
                    <a:pt x="1375" y="1934"/>
                    <a:pt x="1366" y="1934"/>
                    <a:pt x="1356" y="1934"/>
                  </a:cubicBezTo>
                  <a:cubicBezTo>
                    <a:pt x="1319" y="1934"/>
                    <a:pt x="1278" y="1942"/>
                    <a:pt x="1249" y="1962"/>
                  </a:cubicBezTo>
                  <a:cubicBezTo>
                    <a:pt x="1416" y="1750"/>
                    <a:pt x="1581" y="1519"/>
                    <a:pt x="1630" y="1252"/>
                  </a:cubicBezTo>
                  <a:cubicBezTo>
                    <a:pt x="1634" y="1232"/>
                    <a:pt x="1633" y="1205"/>
                    <a:pt x="1613" y="1200"/>
                  </a:cubicBezTo>
                  <a:cubicBezTo>
                    <a:pt x="1611" y="1200"/>
                    <a:pt x="1609" y="1200"/>
                    <a:pt x="1607" y="1200"/>
                  </a:cubicBezTo>
                  <a:cubicBezTo>
                    <a:pt x="1601" y="1200"/>
                    <a:pt x="1595" y="1201"/>
                    <a:pt x="1590" y="1202"/>
                  </a:cubicBezTo>
                  <a:cubicBezTo>
                    <a:pt x="1560" y="1212"/>
                    <a:pt x="1523" y="1221"/>
                    <a:pt x="1497" y="1238"/>
                  </a:cubicBezTo>
                  <a:cubicBezTo>
                    <a:pt x="1592" y="1087"/>
                    <a:pt x="1660" y="923"/>
                    <a:pt x="1696" y="749"/>
                  </a:cubicBezTo>
                  <a:cubicBezTo>
                    <a:pt x="1703" y="719"/>
                    <a:pt x="1708" y="686"/>
                    <a:pt x="1702" y="657"/>
                  </a:cubicBezTo>
                  <a:cubicBezTo>
                    <a:pt x="1700" y="644"/>
                    <a:pt x="1692" y="631"/>
                    <a:pt x="1681" y="625"/>
                  </a:cubicBezTo>
                  <a:cubicBezTo>
                    <a:pt x="1676" y="623"/>
                    <a:pt x="1671" y="622"/>
                    <a:pt x="1666" y="622"/>
                  </a:cubicBezTo>
                  <a:cubicBezTo>
                    <a:pt x="1658" y="622"/>
                    <a:pt x="1650" y="624"/>
                    <a:pt x="1642" y="628"/>
                  </a:cubicBezTo>
                  <a:cubicBezTo>
                    <a:pt x="1608" y="639"/>
                    <a:pt x="1567" y="646"/>
                    <a:pt x="1543" y="672"/>
                  </a:cubicBezTo>
                  <a:cubicBezTo>
                    <a:pt x="1555" y="587"/>
                    <a:pt x="1565" y="503"/>
                    <a:pt x="1576" y="419"/>
                  </a:cubicBezTo>
                  <a:cubicBezTo>
                    <a:pt x="1590" y="307"/>
                    <a:pt x="1604" y="190"/>
                    <a:pt x="1578" y="79"/>
                  </a:cubicBezTo>
                  <a:cubicBezTo>
                    <a:pt x="1570" y="43"/>
                    <a:pt x="1546" y="0"/>
                    <a:pt x="151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12217417" y="1009105"/>
              <a:ext cx="106331" cy="206353"/>
            </a:xfrm>
            <a:custGeom>
              <a:avLst/>
              <a:gdLst/>
              <a:ahLst/>
              <a:cxnLst/>
              <a:rect l="l" t="t" r="r" b="b"/>
              <a:pathLst>
                <a:path w="1382" h="2682" extrusionOk="0">
                  <a:moveTo>
                    <a:pt x="1263" y="95"/>
                  </a:moveTo>
                  <a:cubicBezTo>
                    <a:pt x="1247" y="279"/>
                    <a:pt x="1210" y="463"/>
                    <a:pt x="1144" y="686"/>
                  </a:cubicBezTo>
                  <a:lnTo>
                    <a:pt x="1134" y="721"/>
                  </a:lnTo>
                  <a:lnTo>
                    <a:pt x="1168" y="707"/>
                  </a:lnTo>
                  <a:cubicBezTo>
                    <a:pt x="1222" y="683"/>
                    <a:pt x="1262" y="672"/>
                    <a:pt x="1290" y="672"/>
                  </a:cubicBezTo>
                  <a:cubicBezTo>
                    <a:pt x="1303" y="672"/>
                    <a:pt x="1313" y="674"/>
                    <a:pt x="1321" y="680"/>
                  </a:cubicBezTo>
                  <a:cubicBezTo>
                    <a:pt x="1336" y="692"/>
                    <a:pt x="1341" y="720"/>
                    <a:pt x="1330" y="762"/>
                  </a:cubicBezTo>
                  <a:cubicBezTo>
                    <a:pt x="1284" y="943"/>
                    <a:pt x="1202" y="1119"/>
                    <a:pt x="1089" y="1268"/>
                  </a:cubicBezTo>
                  <a:lnTo>
                    <a:pt x="1050" y="1320"/>
                  </a:lnTo>
                  <a:lnTo>
                    <a:pt x="1110" y="1295"/>
                  </a:lnTo>
                  <a:cubicBezTo>
                    <a:pt x="1127" y="1287"/>
                    <a:pt x="1165" y="1275"/>
                    <a:pt x="1181" y="1275"/>
                  </a:cubicBezTo>
                  <a:cubicBezTo>
                    <a:pt x="1193" y="1275"/>
                    <a:pt x="1207" y="1279"/>
                    <a:pt x="1214" y="1290"/>
                  </a:cubicBezTo>
                  <a:cubicBezTo>
                    <a:pt x="1221" y="1300"/>
                    <a:pt x="1217" y="1316"/>
                    <a:pt x="1215" y="1328"/>
                  </a:cubicBezTo>
                  <a:cubicBezTo>
                    <a:pt x="1202" y="1395"/>
                    <a:pt x="1169" y="1458"/>
                    <a:pt x="1138" y="1510"/>
                  </a:cubicBezTo>
                  <a:cubicBezTo>
                    <a:pt x="1069" y="1628"/>
                    <a:pt x="987" y="1738"/>
                    <a:pt x="894" y="1837"/>
                  </a:cubicBezTo>
                  <a:lnTo>
                    <a:pt x="858" y="1876"/>
                  </a:lnTo>
                  <a:lnTo>
                    <a:pt x="910" y="1866"/>
                  </a:lnTo>
                  <a:cubicBezTo>
                    <a:pt x="911" y="1865"/>
                    <a:pt x="912" y="1865"/>
                    <a:pt x="913" y="1865"/>
                  </a:cubicBezTo>
                  <a:cubicBezTo>
                    <a:pt x="925" y="1865"/>
                    <a:pt x="935" y="1870"/>
                    <a:pt x="941" y="1876"/>
                  </a:cubicBezTo>
                  <a:cubicBezTo>
                    <a:pt x="957" y="1891"/>
                    <a:pt x="967" y="1916"/>
                    <a:pt x="966" y="1936"/>
                  </a:cubicBezTo>
                  <a:cubicBezTo>
                    <a:pt x="965" y="1975"/>
                    <a:pt x="939" y="2010"/>
                    <a:pt x="912" y="2042"/>
                  </a:cubicBezTo>
                  <a:cubicBezTo>
                    <a:pt x="689" y="2310"/>
                    <a:pt x="428" y="2509"/>
                    <a:pt x="136" y="2635"/>
                  </a:cubicBezTo>
                  <a:cubicBezTo>
                    <a:pt x="69" y="2425"/>
                    <a:pt x="33" y="2154"/>
                    <a:pt x="37" y="1906"/>
                  </a:cubicBezTo>
                  <a:cubicBezTo>
                    <a:pt x="38" y="1826"/>
                    <a:pt x="42" y="1754"/>
                    <a:pt x="65" y="1686"/>
                  </a:cubicBezTo>
                  <a:cubicBezTo>
                    <a:pt x="78" y="1651"/>
                    <a:pt x="94" y="1629"/>
                    <a:pt x="114" y="1619"/>
                  </a:cubicBezTo>
                  <a:cubicBezTo>
                    <a:pt x="135" y="1609"/>
                    <a:pt x="167" y="1604"/>
                    <a:pt x="187" y="1604"/>
                  </a:cubicBezTo>
                  <a:cubicBezTo>
                    <a:pt x="197" y="1604"/>
                    <a:pt x="204" y="1606"/>
                    <a:pt x="206" y="1608"/>
                  </a:cubicBezTo>
                  <a:lnTo>
                    <a:pt x="240" y="1604"/>
                  </a:lnTo>
                  <a:cubicBezTo>
                    <a:pt x="233" y="1398"/>
                    <a:pt x="263" y="1196"/>
                    <a:pt x="329" y="1002"/>
                  </a:cubicBezTo>
                  <a:cubicBezTo>
                    <a:pt x="342" y="962"/>
                    <a:pt x="360" y="917"/>
                    <a:pt x="389" y="884"/>
                  </a:cubicBezTo>
                  <a:cubicBezTo>
                    <a:pt x="400" y="873"/>
                    <a:pt x="423" y="854"/>
                    <a:pt x="449" y="853"/>
                  </a:cubicBezTo>
                  <a:cubicBezTo>
                    <a:pt x="449" y="853"/>
                    <a:pt x="450" y="853"/>
                    <a:pt x="450" y="853"/>
                  </a:cubicBezTo>
                  <a:cubicBezTo>
                    <a:pt x="493" y="853"/>
                    <a:pt x="540" y="893"/>
                    <a:pt x="550" y="937"/>
                  </a:cubicBezTo>
                  <a:lnTo>
                    <a:pt x="570" y="1023"/>
                  </a:lnTo>
                  <a:lnTo>
                    <a:pt x="584" y="936"/>
                  </a:lnTo>
                  <a:cubicBezTo>
                    <a:pt x="614" y="754"/>
                    <a:pt x="681" y="575"/>
                    <a:pt x="783" y="420"/>
                  </a:cubicBezTo>
                  <a:cubicBezTo>
                    <a:pt x="794" y="401"/>
                    <a:pt x="813" y="378"/>
                    <a:pt x="832" y="378"/>
                  </a:cubicBezTo>
                  <a:cubicBezTo>
                    <a:pt x="834" y="378"/>
                    <a:pt x="835" y="378"/>
                    <a:pt x="837" y="378"/>
                  </a:cubicBezTo>
                  <a:cubicBezTo>
                    <a:pt x="847" y="379"/>
                    <a:pt x="858" y="390"/>
                    <a:pt x="866" y="399"/>
                  </a:cubicBezTo>
                  <a:cubicBezTo>
                    <a:pt x="906" y="446"/>
                    <a:pt x="935" y="502"/>
                    <a:pt x="946" y="564"/>
                  </a:cubicBezTo>
                  <a:lnTo>
                    <a:pt x="960" y="631"/>
                  </a:lnTo>
                  <a:lnTo>
                    <a:pt x="981" y="565"/>
                  </a:lnTo>
                  <a:cubicBezTo>
                    <a:pt x="1041" y="371"/>
                    <a:pt x="1161" y="206"/>
                    <a:pt x="1263" y="95"/>
                  </a:cubicBezTo>
                  <a:close/>
                  <a:moveTo>
                    <a:pt x="1308" y="1"/>
                  </a:moveTo>
                  <a:lnTo>
                    <a:pt x="1275" y="34"/>
                  </a:lnTo>
                  <a:cubicBezTo>
                    <a:pt x="1175" y="139"/>
                    <a:pt x="1044" y="302"/>
                    <a:pt x="969" y="501"/>
                  </a:cubicBezTo>
                  <a:cubicBezTo>
                    <a:pt x="952" y="456"/>
                    <a:pt x="928" y="413"/>
                    <a:pt x="894" y="376"/>
                  </a:cubicBezTo>
                  <a:cubicBezTo>
                    <a:pt x="882" y="362"/>
                    <a:pt x="867" y="347"/>
                    <a:pt x="846" y="344"/>
                  </a:cubicBezTo>
                  <a:cubicBezTo>
                    <a:pt x="842" y="343"/>
                    <a:pt x="837" y="342"/>
                    <a:pt x="833" y="342"/>
                  </a:cubicBezTo>
                  <a:cubicBezTo>
                    <a:pt x="805" y="342"/>
                    <a:pt x="780" y="362"/>
                    <a:pt x="755" y="399"/>
                  </a:cubicBezTo>
                  <a:cubicBezTo>
                    <a:pt x="662" y="543"/>
                    <a:pt x="595" y="707"/>
                    <a:pt x="560" y="877"/>
                  </a:cubicBezTo>
                  <a:cubicBezTo>
                    <a:pt x="534" y="841"/>
                    <a:pt x="491" y="816"/>
                    <a:pt x="451" y="816"/>
                  </a:cubicBezTo>
                  <a:cubicBezTo>
                    <a:pt x="450" y="816"/>
                    <a:pt x="450" y="816"/>
                    <a:pt x="449" y="816"/>
                  </a:cubicBezTo>
                  <a:cubicBezTo>
                    <a:pt x="420" y="818"/>
                    <a:pt x="390" y="834"/>
                    <a:pt x="365" y="860"/>
                  </a:cubicBezTo>
                  <a:cubicBezTo>
                    <a:pt x="330" y="898"/>
                    <a:pt x="312" y="947"/>
                    <a:pt x="298" y="991"/>
                  </a:cubicBezTo>
                  <a:cubicBezTo>
                    <a:pt x="235" y="1178"/>
                    <a:pt x="204" y="1373"/>
                    <a:pt x="206" y="1570"/>
                  </a:cubicBezTo>
                  <a:cubicBezTo>
                    <a:pt x="200" y="1569"/>
                    <a:pt x="194" y="1569"/>
                    <a:pt x="187" y="1569"/>
                  </a:cubicBezTo>
                  <a:cubicBezTo>
                    <a:pt x="156" y="1569"/>
                    <a:pt x="119" y="1580"/>
                    <a:pt x="100" y="1588"/>
                  </a:cubicBezTo>
                  <a:cubicBezTo>
                    <a:pt x="72" y="1603"/>
                    <a:pt x="49" y="1630"/>
                    <a:pt x="34" y="1675"/>
                  </a:cubicBezTo>
                  <a:cubicBezTo>
                    <a:pt x="8" y="1748"/>
                    <a:pt x="6" y="1825"/>
                    <a:pt x="5" y="1905"/>
                  </a:cubicBezTo>
                  <a:cubicBezTo>
                    <a:pt x="0" y="2164"/>
                    <a:pt x="39" y="2446"/>
                    <a:pt x="110" y="2662"/>
                  </a:cubicBezTo>
                  <a:lnTo>
                    <a:pt x="115" y="2681"/>
                  </a:lnTo>
                  <a:lnTo>
                    <a:pt x="137" y="2673"/>
                  </a:lnTo>
                  <a:cubicBezTo>
                    <a:pt x="443" y="2546"/>
                    <a:pt x="714" y="2339"/>
                    <a:pt x="944" y="2063"/>
                  </a:cubicBezTo>
                  <a:cubicBezTo>
                    <a:pt x="972" y="2027"/>
                    <a:pt x="1004" y="1987"/>
                    <a:pt x="1007" y="1936"/>
                  </a:cubicBezTo>
                  <a:cubicBezTo>
                    <a:pt x="1009" y="1905"/>
                    <a:pt x="993" y="1870"/>
                    <a:pt x="970" y="1849"/>
                  </a:cubicBezTo>
                  <a:cubicBezTo>
                    <a:pt x="962" y="1844"/>
                    <a:pt x="956" y="1838"/>
                    <a:pt x="948" y="1836"/>
                  </a:cubicBezTo>
                  <a:cubicBezTo>
                    <a:pt x="1033" y="1740"/>
                    <a:pt x="1108" y="1636"/>
                    <a:pt x="1174" y="1528"/>
                  </a:cubicBezTo>
                  <a:cubicBezTo>
                    <a:pt x="1205" y="1472"/>
                    <a:pt x="1240" y="1408"/>
                    <a:pt x="1254" y="1336"/>
                  </a:cubicBezTo>
                  <a:cubicBezTo>
                    <a:pt x="1257" y="1317"/>
                    <a:pt x="1259" y="1294"/>
                    <a:pt x="1248" y="1273"/>
                  </a:cubicBezTo>
                  <a:cubicBezTo>
                    <a:pt x="1237" y="1253"/>
                    <a:pt x="1213" y="1242"/>
                    <a:pt x="1187" y="1242"/>
                  </a:cubicBezTo>
                  <a:cubicBezTo>
                    <a:pt x="1186" y="1242"/>
                    <a:pt x="1185" y="1242"/>
                    <a:pt x="1184" y="1242"/>
                  </a:cubicBezTo>
                  <a:cubicBezTo>
                    <a:pt x="1176" y="1242"/>
                    <a:pt x="1164" y="1244"/>
                    <a:pt x="1153" y="1247"/>
                  </a:cubicBezTo>
                  <a:cubicBezTo>
                    <a:pt x="1252" y="1103"/>
                    <a:pt x="1326" y="941"/>
                    <a:pt x="1368" y="772"/>
                  </a:cubicBezTo>
                  <a:cubicBezTo>
                    <a:pt x="1381" y="715"/>
                    <a:pt x="1374" y="676"/>
                    <a:pt x="1346" y="654"/>
                  </a:cubicBezTo>
                  <a:cubicBezTo>
                    <a:pt x="1335" y="646"/>
                    <a:pt x="1320" y="639"/>
                    <a:pt x="1296" y="639"/>
                  </a:cubicBezTo>
                  <a:cubicBezTo>
                    <a:pt x="1272" y="639"/>
                    <a:pt x="1239" y="645"/>
                    <a:pt x="1191" y="663"/>
                  </a:cubicBezTo>
                  <a:cubicBezTo>
                    <a:pt x="1257" y="434"/>
                    <a:pt x="1293" y="243"/>
                    <a:pt x="1305" y="49"/>
                  </a:cubicBezTo>
                  <a:lnTo>
                    <a:pt x="1308"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2222957" y="994640"/>
              <a:ext cx="100484" cy="224742"/>
            </a:xfrm>
            <a:custGeom>
              <a:avLst/>
              <a:gdLst/>
              <a:ahLst/>
              <a:cxnLst/>
              <a:rect l="l" t="t" r="r" b="b"/>
              <a:pathLst>
                <a:path w="1306" h="2921" extrusionOk="0">
                  <a:moveTo>
                    <a:pt x="1279" y="0"/>
                  </a:moveTo>
                  <a:cubicBezTo>
                    <a:pt x="945" y="1004"/>
                    <a:pt x="514" y="1983"/>
                    <a:pt x="0" y="2907"/>
                  </a:cubicBezTo>
                  <a:lnTo>
                    <a:pt x="23" y="2920"/>
                  </a:lnTo>
                  <a:cubicBezTo>
                    <a:pt x="540" y="1994"/>
                    <a:pt x="970" y="1014"/>
                    <a:pt x="1305" y="8"/>
                  </a:cubicBezTo>
                  <a:lnTo>
                    <a:pt x="12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12278739" y="1048190"/>
              <a:ext cx="43548" cy="59398"/>
            </a:xfrm>
            <a:custGeom>
              <a:avLst/>
              <a:gdLst/>
              <a:ahLst/>
              <a:cxnLst/>
              <a:rect l="l" t="t" r="r" b="b"/>
              <a:pathLst>
                <a:path w="566" h="772" extrusionOk="0">
                  <a:moveTo>
                    <a:pt x="0" y="1"/>
                  </a:moveTo>
                  <a:lnTo>
                    <a:pt x="0" y="1"/>
                  </a:lnTo>
                  <a:cubicBezTo>
                    <a:pt x="14" y="259"/>
                    <a:pt x="17" y="516"/>
                    <a:pt x="3" y="771"/>
                  </a:cubicBezTo>
                  <a:lnTo>
                    <a:pt x="29" y="744"/>
                  </a:lnTo>
                  <a:cubicBezTo>
                    <a:pt x="200" y="558"/>
                    <a:pt x="386" y="370"/>
                    <a:pt x="565" y="191"/>
                  </a:cubicBezTo>
                  <a:lnTo>
                    <a:pt x="565" y="191"/>
                  </a:lnTo>
                  <a:cubicBezTo>
                    <a:pt x="466" y="274"/>
                    <a:pt x="371" y="361"/>
                    <a:pt x="279" y="449"/>
                  </a:cubicBezTo>
                  <a:cubicBezTo>
                    <a:pt x="194" y="529"/>
                    <a:pt x="113" y="613"/>
                    <a:pt x="34" y="698"/>
                  </a:cubicBezTo>
                  <a:lnTo>
                    <a:pt x="34" y="698"/>
                  </a:lnTo>
                  <a:cubicBezTo>
                    <a:pt x="42" y="466"/>
                    <a:pt x="32" y="23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12256041" y="1091277"/>
              <a:ext cx="49395" cy="64553"/>
            </a:xfrm>
            <a:custGeom>
              <a:avLst/>
              <a:gdLst/>
              <a:ahLst/>
              <a:cxnLst/>
              <a:rect l="l" t="t" r="r" b="b"/>
              <a:pathLst>
                <a:path w="642" h="839" extrusionOk="0">
                  <a:moveTo>
                    <a:pt x="24" y="1"/>
                  </a:moveTo>
                  <a:cubicBezTo>
                    <a:pt x="9" y="275"/>
                    <a:pt x="4" y="564"/>
                    <a:pt x="0" y="838"/>
                  </a:cubicBezTo>
                  <a:cubicBezTo>
                    <a:pt x="209" y="637"/>
                    <a:pt x="423" y="441"/>
                    <a:pt x="641" y="249"/>
                  </a:cubicBezTo>
                  <a:lnTo>
                    <a:pt x="641" y="249"/>
                  </a:lnTo>
                  <a:cubicBezTo>
                    <a:pt x="473" y="374"/>
                    <a:pt x="313" y="512"/>
                    <a:pt x="157" y="653"/>
                  </a:cubicBezTo>
                  <a:cubicBezTo>
                    <a:pt x="115" y="692"/>
                    <a:pt x="72" y="732"/>
                    <a:pt x="29" y="773"/>
                  </a:cubicBezTo>
                  <a:lnTo>
                    <a:pt x="29" y="773"/>
                  </a:lnTo>
                  <a:cubicBezTo>
                    <a:pt x="31" y="518"/>
                    <a:pt x="31" y="254"/>
                    <a:pt x="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2235114" y="1139595"/>
              <a:ext cx="48241" cy="57013"/>
            </a:xfrm>
            <a:custGeom>
              <a:avLst/>
              <a:gdLst/>
              <a:ahLst/>
              <a:cxnLst/>
              <a:rect l="l" t="t" r="r" b="b"/>
              <a:pathLst>
                <a:path w="627" h="741" extrusionOk="0">
                  <a:moveTo>
                    <a:pt x="4" y="1"/>
                  </a:moveTo>
                  <a:lnTo>
                    <a:pt x="4" y="1"/>
                  </a:lnTo>
                  <a:cubicBezTo>
                    <a:pt x="9" y="240"/>
                    <a:pt x="10" y="501"/>
                    <a:pt x="1" y="740"/>
                  </a:cubicBezTo>
                  <a:cubicBezTo>
                    <a:pt x="165" y="622"/>
                    <a:pt x="325" y="499"/>
                    <a:pt x="481" y="370"/>
                  </a:cubicBezTo>
                  <a:cubicBezTo>
                    <a:pt x="531" y="329"/>
                    <a:pt x="579" y="287"/>
                    <a:pt x="627" y="245"/>
                  </a:cubicBezTo>
                  <a:lnTo>
                    <a:pt x="627" y="245"/>
                  </a:lnTo>
                  <a:cubicBezTo>
                    <a:pt x="453" y="374"/>
                    <a:pt x="210" y="556"/>
                    <a:pt x="31" y="686"/>
                  </a:cubicBezTo>
                  <a:lnTo>
                    <a:pt x="31" y="686"/>
                  </a:lnTo>
                  <a:cubicBezTo>
                    <a:pt x="35" y="457"/>
                    <a:pt x="27" y="229"/>
                    <a:pt x="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3"/>
          <p:cNvSpPr txBox="1">
            <a:spLocks noGrp="1"/>
          </p:cNvSpPr>
          <p:nvPr>
            <p:ph type="title"/>
          </p:nvPr>
        </p:nvSpPr>
        <p:spPr>
          <a:xfrm>
            <a:off x="3950017" y="2957651"/>
            <a:ext cx="33940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733">
                <a:solidFill>
                  <a:schemeClr val="accent4"/>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44" name="Google Shape;244;p3"/>
          <p:cNvSpPr txBox="1">
            <a:spLocks noGrp="1"/>
          </p:cNvSpPr>
          <p:nvPr>
            <p:ph type="title" idx="2" hasCustomPrompt="1"/>
          </p:nvPr>
        </p:nvSpPr>
        <p:spPr>
          <a:xfrm>
            <a:off x="1609284" y="2952451"/>
            <a:ext cx="1643600" cy="1631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45" name="Google Shape;245;p3"/>
          <p:cNvSpPr txBox="1">
            <a:spLocks noGrp="1"/>
          </p:cNvSpPr>
          <p:nvPr>
            <p:ph type="subTitle" idx="1"/>
          </p:nvPr>
        </p:nvSpPr>
        <p:spPr>
          <a:xfrm rot="405">
            <a:off x="3950016" y="3991351"/>
            <a:ext cx="3394000" cy="700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46" name="Google Shape;246;p3"/>
          <p:cNvGrpSpPr/>
          <p:nvPr/>
        </p:nvGrpSpPr>
        <p:grpSpPr>
          <a:xfrm flipH="1">
            <a:off x="56578" y="139854"/>
            <a:ext cx="2324093" cy="1343959"/>
            <a:chOff x="5284673" y="-1047645"/>
            <a:chExt cx="1587625" cy="610676"/>
          </a:xfrm>
        </p:grpSpPr>
        <p:sp>
          <p:nvSpPr>
            <p:cNvPr id="247" name="Google Shape;247;p3"/>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3"/>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3"/>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3"/>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2785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3"/>
        <p:cNvGrpSpPr/>
        <p:nvPr/>
      </p:nvGrpSpPr>
      <p:grpSpPr>
        <a:xfrm>
          <a:off x="0" y="0"/>
          <a:ext cx="0" cy="0"/>
          <a:chOff x="0" y="0"/>
          <a:chExt cx="0" cy="0"/>
        </a:xfrm>
      </p:grpSpPr>
      <p:sp>
        <p:nvSpPr>
          <p:cNvPr id="324" name="Google Shape;324;p5"/>
          <p:cNvSpPr txBox="1">
            <a:spLocks noGrp="1"/>
          </p:cNvSpPr>
          <p:nvPr>
            <p:ph type="subTitle" idx="1"/>
          </p:nvPr>
        </p:nvSpPr>
        <p:spPr>
          <a:xfrm>
            <a:off x="1808100" y="2894333"/>
            <a:ext cx="3876800" cy="16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5" name="Google Shape;325;p5"/>
          <p:cNvSpPr txBox="1">
            <a:spLocks noGrp="1"/>
          </p:cNvSpPr>
          <p:nvPr>
            <p:ph type="subTitle" idx="2"/>
          </p:nvPr>
        </p:nvSpPr>
        <p:spPr>
          <a:xfrm>
            <a:off x="6503467" y="2894333"/>
            <a:ext cx="3876800" cy="16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6" name="Google Shape;32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7" name="Google Shape;327;p5"/>
          <p:cNvSpPr txBox="1">
            <a:spLocks noGrp="1"/>
          </p:cNvSpPr>
          <p:nvPr>
            <p:ph type="title" idx="3"/>
          </p:nvPr>
        </p:nvSpPr>
        <p:spPr>
          <a:xfrm>
            <a:off x="1805269" y="2190733"/>
            <a:ext cx="38824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28" name="Google Shape;328;p5"/>
          <p:cNvSpPr txBox="1">
            <a:spLocks noGrp="1"/>
          </p:cNvSpPr>
          <p:nvPr>
            <p:ph type="title" idx="4"/>
          </p:nvPr>
        </p:nvSpPr>
        <p:spPr>
          <a:xfrm>
            <a:off x="6509703" y="2190733"/>
            <a:ext cx="38772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29" name="Google Shape;329;p5"/>
          <p:cNvSpPr/>
          <p:nvPr/>
        </p:nvSpPr>
        <p:spPr>
          <a:xfrm flipH="1">
            <a:off x="5028500" y="3956801"/>
            <a:ext cx="7163512" cy="21812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100" y="3956801"/>
            <a:ext cx="7163512" cy="21812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4533445" y="4502958"/>
            <a:ext cx="1952361" cy="1951873"/>
          </a:xfrm>
          <a:custGeom>
            <a:avLst/>
            <a:gdLst/>
            <a:ahLst/>
            <a:cxnLst/>
            <a:rect l="l" t="t" r="r" b="b"/>
            <a:pathLst>
              <a:path w="2936" h="2935" extrusionOk="0">
                <a:moveTo>
                  <a:pt x="1469" y="0"/>
                </a:moveTo>
                <a:cubicBezTo>
                  <a:pt x="657" y="0"/>
                  <a:pt x="0" y="657"/>
                  <a:pt x="0" y="1467"/>
                </a:cubicBezTo>
                <a:cubicBezTo>
                  <a:pt x="0" y="2278"/>
                  <a:pt x="657" y="2935"/>
                  <a:pt x="1469" y="2935"/>
                </a:cubicBezTo>
                <a:cubicBezTo>
                  <a:pt x="2279" y="2935"/>
                  <a:pt x="2936" y="2278"/>
                  <a:pt x="2936" y="1467"/>
                </a:cubicBezTo>
                <a:cubicBezTo>
                  <a:pt x="2936" y="657"/>
                  <a:pt x="2279" y="0"/>
                  <a:pt x="146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2" name="Google Shape;332;p5"/>
          <p:cNvGrpSpPr/>
          <p:nvPr/>
        </p:nvGrpSpPr>
        <p:grpSpPr>
          <a:xfrm>
            <a:off x="114423" y="5047385"/>
            <a:ext cx="11938015" cy="2181212"/>
            <a:chOff x="2533672" y="1143519"/>
            <a:chExt cx="1055540" cy="263673"/>
          </a:xfrm>
        </p:grpSpPr>
        <p:sp>
          <p:nvSpPr>
            <p:cNvPr id="333" name="Google Shape;333;p5"/>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4" name="Google Shape;334;p5"/>
            <p:cNvGrpSpPr/>
            <p:nvPr/>
          </p:nvGrpSpPr>
          <p:grpSpPr>
            <a:xfrm>
              <a:off x="2533672" y="1201686"/>
              <a:ext cx="1055540" cy="205507"/>
              <a:chOff x="2533672" y="1201686"/>
              <a:chExt cx="1055540" cy="205507"/>
            </a:xfrm>
          </p:grpSpPr>
          <p:sp>
            <p:nvSpPr>
              <p:cNvPr id="335" name="Google Shape;335;p5"/>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5"/>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61563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7"/>
        <p:cNvGrpSpPr/>
        <p:nvPr/>
      </p:nvGrpSpPr>
      <p:grpSpPr>
        <a:xfrm>
          <a:off x="0" y="0"/>
          <a:ext cx="0" cy="0"/>
          <a:chOff x="0" y="0"/>
          <a:chExt cx="0" cy="0"/>
        </a:xfrm>
      </p:grpSpPr>
      <p:sp>
        <p:nvSpPr>
          <p:cNvPr id="478" name="Google Shape;478;p7"/>
          <p:cNvSpPr txBox="1">
            <a:spLocks noGrp="1"/>
          </p:cNvSpPr>
          <p:nvPr>
            <p:ph type="title"/>
          </p:nvPr>
        </p:nvSpPr>
        <p:spPr>
          <a:xfrm>
            <a:off x="960000" y="1483417"/>
            <a:ext cx="31292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9" name="Google Shape;479;p7"/>
          <p:cNvSpPr txBox="1">
            <a:spLocks noGrp="1"/>
          </p:cNvSpPr>
          <p:nvPr>
            <p:ph type="subTitle" idx="1"/>
          </p:nvPr>
        </p:nvSpPr>
        <p:spPr>
          <a:xfrm rot="-250">
            <a:off x="960000" y="2236019"/>
            <a:ext cx="5491600" cy="3035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480" name="Google Shape;480;p7"/>
          <p:cNvSpPr>
            <a:spLocks noGrp="1"/>
          </p:cNvSpPr>
          <p:nvPr>
            <p:ph type="pic" idx="2"/>
          </p:nvPr>
        </p:nvSpPr>
        <p:spPr>
          <a:xfrm>
            <a:off x="6969300" y="1108800"/>
            <a:ext cx="3635200" cy="4640400"/>
          </a:xfrm>
          <a:prstGeom prst="rect">
            <a:avLst/>
          </a:prstGeom>
          <a:noFill/>
          <a:ln w="76200" cap="flat" cmpd="sng">
            <a:solidFill>
              <a:schemeClr val="lt2"/>
            </a:solidFill>
            <a:prstDash val="solid"/>
            <a:round/>
            <a:headEnd type="none" w="sm" len="sm"/>
            <a:tailEnd type="none" w="sm" len="sm"/>
          </a:ln>
        </p:spPr>
      </p:sp>
      <p:sp>
        <p:nvSpPr>
          <p:cNvPr id="481" name="Google Shape;481;p7"/>
          <p:cNvSpPr/>
          <p:nvPr/>
        </p:nvSpPr>
        <p:spPr>
          <a:xfrm>
            <a:off x="184974" y="3555896"/>
            <a:ext cx="10257221" cy="31232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rot="10800000" flipH="1">
            <a:off x="660207" y="-198619"/>
            <a:ext cx="1294189" cy="1529067"/>
            <a:chOff x="11258129" y="1610776"/>
            <a:chExt cx="185195" cy="218817"/>
          </a:xfrm>
        </p:grpSpPr>
        <p:sp>
          <p:nvSpPr>
            <p:cNvPr id="483" name="Google Shape;483;p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8" name="Google Shape;488;p7"/>
          <p:cNvGrpSpPr/>
          <p:nvPr/>
        </p:nvGrpSpPr>
        <p:grpSpPr>
          <a:xfrm flipH="1">
            <a:off x="184981" y="5424792"/>
            <a:ext cx="3036507" cy="528401"/>
            <a:chOff x="6699127" y="195233"/>
            <a:chExt cx="1169026" cy="203429"/>
          </a:xfrm>
        </p:grpSpPr>
        <p:sp>
          <p:nvSpPr>
            <p:cNvPr id="489" name="Google Shape;489;p7"/>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7"/>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7"/>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7"/>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3" name="Google Shape;493;p7"/>
          <p:cNvGrpSpPr/>
          <p:nvPr/>
        </p:nvGrpSpPr>
        <p:grpSpPr>
          <a:xfrm>
            <a:off x="114423" y="5424785"/>
            <a:ext cx="11938015" cy="2181212"/>
            <a:chOff x="2533672" y="1143519"/>
            <a:chExt cx="1055540" cy="263673"/>
          </a:xfrm>
        </p:grpSpPr>
        <p:sp>
          <p:nvSpPr>
            <p:cNvPr id="494" name="Google Shape;494;p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5" name="Google Shape;495;p7"/>
            <p:cNvGrpSpPr/>
            <p:nvPr/>
          </p:nvGrpSpPr>
          <p:grpSpPr>
            <a:xfrm>
              <a:off x="2533672" y="1201686"/>
              <a:ext cx="1055540" cy="205507"/>
              <a:chOff x="2533672" y="1201686"/>
              <a:chExt cx="1055540" cy="205507"/>
            </a:xfrm>
          </p:grpSpPr>
          <p:sp>
            <p:nvSpPr>
              <p:cNvPr id="496" name="Google Shape;496;p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9" name="Google Shape;509;p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7" name="Google Shape;547;p7"/>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93197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5"/>
        <p:cNvGrpSpPr/>
        <p:nvPr/>
      </p:nvGrpSpPr>
      <p:grpSpPr>
        <a:xfrm>
          <a:off x="0" y="0"/>
          <a:ext cx="0" cy="0"/>
          <a:chOff x="0" y="0"/>
          <a:chExt cx="0" cy="0"/>
        </a:xfrm>
      </p:grpSpPr>
      <p:sp>
        <p:nvSpPr>
          <p:cNvPr id="556" name="Google Shape;556;p9"/>
          <p:cNvSpPr txBox="1">
            <a:spLocks noGrp="1"/>
          </p:cNvSpPr>
          <p:nvPr>
            <p:ph type="title"/>
          </p:nvPr>
        </p:nvSpPr>
        <p:spPr>
          <a:xfrm>
            <a:off x="1509133" y="1726333"/>
            <a:ext cx="5550400" cy="15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9"/>
          <p:cNvSpPr txBox="1">
            <a:spLocks noGrp="1"/>
          </p:cNvSpPr>
          <p:nvPr>
            <p:ph type="subTitle" idx="1"/>
          </p:nvPr>
        </p:nvSpPr>
        <p:spPr>
          <a:xfrm>
            <a:off x="1923467" y="3453233"/>
            <a:ext cx="4721600" cy="167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71861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1"/>
        <p:cNvGrpSpPr/>
        <p:nvPr/>
      </p:nvGrpSpPr>
      <p:grpSpPr>
        <a:xfrm>
          <a:off x="0" y="0"/>
          <a:ext cx="0" cy="0"/>
          <a:chOff x="0" y="0"/>
          <a:chExt cx="0" cy="0"/>
        </a:xfrm>
      </p:grpSpPr>
      <p:sp>
        <p:nvSpPr>
          <p:cNvPr id="562" name="Google Shape;562;p11"/>
          <p:cNvSpPr/>
          <p:nvPr/>
        </p:nvSpPr>
        <p:spPr>
          <a:xfrm flipH="1">
            <a:off x="114322" y="660991"/>
            <a:ext cx="11937999" cy="6231549"/>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184974" y="3997929"/>
            <a:ext cx="10257221" cy="31232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4" name="Google Shape;564;p11"/>
          <p:cNvGrpSpPr/>
          <p:nvPr/>
        </p:nvGrpSpPr>
        <p:grpSpPr>
          <a:xfrm flipH="1">
            <a:off x="184981" y="5424792"/>
            <a:ext cx="3036507" cy="528401"/>
            <a:chOff x="6699127" y="195233"/>
            <a:chExt cx="1169026" cy="203429"/>
          </a:xfrm>
        </p:grpSpPr>
        <p:sp>
          <p:nvSpPr>
            <p:cNvPr id="565" name="Google Shape;565;p11"/>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9" name="Google Shape;569;p11"/>
          <p:cNvGrpSpPr/>
          <p:nvPr/>
        </p:nvGrpSpPr>
        <p:grpSpPr>
          <a:xfrm>
            <a:off x="114423" y="5424785"/>
            <a:ext cx="11938015" cy="2181212"/>
            <a:chOff x="2533672" y="1143519"/>
            <a:chExt cx="1055540" cy="263673"/>
          </a:xfrm>
        </p:grpSpPr>
        <p:sp>
          <p:nvSpPr>
            <p:cNvPr id="570" name="Google Shape;570;p11"/>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1" name="Google Shape;571;p11"/>
            <p:cNvGrpSpPr/>
            <p:nvPr/>
          </p:nvGrpSpPr>
          <p:grpSpPr>
            <a:xfrm>
              <a:off x="2533672" y="1201686"/>
              <a:ext cx="1055540" cy="205507"/>
              <a:chOff x="2533672" y="1201686"/>
              <a:chExt cx="1055540" cy="205507"/>
            </a:xfrm>
          </p:grpSpPr>
          <p:sp>
            <p:nvSpPr>
              <p:cNvPr id="572" name="Google Shape;572;p11"/>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5" name="Google Shape;585;p11"/>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1"/>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1"/>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1"/>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1"/>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1"/>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1"/>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1"/>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1"/>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3" name="Google Shape;623;p11"/>
          <p:cNvSpPr txBox="1">
            <a:spLocks noGrp="1"/>
          </p:cNvSpPr>
          <p:nvPr>
            <p:ph type="title" hasCustomPrompt="1"/>
          </p:nvPr>
        </p:nvSpPr>
        <p:spPr>
          <a:xfrm rot="353">
            <a:off x="960000" y="1995999"/>
            <a:ext cx="3896400" cy="2014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24" name="Google Shape;624;p11"/>
          <p:cNvSpPr txBox="1">
            <a:spLocks noGrp="1"/>
          </p:cNvSpPr>
          <p:nvPr>
            <p:ph type="subTitle" idx="1"/>
          </p:nvPr>
        </p:nvSpPr>
        <p:spPr>
          <a:xfrm>
            <a:off x="960000" y="3818233"/>
            <a:ext cx="3896400" cy="776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25" name="Google Shape;625;p11"/>
          <p:cNvGrpSpPr/>
          <p:nvPr/>
        </p:nvGrpSpPr>
        <p:grpSpPr>
          <a:xfrm flipH="1">
            <a:off x="8453432" y="154371"/>
            <a:ext cx="3560931" cy="1376772"/>
            <a:chOff x="301181" y="5239882"/>
            <a:chExt cx="386470" cy="149417"/>
          </a:xfrm>
        </p:grpSpPr>
        <p:sp>
          <p:nvSpPr>
            <p:cNvPr id="626" name="Google Shape;626;p11"/>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 name="Google Shape;631;p11"/>
          <p:cNvGrpSpPr/>
          <p:nvPr/>
        </p:nvGrpSpPr>
        <p:grpSpPr>
          <a:xfrm flipH="1">
            <a:off x="56879" y="76193"/>
            <a:ext cx="4557120" cy="1752884"/>
            <a:chOff x="5284673" y="-1047645"/>
            <a:chExt cx="1587625" cy="610676"/>
          </a:xfrm>
        </p:grpSpPr>
        <p:sp>
          <p:nvSpPr>
            <p:cNvPr id="632" name="Google Shape;632;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1"/>
          <p:cNvGrpSpPr/>
          <p:nvPr/>
        </p:nvGrpSpPr>
        <p:grpSpPr>
          <a:xfrm>
            <a:off x="764867" y="284207"/>
            <a:ext cx="890124" cy="871579"/>
            <a:chOff x="11038235" y="2148509"/>
            <a:chExt cx="195197" cy="191119"/>
          </a:xfrm>
        </p:grpSpPr>
        <p:sp>
          <p:nvSpPr>
            <p:cNvPr id="684" name="Google Shape;684;p11"/>
            <p:cNvSpPr/>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11109020" y="2173899"/>
              <a:ext cx="45472" cy="62244"/>
            </a:xfrm>
            <a:custGeom>
              <a:avLst/>
              <a:gdLst/>
              <a:ahLst/>
              <a:cxnLst/>
              <a:rect l="l" t="t" r="r" b="b"/>
              <a:pathLst>
                <a:path w="591" h="809" extrusionOk="0">
                  <a:moveTo>
                    <a:pt x="214" y="0"/>
                  </a:moveTo>
                  <a:cubicBezTo>
                    <a:pt x="209" y="0"/>
                    <a:pt x="204" y="0"/>
                    <a:pt x="199" y="1"/>
                  </a:cubicBezTo>
                  <a:cubicBezTo>
                    <a:pt x="135" y="6"/>
                    <a:pt x="75" y="47"/>
                    <a:pt x="44" y="103"/>
                  </a:cubicBezTo>
                  <a:cubicBezTo>
                    <a:pt x="1" y="183"/>
                    <a:pt x="18" y="283"/>
                    <a:pt x="47" y="371"/>
                  </a:cubicBezTo>
                  <a:cubicBezTo>
                    <a:pt x="89" y="506"/>
                    <a:pt x="154" y="638"/>
                    <a:pt x="238" y="752"/>
                  </a:cubicBezTo>
                  <a:cubicBezTo>
                    <a:pt x="247" y="763"/>
                    <a:pt x="274" y="808"/>
                    <a:pt x="292" y="808"/>
                  </a:cubicBezTo>
                  <a:cubicBezTo>
                    <a:pt x="293" y="808"/>
                    <a:pt x="293" y="808"/>
                    <a:pt x="294" y="808"/>
                  </a:cubicBezTo>
                  <a:cubicBezTo>
                    <a:pt x="312" y="805"/>
                    <a:pt x="313" y="762"/>
                    <a:pt x="319" y="745"/>
                  </a:cubicBezTo>
                  <a:cubicBezTo>
                    <a:pt x="339" y="688"/>
                    <a:pt x="377" y="639"/>
                    <a:pt x="418" y="595"/>
                  </a:cubicBezTo>
                  <a:cubicBezTo>
                    <a:pt x="473" y="534"/>
                    <a:pt x="536" y="474"/>
                    <a:pt x="563" y="397"/>
                  </a:cubicBezTo>
                  <a:cubicBezTo>
                    <a:pt x="591" y="319"/>
                    <a:pt x="570" y="217"/>
                    <a:pt x="496" y="182"/>
                  </a:cubicBezTo>
                  <a:cubicBezTo>
                    <a:pt x="476" y="173"/>
                    <a:pt x="455" y="169"/>
                    <a:pt x="438" y="158"/>
                  </a:cubicBezTo>
                  <a:cubicBezTo>
                    <a:pt x="406" y="138"/>
                    <a:pt x="391" y="104"/>
                    <a:pt x="369" y="75"/>
                  </a:cubicBezTo>
                  <a:cubicBezTo>
                    <a:pt x="332" y="29"/>
                    <a:pt x="273" y="0"/>
                    <a:pt x="21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1"/>
            <p:cNvSpPr/>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1"/>
            <p:cNvSpPr/>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1"/>
            <p:cNvSpPr/>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1"/>
            <p:cNvSpPr/>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11"/>
          <p:cNvGrpSpPr/>
          <p:nvPr/>
        </p:nvGrpSpPr>
        <p:grpSpPr>
          <a:xfrm>
            <a:off x="7541979" y="76193"/>
            <a:ext cx="4557120" cy="1752884"/>
            <a:chOff x="5284673" y="-1047645"/>
            <a:chExt cx="1587625" cy="610676"/>
          </a:xfrm>
        </p:grpSpPr>
        <p:sp>
          <p:nvSpPr>
            <p:cNvPr id="698" name="Google Shape;698;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11"/>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3523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50"/>
        <p:cNvGrpSpPr/>
        <p:nvPr/>
      </p:nvGrpSpPr>
      <p:grpSpPr>
        <a:xfrm>
          <a:off x="0" y="0"/>
          <a:ext cx="0" cy="0"/>
          <a:chOff x="0" y="0"/>
          <a:chExt cx="0" cy="0"/>
        </a:xfrm>
      </p:grpSpPr>
    </p:spTree>
    <p:extLst>
      <p:ext uri="{BB962C8B-B14F-4D97-AF65-F5344CB8AC3E}">
        <p14:creationId xmlns:p14="http://schemas.microsoft.com/office/powerpoint/2010/main" val="948309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3"/>
        <p:cNvGrpSpPr/>
        <p:nvPr/>
      </p:nvGrpSpPr>
      <p:grpSpPr>
        <a:xfrm>
          <a:off x="0" y="0"/>
          <a:ext cx="0" cy="0"/>
          <a:chOff x="0" y="0"/>
          <a:chExt cx="0" cy="0"/>
        </a:xfrm>
      </p:grpSpPr>
      <p:sp>
        <p:nvSpPr>
          <p:cNvPr id="1304" name="Google Shape;1304;p22"/>
          <p:cNvSpPr/>
          <p:nvPr/>
        </p:nvSpPr>
        <p:spPr>
          <a:xfrm>
            <a:off x="50" y="305749"/>
            <a:ext cx="12191977" cy="7541039"/>
          </a:xfrm>
          <a:custGeom>
            <a:avLst/>
            <a:gdLst/>
            <a:ahLst/>
            <a:cxnLst/>
            <a:rect l="l" t="t" r="r" b="b"/>
            <a:pathLst>
              <a:path w="13721" h="8487" extrusionOk="0">
                <a:moveTo>
                  <a:pt x="1727" y="0"/>
                </a:moveTo>
                <a:cubicBezTo>
                  <a:pt x="1250" y="0"/>
                  <a:pt x="772" y="205"/>
                  <a:pt x="459" y="568"/>
                </a:cubicBezTo>
                <a:cubicBezTo>
                  <a:pt x="363" y="404"/>
                  <a:pt x="190" y="286"/>
                  <a:pt x="1" y="261"/>
                </a:cubicBezTo>
                <a:lnTo>
                  <a:pt x="1" y="261"/>
                </a:lnTo>
                <a:lnTo>
                  <a:pt x="2" y="8487"/>
                </a:lnTo>
                <a:lnTo>
                  <a:pt x="13720" y="8485"/>
                </a:lnTo>
                <a:lnTo>
                  <a:pt x="13718" y="1378"/>
                </a:lnTo>
                <a:cubicBezTo>
                  <a:pt x="13499" y="1397"/>
                  <a:pt x="13378" y="1568"/>
                  <a:pt x="13394" y="1785"/>
                </a:cubicBezTo>
                <a:cubicBezTo>
                  <a:pt x="13351" y="1777"/>
                  <a:pt x="13307" y="1773"/>
                  <a:pt x="13263" y="1773"/>
                </a:cubicBezTo>
                <a:cubicBezTo>
                  <a:pt x="12925" y="1773"/>
                  <a:pt x="12586" y="2001"/>
                  <a:pt x="12459" y="2316"/>
                </a:cubicBezTo>
                <a:cubicBezTo>
                  <a:pt x="12239" y="2182"/>
                  <a:pt x="11981" y="2114"/>
                  <a:pt x="11723" y="2114"/>
                </a:cubicBezTo>
                <a:cubicBezTo>
                  <a:pt x="11537" y="2114"/>
                  <a:pt x="11351" y="2149"/>
                  <a:pt x="11180" y="2222"/>
                </a:cubicBezTo>
                <a:cubicBezTo>
                  <a:pt x="10771" y="2395"/>
                  <a:pt x="10473" y="2744"/>
                  <a:pt x="10378" y="3177"/>
                </a:cubicBezTo>
                <a:cubicBezTo>
                  <a:pt x="10114" y="2972"/>
                  <a:pt x="9780" y="2860"/>
                  <a:pt x="9446" y="2860"/>
                </a:cubicBezTo>
                <a:cubicBezTo>
                  <a:pt x="9381" y="2860"/>
                  <a:pt x="9315" y="2864"/>
                  <a:pt x="9251" y="2873"/>
                </a:cubicBezTo>
                <a:cubicBezTo>
                  <a:pt x="8853" y="2926"/>
                  <a:pt x="8499" y="3096"/>
                  <a:pt x="8261" y="3416"/>
                </a:cubicBezTo>
                <a:cubicBezTo>
                  <a:pt x="8104" y="3088"/>
                  <a:pt x="7799" y="2835"/>
                  <a:pt x="7445" y="2741"/>
                </a:cubicBezTo>
                <a:cubicBezTo>
                  <a:pt x="7351" y="2716"/>
                  <a:pt x="7252" y="2704"/>
                  <a:pt x="7152" y="2704"/>
                </a:cubicBezTo>
                <a:cubicBezTo>
                  <a:pt x="6879" y="2704"/>
                  <a:pt x="6596" y="2794"/>
                  <a:pt x="6376" y="2946"/>
                </a:cubicBezTo>
                <a:cubicBezTo>
                  <a:pt x="6259" y="2512"/>
                  <a:pt x="5940" y="2136"/>
                  <a:pt x="5528" y="1950"/>
                </a:cubicBezTo>
                <a:cubicBezTo>
                  <a:pt x="5309" y="1851"/>
                  <a:pt x="5081" y="1795"/>
                  <a:pt x="4854" y="1795"/>
                </a:cubicBezTo>
                <a:cubicBezTo>
                  <a:pt x="4654" y="1795"/>
                  <a:pt x="4456" y="1838"/>
                  <a:pt x="4266" y="1932"/>
                </a:cubicBezTo>
                <a:cubicBezTo>
                  <a:pt x="4222" y="1741"/>
                  <a:pt x="4091" y="1573"/>
                  <a:pt x="3918" y="1484"/>
                </a:cubicBezTo>
                <a:cubicBezTo>
                  <a:pt x="3827" y="1436"/>
                  <a:pt x="3724" y="1413"/>
                  <a:pt x="3620" y="1413"/>
                </a:cubicBezTo>
                <a:cubicBezTo>
                  <a:pt x="3528" y="1413"/>
                  <a:pt x="3435" y="1431"/>
                  <a:pt x="3350" y="1465"/>
                </a:cubicBezTo>
                <a:cubicBezTo>
                  <a:pt x="3281" y="832"/>
                  <a:pt x="2808" y="259"/>
                  <a:pt x="2198" y="70"/>
                </a:cubicBezTo>
                <a:cubicBezTo>
                  <a:pt x="2046" y="23"/>
                  <a:pt x="1886" y="0"/>
                  <a:pt x="1727" y="0"/>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5" name="Google Shape;1305;p22"/>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6" name="Google Shape;1306;p22"/>
          <p:cNvSpPr txBox="1">
            <a:spLocks noGrp="1"/>
          </p:cNvSpPr>
          <p:nvPr>
            <p:ph type="title" idx="2"/>
          </p:nvPr>
        </p:nvSpPr>
        <p:spPr>
          <a:xfrm>
            <a:off x="1312617"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7" name="Google Shape;1307;p22"/>
          <p:cNvSpPr txBox="1">
            <a:spLocks noGrp="1"/>
          </p:cNvSpPr>
          <p:nvPr>
            <p:ph type="subTitle" idx="1"/>
          </p:nvPr>
        </p:nvSpPr>
        <p:spPr>
          <a:xfrm>
            <a:off x="1311817"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08" name="Google Shape;1308;p22"/>
          <p:cNvSpPr txBox="1">
            <a:spLocks noGrp="1"/>
          </p:cNvSpPr>
          <p:nvPr>
            <p:ph type="title" idx="3"/>
          </p:nvPr>
        </p:nvSpPr>
        <p:spPr>
          <a:xfrm>
            <a:off x="4675584"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9" name="Google Shape;1309;p22"/>
          <p:cNvSpPr txBox="1">
            <a:spLocks noGrp="1"/>
          </p:cNvSpPr>
          <p:nvPr>
            <p:ph type="subTitle" idx="4"/>
          </p:nvPr>
        </p:nvSpPr>
        <p:spPr>
          <a:xfrm>
            <a:off x="4674784"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10" name="Google Shape;1310;p22"/>
          <p:cNvSpPr txBox="1">
            <a:spLocks noGrp="1"/>
          </p:cNvSpPr>
          <p:nvPr>
            <p:ph type="title" idx="5"/>
          </p:nvPr>
        </p:nvSpPr>
        <p:spPr>
          <a:xfrm>
            <a:off x="8155351"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11" name="Google Shape;1311;p22"/>
          <p:cNvSpPr txBox="1">
            <a:spLocks noGrp="1"/>
          </p:cNvSpPr>
          <p:nvPr>
            <p:ph type="subTitle" idx="6"/>
          </p:nvPr>
        </p:nvSpPr>
        <p:spPr>
          <a:xfrm>
            <a:off x="8154551"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312" name="Google Shape;1312;p22"/>
          <p:cNvGrpSpPr/>
          <p:nvPr/>
        </p:nvGrpSpPr>
        <p:grpSpPr>
          <a:xfrm>
            <a:off x="7516428" y="-98"/>
            <a:ext cx="4675875" cy="1798563"/>
            <a:chOff x="5284673" y="-1047645"/>
            <a:chExt cx="1587625" cy="610676"/>
          </a:xfrm>
        </p:grpSpPr>
        <p:sp>
          <p:nvSpPr>
            <p:cNvPr id="1313" name="Google Shape;1313;p22"/>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2"/>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2"/>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2"/>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2"/>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2"/>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2"/>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2"/>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2"/>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2"/>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4" name="Google Shape;1364;p22"/>
          <p:cNvGrpSpPr/>
          <p:nvPr/>
        </p:nvGrpSpPr>
        <p:grpSpPr>
          <a:xfrm>
            <a:off x="114423" y="5424785"/>
            <a:ext cx="11938015" cy="2181212"/>
            <a:chOff x="2533672" y="1143519"/>
            <a:chExt cx="1055540" cy="263673"/>
          </a:xfrm>
        </p:grpSpPr>
        <p:sp>
          <p:nvSpPr>
            <p:cNvPr id="1365" name="Google Shape;1365;p22"/>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6" name="Google Shape;1366;p22"/>
            <p:cNvGrpSpPr/>
            <p:nvPr/>
          </p:nvGrpSpPr>
          <p:grpSpPr>
            <a:xfrm>
              <a:off x="2533672" y="1201686"/>
              <a:ext cx="1055540" cy="205507"/>
              <a:chOff x="2533672" y="1201686"/>
              <a:chExt cx="1055540" cy="205507"/>
            </a:xfrm>
          </p:grpSpPr>
          <p:sp>
            <p:nvSpPr>
              <p:cNvPr id="1367" name="Google Shape;1367;p22"/>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2"/>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2"/>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2"/>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2"/>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2"/>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2"/>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2"/>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0" name="Google Shape;1380;p22"/>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2"/>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2"/>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2"/>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2"/>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2"/>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2"/>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2"/>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2"/>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2"/>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2"/>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2"/>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2"/>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2"/>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2"/>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2"/>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2"/>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2"/>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2"/>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2"/>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2"/>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2"/>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2"/>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2"/>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2"/>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2"/>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2"/>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2"/>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2"/>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2"/>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2"/>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2"/>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2"/>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2"/>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2"/>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2"/>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2"/>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2"/>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8" name="Google Shape;1418;p22"/>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3829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19"/>
        <p:cNvGrpSpPr/>
        <p:nvPr/>
      </p:nvGrpSpPr>
      <p:grpSpPr>
        <a:xfrm>
          <a:off x="0" y="0"/>
          <a:ext cx="0" cy="0"/>
          <a:chOff x="0" y="0"/>
          <a:chExt cx="0" cy="0"/>
        </a:xfrm>
      </p:grpSpPr>
      <p:sp>
        <p:nvSpPr>
          <p:cNvPr id="1420" name="Google Shape;1420;p23"/>
          <p:cNvSpPr/>
          <p:nvPr/>
        </p:nvSpPr>
        <p:spPr>
          <a:xfrm>
            <a:off x="200221" y="154922"/>
            <a:ext cx="11814177" cy="3175540"/>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23"/>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2" name="Google Shape;1422;p23"/>
          <p:cNvSpPr txBox="1">
            <a:spLocks noGrp="1"/>
          </p:cNvSpPr>
          <p:nvPr>
            <p:ph type="title" idx="2"/>
          </p:nvPr>
        </p:nvSpPr>
        <p:spPr>
          <a:xfrm>
            <a:off x="960000"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3" name="Google Shape;1423;p23"/>
          <p:cNvSpPr txBox="1">
            <a:spLocks noGrp="1"/>
          </p:cNvSpPr>
          <p:nvPr>
            <p:ph type="subTitle" idx="1"/>
          </p:nvPr>
        </p:nvSpPr>
        <p:spPr>
          <a:xfrm>
            <a:off x="960000"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4" name="Google Shape;1424;p23"/>
          <p:cNvSpPr txBox="1">
            <a:spLocks noGrp="1"/>
          </p:cNvSpPr>
          <p:nvPr>
            <p:ph type="title" idx="3"/>
          </p:nvPr>
        </p:nvSpPr>
        <p:spPr>
          <a:xfrm>
            <a:off x="4415807"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5" name="Google Shape;1425;p23"/>
          <p:cNvSpPr txBox="1">
            <a:spLocks noGrp="1"/>
          </p:cNvSpPr>
          <p:nvPr>
            <p:ph type="subTitle" idx="4"/>
          </p:nvPr>
        </p:nvSpPr>
        <p:spPr>
          <a:xfrm>
            <a:off x="4415808"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6" name="Google Shape;1426;p23"/>
          <p:cNvSpPr txBox="1">
            <a:spLocks noGrp="1"/>
          </p:cNvSpPr>
          <p:nvPr>
            <p:ph type="title" idx="5"/>
          </p:nvPr>
        </p:nvSpPr>
        <p:spPr>
          <a:xfrm>
            <a:off x="960000"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7" name="Google Shape;1427;p23"/>
          <p:cNvSpPr txBox="1">
            <a:spLocks noGrp="1"/>
          </p:cNvSpPr>
          <p:nvPr>
            <p:ph type="subTitle" idx="6"/>
          </p:nvPr>
        </p:nvSpPr>
        <p:spPr>
          <a:xfrm>
            <a:off x="960000"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8" name="Google Shape;1428;p23"/>
          <p:cNvSpPr txBox="1">
            <a:spLocks noGrp="1"/>
          </p:cNvSpPr>
          <p:nvPr>
            <p:ph type="title" idx="7"/>
          </p:nvPr>
        </p:nvSpPr>
        <p:spPr>
          <a:xfrm>
            <a:off x="4415807"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9" name="Google Shape;1429;p23"/>
          <p:cNvSpPr txBox="1">
            <a:spLocks noGrp="1"/>
          </p:cNvSpPr>
          <p:nvPr>
            <p:ph type="subTitle" idx="8"/>
          </p:nvPr>
        </p:nvSpPr>
        <p:spPr>
          <a:xfrm>
            <a:off x="4415808"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0" name="Google Shape;1430;p23"/>
          <p:cNvSpPr txBox="1">
            <a:spLocks noGrp="1"/>
          </p:cNvSpPr>
          <p:nvPr>
            <p:ph type="title" idx="9"/>
          </p:nvPr>
        </p:nvSpPr>
        <p:spPr>
          <a:xfrm>
            <a:off x="7871587"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31" name="Google Shape;1431;p23"/>
          <p:cNvSpPr txBox="1">
            <a:spLocks noGrp="1"/>
          </p:cNvSpPr>
          <p:nvPr>
            <p:ph type="subTitle" idx="13"/>
          </p:nvPr>
        </p:nvSpPr>
        <p:spPr>
          <a:xfrm>
            <a:off x="7871597"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2" name="Google Shape;1432;p23"/>
          <p:cNvSpPr txBox="1">
            <a:spLocks noGrp="1"/>
          </p:cNvSpPr>
          <p:nvPr>
            <p:ph type="title" idx="14"/>
          </p:nvPr>
        </p:nvSpPr>
        <p:spPr>
          <a:xfrm>
            <a:off x="7871587"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33" name="Google Shape;1433;p23"/>
          <p:cNvSpPr txBox="1">
            <a:spLocks noGrp="1"/>
          </p:cNvSpPr>
          <p:nvPr>
            <p:ph type="subTitle" idx="15"/>
          </p:nvPr>
        </p:nvSpPr>
        <p:spPr>
          <a:xfrm>
            <a:off x="7871597"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434" name="Google Shape;1434;p23"/>
          <p:cNvGrpSpPr/>
          <p:nvPr/>
        </p:nvGrpSpPr>
        <p:grpSpPr>
          <a:xfrm>
            <a:off x="114423" y="5424785"/>
            <a:ext cx="11938015" cy="2181212"/>
            <a:chOff x="2533672" y="1143519"/>
            <a:chExt cx="1055540" cy="263673"/>
          </a:xfrm>
        </p:grpSpPr>
        <p:sp>
          <p:nvSpPr>
            <p:cNvPr id="1435" name="Google Shape;1435;p2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6" name="Google Shape;1436;p23"/>
            <p:cNvGrpSpPr/>
            <p:nvPr/>
          </p:nvGrpSpPr>
          <p:grpSpPr>
            <a:xfrm>
              <a:off x="2533672" y="1201686"/>
              <a:ext cx="1055540" cy="205507"/>
              <a:chOff x="2533672" y="1201686"/>
              <a:chExt cx="1055540" cy="205507"/>
            </a:xfrm>
          </p:grpSpPr>
          <p:sp>
            <p:nvSpPr>
              <p:cNvPr id="1437" name="Google Shape;1437;p2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2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8" name="Google Shape;1488;p23"/>
          <p:cNvGrpSpPr/>
          <p:nvPr/>
        </p:nvGrpSpPr>
        <p:grpSpPr>
          <a:xfrm flipH="1">
            <a:off x="8453432" y="154371"/>
            <a:ext cx="3560931" cy="1376772"/>
            <a:chOff x="301181" y="5239882"/>
            <a:chExt cx="386470" cy="149417"/>
          </a:xfrm>
        </p:grpSpPr>
        <p:sp>
          <p:nvSpPr>
            <p:cNvPr id="1489" name="Google Shape;1489;p23"/>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3"/>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3"/>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3"/>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3"/>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3"/>
          <p:cNvGrpSpPr/>
          <p:nvPr/>
        </p:nvGrpSpPr>
        <p:grpSpPr>
          <a:xfrm>
            <a:off x="10847752" y="154359"/>
            <a:ext cx="384241" cy="1680855"/>
            <a:chOff x="5645356" y="-1886455"/>
            <a:chExt cx="127182" cy="556353"/>
          </a:xfrm>
        </p:grpSpPr>
        <p:sp>
          <p:nvSpPr>
            <p:cNvPr id="1519" name="Google Shape;1519;p23"/>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3"/>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3"/>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3"/>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3"/>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3"/>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3"/>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3"/>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3"/>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3" name="Google Shape;1583;p23"/>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7849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73"/>
        <p:cNvGrpSpPr/>
        <p:nvPr/>
      </p:nvGrpSpPr>
      <p:grpSpPr>
        <a:xfrm>
          <a:off x="0" y="0"/>
          <a:ext cx="0" cy="0"/>
          <a:chOff x="0" y="0"/>
          <a:chExt cx="0" cy="0"/>
        </a:xfrm>
      </p:grpSpPr>
      <p:sp>
        <p:nvSpPr>
          <p:cNvPr id="1674" name="Google Shape;1674;p26"/>
          <p:cNvSpPr/>
          <p:nvPr/>
        </p:nvSpPr>
        <p:spPr>
          <a:xfrm>
            <a:off x="168213" y="630077"/>
            <a:ext cx="11871313" cy="7315568"/>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5" name="Google Shape;1675;p26"/>
          <p:cNvSpPr/>
          <p:nvPr/>
        </p:nvSpPr>
        <p:spPr>
          <a:xfrm>
            <a:off x="168230" y="2377538"/>
            <a:ext cx="11871325" cy="5707783"/>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76" name="Google Shape;1676;p26"/>
          <p:cNvGrpSpPr/>
          <p:nvPr/>
        </p:nvGrpSpPr>
        <p:grpSpPr>
          <a:xfrm flipH="1">
            <a:off x="208045" y="5047385"/>
            <a:ext cx="11938015" cy="2181212"/>
            <a:chOff x="2533672" y="1143519"/>
            <a:chExt cx="1055540" cy="263673"/>
          </a:xfrm>
        </p:grpSpPr>
        <p:sp>
          <p:nvSpPr>
            <p:cNvPr id="1677" name="Google Shape;1677;p26"/>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8" name="Google Shape;1678;p26"/>
            <p:cNvGrpSpPr/>
            <p:nvPr/>
          </p:nvGrpSpPr>
          <p:grpSpPr>
            <a:xfrm>
              <a:off x="2533672" y="1201686"/>
              <a:ext cx="1055540" cy="205507"/>
              <a:chOff x="2533672" y="1201686"/>
              <a:chExt cx="1055540" cy="205507"/>
            </a:xfrm>
          </p:grpSpPr>
          <p:sp>
            <p:nvSpPr>
              <p:cNvPr id="1679" name="Google Shape;1679;p26"/>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6"/>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6"/>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6"/>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6"/>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2" name="Google Shape;1692;p26"/>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6"/>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6"/>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6"/>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6"/>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6"/>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6"/>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6"/>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6"/>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6"/>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6"/>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6"/>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6"/>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26"/>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26"/>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26"/>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26"/>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26"/>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6"/>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6"/>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6"/>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6"/>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6"/>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6"/>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6"/>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6"/>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6"/>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6"/>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6"/>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6"/>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0" name="Google Shape;1730;p26"/>
          <p:cNvGrpSpPr/>
          <p:nvPr/>
        </p:nvGrpSpPr>
        <p:grpSpPr>
          <a:xfrm flipH="1">
            <a:off x="207959" y="4978318"/>
            <a:ext cx="2654453" cy="1735933"/>
            <a:chOff x="1097186" y="5025479"/>
            <a:chExt cx="452484" cy="295911"/>
          </a:xfrm>
        </p:grpSpPr>
        <p:sp>
          <p:nvSpPr>
            <p:cNvPr id="1731" name="Google Shape;1731;p26"/>
            <p:cNvSpPr/>
            <p:nvPr/>
          </p:nvSpPr>
          <p:spPr>
            <a:xfrm>
              <a:off x="1097186" y="5025479"/>
              <a:ext cx="452484" cy="295911"/>
            </a:xfrm>
            <a:custGeom>
              <a:avLst/>
              <a:gdLst/>
              <a:ahLst/>
              <a:cxnLst/>
              <a:rect l="l" t="t" r="r" b="b"/>
              <a:pathLst>
                <a:path w="5881" h="3846" extrusionOk="0">
                  <a:moveTo>
                    <a:pt x="5802" y="0"/>
                  </a:moveTo>
                  <a:cubicBezTo>
                    <a:pt x="5626" y="0"/>
                    <a:pt x="5451" y="101"/>
                    <a:pt x="5369" y="258"/>
                  </a:cubicBezTo>
                  <a:cubicBezTo>
                    <a:pt x="5290" y="176"/>
                    <a:pt x="5174" y="139"/>
                    <a:pt x="5061" y="123"/>
                  </a:cubicBezTo>
                  <a:cubicBezTo>
                    <a:pt x="5006" y="114"/>
                    <a:pt x="4950" y="110"/>
                    <a:pt x="4894" y="110"/>
                  </a:cubicBezTo>
                  <a:cubicBezTo>
                    <a:pt x="4673" y="110"/>
                    <a:pt x="4452" y="174"/>
                    <a:pt x="4266" y="294"/>
                  </a:cubicBezTo>
                  <a:cubicBezTo>
                    <a:pt x="4032" y="443"/>
                    <a:pt x="3856" y="680"/>
                    <a:pt x="3779" y="945"/>
                  </a:cubicBezTo>
                  <a:cubicBezTo>
                    <a:pt x="3695" y="870"/>
                    <a:pt x="3601" y="844"/>
                    <a:pt x="3508" y="844"/>
                  </a:cubicBezTo>
                  <a:cubicBezTo>
                    <a:pt x="3455" y="844"/>
                    <a:pt x="3403" y="852"/>
                    <a:pt x="3351" y="864"/>
                  </a:cubicBezTo>
                  <a:cubicBezTo>
                    <a:pt x="3210" y="896"/>
                    <a:pt x="3077" y="1010"/>
                    <a:pt x="3067" y="1156"/>
                  </a:cubicBezTo>
                  <a:cubicBezTo>
                    <a:pt x="3003" y="1089"/>
                    <a:pt x="2914" y="1063"/>
                    <a:pt x="2820" y="1063"/>
                  </a:cubicBezTo>
                  <a:cubicBezTo>
                    <a:pt x="2755" y="1063"/>
                    <a:pt x="2688" y="1076"/>
                    <a:pt x="2627" y="1097"/>
                  </a:cubicBezTo>
                  <a:cubicBezTo>
                    <a:pt x="2241" y="1223"/>
                    <a:pt x="1959" y="1619"/>
                    <a:pt x="1967" y="2026"/>
                  </a:cubicBezTo>
                  <a:cubicBezTo>
                    <a:pt x="1920" y="2010"/>
                    <a:pt x="1871" y="2002"/>
                    <a:pt x="1822" y="2002"/>
                  </a:cubicBezTo>
                  <a:cubicBezTo>
                    <a:pt x="1733" y="2002"/>
                    <a:pt x="1646" y="2029"/>
                    <a:pt x="1570" y="2082"/>
                  </a:cubicBezTo>
                  <a:cubicBezTo>
                    <a:pt x="1452" y="2164"/>
                    <a:pt x="1377" y="2302"/>
                    <a:pt x="1373" y="2445"/>
                  </a:cubicBezTo>
                  <a:cubicBezTo>
                    <a:pt x="1322" y="2418"/>
                    <a:pt x="1266" y="2405"/>
                    <a:pt x="1210" y="2405"/>
                  </a:cubicBezTo>
                  <a:cubicBezTo>
                    <a:pt x="1082" y="2405"/>
                    <a:pt x="950" y="2468"/>
                    <a:pt x="861" y="2563"/>
                  </a:cubicBezTo>
                  <a:cubicBezTo>
                    <a:pt x="731" y="2700"/>
                    <a:pt x="671" y="2887"/>
                    <a:pt x="629" y="3071"/>
                  </a:cubicBezTo>
                  <a:cubicBezTo>
                    <a:pt x="619" y="3070"/>
                    <a:pt x="610" y="3070"/>
                    <a:pt x="600" y="3070"/>
                  </a:cubicBezTo>
                  <a:cubicBezTo>
                    <a:pt x="431" y="3070"/>
                    <a:pt x="280" y="3194"/>
                    <a:pt x="183" y="3336"/>
                  </a:cubicBezTo>
                  <a:cubicBezTo>
                    <a:pt x="80" y="3486"/>
                    <a:pt x="35" y="3665"/>
                    <a:pt x="0" y="3845"/>
                  </a:cubicBezTo>
                  <a:lnTo>
                    <a:pt x="5880" y="3846"/>
                  </a:lnTo>
                  <a:lnTo>
                    <a:pt x="5880" y="7"/>
                  </a:lnTo>
                  <a:cubicBezTo>
                    <a:pt x="5855" y="2"/>
                    <a:pt x="5828" y="0"/>
                    <a:pt x="580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6"/>
            <p:cNvSpPr/>
            <p:nvPr/>
          </p:nvSpPr>
          <p:spPr>
            <a:xfrm>
              <a:off x="1288382" y="5140889"/>
              <a:ext cx="51704" cy="22466"/>
            </a:xfrm>
            <a:custGeom>
              <a:avLst/>
              <a:gdLst/>
              <a:ahLst/>
              <a:cxnLst/>
              <a:rect l="l" t="t" r="r" b="b"/>
              <a:pathLst>
                <a:path w="672" h="292" extrusionOk="0">
                  <a:moveTo>
                    <a:pt x="557" y="0"/>
                  </a:moveTo>
                  <a:cubicBezTo>
                    <a:pt x="468" y="0"/>
                    <a:pt x="381" y="57"/>
                    <a:pt x="348" y="144"/>
                  </a:cubicBezTo>
                  <a:lnTo>
                    <a:pt x="348" y="144"/>
                  </a:lnTo>
                  <a:cubicBezTo>
                    <a:pt x="309" y="110"/>
                    <a:pt x="257" y="91"/>
                    <a:pt x="206" y="91"/>
                  </a:cubicBezTo>
                  <a:cubicBezTo>
                    <a:pt x="182" y="91"/>
                    <a:pt x="159" y="94"/>
                    <a:pt x="136" y="102"/>
                  </a:cubicBezTo>
                  <a:cubicBezTo>
                    <a:pt x="58" y="131"/>
                    <a:pt x="1" y="209"/>
                    <a:pt x="3" y="291"/>
                  </a:cubicBezTo>
                  <a:cubicBezTo>
                    <a:pt x="22" y="187"/>
                    <a:pt x="110" y="122"/>
                    <a:pt x="201" y="122"/>
                  </a:cubicBezTo>
                  <a:cubicBezTo>
                    <a:pt x="252" y="122"/>
                    <a:pt x="303" y="142"/>
                    <a:pt x="344" y="187"/>
                  </a:cubicBezTo>
                  <a:lnTo>
                    <a:pt x="366" y="212"/>
                  </a:lnTo>
                  <a:cubicBezTo>
                    <a:pt x="381" y="95"/>
                    <a:pt x="474" y="17"/>
                    <a:pt x="581" y="17"/>
                  </a:cubicBezTo>
                  <a:cubicBezTo>
                    <a:pt x="610" y="17"/>
                    <a:pt x="641" y="23"/>
                    <a:pt x="671" y="36"/>
                  </a:cubicBezTo>
                  <a:cubicBezTo>
                    <a:pt x="636" y="12"/>
                    <a:pt x="596"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6"/>
            <p:cNvSpPr/>
            <p:nvPr/>
          </p:nvSpPr>
          <p:spPr>
            <a:xfrm>
              <a:off x="1169663" y="5211751"/>
              <a:ext cx="95483" cy="72939"/>
            </a:xfrm>
            <a:custGeom>
              <a:avLst/>
              <a:gdLst/>
              <a:ahLst/>
              <a:cxnLst/>
              <a:rect l="l" t="t" r="r" b="b"/>
              <a:pathLst>
                <a:path w="1241" h="948" extrusionOk="0">
                  <a:moveTo>
                    <a:pt x="1082" y="1"/>
                  </a:moveTo>
                  <a:cubicBezTo>
                    <a:pt x="868" y="1"/>
                    <a:pt x="676" y="176"/>
                    <a:pt x="671" y="406"/>
                  </a:cubicBezTo>
                  <a:lnTo>
                    <a:pt x="671" y="406"/>
                  </a:lnTo>
                  <a:cubicBezTo>
                    <a:pt x="642" y="386"/>
                    <a:pt x="607" y="377"/>
                    <a:pt x="572" y="377"/>
                  </a:cubicBezTo>
                  <a:cubicBezTo>
                    <a:pt x="527" y="377"/>
                    <a:pt x="480" y="393"/>
                    <a:pt x="446" y="422"/>
                  </a:cubicBezTo>
                  <a:cubicBezTo>
                    <a:pt x="381" y="476"/>
                    <a:pt x="353" y="558"/>
                    <a:pt x="346" y="639"/>
                  </a:cubicBezTo>
                  <a:lnTo>
                    <a:pt x="346" y="639"/>
                  </a:lnTo>
                  <a:cubicBezTo>
                    <a:pt x="325" y="629"/>
                    <a:pt x="302" y="625"/>
                    <a:pt x="279" y="625"/>
                  </a:cubicBezTo>
                  <a:cubicBezTo>
                    <a:pt x="262" y="625"/>
                    <a:pt x="244" y="628"/>
                    <a:pt x="228" y="632"/>
                  </a:cubicBezTo>
                  <a:cubicBezTo>
                    <a:pt x="84" y="666"/>
                    <a:pt x="30" y="820"/>
                    <a:pt x="0" y="947"/>
                  </a:cubicBezTo>
                  <a:cubicBezTo>
                    <a:pt x="29" y="866"/>
                    <a:pt x="60" y="778"/>
                    <a:pt x="122" y="716"/>
                  </a:cubicBezTo>
                  <a:cubicBezTo>
                    <a:pt x="161" y="676"/>
                    <a:pt x="215" y="651"/>
                    <a:pt x="269" y="651"/>
                  </a:cubicBezTo>
                  <a:cubicBezTo>
                    <a:pt x="305" y="651"/>
                    <a:pt x="341" y="662"/>
                    <a:pt x="370" y="690"/>
                  </a:cubicBezTo>
                  <a:cubicBezTo>
                    <a:pt x="373" y="602"/>
                    <a:pt x="394" y="504"/>
                    <a:pt x="464" y="447"/>
                  </a:cubicBezTo>
                  <a:cubicBezTo>
                    <a:pt x="493" y="423"/>
                    <a:pt x="533" y="410"/>
                    <a:pt x="571" y="410"/>
                  </a:cubicBezTo>
                  <a:cubicBezTo>
                    <a:pt x="610" y="410"/>
                    <a:pt x="648" y="423"/>
                    <a:pt x="673" y="454"/>
                  </a:cubicBezTo>
                  <a:lnTo>
                    <a:pt x="706" y="493"/>
                  </a:lnTo>
                  <a:cubicBezTo>
                    <a:pt x="667" y="227"/>
                    <a:pt x="860" y="13"/>
                    <a:pt x="1106" y="13"/>
                  </a:cubicBezTo>
                  <a:cubicBezTo>
                    <a:pt x="1150" y="13"/>
                    <a:pt x="1195" y="19"/>
                    <a:pt x="1240" y="34"/>
                  </a:cubicBezTo>
                  <a:cubicBezTo>
                    <a:pt x="1188" y="11"/>
                    <a:pt x="1134"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6"/>
            <p:cNvSpPr/>
            <p:nvPr/>
          </p:nvSpPr>
          <p:spPr>
            <a:xfrm>
              <a:off x="1401176" y="5058640"/>
              <a:ext cx="90635" cy="62091"/>
            </a:xfrm>
            <a:custGeom>
              <a:avLst/>
              <a:gdLst/>
              <a:ahLst/>
              <a:cxnLst/>
              <a:rect l="l" t="t" r="r" b="b"/>
              <a:pathLst>
                <a:path w="1178" h="807" extrusionOk="0">
                  <a:moveTo>
                    <a:pt x="1125" y="0"/>
                  </a:moveTo>
                  <a:cubicBezTo>
                    <a:pt x="967" y="0"/>
                    <a:pt x="812" y="115"/>
                    <a:pt x="769" y="269"/>
                  </a:cubicBezTo>
                  <a:lnTo>
                    <a:pt x="769" y="269"/>
                  </a:lnTo>
                  <a:cubicBezTo>
                    <a:pt x="724" y="234"/>
                    <a:pt x="669" y="219"/>
                    <a:pt x="613" y="219"/>
                  </a:cubicBezTo>
                  <a:cubicBezTo>
                    <a:pt x="543" y="219"/>
                    <a:pt x="471" y="243"/>
                    <a:pt x="417" y="287"/>
                  </a:cubicBezTo>
                  <a:cubicBezTo>
                    <a:pt x="320" y="367"/>
                    <a:pt x="275" y="493"/>
                    <a:pt x="270" y="616"/>
                  </a:cubicBezTo>
                  <a:lnTo>
                    <a:pt x="270" y="616"/>
                  </a:lnTo>
                  <a:cubicBezTo>
                    <a:pt x="252" y="609"/>
                    <a:pt x="233" y="605"/>
                    <a:pt x="215" y="605"/>
                  </a:cubicBezTo>
                  <a:cubicBezTo>
                    <a:pt x="174" y="605"/>
                    <a:pt x="132" y="622"/>
                    <a:pt x="102" y="648"/>
                  </a:cubicBezTo>
                  <a:cubicBezTo>
                    <a:pt x="54" y="690"/>
                    <a:pt x="25" y="749"/>
                    <a:pt x="0" y="806"/>
                  </a:cubicBezTo>
                  <a:cubicBezTo>
                    <a:pt x="30" y="752"/>
                    <a:pt x="62" y="697"/>
                    <a:pt x="112" y="660"/>
                  </a:cubicBezTo>
                  <a:cubicBezTo>
                    <a:pt x="140" y="639"/>
                    <a:pt x="173" y="627"/>
                    <a:pt x="206" y="627"/>
                  </a:cubicBezTo>
                  <a:cubicBezTo>
                    <a:pt x="236" y="627"/>
                    <a:pt x="266" y="637"/>
                    <a:pt x="291" y="661"/>
                  </a:cubicBezTo>
                  <a:lnTo>
                    <a:pt x="292" y="638"/>
                  </a:lnTo>
                  <a:cubicBezTo>
                    <a:pt x="297" y="517"/>
                    <a:pt x="342" y="390"/>
                    <a:pt x="437" y="313"/>
                  </a:cubicBezTo>
                  <a:cubicBezTo>
                    <a:pt x="485" y="274"/>
                    <a:pt x="550" y="252"/>
                    <a:pt x="613" y="252"/>
                  </a:cubicBezTo>
                  <a:cubicBezTo>
                    <a:pt x="669" y="252"/>
                    <a:pt x="724" y="269"/>
                    <a:pt x="766" y="307"/>
                  </a:cubicBezTo>
                  <a:lnTo>
                    <a:pt x="785" y="325"/>
                  </a:lnTo>
                  <a:lnTo>
                    <a:pt x="791" y="299"/>
                  </a:lnTo>
                  <a:cubicBezTo>
                    <a:pt x="823" y="131"/>
                    <a:pt x="986" y="4"/>
                    <a:pt x="1156" y="4"/>
                  </a:cubicBezTo>
                  <a:cubicBezTo>
                    <a:pt x="1163" y="4"/>
                    <a:pt x="1170" y="4"/>
                    <a:pt x="1177" y="4"/>
                  </a:cubicBezTo>
                  <a:cubicBezTo>
                    <a:pt x="1160" y="2"/>
                    <a:pt x="1143" y="0"/>
                    <a:pt x="1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6"/>
            <p:cNvSpPr/>
            <p:nvPr/>
          </p:nvSpPr>
          <p:spPr>
            <a:xfrm>
              <a:off x="1200439" y="5092955"/>
              <a:ext cx="349077" cy="228358"/>
            </a:xfrm>
            <a:custGeom>
              <a:avLst/>
              <a:gdLst/>
              <a:ahLst/>
              <a:cxnLst/>
              <a:rect l="l" t="t" r="r" b="b"/>
              <a:pathLst>
                <a:path w="4537" h="2968" extrusionOk="0">
                  <a:moveTo>
                    <a:pt x="4475" y="0"/>
                  </a:moveTo>
                  <a:cubicBezTo>
                    <a:pt x="4339" y="0"/>
                    <a:pt x="4205" y="78"/>
                    <a:pt x="4142" y="200"/>
                  </a:cubicBezTo>
                  <a:cubicBezTo>
                    <a:pt x="4082" y="137"/>
                    <a:pt x="3991" y="108"/>
                    <a:pt x="3904" y="96"/>
                  </a:cubicBezTo>
                  <a:cubicBezTo>
                    <a:pt x="3861" y="89"/>
                    <a:pt x="3818" y="86"/>
                    <a:pt x="3775" y="86"/>
                  </a:cubicBezTo>
                  <a:cubicBezTo>
                    <a:pt x="3604" y="86"/>
                    <a:pt x="3433" y="135"/>
                    <a:pt x="3290" y="227"/>
                  </a:cubicBezTo>
                  <a:cubicBezTo>
                    <a:pt x="3110" y="343"/>
                    <a:pt x="2974" y="524"/>
                    <a:pt x="2915" y="731"/>
                  </a:cubicBezTo>
                  <a:cubicBezTo>
                    <a:pt x="2849" y="672"/>
                    <a:pt x="2778" y="652"/>
                    <a:pt x="2706" y="652"/>
                  </a:cubicBezTo>
                  <a:cubicBezTo>
                    <a:pt x="2665" y="652"/>
                    <a:pt x="2625" y="659"/>
                    <a:pt x="2585" y="668"/>
                  </a:cubicBezTo>
                  <a:cubicBezTo>
                    <a:pt x="2476" y="694"/>
                    <a:pt x="2372" y="781"/>
                    <a:pt x="2364" y="893"/>
                  </a:cubicBezTo>
                  <a:cubicBezTo>
                    <a:pt x="2315" y="842"/>
                    <a:pt x="2245" y="822"/>
                    <a:pt x="2173" y="822"/>
                  </a:cubicBezTo>
                  <a:cubicBezTo>
                    <a:pt x="2123" y="822"/>
                    <a:pt x="2072" y="831"/>
                    <a:pt x="2025" y="846"/>
                  </a:cubicBezTo>
                  <a:cubicBezTo>
                    <a:pt x="1728" y="946"/>
                    <a:pt x="1512" y="1250"/>
                    <a:pt x="1517" y="1565"/>
                  </a:cubicBezTo>
                  <a:cubicBezTo>
                    <a:pt x="1480" y="1553"/>
                    <a:pt x="1443" y="1546"/>
                    <a:pt x="1405" y="1546"/>
                  </a:cubicBezTo>
                  <a:cubicBezTo>
                    <a:pt x="1336" y="1546"/>
                    <a:pt x="1269" y="1567"/>
                    <a:pt x="1210" y="1608"/>
                  </a:cubicBezTo>
                  <a:cubicBezTo>
                    <a:pt x="1121" y="1670"/>
                    <a:pt x="1062" y="1777"/>
                    <a:pt x="1059" y="1888"/>
                  </a:cubicBezTo>
                  <a:cubicBezTo>
                    <a:pt x="1020" y="1867"/>
                    <a:pt x="977" y="1857"/>
                    <a:pt x="933" y="1857"/>
                  </a:cubicBezTo>
                  <a:cubicBezTo>
                    <a:pt x="835" y="1857"/>
                    <a:pt x="733" y="1906"/>
                    <a:pt x="664" y="1979"/>
                  </a:cubicBezTo>
                  <a:cubicBezTo>
                    <a:pt x="565" y="2084"/>
                    <a:pt x="520" y="2229"/>
                    <a:pt x="487" y="2371"/>
                  </a:cubicBezTo>
                  <a:cubicBezTo>
                    <a:pt x="479" y="2370"/>
                    <a:pt x="471" y="2370"/>
                    <a:pt x="463" y="2370"/>
                  </a:cubicBezTo>
                  <a:cubicBezTo>
                    <a:pt x="334" y="2370"/>
                    <a:pt x="216" y="2465"/>
                    <a:pt x="142" y="2575"/>
                  </a:cubicBezTo>
                  <a:cubicBezTo>
                    <a:pt x="62" y="2691"/>
                    <a:pt x="28" y="2830"/>
                    <a:pt x="1" y="2968"/>
                  </a:cubicBezTo>
                  <a:lnTo>
                    <a:pt x="4536" y="2968"/>
                  </a:lnTo>
                  <a:lnTo>
                    <a:pt x="4536" y="6"/>
                  </a:lnTo>
                  <a:cubicBezTo>
                    <a:pt x="4516" y="2"/>
                    <a:pt x="4496" y="0"/>
                    <a:pt x="447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6"/>
            <p:cNvSpPr/>
            <p:nvPr/>
          </p:nvSpPr>
          <p:spPr>
            <a:xfrm>
              <a:off x="1398868" y="5153046"/>
              <a:ext cx="105485" cy="55628"/>
            </a:xfrm>
            <a:custGeom>
              <a:avLst/>
              <a:gdLst/>
              <a:ahLst/>
              <a:cxnLst/>
              <a:rect l="l" t="t" r="r" b="b"/>
              <a:pathLst>
                <a:path w="1371" h="723" extrusionOk="0">
                  <a:moveTo>
                    <a:pt x="1213" y="0"/>
                  </a:moveTo>
                  <a:cubicBezTo>
                    <a:pt x="1032" y="0"/>
                    <a:pt x="865" y="138"/>
                    <a:pt x="840" y="329"/>
                  </a:cubicBezTo>
                  <a:lnTo>
                    <a:pt x="840" y="329"/>
                  </a:lnTo>
                  <a:cubicBezTo>
                    <a:pt x="790" y="293"/>
                    <a:pt x="733" y="277"/>
                    <a:pt x="678" y="277"/>
                  </a:cubicBezTo>
                  <a:cubicBezTo>
                    <a:pt x="546" y="277"/>
                    <a:pt x="421" y="370"/>
                    <a:pt x="398" y="516"/>
                  </a:cubicBezTo>
                  <a:lnTo>
                    <a:pt x="398" y="516"/>
                  </a:lnTo>
                  <a:cubicBezTo>
                    <a:pt x="353" y="482"/>
                    <a:pt x="302" y="467"/>
                    <a:pt x="252" y="467"/>
                  </a:cubicBezTo>
                  <a:cubicBezTo>
                    <a:pt x="122" y="467"/>
                    <a:pt x="1" y="569"/>
                    <a:pt x="8" y="722"/>
                  </a:cubicBezTo>
                  <a:cubicBezTo>
                    <a:pt x="11" y="583"/>
                    <a:pt x="124" y="489"/>
                    <a:pt x="242" y="489"/>
                  </a:cubicBezTo>
                  <a:cubicBezTo>
                    <a:pt x="296" y="489"/>
                    <a:pt x="352" y="509"/>
                    <a:pt x="399" y="555"/>
                  </a:cubicBezTo>
                  <a:lnTo>
                    <a:pt x="421" y="576"/>
                  </a:lnTo>
                  <a:lnTo>
                    <a:pt x="424" y="545"/>
                  </a:lnTo>
                  <a:cubicBezTo>
                    <a:pt x="436" y="402"/>
                    <a:pt x="555" y="311"/>
                    <a:pt x="678" y="311"/>
                  </a:cubicBezTo>
                  <a:cubicBezTo>
                    <a:pt x="736" y="311"/>
                    <a:pt x="794" y="330"/>
                    <a:pt x="844" y="373"/>
                  </a:cubicBezTo>
                  <a:lnTo>
                    <a:pt x="870" y="395"/>
                  </a:lnTo>
                  <a:lnTo>
                    <a:pt x="872" y="362"/>
                  </a:lnTo>
                  <a:cubicBezTo>
                    <a:pt x="878" y="157"/>
                    <a:pt x="1047" y="11"/>
                    <a:pt x="1236" y="11"/>
                  </a:cubicBezTo>
                  <a:cubicBezTo>
                    <a:pt x="1281" y="11"/>
                    <a:pt x="1326" y="19"/>
                    <a:pt x="1370" y="36"/>
                  </a:cubicBezTo>
                  <a:cubicBezTo>
                    <a:pt x="1319" y="11"/>
                    <a:pt x="1266" y="0"/>
                    <a:pt x="1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6"/>
            <p:cNvSpPr/>
            <p:nvPr/>
          </p:nvSpPr>
          <p:spPr>
            <a:xfrm>
              <a:off x="1277072" y="5256299"/>
              <a:ext cx="98483" cy="43779"/>
            </a:xfrm>
            <a:custGeom>
              <a:avLst/>
              <a:gdLst/>
              <a:ahLst/>
              <a:cxnLst/>
              <a:rect l="l" t="t" r="r" b="b"/>
              <a:pathLst>
                <a:path w="1280" h="569" extrusionOk="0">
                  <a:moveTo>
                    <a:pt x="1071" y="1"/>
                  </a:moveTo>
                  <a:cubicBezTo>
                    <a:pt x="960" y="1"/>
                    <a:pt x="851" y="73"/>
                    <a:pt x="817" y="195"/>
                  </a:cubicBezTo>
                  <a:lnTo>
                    <a:pt x="817" y="195"/>
                  </a:lnTo>
                  <a:cubicBezTo>
                    <a:pt x="768" y="141"/>
                    <a:pt x="705" y="116"/>
                    <a:pt x="643" y="116"/>
                  </a:cubicBezTo>
                  <a:cubicBezTo>
                    <a:pt x="533" y="116"/>
                    <a:pt x="427" y="192"/>
                    <a:pt x="408" y="319"/>
                  </a:cubicBezTo>
                  <a:lnTo>
                    <a:pt x="408" y="319"/>
                  </a:lnTo>
                  <a:cubicBezTo>
                    <a:pt x="373" y="292"/>
                    <a:pt x="329" y="279"/>
                    <a:pt x="285" y="279"/>
                  </a:cubicBezTo>
                  <a:cubicBezTo>
                    <a:pt x="237" y="279"/>
                    <a:pt x="189" y="294"/>
                    <a:pt x="150" y="320"/>
                  </a:cubicBezTo>
                  <a:cubicBezTo>
                    <a:pt x="66" y="378"/>
                    <a:pt x="23" y="475"/>
                    <a:pt x="1" y="568"/>
                  </a:cubicBezTo>
                  <a:cubicBezTo>
                    <a:pt x="31" y="478"/>
                    <a:pt x="79" y="388"/>
                    <a:pt x="160" y="337"/>
                  </a:cubicBezTo>
                  <a:cubicBezTo>
                    <a:pt x="194" y="316"/>
                    <a:pt x="235" y="304"/>
                    <a:pt x="276" y="304"/>
                  </a:cubicBezTo>
                  <a:cubicBezTo>
                    <a:pt x="327" y="304"/>
                    <a:pt x="376" y="322"/>
                    <a:pt x="408" y="362"/>
                  </a:cubicBezTo>
                  <a:lnTo>
                    <a:pt x="435" y="394"/>
                  </a:lnTo>
                  <a:lnTo>
                    <a:pt x="437" y="352"/>
                  </a:lnTo>
                  <a:cubicBezTo>
                    <a:pt x="443" y="227"/>
                    <a:pt x="542" y="151"/>
                    <a:pt x="644" y="151"/>
                  </a:cubicBezTo>
                  <a:cubicBezTo>
                    <a:pt x="706" y="151"/>
                    <a:pt x="769" y="179"/>
                    <a:pt x="814" y="241"/>
                  </a:cubicBezTo>
                  <a:lnTo>
                    <a:pt x="839" y="276"/>
                  </a:lnTo>
                  <a:lnTo>
                    <a:pt x="843" y="235"/>
                  </a:lnTo>
                  <a:cubicBezTo>
                    <a:pt x="860" y="98"/>
                    <a:pt x="971" y="19"/>
                    <a:pt x="1086" y="19"/>
                  </a:cubicBezTo>
                  <a:cubicBezTo>
                    <a:pt x="1156" y="19"/>
                    <a:pt x="1227" y="48"/>
                    <a:pt x="1279" y="112"/>
                  </a:cubicBezTo>
                  <a:cubicBezTo>
                    <a:pt x="1226" y="35"/>
                    <a:pt x="1148" y="1"/>
                    <a:pt x="1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6"/>
            <p:cNvSpPr/>
            <p:nvPr/>
          </p:nvSpPr>
          <p:spPr>
            <a:xfrm>
              <a:off x="1407331" y="5241757"/>
              <a:ext cx="88481" cy="57089"/>
            </a:xfrm>
            <a:custGeom>
              <a:avLst/>
              <a:gdLst/>
              <a:ahLst/>
              <a:cxnLst/>
              <a:rect l="l" t="t" r="r" b="b"/>
              <a:pathLst>
                <a:path w="1150" h="742" extrusionOk="0">
                  <a:moveTo>
                    <a:pt x="1119" y="0"/>
                  </a:moveTo>
                  <a:cubicBezTo>
                    <a:pt x="918" y="0"/>
                    <a:pt x="731" y="167"/>
                    <a:pt x="701" y="366"/>
                  </a:cubicBezTo>
                  <a:lnTo>
                    <a:pt x="701" y="366"/>
                  </a:lnTo>
                  <a:cubicBezTo>
                    <a:pt x="667" y="339"/>
                    <a:pt x="625" y="326"/>
                    <a:pt x="582" y="326"/>
                  </a:cubicBezTo>
                  <a:cubicBezTo>
                    <a:pt x="542" y="326"/>
                    <a:pt x="501" y="338"/>
                    <a:pt x="468" y="361"/>
                  </a:cubicBezTo>
                  <a:cubicBezTo>
                    <a:pt x="399" y="408"/>
                    <a:pt x="362" y="490"/>
                    <a:pt x="355" y="572"/>
                  </a:cubicBezTo>
                  <a:lnTo>
                    <a:pt x="355" y="572"/>
                  </a:lnTo>
                  <a:cubicBezTo>
                    <a:pt x="316" y="546"/>
                    <a:pt x="272" y="534"/>
                    <a:pt x="230" y="534"/>
                  </a:cubicBezTo>
                  <a:cubicBezTo>
                    <a:pt x="118" y="534"/>
                    <a:pt x="12" y="615"/>
                    <a:pt x="0" y="742"/>
                  </a:cubicBezTo>
                  <a:cubicBezTo>
                    <a:pt x="23" y="625"/>
                    <a:pt x="118" y="557"/>
                    <a:pt x="217" y="557"/>
                  </a:cubicBezTo>
                  <a:cubicBezTo>
                    <a:pt x="276" y="557"/>
                    <a:pt x="336" y="581"/>
                    <a:pt x="383" y="632"/>
                  </a:cubicBezTo>
                  <a:cubicBezTo>
                    <a:pt x="381" y="540"/>
                    <a:pt x="409" y="440"/>
                    <a:pt x="487" y="388"/>
                  </a:cubicBezTo>
                  <a:cubicBezTo>
                    <a:pt x="515" y="369"/>
                    <a:pt x="550" y="360"/>
                    <a:pt x="585" y="360"/>
                  </a:cubicBezTo>
                  <a:cubicBezTo>
                    <a:pt x="630" y="360"/>
                    <a:pt x="674" y="376"/>
                    <a:pt x="701" y="411"/>
                  </a:cubicBezTo>
                  <a:lnTo>
                    <a:pt x="728" y="448"/>
                  </a:lnTo>
                  <a:cubicBezTo>
                    <a:pt x="717" y="216"/>
                    <a:pt x="918" y="4"/>
                    <a:pt x="1150" y="1"/>
                  </a:cubicBezTo>
                  <a:cubicBezTo>
                    <a:pt x="1140" y="0"/>
                    <a:pt x="1129" y="0"/>
                    <a:pt x="1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9" name="Google Shape;1739;p26"/>
          <p:cNvGrpSpPr/>
          <p:nvPr/>
        </p:nvGrpSpPr>
        <p:grpSpPr>
          <a:xfrm flipH="1">
            <a:off x="2219232" y="5451707"/>
            <a:ext cx="1362672" cy="1372607"/>
            <a:chOff x="11991983" y="2125735"/>
            <a:chExt cx="180732" cy="182040"/>
          </a:xfrm>
        </p:grpSpPr>
        <p:sp>
          <p:nvSpPr>
            <p:cNvPr id="1740" name="Google Shape;1740;p26"/>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6"/>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6"/>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6"/>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6"/>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6"/>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6" name="Google Shape;1746;p26"/>
          <p:cNvGrpSpPr/>
          <p:nvPr/>
        </p:nvGrpSpPr>
        <p:grpSpPr>
          <a:xfrm flipH="1">
            <a:off x="1467433" y="6138013"/>
            <a:ext cx="751779" cy="752408"/>
            <a:chOff x="12268085" y="2141428"/>
            <a:chExt cx="203800" cy="203963"/>
          </a:xfrm>
        </p:grpSpPr>
        <p:sp>
          <p:nvSpPr>
            <p:cNvPr id="1747" name="Google Shape;1747;p26"/>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6"/>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6"/>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6"/>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6"/>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6"/>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6"/>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26"/>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26"/>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6"/>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6"/>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6"/>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6"/>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6"/>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6"/>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6"/>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6"/>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6"/>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6"/>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6"/>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6"/>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6"/>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6"/>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6"/>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6"/>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2" name="Google Shape;1772;p26"/>
          <p:cNvGrpSpPr/>
          <p:nvPr/>
        </p:nvGrpSpPr>
        <p:grpSpPr>
          <a:xfrm flipH="1">
            <a:off x="-135671" y="4546725"/>
            <a:ext cx="1080731" cy="1268025"/>
            <a:chOff x="12994896" y="2151433"/>
            <a:chExt cx="106947" cy="125489"/>
          </a:xfrm>
        </p:grpSpPr>
        <p:sp>
          <p:nvSpPr>
            <p:cNvPr id="1773" name="Google Shape;1773;p26"/>
            <p:cNvSpPr/>
            <p:nvPr/>
          </p:nvSpPr>
          <p:spPr>
            <a:xfrm>
              <a:off x="12994896" y="2151510"/>
              <a:ext cx="106947" cy="118641"/>
            </a:xfrm>
            <a:custGeom>
              <a:avLst/>
              <a:gdLst/>
              <a:ahLst/>
              <a:cxnLst/>
              <a:rect l="l" t="t" r="r" b="b"/>
              <a:pathLst>
                <a:path w="1390" h="1542" extrusionOk="0">
                  <a:moveTo>
                    <a:pt x="41" y="1"/>
                  </a:moveTo>
                  <a:cubicBezTo>
                    <a:pt x="30" y="1"/>
                    <a:pt x="20" y="4"/>
                    <a:pt x="13" y="10"/>
                  </a:cubicBezTo>
                  <a:cubicBezTo>
                    <a:pt x="1" y="22"/>
                    <a:pt x="0" y="42"/>
                    <a:pt x="1" y="59"/>
                  </a:cubicBezTo>
                  <a:cubicBezTo>
                    <a:pt x="5" y="100"/>
                    <a:pt x="19" y="141"/>
                    <a:pt x="37" y="181"/>
                  </a:cubicBezTo>
                  <a:cubicBezTo>
                    <a:pt x="81" y="291"/>
                    <a:pt x="143" y="409"/>
                    <a:pt x="219" y="508"/>
                  </a:cubicBezTo>
                  <a:cubicBezTo>
                    <a:pt x="196" y="505"/>
                    <a:pt x="173" y="502"/>
                    <a:pt x="150" y="502"/>
                  </a:cubicBezTo>
                  <a:cubicBezTo>
                    <a:pt x="117" y="502"/>
                    <a:pt x="86" y="508"/>
                    <a:pt x="66" y="529"/>
                  </a:cubicBezTo>
                  <a:cubicBezTo>
                    <a:pt x="34" y="563"/>
                    <a:pt x="43" y="625"/>
                    <a:pt x="65" y="677"/>
                  </a:cubicBezTo>
                  <a:cubicBezTo>
                    <a:pt x="118" y="802"/>
                    <a:pt x="231" y="905"/>
                    <a:pt x="337" y="1000"/>
                  </a:cubicBezTo>
                  <a:cubicBezTo>
                    <a:pt x="327" y="998"/>
                    <a:pt x="317" y="998"/>
                    <a:pt x="307" y="998"/>
                  </a:cubicBezTo>
                  <a:cubicBezTo>
                    <a:pt x="248" y="998"/>
                    <a:pt x="193" y="1025"/>
                    <a:pt x="194" y="1080"/>
                  </a:cubicBezTo>
                  <a:cubicBezTo>
                    <a:pt x="195" y="1127"/>
                    <a:pt x="235" y="1171"/>
                    <a:pt x="271" y="1209"/>
                  </a:cubicBezTo>
                  <a:cubicBezTo>
                    <a:pt x="357" y="1294"/>
                    <a:pt x="450" y="1377"/>
                    <a:pt x="554" y="1440"/>
                  </a:cubicBezTo>
                  <a:cubicBezTo>
                    <a:pt x="654" y="1500"/>
                    <a:pt x="766" y="1541"/>
                    <a:pt x="872" y="1541"/>
                  </a:cubicBezTo>
                  <a:cubicBezTo>
                    <a:pt x="876" y="1541"/>
                    <a:pt x="880" y="1541"/>
                    <a:pt x="883" y="1541"/>
                  </a:cubicBezTo>
                  <a:cubicBezTo>
                    <a:pt x="1069" y="1534"/>
                    <a:pt x="1264" y="1412"/>
                    <a:pt x="1327" y="1253"/>
                  </a:cubicBezTo>
                  <a:cubicBezTo>
                    <a:pt x="1389" y="1096"/>
                    <a:pt x="1337" y="854"/>
                    <a:pt x="1244" y="677"/>
                  </a:cubicBezTo>
                  <a:cubicBezTo>
                    <a:pt x="1203" y="595"/>
                    <a:pt x="1138" y="513"/>
                    <a:pt x="1051" y="482"/>
                  </a:cubicBezTo>
                  <a:cubicBezTo>
                    <a:pt x="1034" y="475"/>
                    <a:pt x="1015" y="472"/>
                    <a:pt x="998" y="472"/>
                  </a:cubicBezTo>
                  <a:cubicBezTo>
                    <a:pt x="938" y="472"/>
                    <a:pt x="884" y="506"/>
                    <a:pt x="881" y="560"/>
                  </a:cubicBezTo>
                  <a:lnTo>
                    <a:pt x="881" y="560"/>
                  </a:lnTo>
                  <a:cubicBezTo>
                    <a:pt x="873" y="474"/>
                    <a:pt x="842" y="385"/>
                    <a:pt x="794" y="304"/>
                  </a:cubicBezTo>
                  <a:cubicBezTo>
                    <a:pt x="770" y="265"/>
                    <a:pt x="742" y="226"/>
                    <a:pt x="702" y="199"/>
                  </a:cubicBezTo>
                  <a:cubicBezTo>
                    <a:pt x="673" y="179"/>
                    <a:pt x="640" y="166"/>
                    <a:pt x="608" y="166"/>
                  </a:cubicBezTo>
                  <a:cubicBezTo>
                    <a:pt x="598" y="166"/>
                    <a:pt x="587" y="167"/>
                    <a:pt x="577" y="171"/>
                  </a:cubicBezTo>
                  <a:cubicBezTo>
                    <a:pt x="546" y="182"/>
                    <a:pt x="527" y="209"/>
                    <a:pt x="511" y="237"/>
                  </a:cubicBezTo>
                  <a:cubicBezTo>
                    <a:pt x="490" y="275"/>
                    <a:pt x="467" y="323"/>
                    <a:pt x="457" y="365"/>
                  </a:cubicBezTo>
                  <a:cubicBezTo>
                    <a:pt x="408" y="307"/>
                    <a:pt x="357" y="250"/>
                    <a:pt x="306" y="194"/>
                  </a:cubicBezTo>
                  <a:cubicBezTo>
                    <a:pt x="243" y="125"/>
                    <a:pt x="176" y="56"/>
                    <a:pt x="95" y="15"/>
                  </a:cubicBezTo>
                  <a:cubicBezTo>
                    <a:pt x="77" y="7"/>
                    <a:pt x="58" y="1"/>
                    <a:pt x="41"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6"/>
            <p:cNvSpPr/>
            <p:nvPr/>
          </p:nvSpPr>
          <p:spPr>
            <a:xfrm>
              <a:off x="12997127" y="2151433"/>
              <a:ext cx="101022" cy="125489"/>
            </a:xfrm>
            <a:custGeom>
              <a:avLst/>
              <a:gdLst/>
              <a:ahLst/>
              <a:cxnLst/>
              <a:rect l="l" t="t" r="r" b="b"/>
              <a:pathLst>
                <a:path w="1313" h="1631" extrusionOk="0">
                  <a:moveTo>
                    <a:pt x="0" y="1"/>
                  </a:moveTo>
                  <a:cubicBezTo>
                    <a:pt x="324" y="518"/>
                    <a:pt x="706" y="1002"/>
                    <a:pt x="1127" y="1445"/>
                  </a:cubicBezTo>
                  <a:cubicBezTo>
                    <a:pt x="1188" y="1508"/>
                    <a:pt x="1250" y="1570"/>
                    <a:pt x="1312" y="1631"/>
                  </a:cubicBezTo>
                  <a:cubicBezTo>
                    <a:pt x="1283" y="1598"/>
                    <a:pt x="1255" y="1565"/>
                    <a:pt x="1225" y="1533"/>
                  </a:cubicBezTo>
                  <a:lnTo>
                    <a:pt x="1137" y="1435"/>
                  </a:lnTo>
                  <a:cubicBezTo>
                    <a:pt x="732" y="980"/>
                    <a:pt x="353" y="49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6"/>
            <p:cNvSpPr/>
            <p:nvPr/>
          </p:nvSpPr>
          <p:spPr>
            <a:xfrm>
              <a:off x="13013746" y="2182671"/>
              <a:ext cx="40163" cy="45164"/>
            </a:xfrm>
            <a:custGeom>
              <a:avLst/>
              <a:gdLst/>
              <a:ahLst/>
              <a:cxnLst/>
              <a:rect l="l" t="t" r="r" b="b"/>
              <a:pathLst>
                <a:path w="522" h="587" extrusionOk="0">
                  <a:moveTo>
                    <a:pt x="264" y="0"/>
                  </a:moveTo>
                  <a:lnTo>
                    <a:pt x="264" y="0"/>
                  </a:lnTo>
                  <a:cubicBezTo>
                    <a:pt x="325" y="174"/>
                    <a:pt x="392" y="344"/>
                    <a:pt x="460" y="514"/>
                  </a:cubicBezTo>
                  <a:lnTo>
                    <a:pt x="460" y="514"/>
                  </a:lnTo>
                  <a:cubicBezTo>
                    <a:pt x="320" y="423"/>
                    <a:pt x="130" y="299"/>
                    <a:pt x="0" y="215"/>
                  </a:cubicBezTo>
                  <a:lnTo>
                    <a:pt x="0" y="215"/>
                  </a:lnTo>
                  <a:cubicBezTo>
                    <a:pt x="165" y="351"/>
                    <a:pt x="341" y="472"/>
                    <a:pt x="522" y="587"/>
                  </a:cubicBezTo>
                  <a:cubicBezTo>
                    <a:pt x="440" y="391"/>
                    <a:pt x="357" y="193"/>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6"/>
            <p:cNvSpPr/>
            <p:nvPr/>
          </p:nvSpPr>
          <p:spPr>
            <a:xfrm>
              <a:off x="13029134" y="2196905"/>
              <a:ext cx="50473" cy="59244"/>
            </a:xfrm>
            <a:custGeom>
              <a:avLst/>
              <a:gdLst/>
              <a:ahLst/>
              <a:cxnLst/>
              <a:rect l="l" t="t" r="r" b="b"/>
              <a:pathLst>
                <a:path w="656" h="770" extrusionOk="0">
                  <a:moveTo>
                    <a:pt x="330" y="0"/>
                  </a:moveTo>
                  <a:lnTo>
                    <a:pt x="330" y="0"/>
                  </a:lnTo>
                  <a:cubicBezTo>
                    <a:pt x="393" y="182"/>
                    <a:pt x="470" y="381"/>
                    <a:pt x="541" y="560"/>
                  </a:cubicBezTo>
                  <a:lnTo>
                    <a:pt x="601" y="709"/>
                  </a:lnTo>
                  <a:lnTo>
                    <a:pt x="601" y="709"/>
                  </a:lnTo>
                  <a:cubicBezTo>
                    <a:pt x="392" y="600"/>
                    <a:pt x="193" y="476"/>
                    <a:pt x="0" y="342"/>
                  </a:cubicBezTo>
                  <a:lnTo>
                    <a:pt x="0" y="342"/>
                  </a:lnTo>
                  <a:cubicBezTo>
                    <a:pt x="202" y="509"/>
                    <a:pt x="422" y="651"/>
                    <a:pt x="655" y="770"/>
                  </a:cubicBezTo>
                  <a:lnTo>
                    <a:pt x="641" y="733"/>
                  </a:lnTo>
                  <a:cubicBezTo>
                    <a:pt x="544" y="494"/>
                    <a:pt x="437" y="235"/>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6"/>
            <p:cNvSpPr/>
            <p:nvPr/>
          </p:nvSpPr>
          <p:spPr>
            <a:xfrm>
              <a:off x="13039829" y="2175361"/>
              <a:ext cx="5078" cy="4078"/>
            </a:xfrm>
            <a:custGeom>
              <a:avLst/>
              <a:gdLst/>
              <a:ahLst/>
              <a:cxnLst/>
              <a:rect l="l" t="t" r="r" b="b"/>
              <a:pathLst>
                <a:path w="66" h="53" extrusionOk="0">
                  <a:moveTo>
                    <a:pt x="33" y="1"/>
                  </a:moveTo>
                  <a:cubicBezTo>
                    <a:pt x="0" y="1"/>
                    <a:pt x="0"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6"/>
            <p:cNvSpPr/>
            <p:nvPr/>
          </p:nvSpPr>
          <p:spPr>
            <a:xfrm>
              <a:off x="13044599" y="2188826"/>
              <a:ext cx="4386" cy="4386"/>
            </a:xfrm>
            <a:custGeom>
              <a:avLst/>
              <a:gdLst/>
              <a:ahLst/>
              <a:cxnLst/>
              <a:rect l="l" t="t" r="r" b="b"/>
              <a:pathLst>
                <a:path w="57" h="57" extrusionOk="0">
                  <a:moveTo>
                    <a:pt x="30" y="1"/>
                  </a:moveTo>
                  <a:cubicBezTo>
                    <a:pt x="25" y="1"/>
                    <a:pt x="22" y="3"/>
                    <a:pt x="17" y="5"/>
                  </a:cubicBezTo>
                  <a:lnTo>
                    <a:pt x="14" y="8"/>
                  </a:lnTo>
                  <a:cubicBezTo>
                    <a:pt x="12" y="9"/>
                    <a:pt x="9" y="11"/>
                    <a:pt x="7" y="14"/>
                  </a:cubicBezTo>
                  <a:cubicBezTo>
                    <a:pt x="4" y="16"/>
                    <a:pt x="3" y="20"/>
                    <a:pt x="2" y="24"/>
                  </a:cubicBezTo>
                  <a:cubicBezTo>
                    <a:pt x="1" y="27"/>
                    <a:pt x="1" y="30"/>
                    <a:pt x="2" y="34"/>
                  </a:cubicBezTo>
                  <a:cubicBezTo>
                    <a:pt x="2" y="37"/>
                    <a:pt x="3" y="40"/>
                    <a:pt x="4" y="43"/>
                  </a:cubicBezTo>
                  <a:cubicBezTo>
                    <a:pt x="6" y="45"/>
                    <a:pt x="7" y="47"/>
                    <a:pt x="8" y="48"/>
                  </a:cubicBezTo>
                  <a:cubicBezTo>
                    <a:pt x="11" y="51"/>
                    <a:pt x="14" y="53"/>
                    <a:pt x="20" y="55"/>
                  </a:cubicBezTo>
                  <a:cubicBezTo>
                    <a:pt x="23" y="55"/>
                    <a:pt x="25" y="55"/>
                    <a:pt x="27" y="56"/>
                  </a:cubicBezTo>
                  <a:cubicBezTo>
                    <a:pt x="30" y="56"/>
                    <a:pt x="34" y="55"/>
                    <a:pt x="39" y="52"/>
                  </a:cubicBezTo>
                  <a:lnTo>
                    <a:pt x="42" y="50"/>
                  </a:lnTo>
                  <a:cubicBezTo>
                    <a:pt x="45" y="48"/>
                    <a:pt x="48" y="46"/>
                    <a:pt x="50" y="43"/>
                  </a:cubicBezTo>
                  <a:cubicBezTo>
                    <a:pt x="53" y="40"/>
                    <a:pt x="54" y="37"/>
                    <a:pt x="55" y="34"/>
                  </a:cubicBezTo>
                  <a:cubicBezTo>
                    <a:pt x="56" y="30"/>
                    <a:pt x="56" y="27"/>
                    <a:pt x="55" y="24"/>
                  </a:cubicBezTo>
                  <a:cubicBezTo>
                    <a:pt x="55" y="20"/>
                    <a:pt x="54" y="16"/>
                    <a:pt x="53" y="14"/>
                  </a:cubicBezTo>
                  <a:cubicBezTo>
                    <a:pt x="51" y="13"/>
                    <a:pt x="50" y="10"/>
                    <a:pt x="49" y="9"/>
                  </a:cubicBezTo>
                  <a:cubicBezTo>
                    <a:pt x="46" y="6"/>
                    <a:pt x="42" y="4"/>
                    <a:pt x="37" y="3"/>
                  </a:cubicBezTo>
                  <a:cubicBezTo>
                    <a:pt x="34" y="3"/>
                    <a:pt x="32" y="3"/>
                    <a:pt x="30"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6"/>
            <p:cNvSpPr/>
            <p:nvPr/>
          </p:nvSpPr>
          <p:spPr>
            <a:xfrm>
              <a:off x="13053063" y="2186056"/>
              <a:ext cx="5078" cy="4078"/>
            </a:xfrm>
            <a:custGeom>
              <a:avLst/>
              <a:gdLst/>
              <a:ahLst/>
              <a:cxnLst/>
              <a:rect l="l" t="t" r="r" b="b"/>
              <a:pathLst>
                <a:path w="66" h="53" extrusionOk="0">
                  <a:moveTo>
                    <a:pt x="33" y="0"/>
                  </a:moveTo>
                  <a:cubicBezTo>
                    <a:pt x="0" y="2"/>
                    <a:pt x="0" y="52"/>
                    <a:pt x="33" y="52"/>
                  </a:cubicBezTo>
                  <a:cubicBezTo>
                    <a:pt x="65" y="52"/>
                    <a:pt x="66"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6"/>
            <p:cNvSpPr/>
            <p:nvPr/>
          </p:nvSpPr>
          <p:spPr>
            <a:xfrm>
              <a:off x="13066373" y="2206291"/>
              <a:ext cx="5309" cy="4078"/>
            </a:xfrm>
            <a:custGeom>
              <a:avLst/>
              <a:gdLst/>
              <a:ahLst/>
              <a:cxnLst/>
              <a:rect l="l" t="t" r="r" b="b"/>
              <a:pathLst>
                <a:path w="69" h="53" extrusionOk="0">
                  <a:moveTo>
                    <a:pt x="34" y="0"/>
                  </a:moveTo>
                  <a:cubicBezTo>
                    <a:pt x="0" y="0"/>
                    <a:pt x="0" y="52"/>
                    <a:pt x="34" y="52"/>
                  </a:cubicBezTo>
                  <a:cubicBezTo>
                    <a:pt x="67" y="52"/>
                    <a:pt x="68"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6"/>
            <p:cNvSpPr/>
            <p:nvPr/>
          </p:nvSpPr>
          <p:spPr>
            <a:xfrm>
              <a:off x="13076145" y="2200982"/>
              <a:ext cx="4924" cy="4770"/>
            </a:xfrm>
            <a:custGeom>
              <a:avLst/>
              <a:gdLst/>
              <a:ahLst/>
              <a:cxnLst/>
              <a:rect l="l" t="t" r="r" b="b"/>
              <a:pathLst>
                <a:path w="64" h="62" extrusionOk="0">
                  <a:moveTo>
                    <a:pt x="27" y="0"/>
                  </a:moveTo>
                  <a:cubicBezTo>
                    <a:pt x="25" y="0"/>
                    <a:pt x="23" y="1"/>
                    <a:pt x="20" y="1"/>
                  </a:cubicBezTo>
                  <a:cubicBezTo>
                    <a:pt x="16" y="2"/>
                    <a:pt x="14" y="3"/>
                    <a:pt x="11" y="5"/>
                  </a:cubicBezTo>
                  <a:cubicBezTo>
                    <a:pt x="9" y="8"/>
                    <a:pt x="6" y="10"/>
                    <a:pt x="5" y="14"/>
                  </a:cubicBezTo>
                  <a:cubicBezTo>
                    <a:pt x="4" y="16"/>
                    <a:pt x="4" y="18"/>
                    <a:pt x="3" y="20"/>
                  </a:cubicBezTo>
                  <a:cubicBezTo>
                    <a:pt x="1" y="25"/>
                    <a:pt x="1" y="29"/>
                    <a:pt x="3" y="35"/>
                  </a:cubicBezTo>
                  <a:cubicBezTo>
                    <a:pt x="4" y="38"/>
                    <a:pt x="4" y="39"/>
                    <a:pt x="5" y="41"/>
                  </a:cubicBezTo>
                  <a:cubicBezTo>
                    <a:pt x="6" y="45"/>
                    <a:pt x="10" y="48"/>
                    <a:pt x="14" y="50"/>
                  </a:cubicBezTo>
                  <a:cubicBezTo>
                    <a:pt x="18" y="53"/>
                    <a:pt x="21" y="56"/>
                    <a:pt x="25" y="59"/>
                  </a:cubicBezTo>
                  <a:cubicBezTo>
                    <a:pt x="27" y="60"/>
                    <a:pt x="31" y="61"/>
                    <a:pt x="34" y="61"/>
                  </a:cubicBezTo>
                  <a:cubicBezTo>
                    <a:pt x="35" y="61"/>
                    <a:pt x="36" y="61"/>
                    <a:pt x="37" y="61"/>
                  </a:cubicBezTo>
                  <a:cubicBezTo>
                    <a:pt x="39" y="61"/>
                    <a:pt x="42" y="61"/>
                    <a:pt x="44" y="61"/>
                  </a:cubicBezTo>
                  <a:cubicBezTo>
                    <a:pt x="48" y="60"/>
                    <a:pt x="51" y="59"/>
                    <a:pt x="53" y="56"/>
                  </a:cubicBezTo>
                  <a:cubicBezTo>
                    <a:pt x="56" y="55"/>
                    <a:pt x="58" y="51"/>
                    <a:pt x="60" y="48"/>
                  </a:cubicBezTo>
                  <a:cubicBezTo>
                    <a:pt x="61" y="45"/>
                    <a:pt x="61" y="44"/>
                    <a:pt x="62" y="41"/>
                  </a:cubicBezTo>
                  <a:cubicBezTo>
                    <a:pt x="63" y="36"/>
                    <a:pt x="63" y="33"/>
                    <a:pt x="62" y="27"/>
                  </a:cubicBezTo>
                  <a:cubicBezTo>
                    <a:pt x="61" y="24"/>
                    <a:pt x="61" y="23"/>
                    <a:pt x="60" y="20"/>
                  </a:cubicBezTo>
                  <a:cubicBezTo>
                    <a:pt x="57" y="16"/>
                    <a:pt x="55" y="14"/>
                    <a:pt x="51" y="12"/>
                  </a:cubicBezTo>
                  <a:cubicBezTo>
                    <a:pt x="47" y="9"/>
                    <a:pt x="42" y="7"/>
                    <a:pt x="40" y="3"/>
                  </a:cubicBezTo>
                  <a:cubicBezTo>
                    <a:pt x="37" y="2"/>
                    <a:pt x="34" y="1"/>
                    <a:pt x="31" y="1"/>
                  </a:cubicBezTo>
                  <a:cubicBezTo>
                    <a:pt x="29" y="1"/>
                    <a:pt x="28" y="0"/>
                    <a:pt x="2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6"/>
            <p:cNvSpPr/>
            <p:nvPr/>
          </p:nvSpPr>
          <p:spPr>
            <a:xfrm>
              <a:off x="13085301" y="2214832"/>
              <a:ext cx="5232" cy="4078"/>
            </a:xfrm>
            <a:custGeom>
              <a:avLst/>
              <a:gdLst/>
              <a:ahLst/>
              <a:cxnLst/>
              <a:rect l="l" t="t" r="r" b="b"/>
              <a:pathLst>
                <a:path w="68" h="53" extrusionOk="0">
                  <a:moveTo>
                    <a:pt x="33" y="1"/>
                  </a:moveTo>
                  <a:cubicBezTo>
                    <a:pt x="1" y="1"/>
                    <a:pt x="1" y="53"/>
                    <a:pt x="33" y="53"/>
                  </a:cubicBezTo>
                  <a:cubicBezTo>
                    <a:pt x="66" y="53"/>
                    <a:pt x="67"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6"/>
            <p:cNvSpPr/>
            <p:nvPr/>
          </p:nvSpPr>
          <p:spPr>
            <a:xfrm>
              <a:off x="13072452" y="2220140"/>
              <a:ext cx="5309" cy="4078"/>
            </a:xfrm>
            <a:custGeom>
              <a:avLst/>
              <a:gdLst/>
              <a:ahLst/>
              <a:cxnLst/>
              <a:rect l="l" t="t" r="r" b="b"/>
              <a:pathLst>
                <a:path w="69" h="53" extrusionOk="0">
                  <a:moveTo>
                    <a:pt x="35" y="1"/>
                  </a:moveTo>
                  <a:cubicBezTo>
                    <a:pt x="1" y="1"/>
                    <a:pt x="1" y="53"/>
                    <a:pt x="35" y="53"/>
                  </a:cubicBezTo>
                  <a:cubicBezTo>
                    <a:pt x="67" y="53"/>
                    <a:pt x="68"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6"/>
            <p:cNvSpPr/>
            <p:nvPr/>
          </p:nvSpPr>
          <p:spPr>
            <a:xfrm>
              <a:off x="13083608" y="2233990"/>
              <a:ext cx="5309" cy="4155"/>
            </a:xfrm>
            <a:custGeom>
              <a:avLst/>
              <a:gdLst/>
              <a:ahLst/>
              <a:cxnLst/>
              <a:rect l="l" t="t" r="r" b="b"/>
              <a:pathLst>
                <a:path w="69" h="54" extrusionOk="0">
                  <a:moveTo>
                    <a:pt x="34" y="1"/>
                  </a:moveTo>
                  <a:cubicBezTo>
                    <a:pt x="1" y="2"/>
                    <a:pt x="1"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6"/>
            <p:cNvSpPr/>
            <p:nvPr/>
          </p:nvSpPr>
          <p:spPr>
            <a:xfrm>
              <a:off x="13072529" y="2237683"/>
              <a:ext cx="5232" cy="4155"/>
            </a:xfrm>
            <a:custGeom>
              <a:avLst/>
              <a:gdLst/>
              <a:ahLst/>
              <a:cxnLst/>
              <a:rect l="l" t="t" r="r" b="b"/>
              <a:pathLst>
                <a:path w="68" h="54" extrusionOk="0">
                  <a:moveTo>
                    <a:pt x="34" y="1"/>
                  </a:moveTo>
                  <a:cubicBezTo>
                    <a:pt x="1" y="1"/>
                    <a:pt x="1" y="53"/>
                    <a:pt x="34" y="53"/>
                  </a:cubicBezTo>
                  <a:cubicBezTo>
                    <a:pt x="66" y="53"/>
                    <a:pt x="67"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6"/>
            <p:cNvSpPr/>
            <p:nvPr/>
          </p:nvSpPr>
          <p:spPr>
            <a:xfrm>
              <a:off x="13078453" y="2250609"/>
              <a:ext cx="5232" cy="4078"/>
            </a:xfrm>
            <a:custGeom>
              <a:avLst/>
              <a:gdLst/>
              <a:ahLst/>
              <a:cxnLst/>
              <a:rect l="l" t="t" r="r" b="b"/>
              <a:pathLst>
                <a:path w="68" h="53" extrusionOk="0">
                  <a:moveTo>
                    <a:pt x="33" y="1"/>
                  </a:moveTo>
                  <a:cubicBezTo>
                    <a:pt x="1" y="1"/>
                    <a:pt x="1"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6"/>
            <p:cNvSpPr/>
            <p:nvPr/>
          </p:nvSpPr>
          <p:spPr>
            <a:xfrm>
              <a:off x="13063142" y="2260534"/>
              <a:ext cx="5232" cy="4078"/>
            </a:xfrm>
            <a:custGeom>
              <a:avLst/>
              <a:gdLst/>
              <a:ahLst/>
              <a:cxnLst/>
              <a:rect l="l" t="t" r="r" b="b"/>
              <a:pathLst>
                <a:path w="68" h="53" extrusionOk="0">
                  <a:moveTo>
                    <a:pt x="33" y="0"/>
                  </a:moveTo>
                  <a:cubicBezTo>
                    <a:pt x="1" y="1"/>
                    <a:pt x="1" y="52"/>
                    <a:pt x="33" y="52"/>
                  </a:cubicBezTo>
                  <a:cubicBezTo>
                    <a:pt x="65" y="52"/>
                    <a:pt x="67"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6"/>
            <p:cNvSpPr/>
            <p:nvPr/>
          </p:nvSpPr>
          <p:spPr>
            <a:xfrm>
              <a:off x="13049062" y="2249608"/>
              <a:ext cx="5232" cy="4078"/>
            </a:xfrm>
            <a:custGeom>
              <a:avLst/>
              <a:gdLst/>
              <a:ahLst/>
              <a:cxnLst/>
              <a:rect l="l" t="t" r="r" b="b"/>
              <a:pathLst>
                <a:path w="68" h="53" extrusionOk="0">
                  <a:moveTo>
                    <a:pt x="33" y="0"/>
                  </a:moveTo>
                  <a:cubicBezTo>
                    <a:pt x="0" y="0"/>
                    <a:pt x="0" y="52"/>
                    <a:pt x="33" y="52"/>
                  </a:cubicBezTo>
                  <a:cubicBezTo>
                    <a:pt x="66" y="52"/>
                    <a:pt x="68"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6"/>
            <p:cNvSpPr/>
            <p:nvPr/>
          </p:nvSpPr>
          <p:spPr>
            <a:xfrm>
              <a:off x="13047677" y="2260688"/>
              <a:ext cx="5232" cy="4078"/>
            </a:xfrm>
            <a:custGeom>
              <a:avLst/>
              <a:gdLst/>
              <a:ahLst/>
              <a:cxnLst/>
              <a:rect l="l" t="t" r="r" b="b"/>
              <a:pathLst>
                <a:path w="68" h="53" extrusionOk="0">
                  <a:moveTo>
                    <a:pt x="34" y="0"/>
                  </a:moveTo>
                  <a:cubicBezTo>
                    <a:pt x="0" y="0"/>
                    <a:pt x="0" y="52"/>
                    <a:pt x="34" y="52"/>
                  </a:cubicBezTo>
                  <a:cubicBezTo>
                    <a:pt x="66" y="52"/>
                    <a:pt x="67"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6"/>
            <p:cNvSpPr/>
            <p:nvPr/>
          </p:nvSpPr>
          <p:spPr>
            <a:xfrm>
              <a:off x="13030288" y="2248916"/>
              <a:ext cx="5232" cy="4155"/>
            </a:xfrm>
            <a:custGeom>
              <a:avLst/>
              <a:gdLst/>
              <a:ahLst/>
              <a:cxnLst/>
              <a:rect l="l" t="t" r="r" b="b"/>
              <a:pathLst>
                <a:path w="68" h="54" extrusionOk="0">
                  <a:moveTo>
                    <a:pt x="33" y="1"/>
                  </a:moveTo>
                  <a:cubicBezTo>
                    <a:pt x="0" y="2"/>
                    <a:pt x="0"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6"/>
            <p:cNvSpPr/>
            <p:nvPr/>
          </p:nvSpPr>
          <p:spPr>
            <a:xfrm>
              <a:off x="13037367" y="2243376"/>
              <a:ext cx="5309" cy="4155"/>
            </a:xfrm>
            <a:custGeom>
              <a:avLst/>
              <a:gdLst/>
              <a:ahLst/>
              <a:cxnLst/>
              <a:rect l="l" t="t" r="r" b="b"/>
              <a:pathLst>
                <a:path w="69" h="54" extrusionOk="0">
                  <a:moveTo>
                    <a:pt x="34" y="1"/>
                  </a:moveTo>
                  <a:cubicBezTo>
                    <a:pt x="1" y="1"/>
                    <a:pt x="1" y="53"/>
                    <a:pt x="34" y="53"/>
                  </a:cubicBezTo>
                  <a:cubicBezTo>
                    <a:pt x="67" y="53"/>
                    <a:pt x="69"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26"/>
            <p:cNvSpPr/>
            <p:nvPr/>
          </p:nvSpPr>
          <p:spPr>
            <a:xfrm>
              <a:off x="13019363" y="2235298"/>
              <a:ext cx="5309" cy="4078"/>
            </a:xfrm>
            <a:custGeom>
              <a:avLst/>
              <a:gdLst/>
              <a:ahLst/>
              <a:cxnLst/>
              <a:rect l="l" t="t" r="r" b="b"/>
              <a:pathLst>
                <a:path w="69" h="53" extrusionOk="0">
                  <a:moveTo>
                    <a:pt x="34" y="1"/>
                  </a:moveTo>
                  <a:cubicBezTo>
                    <a:pt x="0" y="2"/>
                    <a:pt x="0" y="53"/>
                    <a:pt x="34" y="53"/>
                  </a:cubicBezTo>
                  <a:cubicBezTo>
                    <a:pt x="66"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26"/>
            <p:cNvSpPr/>
            <p:nvPr/>
          </p:nvSpPr>
          <p:spPr>
            <a:xfrm>
              <a:off x="13017439" y="2215216"/>
              <a:ext cx="5232" cy="4155"/>
            </a:xfrm>
            <a:custGeom>
              <a:avLst/>
              <a:gdLst/>
              <a:ahLst/>
              <a:cxnLst/>
              <a:rect l="l" t="t" r="r" b="b"/>
              <a:pathLst>
                <a:path w="68" h="54" extrusionOk="0">
                  <a:moveTo>
                    <a:pt x="34" y="1"/>
                  </a:moveTo>
                  <a:cubicBezTo>
                    <a:pt x="0" y="1"/>
                    <a:pt x="0"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6"/>
            <p:cNvSpPr/>
            <p:nvPr/>
          </p:nvSpPr>
          <p:spPr>
            <a:xfrm>
              <a:off x="13005283" y="2203983"/>
              <a:ext cx="5155" cy="4155"/>
            </a:xfrm>
            <a:custGeom>
              <a:avLst/>
              <a:gdLst/>
              <a:ahLst/>
              <a:cxnLst/>
              <a:rect l="l" t="t" r="r" b="b"/>
              <a:pathLst>
                <a:path w="67" h="54" extrusionOk="0">
                  <a:moveTo>
                    <a:pt x="33" y="1"/>
                  </a:moveTo>
                  <a:cubicBezTo>
                    <a:pt x="1" y="2"/>
                    <a:pt x="1"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26"/>
            <p:cNvSpPr/>
            <p:nvPr/>
          </p:nvSpPr>
          <p:spPr>
            <a:xfrm>
              <a:off x="13005283" y="2192673"/>
              <a:ext cx="4232" cy="4309"/>
            </a:xfrm>
            <a:custGeom>
              <a:avLst/>
              <a:gdLst/>
              <a:ahLst/>
              <a:cxnLst/>
              <a:rect l="l" t="t" r="r" b="b"/>
              <a:pathLst>
                <a:path w="55" h="56" extrusionOk="0">
                  <a:moveTo>
                    <a:pt x="26" y="1"/>
                  </a:moveTo>
                  <a:cubicBezTo>
                    <a:pt x="23" y="1"/>
                    <a:pt x="20" y="1"/>
                    <a:pt x="15" y="3"/>
                  </a:cubicBezTo>
                  <a:cubicBezTo>
                    <a:pt x="13" y="5"/>
                    <a:pt x="9" y="6"/>
                    <a:pt x="8" y="8"/>
                  </a:cubicBezTo>
                  <a:cubicBezTo>
                    <a:pt x="7" y="10"/>
                    <a:pt x="5" y="12"/>
                    <a:pt x="4" y="13"/>
                  </a:cubicBezTo>
                  <a:cubicBezTo>
                    <a:pt x="2" y="18"/>
                    <a:pt x="1" y="22"/>
                    <a:pt x="1" y="27"/>
                  </a:cubicBezTo>
                  <a:cubicBezTo>
                    <a:pt x="1" y="29"/>
                    <a:pt x="1" y="32"/>
                    <a:pt x="2" y="33"/>
                  </a:cubicBezTo>
                  <a:cubicBezTo>
                    <a:pt x="3" y="38"/>
                    <a:pt x="6" y="43"/>
                    <a:pt x="8" y="45"/>
                  </a:cubicBezTo>
                  <a:cubicBezTo>
                    <a:pt x="9" y="47"/>
                    <a:pt x="9" y="48"/>
                    <a:pt x="11" y="48"/>
                  </a:cubicBezTo>
                  <a:cubicBezTo>
                    <a:pt x="13" y="50"/>
                    <a:pt x="16" y="52"/>
                    <a:pt x="18" y="53"/>
                  </a:cubicBezTo>
                  <a:cubicBezTo>
                    <a:pt x="22" y="54"/>
                    <a:pt x="25" y="55"/>
                    <a:pt x="29" y="55"/>
                  </a:cubicBezTo>
                  <a:cubicBezTo>
                    <a:pt x="33" y="55"/>
                    <a:pt x="35" y="55"/>
                    <a:pt x="39" y="53"/>
                  </a:cubicBezTo>
                  <a:cubicBezTo>
                    <a:pt x="42" y="51"/>
                    <a:pt x="46" y="50"/>
                    <a:pt x="48" y="48"/>
                  </a:cubicBezTo>
                  <a:cubicBezTo>
                    <a:pt x="49" y="46"/>
                    <a:pt x="50" y="44"/>
                    <a:pt x="51" y="43"/>
                  </a:cubicBezTo>
                  <a:cubicBezTo>
                    <a:pt x="54" y="38"/>
                    <a:pt x="55" y="34"/>
                    <a:pt x="55" y="29"/>
                  </a:cubicBezTo>
                  <a:cubicBezTo>
                    <a:pt x="55" y="27"/>
                    <a:pt x="55" y="24"/>
                    <a:pt x="54" y="23"/>
                  </a:cubicBezTo>
                  <a:cubicBezTo>
                    <a:pt x="52" y="19"/>
                    <a:pt x="50" y="15"/>
                    <a:pt x="47" y="11"/>
                  </a:cubicBezTo>
                  <a:cubicBezTo>
                    <a:pt x="46" y="10"/>
                    <a:pt x="46" y="8"/>
                    <a:pt x="45" y="8"/>
                  </a:cubicBezTo>
                  <a:cubicBezTo>
                    <a:pt x="41" y="6"/>
                    <a:pt x="39" y="5"/>
                    <a:pt x="36" y="3"/>
                  </a:cubicBezTo>
                  <a:cubicBezTo>
                    <a:pt x="34" y="2"/>
                    <a:pt x="30" y="1"/>
                    <a:pt x="2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6"/>
            <p:cNvSpPr/>
            <p:nvPr/>
          </p:nvSpPr>
          <p:spPr>
            <a:xfrm>
              <a:off x="13014670" y="2193673"/>
              <a:ext cx="5309" cy="4078"/>
            </a:xfrm>
            <a:custGeom>
              <a:avLst/>
              <a:gdLst/>
              <a:ahLst/>
              <a:cxnLst/>
              <a:rect l="l" t="t" r="r" b="b"/>
              <a:pathLst>
                <a:path w="69" h="53" extrusionOk="0">
                  <a:moveTo>
                    <a:pt x="35" y="0"/>
                  </a:moveTo>
                  <a:cubicBezTo>
                    <a:pt x="1" y="2"/>
                    <a:pt x="1" y="53"/>
                    <a:pt x="35" y="53"/>
                  </a:cubicBezTo>
                  <a:cubicBezTo>
                    <a:pt x="67" y="53"/>
                    <a:pt x="69"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26"/>
            <p:cNvSpPr/>
            <p:nvPr/>
          </p:nvSpPr>
          <p:spPr>
            <a:xfrm>
              <a:off x="13021133" y="2178593"/>
              <a:ext cx="5232" cy="4078"/>
            </a:xfrm>
            <a:custGeom>
              <a:avLst/>
              <a:gdLst/>
              <a:ahLst/>
              <a:cxnLst/>
              <a:rect l="l" t="t" r="r" b="b"/>
              <a:pathLst>
                <a:path w="68" h="53" extrusionOk="0">
                  <a:moveTo>
                    <a:pt x="35" y="0"/>
                  </a:moveTo>
                  <a:cubicBezTo>
                    <a:pt x="0" y="0"/>
                    <a:pt x="0" y="52"/>
                    <a:pt x="35" y="52"/>
                  </a:cubicBezTo>
                  <a:cubicBezTo>
                    <a:pt x="67" y="52"/>
                    <a:pt x="68"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8" name="Google Shape;1798;p26"/>
          <p:cNvGrpSpPr/>
          <p:nvPr/>
        </p:nvGrpSpPr>
        <p:grpSpPr>
          <a:xfrm flipH="1">
            <a:off x="616478" y="1303459"/>
            <a:ext cx="1490921" cy="5410881"/>
            <a:chOff x="9854590" y="-1351953"/>
            <a:chExt cx="203737" cy="739393"/>
          </a:xfrm>
        </p:grpSpPr>
        <p:sp>
          <p:nvSpPr>
            <p:cNvPr id="1799" name="Google Shape;1799;p26"/>
            <p:cNvSpPr/>
            <p:nvPr/>
          </p:nvSpPr>
          <p:spPr>
            <a:xfrm>
              <a:off x="9859129" y="-1338181"/>
              <a:ext cx="194504" cy="176423"/>
            </a:xfrm>
            <a:custGeom>
              <a:avLst/>
              <a:gdLst/>
              <a:ahLst/>
              <a:cxnLst/>
              <a:rect l="l" t="t" r="r" b="b"/>
              <a:pathLst>
                <a:path w="2528" h="2293" extrusionOk="0">
                  <a:moveTo>
                    <a:pt x="1265" y="1"/>
                  </a:moveTo>
                  <a:cubicBezTo>
                    <a:pt x="1175" y="1"/>
                    <a:pt x="1083" y="11"/>
                    <a:pt x="992" y="34"/>
                  </a:cubicBezTo>
                  <a:cubicBezTo>
                    <a:pt x="377" y="184"/>
                    <a:pt x="0" y="803"/>
                    <a:pt x="150" y="1419"/>
                  </a:cubicBezTo>
                  <a:cubicBezTo>
                    <a:pt x="278" y="1942"/>
                    <a:pt x="747" y="2292"/>
                    <a:pt x="1263" y="2292"/>
                  </a:cubicBezTo>
                  <a:cubicBezTo>
                    <a:pt x="1353" y="2292"/>
                    <a:pt x="1444" y="2282"/>
                    <a:pt x="1535" y="2259"/>
                  </a:cubicBezTo>
                  <a:cubicBezTo>
                    <a:pt x="2151" y="2109"/>
                    <a:pt x="2527" y="1490"/>
                    <a:pt x="2377" y="874"/>
                  </a:cubicBezTo>
                  <a:cubicBezTo>
                    <a:pt x="2249" y="351"/>
                    <a:pt x="1780" y="1"/>
                    <a:pt x="1265" y="1"/>
                  </a:cubicBez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6"/>
            <p:cNvSpPr/>
            <p:nvPr/>
          </p:nvSpPr>
          <p:spPr>
            <a:xfrm>
              <a:off x="9877980" y="-1319561"/>
              <a:ext cx="157419" cy="137953"/>
            </a:xfrm>
            <a:custGeom>
              <a:avLst/>
              <a:gdLst/>
              <a:ahLst/>
              <a:cxnLst/>
              <a:rect l="l" t="t" r="r" b="b"/>
              <a:pathLst>
                <a:path w="2046" h="1793" extrusionOk="0">
                  <a:moveTo>
                    <a:pt x="1022" y="0"/>
                  </a:moveTo>
                  <a:cubicBezTo>
                    <a:pt x="884" y="0"/>
                    <a:pt x="743" y="32"/>
                    <a:pt x="611" y="100"/>
                  </a:cubicBezTo>
                  <a:cubicBezTo>
                    <a:pt x="172" y="328"/>
                    <a:pt x="0" y="868"/>
                    <a:pt x="228" y="1307"/>
                  </a:cubicBezTo>
                  <a:cubicBezTo>
                    <a:pt x="387" y="1616"/>
                    <a:pt x="700" y="1792"/>
                    <a:pt x="1024" y="1792"/>
                  </a:cubicBezTo>
                  <a:cubicBezTo>
                    <a:pt x="1162" y="1792"/>
                    <a:pt x="1303" y="1760"/>
                    <a:pt x="1434" y="1692"/>
                  </a:cubicBezTo>
                  <a:cubicBezTo>
                    <a:pt x="1874" y="1465"/>
                    <a:pt x="2045" y="924"/>
                    <a:pt x="1819" y="485"/>
                  </a:cubicBezTo>
                  <a:cubicBezTo>
                    <a:pt x="1660" y="177"/>
                    <a:pt x="1347" y="0"/>
                    <a:pt x="10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6"/>
            <p:cNvSpPr/>
            <p:nvPr/>
          </p:nvSpPr>
          <p:spPr>
            <a:xfrm>
              <a:off x="9854590" y="-1351953"/>
              <a:ext cx="203737" cy="203583"/>
            </a:xfrm>
            <a:custGeom>
              <a:avLst/>
              <a:gdLst/>
              <a:ahLst/>
              <a:cxnLst/>
              <a:rect l="l" t="t" r="r" b="b"/>
              <a:pathLst>
                <a:path w="2648" h="2646" extrusionOk="0">
                  <a:moveTo>
                    <a:pt x="1295" y="0"/>
                  </a:moveTo>
                  <a:lnTo>
                    <a:pt x="1296" y="44"/>
                  </a:lnTo>
                  <a:cubicBezTo>
                    <a:pt x="1301" y="43"/>
                    <a:pt x="1306" y="43"/>
                    <a:pt x="1311" y="43"/>
                  </a:cubicBezTo>
                  <a:cubicBezTo>
                    <a:pt x="1316" y="43"/>
                    <a:pt x="1321" y="43"/>
                    <a:pt x="1325" y="44"/>
                  </a:cubicBezTo>
                  <a:lnTo>
                    <a:pt x="1335" y="44"/>
                  </a:lnTo>
                  <a:lnTo>
                    <a:pt x="1335" y="0"/>
                  </a:lnTo>
                  <a:close/>
                  <a:moveTo>
                    <a:pt x="1377" y="0"/>
                  </a:moveTo>
                  <a:lnTo>
                    <a:pt x="1375" y="44"/>
                  </a:lnTo>
                  <a:cubicBezTo>
                    <a:pt x="1389" y="45"/>
                    <a:pt x="1401" y="45"/>
                    <a:pt x="1415" y="47"/>
                  </a:cubicBezTo>
                  <a:lnTo>
                    <a:pt x="1417" y="2"/>
                  </a:lnTo>
                  <a:cubicBezTo>
                    <a:pt x="1405" y="1"/>
                    <a:pt x="1390" y="0"/>
                    <a:pt x="1377" y="0"/>
                  </a:cubicBezTo>
                  <a:close/>
                  <a:moveTo>
                    <a:pt x="1254" y="1"/>
                  </a:moveTo>
                  <a:cubicBezTo>
                    <a:pt x="1242" y="1"/>
                    <a:pt x="1227" y="2"/>
                    <a:pt x="1214" y="4"/>
                  </a:cubicBezTo>
                  <a:lnTo>
                    <a:pt x="1218" y="48"/>
                  </a:lnTo>
                  <a:cubicBezTo>
                    <a:pt x="1231" y="47"/>
                    <a:pt x="1244" y="46"/>
                    <a:pt x="1257" y="46"/>
                  </a:cubicBezTo>
                  <a:lnTo>
                    <a:pt x="1254" y="1"/>
                  </a:lnTo>
                  <a:close/>
                  <a:moveTo>
                    <a:pt x="1458" y="6"/>
                  </a:moveTo>
                  <a:lnTo>
                    <a:pt x="1454" y="51"/>
                  </a:lnTo>
                  <a:lnTo>
                    <a:pt x="1493" y="54"/>
                  </a:lnTo>
                  <a:lnTo>
                    <a:pt x="1498" y="12"/>
                  </a:lnTo>
                  <a:cubicBezTo>
                    <a:pt x="1485" y="9"/>
                    <a:pt x="1471" y="7"/>
                    <a:pt x="1458" y="6"/>
                  </a:cubicBezTo>
                  <a:close/>
                  <a:moveTo>
                    <a:pt x="1174" y="9"/>
                  </a:moveTo>
                  <a:cubicBezTo>
                    <a:pt x="1160" y="10"/>
                    <a:pt x="1146" y="13"/>
                    <a:pt x="1133" y="14"/>
                  </a:cubicBezTo>
                  <a:lnTo>
                    <a:pt x="1140" y="57"/>
                  </a:lnTo>
                  <a:cubicBezTo>
                    <a:pt x="1153" y="54"/>
                    <a:pt x="1166" y="53"/>
                    <a:pt x="1179" y="53"/>
                  </a:cubicBezTo>
                  <a:lnTo>
                    <a:pt x="1174" y="9"/>
                  </a:lnTo>
                  <a:close/>
                  <a:moveTo>
                    <a:pt x="1537" y="17"/>
                  </a:moveTo>
                  <a:lnTo>
                    <a:pt x="1531" y="59"/>
                  </a:lnTo>
                  <a:cubicBezTo>
                    <a:pt x="1544" y="62"/>
                    <a:pt x="1557" y="64"/>
                    <a:pt x="1570" y="66"/>
                  </a:cubicBezTo>
                  <a:lnTo>
                    <a:pt x="1578" y="25"/>
                  </a:lnTo>
                  <a:cubicBezTo>
                    <a:pt x="1565" y="22"/>
                    <a:pt x="1551" y="19"/>
                    <a:pt x="1537" y="17"/>
                  </a:cubicBezTo>
                  <a:close/>
                  <a:moveTo>
                    <a:pt x="1094" y="19"/>
                  </a:moveTo>
                  <a:cubicBezTo>
                    <a:pt x="1080" y="22"/>
                    <a:pt x="1067" y="25"/>
                    <a:pt x="1054" y="27"/>
                  </a:cubicBezTo>
                  <a:lnTo>
                    <a:pt x="1062" y="70"/>
                  </a:lnTo>
                  <a:cubicBezTo>
                    <a:pt x="1075" y="68"/>
                    <a:pt x="1087" y="65"/>
                    <a:pt x="1102" y="63"/>
                  </a:cubicBezTo>
                  <a:lnTo>
                    <a:pt x="1094" y="19"/>
                  </a:lnTo>
                  <a:close/>
                  <a:moveTo>
                    <a:pt x="1619" y="32"/>
                  </a:moveTo>
                  <a:lnTo>
                    <a:pt x="1609" y="75"/>
                  </a:lnTo>
                  <a:cubicBezTo>
                    <a:pt x="1620" y="78"/>
                    <a:pt x="1634" y="80"/>
                    <a:pt x="1646" y="85"/>
                  </a:cubicBezTo>
                  <a:lnTo>
                    <a:pt x="1659" y="42"/>
                  </a:lnTo>
                  <a:cubicBezTo>
                    <a:pt x="1645" y="39"/>
                    <a:pt x="1633" y="35"/>
                    <a:pt x="1619" y="32"/>
                  </a:cubicBezTo>
                  <a:close/>
                  <a:moveTo>
                    <a:pt x="1013" y="35"/>
                  </a:moveTo>
                  <a:cubicBezTo>
                    <a:pt x="1000" y="39"/>
                    <a:pt x="987" y="42"/>
                    <a:pt x="974" y="46"/>
                  </a:cubicBezTo>
                  <a:lnTo>
                    <a:pt x="986" y="89"/>
                  </a:lnTo>
                  <a:cubicBezTo>
                    <a:pt x="999" y="86"/>
                    <a:pt x="1010" y="82"/>
                    <a:pt x="1024" y="78"/>
                  </a:cubicBezTo>
                  <a:lnTo>
                    <a:pt x="1013" y="35"/>
                  </a:lnTo>
                  <a:close/>
                  <a:moveTo>
                    <a:pt x="1698" y="53"/>
                  </a:moveTo>
                  <a:lnTo>
                    <a:pt x="1685" y="95"/>
                  </a:lnTo>
                  <a:cubicBezTo>
                    <a:pt x="1698" y="99"/>
                    <a:pt x="1709" y="103"/>
                    <a:pt x="1723" y="106"/>
                  </a:cubicBezTo>
                  <a:lnTo>
                    <a:pt x="1737" y="65"/>
                  </a:lnTo>
                  <a:lnTo>
                    <a:pt x="1698" y="53"/>
                  </a:lnTo>
                  <a:close/>
                  <a:moveTo>
                    <a:pt x="935" y="57"/>
                  </a:moveTo>
                  <a:cubicBezTo>
                    <a:pt x="922" y="62"/>
                    <a:pt x="909" y="66"/>
                    <a:pt x="896" y="70"/>
                  </a:cubicBezTo>
                  <a:lnTo>
                    <a:pt x="910" y="112"/>
                  </a:lnTo>
                  <a:cubicBezTo>
                    <a:pt x="924" y="109"/>
                    <a:pt x="935" y="104"/>
                    <a:pt x="948" y="99"/>
                  </a:cubicBezTo>
                  <a:lnTo>
                    <a:pt x="935" y="57"/>
                  </a:lnTo>
                  <a:close/>
                  <a:moveTo>
                    <a:pt x="1775" y="77"/>
                  </a:moveTo>
                  <a:lnTo>
                    <a:pt x="1759" y="118"/>
                  </a:lnTo>
                  <a:cubicBezTo>
                    <a:pt x="1771" y="124"/>
                    <a:pt x="1784" y="127"/>
                    <a:pt x="1796" y="132"/>
                  </a:cubicBezTo>
                  <a:lnTo>
                    <a:pt x="1812" y="91"/>
                  </a:lnTo>
                  <a:cubicBezTo>
                    <a:pt x="1800" y="86"/>
                    <a:pt x="1787" y="81"/>
                    <a:pt x="1775" y="77"/>
                  </a:cubicBezTo>
                  <a:close/>
                  <a:moveTo>
                    <a:pt x="858" y="85"/>
                  </a:moveTo>
                  <a:cubicBezTo>
                    <a:pt x="846" y="89"/>
                    <a:pt x="833" y="94"/>
                    <a:pt x="821" y="99"/>
                  </a:cubicBezTo>
                  <a:lnTo>
                    <a:pt x="837" y="140"/>
                  </a:lnTo>
                  <a:cubicBezTo>
                    <a:pt x="849" y="135"/>
                    <a:pt x="861" y="130"/>
                    <a:pt x="874" y="126"/>
                  </a:cubicBezTo>
                  <a:lnTo>
                    <a:pt x="858" y="85"/>
                  </a:lnTo>
                  <a:close/>
                  <a:moveTo>
                    <a:pt x="1850" y="107"/>
                  </a:moveTo>
                  <a:lnTo>
                    <a:pt x="1833" y="148"/>
                  </a:lnTo>
                  <a:lnTo>
                    <a:pt x="1869" y="164"/>
                  </a:lnTo>
                  <a:lnTo>
                    <a:pt x="1886" y="125"/>
                  </a:lnTo>
                  <a:cubicBezTo>
                    <a:pt x="1875" y="118"/>
                    <a:pt x="1863" y="113"/>
                    <a:pt x="1850" y="107"/>
                  </a:cubicBezTo>
                  <a:close/>
                  <a:moveTo>
                    <a:pt x="781" y="116"/>
                  </a:moveTo>
                  <a:cubicBezTo>
                    <a:pt x="769" y="121"/>
                    <a:pt x="757" y="126"/>
                    <a:pt x="744" y="132"/>
                  </a:cubicBezTo>
                  <a:lnTo>
                    <a:pt x="764" y="172"/>
                  </a:lnTo>
                  <a:cubicBezTo>
                    <a:pt x="778" y="167"/>
                    <a:pt x="789" y="161"/>
                    <a:pt x="800" y="156"/>
                  </a:cubicBezTo>
                  <a:lnTo>
                    <a:pt x="781" y="116"/>
                  </a:lnTo>
                  <a:close/>
                  <a:moveTo>
                    <a:pt x="1922" y="143"/>
                  </a:moveTo>
                  <a:lnTo>
                    <a:pt x="1902" y="183"/>
                  </a:lnTo>
                  <a:cubicBezTo>
                    <a:pt x="1915" y="188"/>
                    <a:pt x="1926" y="194"/>
                    <a:pt x="1937" y="200"/>
                  </a:cubicBezTo>
                  <a:lnTo>
                    <a:pt x="1958" y="163"/>
                  </a:lnTo>
                  <a:cubicBezTo>
                    <a:pt x="1945" y="156"/>
                    <a:pt x="1933" y="150"/>
                    <a:pt x="1922" y="143"/>
                  </a:cubicBezTo>
                  <a:close/>
                  <a:moveTo>
                    <a:pt x="708" y="151"/>
                  </a:moveTo>
                  <a:lnTo>
                    <a:pt x="673" y="171"/>
                  </a:lnTo>
                  <a:lnTo>
                    <a:pt x="695" y="209"/>
                  </a:lnTo>
                  <a:cubicBezTo>
                    <a:pt x="707" y="202"/>
                    <a:pt x="718" y="195"/>
                    <a:pt x="729" y="190"/>
                  </a:cubicBezTo>
                  <a:lnTo>
                    <a:pt x="708" y="151"/>
                  </a:lnTo>
                  <a:close/>
                  <a:moveTo>
                    <a:pt x="1994" y="182"/>
                  </a:moveTo>
                  <a:lnTo>
                    <a:pt x="1972" y="219"/>
                  </a:lnTo>
                  <a:cubicBezTo>
                    <a:pt x="1983" y="225"/>
                    <a:pt x="1995" y="234"/>
                    <a:pt x="2005" y="240"/>
                  </a:cubicBezTo>
                  <a:lnTo>
                    <a:pt x="2029" y="202"/>
                  </a:lnTo>
                  <a:cubicBezTo>
                    <a:pt x="2017" y="195"/>
                    <a:pt x="2005" y="188"/>
                    <a:pt x="1994" y="182"/>
                  </a:cubicBezTo>
                  <a:close/>
                  <a:moveTo>
                    <a:pt x="638" y="190"/>
                  </a:moveTo>
                  <a:cubicBezTo>
                    <a:pt x="628" y="198"/>
                    <a:pt x="616" y="204"/>
                    <a:pt x="604" y="212"/>
                  </a:cubicBezTo>
                  <a:lnTo>
                    <a:pt x="628" y="248"/>
                  </a:lnTo>
                  <a:cubicBezTo>
                    <a:pt x="639" y="242"/>
                    <a:pt x="649" y="236"/>
                    <a:pt x="661" y="227"/>
                  </a:cubicBezTo>
                  <a:lnTo>
                    <a:pt x="638" y="190"/>
                  </a:lnTo>
                  <a:close/>
                  <a:moveTo>
                    <a:pt x="2063" y="225"/>
                  </a:moveTo>
                  <a:lnTo>
                    <a:pt x="2038" y="262"/>
                  </a:lnTo>
                  <a:cubicBezTo>
                    <a:pt x="2050" y="268"/>
                    <a:pt x="2061" y="276"/>
                    <a:pt x="2071" y="284"/>
                  </a:cubicBezTo>
                  <a:lnTo>
                    <a:pt x="2097" y="249"/>
                  </a:lnTo>
                  <a:cubicBezTo>
                    <a:pt x="2085" y="241"/>
                    <a:pt x="2074" y="234"/>
                    <a:pt x="2063" y="225"/>
                  </a:cubicBezTo>
                  <a:close/>
                  <a:moveTo>
                    <a:pt x="570" y="236"/>
                  </a:moveTo>
                  <a:cubicBezTo>
                    <a:pt x="560" y="244"/>
                    <a:pt x="548" y="251"/>
                    <a:pt x="538" y="260"/>
                  </a:cubicBezTo>
                  <a:lnTo>
                    <a:pt x="564" y="294"/>
                  </a:lnTo>
                  <a:cubicBezTo>
                    <a:pt x="574" y="287"/>
                    <a:pt x="585" y="278"/>
                    <a:pt x="595" y="272"/>
                  </a:cubicBezTo>
                  <a:lnTo>
                    <a:pt x="570" y="236"/>
                  </a:lnTo>
                  <a:close/>
                  <a:moveTo>
                    <a:pt x="2129" y="272"/>
                  </a:moveTo>
                  <a:lnTo>
                    <a:pt x="2102" y="308"/>
                  </a:lnTo>
                  <a:cubicBezTo>
                    <a:pt x="2113" y="315"/>
                    <a:pt x="2123" y="324"/>
                    <a:pt x="2134" y="333"/>
                  </a:cubicBezTo>
                  <a:lnTo>
                    <a:pt x="2161" y="297"/>
                  </a:lnTo>
                  <a:cubicBezTo>
                    <a:pt x="2150" y="289"/>
                    <a:pt x="2140" y="281"/>
                    <a:pt x="2129" y="272"/>
                  </a:cubicBezTo>
                  <a:close/>
                  <a:moveTo>
                    <a:pt x="503" y="283"/>
                  </a:moveTo>
                  <a:cubicBezTo>
                    <a:pt x="493" y="292"/>
                    <a:pt x="483" y="299"/>
                    <a:pt x="472" y="309"/>
                  </a:cubicBezTo>
                  <a:lnTo>
                    <a:pt x="501" y="343"/>
                  </a:lnTo>
                  <a:cubicBezTo>
                    <a:pt x="512" y="335"/>
                    <a:pt x="522" y="326"/>
                    <a:pt x="531" y="317"/>
                  </a:cubicBezTo>
                  <a:lnTo>
                    <a:pt x="503" y="283"/>
                  </a:lnTo>
                  <a:close/>
                  <a:moveTo>
                    <a:pt x="2193" y="324"/>
                  </a:moveTo>
                  <a:lnTo>
                    <a:pt x="2165" y="357"/>
                  </a:lnTo>
                  <a:cubicBezTo>
                    <a:pt x="2173" y="365"/>
                    <a:pt x="2184" y="374"/>
                    <a:pt x="2193" y="383"/>
                  </a:cubicBezTo>
                  <a:lnTo>
                    <a:pt x="2223" y="352"/>
                  </a:lnTo>
                  <a:cubicBezTo>
                    <a:pt x="2214" y="342"/>
                    <a:pt x="2203" y="334"/>
                    <a:pt x="2193" y="324"/>
                  </a:cubicBezTo>
                  <a:close/>
                  <a:moveTo>
                    <a:pt x="442" y="338"/>
                  </a:moveTo>
                  <a:cubicBezTo>
                    <a:pt x="431" y="346"/>
                    <a:pt x="423" y="356"/>
                    <a:pt x="413" y="365"/>
                  </a:cubicBezTo>
                  <a:lnTo>
                    <a:pt x="442" y="396"/>
                  </a:lnTo>
                  <a:cubicBezTo>
                    <a:pt x="452" y="387"/>
                    <a:pt x="462" y="378"/>
                    <a:pt x="472" y="370"/>
                  </a:cubicBezTo>
                  <a:lnTo>
                    <a:pt x="442" y="338"/>
                  </a:lnTo>
                  <a:close/>
                  <a:moveTo>
                    <a:pt x="2253" y="379"/>
                  </a:moveTo>
                  <a:lnTo>
                    <a:pt x="2222" y="410"/>
                  </a:lnTo>
                  <a:lnTo>
                    <a:pt x="2249" y="438"/>
                  </a:lnTo>
                  <a:lnTo>
                    <a:pt x="2282" y="408"/>
                  </a:lnTo>
                  <a:lnTo>
                    <a:pt x="2253" y="379"/>
                  </a:lnTo>
                  <a:close/>
                  <a:moveTo>
                    <a:pt x="384" y="392"/>
                  </a:moveTo>
                  <a:cubicBezTo>
                    <a:pt x="373" y="403"/>
                    <a:pt x="364" y="412"/>
                    <a:pt x="355" y="422"/>
                  </a:cubicBezTo>
                  <a:lnTo>
                    <a:pt x="388" y="453"/>
                  </a:lnTo>
                  <a:cubicBezTo>
                    <a:pt x="397" y="442"/>
                    <a:pt x="405" y="433"/>
                    <a:pt x="415" y="423"/>
                  </a:cubicBezTo>
                  <a:lnTo>
                    <a:pt x="384" y="392"/>
                  </a:lnTo>
                  <a:close/>
                  <a:moveTo>
                    <a:pt x="2308" y="436"/>
                  </a:moveTo>
                  <a:lnTo>
                    <a:pt x="2275" y="466"/>
                  </a:lnTo>
                  <a:cubicBezTo>
                    <a:pt x="2285" y="477"/>
                    <a:pt x="2292" y="486"/>
                    <a:pt x="2301" y="496"/>
                  </a:cubicBezTo>
                  <a:lnTo>
                    <a:pt x="2335" y="467"/>
                  </a:lnTo>
                  <a:lnTo>
                    <a:pt x="2308" y="436"/>
                  </a:lnTo>
                  <a:close/>
                  <a:moveTo>
                    <a:pt x="327" y="453"/>
                  </a:moveTo>
                  <a:cubicBezTo>
                    <a:pt x="318" y="462"/>
                    <a:pt x="311" y="472"/>
                    <a:pt x="301" y="483"/>
                  </a:cubicBezTo>
                  <a:lnTo>
                    <a:pt x="336" y="511"/>
                  </a:lnTo>
                  <a:cubicBezTo>
                    <a:pt x="345" y="501"/>
                    <a:pt x="352" y="491"/>
                    <a:pt x="361" y="481"/>
                  </a:cubicBezTo>
                  <a:lnTo>
                    <a:pt x="327" y="453"/>
                  </a:lnTo>
                  <a:close/>
                  <a:moveTo>
                    <a:pt x="2361" y="501"/>
                  </a:moveTo>
                  <a:lnTo>
                    <a:pt x="2328" y="528"/>
                  </a:lnTo>
                  <a:lnTo>
                    <a:pt x="2350" y="559"/>
                  </a:lnTo>
                  <a:lnTo>
                    <a:pt x="2386" y="533"/>
                  </a:lnTo>
                  <a:cubicBezTo>
                    <a:pt x="2379" y="521"/>
                    <a:pt x="2369" y="511"/>
                    <a:pt x="2361" y="501"/>
                  </a:cubicBezTo>
                  <a:close/>
                  <a:moveTo>
                    <a:pt x="277" y="515"/>
                  </a:moveTo>
                  <a:cubicBezTo>
                    <a:pt x="268" y="526"/>
                    <a:pt x="259" y="537"/>
                    <a:pt x="252" y="548"/>
                  </a:cubicBezTo>
                  <a:lnTo>
                    <a:pt x="288" y="574"/>
                  </a:lnTo>
                  <a:cubicBezTo>
                    <a:pt x="295" y="563"/>
                    <a:pt x="303" y="553"/>
                    <a:pt x="312" y="542"/>
                  </a:cubicBezTo>
                  <a:lnTo>
                    <a:pt x="277" y="515"/>
                  </a:lnTo>
                  <a:close/>
                  <a:moveTo>
                    <a:pt x="2409" y="565"/>
                  </a:moveTo>
                  <a:lnTo>
                    <a:pt x="2373" y="590"/>
                  </a:lnTo>
                  <a:cubicBezTo>
                    <a:pt x="2381" y="601"/>
                    <a:pt x="2387" y="612"/>
                    <a:pt x="2395" y="623"/>
                  </a:cubicBezTo>
                  <a:lnTo>
                    <a:pt x="2433" y="600"/>
                  </a:lnTo>
                  <a:cubicBezTo>
                    <a:pt x="2426" y="588"/>
                    <a:pt x="2417" y="578"/>
                    <a:pt x="2409" y="565"/>
                  </a:cubicBezTo>
                  <a:close/>
                  <a:moveTo>
                    <a:pt x="228" y="581"/>
                  </a:moveTo>
                  <a:cubicBezTo>
                    <a:pt x="221" y="593"/>
                    <a:pt x="215" y="604"/>
                    <a:pt x="206" y="615"/>
                  </a:cubicBezTo>
                  <a:lnTo>
                    <a:pt x="243" y="638"/>
                  </a:lnTo>
                  <a:cubicBezTo>
                    <a:pt x="251" y="627"/>
                    <a:pt x="257" y="616"/>
                    <a:pt x="265" y="606"/>
                  </a:cubicBezTo>
                  <a:lnTo>
                    <a:pt x="228" y="581"/>
                  </a:lnTo>
                  <a:close/>
                  <a:moveTo>
                    <a:pt x="2455" y="633"/>
                  </a:moveTo>
                  <a:lnTo>
                    <a:pt x="2417" y="657"/>
                  </a:lnTo>
                  <a:cubicBezTo>
                    <a:pt x="2423" y="669"/>
                    <a:pt x="2431" y="679"/>
                    <a:pt x="2437" y="690"/>
                  </a:cubicBezTo>
                  <a:lnTo>
                    <a:pt x="2476" y="669"/>
                  </a:lnTo>
                  <a:cubicBezTo>
                    <a:pt x="2469" y="657"/>
                    <a:pt x="2462" y="645"/>
                    <a:pt x="2455" y="633"/>
                  </a:cubicBezTo>
                  <a:close/>
                  <a:moveTo>
                    <a:pt x="184" y="651"/>
                  </a:moveTo>
                  <a:lnTo>
                    <a:pt x="165" y="685"/>
                  </a:lnTo>
                  <a:lnTo>
                    <a:pt x="204" y="706"/>
                  </a:lnTo>
                  <a:cubicBezTo>
                    <a:pt x="210" y="695"/>
                    <a:pt x="217" y="683"/>
                    <a:pt x="222" y="673"/>
                  </a:cubicBezTo>
                  <a:lnTo>
                    <a:pt x="184" y="651"/>
                  </a:lnTo>
                  <a:close/>
                  <a:moveTo>
                    <a:pt x="2494" y="704"/>
                  </a:moveTo>
                  <a:lnTo>
                    <a:pt x="2455" y="725"/>
                  </a:lnTo>
                  <a:cubicBezTo>
                    <a:pt x="2462" y="736"/>
                    <a:pt x="2468" y="748"/>
                    <a:pt x="2474" y="760"/>
                  </a:cubicBezTo>
                  <a:lnTo>
                    <a:pt x="2512" y="741"/>
                  </a:lnTo>
                  <a:cubicBezTo>
                    <a:pt x="2507" y="727"/>
                    <a:pt x="2501" y="715"/>
                    <a:pt x="2494" y="704"/>
                  </a:cubicBezTo>
                  <a:close/>
                  <a:moveTo>
                    <a:pt x="147" y="721"/>
                  </a:moveTo>
                  <a:cubicBezTo>
                    <a:pt x="139" y="732"/>
                    <a:pt x="133" y="746"/>
                    <a:pt x="128" y="757"/>
                  </a:cubicBezTo>
                  <a:lnTo>
                    <a:pt x="168" y="776"/>
                  </a:lnTo>
                  <a:cubicBezTo>
                    <a:pt x="174" y="763"/>
                    <a:pt x="179" y="752"/>
                    <a:pt x="185" y="741"/>
                  </a:cubicBezTo>
                  <a:lnTo>
                    <a:pt x="147" y="721"/>
                  </a:lnTo>
                  <a:close/>
                  <a:moveTo>
                    <a:pt x="2531" y="777"/>
                  </a:moveTo>
                  <a:lnTo>
                    <a:pt x="2490" y="795"/>
                  </a:lnTo>
                  <a:cubicBezTo>
                    <a:pt x="2495" y="807"/>
                    <a:pt x="2501" y="820"/>
                    <a:pt x="2506" y="831"/>
                  </a:cubicBezTo>
                  <a:lnTo>
                    <a:pt x="2547" y="815"/>
                  </a:lnTo>
                  <a:cubicBezTo>
                    <a:pt x="2541" y="802"/>
                    <a:pt x="2536" y="790"/>
                    <a:pt x="2531" y="777"/>
                  </a:cubicBezTo>
                  <a:close/>
                  <a:moveTo>
                    <a:pt x="111" y="794"/>
                  </a:moveTo>
                  <a:cubicBezTo>
                    <a:pt x="106" y="807"/>
                    <a:pt x="101" y="819"/>
                    <a:pt x="96" y="831"/>
                  </a:cubicBezTo>
                  <a:lnTo>
                    <a:pt x="136" y="848"/>
                  </a:lnTo>
                  <a:cubicBezTo>
                    <a:pt x="142" y="835"/>
                    <a:pt x="147" y="824"/>
                    <a:pt x="152" y="810"/>
                  </a:cubicBezTo>
                  <a:lnTo>
                    <a:pt x="111" y="794"/>
                  </a:lnTo>
                  <a:close/>
                  <a:moveTo>
                    <a:pt x="2562" y="854"/>
                  </a:moveTo>
                  <a:lnTo>
                    <a:pt x="2520" y="870"/>
                  </a:lnTo>
                  <a:cubicBezTo>
                    <a:pt x="2525" y="881"/>
                    <a:pt x="2530" y="893"/>
                    <a:pt x="2533" y="906"/>
                  </a:cubicBezTo>
                  <a:lnTo>
                    <a:pt x="2577" y="892"/>
                  </a:lnTo>
                  <a:cubicBezTo>
                    <a:pt x="2572" y="878"/>
                    <a:pt x="2567" y="867"/>
                    <a:pt x="2562" y="854"/>
                  </a:cubicBezTo>
                  <a:close/>
                  <a:moveTo>
                    <a:pt x="81" y="870"/>
                  </a:moveTo>
                  <a:cubicBezTo>
                    <a:pt x="77" y="881"/>
                    <a:pt x="72" y="894"/>
                    <a:pt x="69" y="907"/>
                  </a:cubicBezTo>
                  <a:lnTo>
                    <a:pt x="110" y="922"/>
                  </a:lnTo>
                  <a:cubicBezTo>
                    <a:pt x="113" y="909"/>
                    <a:pt x="118" y="897"/>
                    <a:pt x="123" y="885"/>
                  </a:cubicBezTo>
                  <a:lnTo>
                    <a:pt x="81" y="870"/>
                  </a:lnTo>
                  <a:close/>
                  <a:moveTo>
                    <a:pt x="2588" y="929"/>
                  </a:moveTo>
                  <a:lnTo>
                    <a:pt x="2547" y="943"/>
                  </a:lnTo>
                  <a:cubicBezTo>
                    <a:pt x="2549" y="955"/>
                    <a:pt x="2553" y="967"/>
                    <a:pt x="2557" y="980"/>
                  </a:cubicBezTo>
                  <a:lnTo>
                    <a:pt x="2600" y="969"/>
                  </a:lnTo>
                  <a:lnTo>
                    <a:pt x="2588" y="929"/>
                  </a:lnTo>
                  <a:close/>
                  <a:moveTo>
                    <a:pt x="55" y="946"/>
                  </a:moveTo>
                  <a:cubicBezTo>
                    <a:pt x="51" y="960"/>
                    <a:pt x="49" y="972"/>
                    <a:pt x="45" y="986"/>
                  </a:cubicBezTo>
                  <a:lnTo>
                    <a:pt x="87" y="997"/>
                  </a:lnTo>
                  <a:cubicBezTo>
                    <a:pt x="90" y="985"/>
                    <a:pt x="95" y="971"/>
                    <a:pt x="97" y="960"/>
                  </a:cubicBezTo>
                  <a:lnTo>
                    <a:pt x="55" y="946"/>
                  </a:lnTo>
                  <a:close/>
                  <a:moveTo>
                    <a:pt x="2610" y="1009"/>
                  </a:moveTo>
                  <a:lnTo>
                    <a:pt x="2567" y="1019"/>
                  </a:lnTo>
                  <a:cubicBezTo>
                    <a:pt x="2572" y="1030"/>
                    <a:pt x="2574" y="1044"/>
                    <a:pt x="2577" y="1057"/>
                  </a:cubicBezTo>
                  <a:lnTo>
                    <a:pt x="2620" y="1048"/>
                  </a:lnTo>
                  <a:cubicBezTo>
                    <a:pt x="2616" y="1035"/>
                    <a:pt x="2612" y="1022"/>
                    <a:pt x="2610" y="1009"/>
                  </a:cubicBezTo>
                  <a:close/>
                  <a:moveTo>
                    <a:pt x="35" y="1024"/>
                  </a:moveTo>
                  <a:cubicBezTo>
                    <a:pt x="32" y="1039"/>
                    <a:pt x="29" y="1052"/>
                    <a:pt x="27" y="1065"/>
                  </a:cubicBezTo>
                  <a:lnTo>
                    <a:pt x="70" y="1074"/>
                  </a:lnTo>
                  <a:cubicBezTo>
                    <a:pt x="72" y="1061"/>
                    <a:pt x="75" y="1048"/>
                    <a:pt x="79" y="1035"/>
                  </a:cubicBezTo>
                  <a:lnTo>
                    <a:pt x="35" y="1024"/>
                  </a:lnTo>
                  <a:close/>
                  <a:moveTo>
                    <a:pt x="2626" y="1087"/>
                  </a:moveTo>
                  <a:lnTo>
                    <a:pt x="2583" y="1095"/>
                  </a:lnTo>
                  <a:cubicBezTo>
                    <a:pt x="2585" y="1108"/>
                    <a:pt x="2588" y="1121"/>
                    <a:pt x="2589" y="1134"/>
                  </a:cubicBezTo>
                  <a:lnTo>
                    <a:pt x="2632" y="1127"/>
                  </a:lnTo>
                  <a:cubicBezTo>
                    <a:pt x="2631" y="1113"/>
                    <a:pt x="2629" y="1100"/>
                    <a:pt x="2626" y="1087"/>
                  </a:cubicBezTo>
                  <a:close/>
                  <a:moveTo>
                    <a:pt x="20" y="1104"/>
                  </a:moveTo>
                  <a:cubicBezTo>
                    <a:pt x="17" y="1117"/>
                    <a:pt x="14" y="1132"/>
                    <a:pt x="13" y="1144"/>
                  </a:cubicBezTo>
                  <a:lnTo>
                    <a:pt x="56" y="1151"/>
                  </a:lnTo>
                  <a:cubicBezTo>
                    <a:pt x="58" y="1138"/>
                    <a:pt x="60" y="1125"/>
                    <a:pt x="63" y="1112"/>
                  </a:cubicBezTo>
                  <a:lnTo>
                    <a:pt x="20" y="1104"/>
                  </a:lnTo>
                  <a:close/>
                  <a:moveTo>
                    <a:pt x="2639" y="1168"/>
                  </a:moveTo>
                  <a:lnTo>
                    <a:pt x="2594" y="1173"/>
                  </a:lnTo>
                  <a:cubicBezTo>
                    <a:pt x="2596" y="1184"/>
                    <a:pt x="2598" y="1195"/>
                    <a:pt x="2599" y="1206"/>
                  </a:cubicBezTo>
                  <a:lnTo>
                    <a:pt x="2599" y="1212"/>
                  </a:lnTo>
                  <a:lnTo>
                    <a:pt x="2642" y="1209"/>
                  </a:lnTo>
                  <a:lnTo>
                    <a:pt x="2642" y="1201"/>
                  </a:lnTo>
                  <a:cubicBezTo>
                    <a:pt x="2641" y="1190"/>
                    <a:pt x="2640" y="1180"/>
                    <a:pt x="2639" y="1168"/>
                  </a:cubicBezTo>
                  <a:close/>
                  <a:moveTo>
                    <a:pt x="8" y="1186"/>
                  </a:moveTo>
                  <a:cubicBezTo>
                    <a:pt x="7" y="1199"/>
                    <a:pt x="6" y="1214"/>
                    <a:pt x="4" y="1227"/>
                  </a:cubicBezTo>
                  <a:lnTo>
                    <a:pt x="49" y="1230"/>
                  </a:lnTo>
                  <a:lnTo>
                    <a:pt x="53" y="1190"/>
                  </a:lnTo>
                  <a:lnTo>
                    <a:pt x="8" y="1186"/>
                  </a:lnTo>
                  <a:close/>
                  <a:moveTo>
                    <a:pt x="2647" y="1250"/>
                  </a:moveTo>
                  <a:lnTo>
                    <a:pt x="2603" y="1253"/>
                  </a:lnTo>
                  <a:cubicBezTo>
                    <a:pt x="2603" y="1265"/>
                    <a:pt x="2604" y="1279"/>
                    <a:pt x="2604" y="1291"/>
                  </a:cubicBezTo>
                  <a:lnTo>
                    <a:pt x="2648" y="1290"/>
                  </a:lnTo>
                  <a:cubicBezTo>
                    <a:pt x="2648" y="1278"/>
                    <a:pt x="2648" y="1263"/>
                    <a:pt x="2647" y="1250"/>
                  </a:cubicBezTo>
                  <a:close/>
                  <a:moveTo>
                    <a:pt x="2" y="1267"/>
                  </a:moveTo>
                  <a:cubicBezTo>
                    <a:pt x="1" y="1280"/>
                    <a:pt x="1" y="1294"/>
                    <a:pt x="1" y="1308"/>
                  </a:cubicBezTo>
                  <a:lnTo>
                    <a:pt x="45" y="1308"/>
                  </a:lnTo>
                  <a:cubicBezTo>
                    <a:pt x="46" y="1294"/>
                    <a:pt x="46" y="1282"/>
                    <a:pt x="46" y="1268"/>
                  </a:cubicBezTo>
                  <a:lnTo>
                    <a:pt x="2" y="1267"/>
                  </a:lnTo>
                  <a:close/>
                  <a:moveTo>
                    <a:pt x="2604" y="1331"/>
                  </a:moveTo>
                  <a:cubicBezTo>
                    <a:pt x="2604" y="1343"/>
                    <a:pt x="2603" y="1357"/>
                    <a:pt x="2603" y="1369"/>
                  </a:cubicBezTo>
                  <a:lnTo>
                    <a:pt x="2647" y="1371"/>
                  </a:lnTo>
                  <a:cubicBezTo>
                    <a:pt x="2647" y="1358"/>
                    <a:pt x="2648" y="1343"/>
                    <a:pt x="2648" y="1331"/>
                  </a:cubicBezTo>
                  <a:close/>
                  <a:moveTo>
                    <a:pt x="46" y="1346"/>
                  </a:moveTo>
                  <a:lnTo>
                    <a:pt x="2" y="1347"/>
                  </a:lnTo>
                  <a:cubicBezTo>
                    <a:pt x="2" y="1361"/>
                    <a:pt x="2" y="1376"/>
                    <a:pt x="3" y="1388"/>
                  </a:cubicBezTo>
                  <a:lnTo>
                    <a:pt x="48" y="1385"/>
                  </a:lnTo>
                  <a:cubicBezTo>
                    <a:pt x="48" y="1373"/>
                    <a:pt x="46" y="1359"/>
                    <a:pt x="46" y="1346"/>
                  </a:cubicBezTo>
                  <a:close/>
                  <a:moveTo>
                    <a:pt x="2600" y="1409"/>
                  </a:moveTo>
                  <a:cubicBezTo>
                    <a:pt x="2600" y="1422"/>
                    <a:pt x="2599" y="1435"/>
                    <a:pt x="2598" y="1448"/>
                  </a:cubicBezTo>
                  <a:lnTo>
                    <a:pt x="2641" y="1452"/>
                  </a:lnTo>
                  <a:cubicBezTo>
                    <a:pt x="2642" y="1439"/>
                    <a:pt x="2645" y="1426"/>
                    <a:pt x="2645" y="1411"/>
                  </a:cubicBezTo>
                  <a:lnTo>
                    <a:pt x="2600" y="1409"/>
                  </a:lnTo>
                  <a:close/>
                  <a:moveTo>
                    <a:pt x="50" y="1426"/>
                  </a:moveTo>
                  <a:lnTo>
                    <a:pt x="6" y="1430"/>
                  </a:lnTo>
                  <a:lnTo>
                    <a:pt x="7" y="1443"/>
                  </a:lnTo>
                  <a:cubicBezTo>
                    <a:pt x="8" y="1456"/>
                    <a:pt x="9" y="1471"/>
                    <a:pt x="11" y="1483"/>
                  </a:cubicBezTo>
                  <a:lnTo>
                    <a:pt x="55" y="1478"/>
                  </a:lnTo>
                  <a:lnTo>
                    <a:pt x="51" y="1439"/>
                  </a:lnTo>
                  <a:lnTo>
                    <a:pt x="50" y="1426"/>
                  </a:lnTo>
                  <a:close/>
                  <a:moveTo>
                    <a:pt x="2593" y="1487"/>
                  </a:moveTo>
                  <a:cubicBezTo>
                    <a:pt x="2592" y="1500"/>
                    <a:pt x="2590" y="1513"/>
                    <a:pt x="2588" y="1526"/>
                  </a:cubicBezTo>
                  <a:lnTo>
                    <a:pt x="2631" y="1533"/>
                  </a:lnTo>
                  <a:cubicBezTo>
                    <a:pt x="2632" y="1520"/>
                    <a:pt x="2635" y="1507"/>
                    <a:pt x="2636" y="1492"/>
                  </a:cubicBezTo>
                  <a:lnTo>
                    <a:pt x="2593" y="1487"/>
                  </a:lnTo>
                  <a:close/>
                  <a:moveTo>
                    <a:pt x="60" y="1515"/>
                  </a:moveTo>
                  <a:lnTo>
                    <a:pt x="17" y="1523"/>
                  </a:lnTo>
                  <a:cubicBezTo>
                    <a:pt x="19" y="1537"/>
                    <a:pt x="22" y="1550"/>
                    <a:pt x="24" y="1563"/>
                  </a:cubicBezTo>
                  <a:lnTo>
                    <a:pt x="66" y="1555"/>
                  </a:lnTo>
                  <a:cubicBezTo>
                    <a:pt x="64" y="1541"/>
                    <a:pt x="63" y="1529"/>
                    <a:pt x="60" y="1515"/>
                  </a:cubicBezTo>
                  <a:close/>
                  <a:moveTo>
                    <a:pt x="2580" y="1565"/>
                  </a:moveTo>
                  <a:lnTo>
                    <a:pt x="2573" y="1605"/>
                  </a:lnTo>
                  <a:lnTo>
                    <a:pt x="2615" y="1613"/>
                  </a:lnTo>
                  <a:cubicBezTo>
                    <a:pt x="2618" y="1601"/>
                    <a:pt x="2621" y="1586"/>
                    <a:pt x="2624" y="1574"/>
                  </a:cubicBezTo>
                  <a:lnTo>
                    <a:pt x="2580" y="1565"/>
                  </a:lnTo>
                  <a:close/>
                  <a:moveTo>
                    <a:pt x="75" y="1595"/>
                  </a:moveTo>
                  <a:lnTo>
                    <a:pt x="31" y="1603"/>
                  </a:lnTo>
                  <a:cubicBezTo>
                    <a:pt x="34" y="1617"/>
                    <a:pt x="37" y="1629"/>
                    <a:pt x="40" y="1643"/>
                  </a:cubicBezTo>
                  <a:lnTo>
                    <a:pt x="83" y="1632"/>
                  </a:lnTo>
                  <a:cubicBezTo>
                    <a:pt x="80" y="1621"/>
                    <a:pt x="77" y="1607"/>
                    <a:pt x="75" y="1595"/>
                  </a:cubicBezTo>
                  <a:close/>
                  <a:moveTo>
                    <a:pt x="2563" y="1643"/>
                  </a:moveTo>
                  <a:cubicBezTo>
                    <a:pt x="2559" y="1655"/>
                    <a:pt x="2557" y="1668"/>
                    <a:pt x="2553" y="1680"/>
                  </a:cubicBezTo>
                  <a:lnTo>
                    <a:pt x="2594" y="1692"/>
                  </a:lnTo>
                  <a:lnTo>
                    <a:pt x="2606" y="1653"/>
                  </a:lnTo>
                  <a:lnTo>
                    <a:pt x="2563" y="1643"/>
                  </a:lnTo>
                  <a:close/>
                  <a:moveTo>
                    <a:pt x="93" y="1671"/>
                  </a:moveTo>
                  <a:lnTo>
                    <a:pt x="51" y="1682"/>
                  </a:lnTo>
                  <a:lnTo>
                    <a:pt x="63" y="1722"/>
                  </a:lnTo>
                  <a:lnTo>
                    <a:pt x="105" y="1708"/>
                  </a:lnTo>
                  <a:cubicBezTo>
                    <a:pt x="101" y="1696"/>
                    <a:pt x="97" y="1684"/>
                    <a:pt x="93" y="1671"/>
                  </a:cubicBezTo>
                  <a:close/>
                  <a:moveTo>
                    <a:pt x="2541" y="1718"/>
                  </a:moveTo>
                  <a:cubicBezTo>
                    <a:pt x="2537" y="1730"/>
                    <a:pt x="2532" y="1743"/>
                    <a:pt x="2528" y="1754"/>
                  </a:cubicBezTo>
                  <a:lnTo>
                    <a:pt x="2569" y="1769"/>
                  </a:lnTo>
                  <a:cubicBezTo>
                    <a:pt x="2575" y="1756"/>
                    <a:pt x="2579" y="1744"/>
                    <a:pt x="2583" y="1731"/>
                  </a:cubicBezTo>
                  <a:lnTo>
                    <a:pt x="2541" y="1718"/>
                  </a:lnTo>
                  <a:close/>
                  <a:moveTo>
                    <a:pt x="117" y="1746"/>
                  </a:moveTo>
                  <a:lnTo>
                    <a:pt x="75" y="1759"/>
                  </a:lnTo>
                  <a:cubicBezTo>
                    <a:pt x="80" y="1773"/>
                    <a:pt x="84" y="1784"/>
                    <a:pt x="89" y="1798"/>
                  </a:cubicBezTo>
                  <a:lnTo>
                    <a:pt x="129" y="1782"/>
                  </a:lnTo>
                  <a:cubicBezTo>
                    <a:pt x="126" y="1770"/>
                    <a:pt x="121" y="1758"/>
                    <a:pt x="117" y="1746"/>
                  </a:cubicBezTo>
                  <a:close/>
                  <a:moveTo>
                    <a:pt x="2514" y="1791"/>
                  </a:moveTo>
                  <a:cubicBezTo>
                    <a:pt x="2510" y="1803"/>
                    <a:pt x="2505" y="1816"/>
                    <a:pt x="2500" y="1827"/>
                  </a:cubicBezTo>
                  <a:lnTo>
                    <a:pt x="2540" y="1845"/>
                  </a:lnTo>
                  <a:cubicBezTo>
                    <a:pt x="2545" y="1832"/>
                    <a:pt x="2551" y="1820"/>
                    <a:pt x="2554" y="1806"/>
                  </a:cubicBezTo>
                  <a:lnTo>
                    <a:pt x="2514" y="1791"/>
                  </a:lnTo>
                  <a:close/>
                  <a:moveTo>
                    <a:pt x="145" y="1819"/>
                  </a:moveTo>
                  <a:lnTo>
                    <a:pt x="105" y="1836"/>
                  </a:lnTo>
                  <a:cubicBezTo>
                    <a:pt x="110" y="1848"/>
                    <a:pt x="117" y="1862"/>
                    <a:pt x="122" y="1873"/>
                  </a:cubicBezTo>
                  <a:lnTo>
                    <a:pt x="160" y="1855"/>
                  </a:lnTo>
                  <a:cubicBezTo>
                    <a:pt x="155" y="1843"/>
                    <a:pt x="150" y="1830"/>
                    <a:pt x="145" y="1819"/>
                  </a:cubicBezTo>
                  <a:close/>
                  <a:moveTo>
                    <a:pt x="2484" y="1864"/>
                  </a:moveTo>
                  <a:cubicBezTo>
                    <a:pt x="2479" y="1876"/>
                    <a:pt x="2474" y="1888"/>
                    <a:pt x="2467" y="1899"/>
                  </a:cubicBezTo>
                  <a:lnTo>
                    <a:pt x="2506" y="1919"/>
                  </a:lnTo>
                  <a:cubicBezTo>
                    <a:pt x="2512" y="1905"/>
                    <a:pt x="2517" y="1894"/>
                    <a:pt x="2525" y="1883"/>
                  </a:cubicBezTo>
                  <a:lnTo>
                    <a:pt x="2484" y="1864"/>
                  </a:lnTo>
                  <a:close/>
                  <a:moveTo>
                    <a:pt x="178" y="1890"/>
                  </a:moveTo>
                  <a:lnTo>
                    <a:pt x="138" y="1910"/>
                  </a:lnTo>
                  <a:cubicBezTo>
                    <a:pt x="144" y="1923"/>
                    <a:pt x="150" y="1935"/>
                    <a:pt x="157" y="1946"/>
                  </a:cubicBezTo>
                  <a:lnTo>
                    <a:pt x="196" y="1925"/>
                  </a:lnTo>
                  <a:cubicBezTo>
                    <a:pt x="190" y="1914"/>
                    <a:pt x="183" y="1902"/>
                    <a:pt x="178" y="1890"/>
                  </a:cubicBezTo>
                  <a:close/>
                  <a:moveTo>
                    <a:pt x="2448" y="1933"/>
                  </a:moveTo>
                  <a:cubicBezTo>
                    <a:pt x="2442" y="1945"/>
                    <a:pt x="2436" y="1956"/>
                    <a:pt x="2429" y="1967"/>
                  </a:cubicBezTo>
                  <a:lnTo>
                    <a:pt x="2467" y="1989"/>
                  </a:lnTo>
                  <a:cubicBezTo>
                    <a:pt x="2474" y="1977"/>
                    <a:pt x="2481" y="1966"/>
                    <a:pt x="2488" y="1954"/>
                  </a:cubicBezTo>
                  <a:lnTo>
                    <a:pt x="2448" y="1933"/>
                  </a:lnTo>
                  <a:close/>
                  <a:moveTo>
                    <a:pt x="216" y="1960"/>
                  </a:moveTo>
                  <a:lnTo>
                    <a:pt x="178" y="1982"/>
                  </a:lnTo>
                  <a:cubicBezTo>
                    <a:pt x="184" y="1993"/>
                    <a:pt x="192" y="2005"/>
                    <a:pt x="199" y="2017"/>
                  </a:cubicBezTo>
                  <a:lnTo>
                    <a:pt x="235" y="1993"/>
                  </a:lnTo>
                  <a:cubicBezTo>
                    <a:pt x="228" y="1982"/>
                    <a:pt x="222" y="1971"/>
                    <a:pt x="216" y="1960"/>
                  </a:cubicBezTo>
                  <a:close/>
                  <a:moveTo>
                    <a:pt x="2408" y="2001"/>
                  </a:moveTo>
                  <a:cubicBezTo>
                    <a:pt x="2402" y="2012"/>
                    <a:pt x="2395" y="2023"/>
                    <a:pt x="2387" y="2034"/>
                  </a:cubicBezTo>
                  <a:lnTo>
                    <a:pt x="2423" y="2059"/>
                  </a:lnTo>
                  <a:cubicBezTo>
                    <a:pt x="2432" y="2047"/>
                    <a:pt x="2439" y="2036"/>
                    <a:pt x="2446" y="2024"/>
                  </a:cubicBezTo>
                  <a:lnTo>
                    <a:pt x="2408" y="2001"/>
                  </a:lnTo>
                  <a:close/>
                  <a:moveTo>
                    <a:pt x="256" y="2027"/>
                  </a:moveTo>
                  <a:lnTo>
                    <a:pt x="220" y="2051"/>
                  </a:lnTo>
                  <a:cubicBezTo>
                    <a:pt x="227" y="2064"/>
                    <a:pt x="235" y="2074"/>
                    <a:pt x="243" y="2086"/>
                  </a:cubicBezTo>
                  <a:lnTo>
                    <a:pt x="278" y="2060"/>
                  </a:lnTo>
                  <a:cubicBezTo>
                    <a:pt x="270" y="2049"/>
                    <a:pt x="264" y="2038"/>
                    <a:pt x="256" y="2027"/>
                  </a:cubicBezTo>
                  <a:close/>
                  <a:moveTo>
                    <a:pt x="2365" y="2067"/>
                  </a:moveTo>
                  <a:lnTo>
                    <a:pt x="2342" y="2098"/>
                  </a:lnTo>
                  <a:lnTo>
                    <a:pt x="2377" y="2124"/>
                  </a:lnTo>
                  <a:cubicBezTo>
                    <a:pt x="2385" y="2114"/>
                    <a:pt x="2392" y="2103"/>
                    <a:pt x="2401" y="2093"/>
                  </a:cubicBezTo>
                  <a:lnTo>
                    <a:pt x="2365" y="2067"/>
                  </a:lnTo>
                  <a:close/>
                  <a:moveTo>
                    <a:pt x="303" y="2092"/>
                  </a:moveTo>
                  <a:lnTo>
                    <a:pt x="268" y="2118"/>
                  </a:lnTo>
                  <a:cubicBezTo>
                    <a:pt x="275" y="2130"/>
                    <a:pt x="283" y="2140"/>
                    <a:pt x="293" y="2151"/>
                  </a:cubicBezTo>
                  <a:lnTo>
                    <a:pt x="327" y="2123"/>
                  </a:lnTo>
                  <a:cubicBezTo>
                    <a:pt x="319" y="2113"/>
                    <a:pt x="311" y="2103"/>
                    <a:pt x="303" y="2092"/>
                  </a:cubicBezTo>
                  <a:close/>
                  <a:moveTo>
                    <a:pt x="2316" y="2129"/>
                  </a:moveTo>
                  <a:cubicBezTo>
                    <a:pt x="2308" y="2139"/>
                    <a:pt x="2300" y="2148"/>
                    <a:pt x="2291" y="2159"/>
                  </a:cubicBezTo>
                  <a:lnTo>
                    <a:pt x="2324" y="2187"/>
                  </a:lnTo>
                  <a:cubicBezTo>
                    <a:pt x="2334" y="2177"/>
                    <a:pt x="2343" y="2166"/>
                    <a:pt x="2349" y="2156"/>
                  </a:cubicBezTo>
                  <a:lnTo>
                    <a:pt x="2316" y="2129"/>
                  </a:lnTo>
                  <a:close/>
                  <a:moveTo>
                    <a:pt x="351" y="2154"/>
                  </a:moveTo>
                  <a:lnTo>
                    <a:pt x="317" y="2182"/>
                  </a:lnTo>
                  <a:cubicBezTo>
                    <a:pt x="326" y="2191"/>
                    <a:pt x="336" y="2202"/>
                    <a:pt x="345" y="2212"/>
                  </a:cubicBezTo>
                  <a:lnTo>
                    <a:pt x="377" y="2184"/>
                  </a:lnTo>
                  <a:cubicBezTo>
                    <a:pt x="368" y="2173"/>
                    <a:pt x="361" y="2164"/>
                    <a:pt x="351" y="2154"/>
                  </a:cubicBezTo>
                  <a:close/>
                  <a:moveTo>
                    <a:pt x="2266" y="2187"/>
                  </a:moveTo>
                  <a:cubicBezTo>
                    <a:pt x="2257" y="2196"/>
                    <a:pt x="2248" y="2207"/>
                    <a:pt x="2239" y="2216"/>
                  </a:cubicBezTo>
                  <a:lnTo>
                    <a:pt x="2270" y="2248"/>
                  </a:lnTo>
                  <a:cubicBezTo>
                    <a:pt x="2280" y="2238"/>
                    <a:pt x="2290" y="2228"/>
                    <a:pt x="2298" y="2217"/>
                  </a:cubicBezTo>
                  <a:lnTo>
                    <a:pt x="2266" y="2187"/>
                  </a:lnTo>
                  <a:close/>
                  <a:moveTo>
                    <a:pt x="404" y="2212"/>
                  </a:moveTo>
                  <a:lnTo>
                    <a:pt x="373" y="2242"/>
                  </a:lnTo>
                  <a:lnTo>
                    <a:pt x="402" y="2270"/>
                  </a:lnTo>
                  <a:lnTo>
                    <a:pt x="431" y="2239"/>
                  </a:lnTo>
                  <a:lnTo>
                    <a:pt x="404" y="2212"/>
                  </a:lnTo>
                  <a:close/>
                  <a:moveTo>
                    <a:pt x="2210" y="2244"/>
                  </a:moveTo>
                  <a:cubicBezTo>
                    <a:pt x="2201" y="2254"/>
                    <a:pt x="2191" y="2263"/>
                    <a:pt x="2182" y="2273"/>
                  </a:cubicBezTo>
                  <a:lnTo>
                    <a:pt x="2212" y="2305"/>
                  </a:lnTo>
                  <a:cubicBezTo>
                    <a:pt x="2222" y="2295"/>
                    <a:pt x="2233" y="2286"/>
                    <a:pt x="2240" y="2276"/>
                  </a:cubicBezTo>
                  <a:lnTo>
                    <a:pt x="2210" y="2244"/>
                  </a:lnTo>
                  <a:close/>
                  <a:moveTo>
                    <a:pt x="462" y="2265"/>
                  </a:moveTo>
                  <a:lnTo>
                    <a:pt x="431" y="2298"/>
                  </a:lnTo>
                  <a:cubicBezTo>
                    <a:pt x="441" y="2307"/>
                    <a:pt x="451" y="2316"/>
                    <a:pt x="462" y="2326"/>
                  </a:cubicBezTo>
                  <a:lnTo>
                    <a:pt x="492" y="2291"/>
                  </a:lnTo>
                  <a:cubicBezTo>
                    <a:pt x="482" y="2282"/>
                    <a:pt x="471" y="2275"/>
                    <a:pt x="462" y="2265"/>
                  </a:cubicBezTo>
                  <a:close/>
                  <a:moveTo>
                    <a:pt x="2152" y="2299"/>
                  </a:moveTo>
                  <a:cubicBezTo>
                    <a:pt x="2144" y="2306"/>
                    <a:pt x="2134" y="2315"/>
                    <a:pt x="2123" y="2323"/>
                  </a:cubicBezTo>
                  <a:lnTo>
                    <a:pt x="2150" y="2357"/>
                  </a:lnTo>
                  <a:cubicBezTo>
                    <a:pt x="2161" y="2349"/>
                    <a:pt x="2171" y="2340"/>
                    <a:pt x="2182" y="2332"/>
                  </a:cubicBezTo>
                  <a:lnTo>
                    <a:pt x="2152" y="2299"/>
                  </a:lnTo>
                  <a:close/>
                  <a:moveTo>
                    <a:pt x="519" y="2317"/>
                  </a:moveTo>
                  <a:lnTo>
                    <a:pt x="492" y="2352"/>
                  </a:lnTo>
                  <a:cubicBezTo>
                    <a:pt x="503" y="2359"/>
                    <a:pt x="514" y="2369"/>
                    <a:pt x="524" y="2377"/>
                  </a:cubicBezTo>
                  <a:lnTo>
                    <a:pt x="550" y="2342"/>
                  </a:lnTo>
                  <a:cubicBezTo>
                    <a:pt x="540" y="2335"/>
                    <a:pt x="530" y="2326"/>
                    <a:pt x="519" y="2317"/>
                  </a:cubicBezTo>
                  <a:close/>
                  <a:moveTo>
                    <a:pt x="2092" y="2347"/>
                  </a:moveTo>
                  <a:lnTo>
                    <a:pt x="2061" y="2370"/>
                  </a:lnTo>
                  <a:lnTo>
                    <a:pt x="2085" y="2406"/>
                  </a:lnTo>
                  <a:cubicBezTo>
                    <a:pt x="2095" y="2399"/>
                    <a:pt x="2107" y="2389"/>
                    <a:pt x="2118" y="2381"/>
                  </a:cubicBezTo>
                  <a:lnTo>
                    <a:pt x="2092" y="2347"/>
                  </a:lnTo>
                  <a:close/>
                  <a:moveTo>
                    <a:pt x="583" y="2364"/>
                  </a:moveTo>
                  <a:lnTo>
                    <a:pt x="557" y="2400"/>
                  </a:lnTo>
                  <a:cubicBezTo>
                    <a:pt x="569" y="2408"/>
                    <a:pt x="580" y="2415"/>
                    <a:pt x="591" y="2424"/>
                  </a:cubicBezTo>
                  <a:lnTo>
                    <a:pt x="616" y="2386"/>
                  </a:lnTo>
                  <a:cubicBezTo>
                    <a:pt x="604" y="2380"/>
                    <a:pt x="593" y="2373"/>
                    <a:pt x="583" y="2364"/>
                  </a:cubicBezTo>
                  <a:close/>
                  <a:moveTo>
                    <a:pt x="2026" y="2392"/>
                  </a:moveTo>
                  <a:cubicBezTo>
                    <a:pt x="2015" y="2399"/>
                    <a:pt x="2004" y="2406"/>
                    <a:pt x="1993" y="2413"/>
                  </a:cubicBezTo>
                  <a:lnTo>
                    <a:pt x="2016" y="2451"/>
                  </a:lnTo>
                  <a:cubicBezTo>
                    <a:pt x="2027" y="2443"/>
                    <a:pt x="2040" y="2436"/>
                    <a:pt x="2051" y="2429"/>
                  </a:cubicBezTo>
                  <a:lnTo>
                    <a:pt x="2026" y="2392"/>
                  </a:lnTo>
                  <a:close/>
                  <a:moveTo>
                    <a:pt x="648" y="2408"/>
                  </a:moveTo>
                  <a:lnTo>
                    <a:pt x="624" y="2446"/>
                  </a:lnTo>
                  <a:cubicBezTo>
                    <a:pt x="637" y="2452"/>
                    <a:pt x="648" y="2460"/>
                    <a:pt x="660" y="2467"/>
                  </a:cubicBezTo>
                  <a:lnTo>
                    <a:pt x="682" y="2429"/>
                  </a:lnTo>
                  <a:cubicBezTo>
                    <a:pt x="670" y="2422"/>
                    <a:pt x="660" y="2414"/>
                    <a:pt x="648" y="2408"/>
                  </a:cubicBezTo>
                  <a:close/>
                  <a:moveTo>
                    <a:pt x="1958" y="2432"/>
                  </a:moveTo>
                  <a:cubicBezTo>
                    <a:pt x="1948" y="2438"/>
                    <a:pt x="1936" y="2446"/>
                    <a:pt x="1925" y="2452"/>
                  </a:cubicBezTo>
                  <a:lnTo>
                    <a:pt x="1946" y="2491"/>
                  </a:lnTo>
                  <a:cubicBezTo>
                    <a:pt x="1957" y="2484"/>
                    <a:pt x="1969" y="2478"/>
                    <a:pt x="1980" y="2470"/>
                  </a:cubicBezTo>
                  <a:lnTo>
                    <a:pt x="1958" y="2432"/>
                  </a:lnTo>
                  <a:close/>
                  <a:moveTo>
                    <a:pt x="716" y="2448"/>
                  </a:moveTo>
                  <a:lnTo>
                    <a:pt x="695" y="2487"/>
                  </a:lnTo>
                  <a:cubicBezTo>
                    <a:pt x="708" y="2494"/>
                    <a:pt x="720" y="2499"/>
                    <a:pt x="732" y="2505"/>
                  </a:cubicBezTo>
                  <a:lnTo>
                    <a:pt x="752" y="2467"/>
                  </a:lnTo>
                  <a:cubicBezTo>
                    <a:pt x="739" y="2460"/>
                    <a:pt x="728" y="2455"/>
                    <a:pt x="716" y="2448"/>
                  </a:cubicBezTo>
                  <a:close/>
                  <a:moveTo>
                    <a:pt x="1889" y="2470"/>
                  </a:moveTo>
                  <a:cubicBezTo>
                    <a:pt x="1878" y="2477"/>
                    <a:pt x="1866" y="2482"/>
                    <a:pt x="1854" y="2487"/>
                  </a:cubicBezTo>
                  <a:lnTo>
                    <a:pt x="1873" y="2528"/>
                  </a:lnTo>
                  <a:cubicBezTo>
                    <a:pt x="1884" y="2521"/>
                    <a:pt x="1897" y="2516"/>
                    <a:pt x="1909" y="2509"/>
                  </a:cubicBezTo>
                  <a:lnTo>
                    <a:pt x="1889" y="2470"/>
                  </a:lnTo>
                  <a:close/>
                  <a:moveTo>
                    <a:pt x="786" y="2482"/>
                  </a:moveTo>
                  <a:lnTo>
                    <a:pt x="768" y="2523"/>
                  </a:lnTo>
                  <a:cubicBezTo>
                    <a:pt x="780" y="2529"/>
                    <a:pt x="791" y="2534"/>
                    <a:pt x="805" y="2540"/>
                  </a:cubicBezTo>
                  <a:lnTo>
                    <a:pt x="823" y="2498"/>
                  </a:lnTo>
                  <a:cubicBezTo>
                    <a:pt x="810" y="2493"/>
                    <a:pt x="799" y="2487"/>
                    <a:pt x="786" y="2482"/>
                  </a:cubicBezTo>
                  <a:close/>
                  <a:moveTo>
                    <a:pt x="1818" y="2503"/>
                  </a:moveTo>
                  <a:cubicBezTo>
                    <a:pt x="1806" y="2508"/>
                    <a:pt x="1793" y="2512"/>
                    <a:pt x="1781" y="2518"/>
                  </a:cubicBezTo>
                  <a:lnTo>
                    <a:pt x="1797" y="2559"/>
                  </a:lnTo>
                  <a:cubicBezTo>
                    <a:pt x="1810" y="2554"/>
                    <a:pt x="1823" y="2549"/>
                    <a:pt x="1834" y="2544"/>
                  </a:cubicBezTo>
                  <a:lnTo>
                    <a:pt x="1818" y="2503"/>
                  </a:lnTo>
                  <a:close/>
                  <a:moveTo>
                    <a:pt x="858" y="2515"/>
                  </a:moveTo>
                  <a:lnTo>
                    <a:pt x="842" y="2555"/>
                  </a:lnTo>
                  <a:cubicBezTo>
                    <a:pt x="854" y="2560"/>
                    <a:pt x="867" y="2566"/>
                    <a:pt x="880" y="2569"/>
                  </a:cubicBezTo>
                  <a:lnTo>
                    <a:pt x="895" y="2529"/>
                  </a:lnTo>
                  <a:cubicBezTo>
                    <a:pt x="883" y="2524"/>
                    <a:pt x="870" y="2520"/>
                    <a:pt x="858" y="2515"/>
                  </a:cubicBezTo>
                  <a:close/>
                  <a:moveTo>
                    <a:pt x="1745" y="2531"/>
                  </a:moveTo>
                  <a:cubicBezTo>
                    <a:pt x="1732" y="2535"/>
                    <a:pt x="1719" y="2540"/>
                    <a:pt x="1707" y="2544"/>
                  </a:cubicBezTo>
                  <a:lnTo>
                    <a:pt x="1719" y="2585"/>
                  </a:lnTo>
                  <a:lnTo>
                    <a:pt x="1759" y="2573"/>
                  </a:lnTo>
                  <a:lnTo>
                    <a:pt x="1745" y="2531"/>
                  </a:lnTo>
                  <a:close/>
                  <a:moveTo>
                    <a:pt x="932" y="2541"/>
                  </a:moveTo>
                  <a:lnTo>
                    <a:pt x="920" y="2582"/>
                  </a:lnTo>
                  <a:lnTo>
                    <a:pt x="958" y="2594"/>
                  </a:lnTo>
                  <a:lnTo>
                    <a:pt x="971" y="2552"/>
                  </a:lnTo>
                  <a:cubicBezTo>
                    <a:pt x="957" y="2549"/>
                    <a:pt x="946" y="2545"/>
                    <a:pt x="932" y="2541"/>
                  </a:cubicBezTo>
                  <a:close/>
                  <a:moveTo>
                    <a:pt x="1669" y="2554"/>
                  </a:moveTo>
                  <a:cubicBezTo>
                    <a:pt x="1657" y="2557"/>
                    <a:pt x="1644" y="2561"/>
                    <a:pt x="1631" y="2565"/>
                  </a:cubicBezTo>
                  <a:lnTo>
                    <a:pt x="1641" y="2607"/>
                  </a:lnTo>
                  <a:cubicBezTo>
                    <a:pt x="1655" y="2604"/>
                    <a:pt x="1667" y="2601"/>
                    <a:pt x="1681" y="2595"/>
                  </a:cubicBezTo>
                  <a:lnTo>
                    <a:pt x="1669" y="2554"/>
                  </a:lnTo>
                  <a:close/>
                  <a:moveTo>
                    <a:pt x="1008" y="2562"/>
                  </a:moveTo>
                  <a:lnTo>
                    <a:pt x="998" y="2606"/>
                  </a:lnTo>
                  <a:cubicBezTo>
                    <a:pt x="1010" y="2608"/>
                    <a:pt x="1024" y="2613"/>
                    <a:pt x="1036" y="2615"/>
                  </a:cubicBezTo>
                  <a:lnTo>
                    <a:pt x="1046" y="2572"/>
                  </a:lnTo>
                  <a:cubicBezTo>
                    <a:pt x="1033" y="2569"/>
                    <a:pt x="1021" y="2566"/>
                    <a:pt x="1008" y="2562"/>
                  </a:cubicBezTo>
                  <a:close/>
                  <a:moveTo>
                    <a:pt x="1593" y="2573"/>
                  </a:moveTo>
                  <a:lnTo>
                    <a:pt x="1555" y="2581"/>
                  </a:lnTo>
                  <a:lnTo>
                    <a:pt x="1562" y="2624"/>
                  </a:lnTo>
                  <a:cubicBezTo>
                    <a:pt x="1576" y="2621"/>
                    <a:pt x="1589" y="2619"/>
                    <a:pt x="1603" y="2617"/>
                  </a:cubicBezTo>
                  <a:lnTo>
                    <a:pt x="1593" y="2573"/>
                  </a:lnTo>
                  <a:close/>
                  <a:moveTo>
                    <a:pt x="1083" y="2580"/>
                  </a:moveTo>
                  <a:lnTo>
                    <a:pt x="1076" y="2623"/>
                  </a:lnTo>
                  <a:cubicBezTo>
                    <a:pt x="1089" y="2625"/>
                    <a:pt x="1103" y="2627"/>
                    <a:pt x="1117" y="2629"/>
                  </a:cubicBezTo>
                  <a:lnTo>
                    <a:pt x="1123" y="2586"/>
                  </a:lnTo>
                  <a:cubicBezTo>
                    <a:pt x="1109" y="2584"/>
                    <a:pt x="1097" y="2582"/>
                    <a:pt x="1083" y="2580"/>
                  </a:cubicBezTo>
                  <a:close/>
                  <a:moveTo>
                    <a:pt x="1515" y="2588"/>
                  </a:moveTo>
                  <a:cubicBezTo>
                    <a:pt x="1503" y="2589"/>
                    <a:pt x="1489" y="2592"/>
                    <a:pt x="1476" y="2593"/>
                  </a:cubicBezTo>
                  <a:lnTo>
                    <a:pt x="1482" y="2635"/>
                  </a:lnTo>
                  <a:cubicBezTo>
                    <a:pt x="1495" y="2634"/>
                    <a:pt x="1509" y="2633"/>
                    <a:pt x="1521" y="2630"/>
                  </a:cubicBezTo>
                  <a:lnTo>
                    <a:pt x="1515" y="2588"/>
                  </a:lnTo>
                  <a:close/>
                  <a:moveTo>
                    <a:pt x="1162" y="2593"/>
                  </a:moveTo>
                  <a:lnTo>
                    <a:pt x="1156" y="2635"/>
                  </a:lnTo>
                  <a:cubicBezTo>
                    <a:pt x="1170" y="2638"/>
                    <a:pt x="1184" y="2639"/>
                    <a:pt x="1197" y="2640"/>
                  </a:cubicBezTo>
                  <a:lnTo>
                    <a:pt x="1201" y="2597"/>
                  </a:lnTo>
                  <a:lnTo>
                    <a:pt x="1162" y="2593"/>
                  </a:lnTo>
                  <a:close/>
                  <a:moveTo>
                    <a:pt x="1437" y="2597"/>
                  </a:moveTo>
                  <a:cubicBezTo>
                    <a:pt x="1424" y="2598"/>
                    <a:pt x="1411" y="2598"/>
                    <a:pt x="1398" y="2599"/>
                  </a:cubicBezTo>
                  <a:lnTo>
                    <a:pt x="1400" y="2644"/>
                  </a:lnTo>
                  <a:cubicBezTo>
                    <a:pt x="1415" y="2643"/>
                    <a:pt x="1427" y="2641"/>
                    <a:pt x="1441" y="2641"/>
                  </a:cubicBezTo>
                  <a:lnTo>
                    <a:pt x="1437" y="2597"/>
                  </a:lnTo>
                  <a:close/>
                  <a:moveTo>
                    <a:pt x="1242" y="2598"/>
                  </a:moveTo>
                  <a:lnTo>
                    <a:pt x="1239" y="2643"/>
                  </a:lnTo>
                  <a:cubicBezTo>
                    <a:pt x="1252" y="2644"/>
                    <a:pt x="1266" y="2645"/>
                    <a:pt x="1279" y="2645"/>
                  </a:cubicBezTo>
                  <a:lnTo>
                    <a:pt x="1280" y="2599"/>
                  </a:lnTo>
                  <a:cubicBezTo>
                    <a:pt x="1268" y="2599"/>
                    <a:pt x="1254" y="2599"/>
                    <a:pt x="1242" y="2598"/>
                  </a:cubicBezTo>
                  <a:close/>
                  <a:moveTo>
                    <a:pt x="1320" y="2602"/>
                  </a:moveTo>
                  <a:lnTo>
                    <a:pt x="1320" y="2646"/>
                  </a:lnTo>
                  <a:lnTo>
                    <a:pt x="1323" y="2646"/>
                  </a:lnTo>
                  <a:cubicBezTo>
                    <a:pt x="1332" y="2646"/>
                    <a:pt x="1340" y="2645"/>
                    <a:pt x="1348" y="2645"/>
                  </a:cubicBezTo>
                  <a:cubicBezTo>
                    <a:pt x="1352" y="2645"/>
                    <a:pt x="1356" y="2646"/>
                    <a:pt x="1360" y="2646"/>
                  </a:cubicBezTo>
                  <a:lnTo>
                    <a:pt x="1359" y="260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6"/>
            <p:cNvSpPr/>
            <p:nvPr/>
          </p:nvSpPr>
          <p:spPr>
            <a:xfrm>
              <a:off x="9919296" y="-1310790"/>
              <a:ext cx="77402" cy="107870"/>
            </a:xfrm>
            <a:custGeom>
              <a:avLst/>
              <a:gdLst/>
              <a:ahLst/>
              <a:cxnLst/>
              <a:rect l="l" t="t" r="r" b="b"/>
              <a:pathLst>
                <a:path w="1006" h="1402" extrusionOk="0">
                  <a:moveTo>
                    <a:pt x="429" y="0"/>
                  </a:moveTo>
                  <a:cubicBezTo>
                    <a:pt x="342" y="228"/>
                    <a:pt x="242" y="754"/>
                    <a:pt x="242" y="754"/>
                  </a:cubicBezTo>
                  <a:cubicBezTo>
                    <a:pt x="242" y="754"/>
                    <a:pt x="147" y="544"/>
                    <a:pt x="136" y="453"/>
                  </a:cubicBezTo>
                  <a:cubicBezTo>
                    <a:pt x="72" y="605"/>
                    <a:pt x="21" y="765"/>
                    <a:pt x="11" y="928"/>
                  </a:cubicBezTo>
                  <a:cubicBezTo>
                    <a:pt x="0" y="1093"/>
                    <a:pt x="32" y="1264"/>
                    <a:pt x="121" y="1402"/>
                  </a:cubicBezTo>
                  <a:lnTo>
                    <a:pt x="878" y="1358"/>
                  </a:lnTo>
                  <a:cubicBezTo>
                    <a:pt x="974" y="1273"/>
                    <a:pt x="1006" y="1135"/>
                    <a:pt x="992" y="1009"/>
                  </a:cubicBezTo>
                  <a:cubicBezTo>
                    <a:pt x="978" y="882"/>
                    <a:pt x="924" y="763"/>
                    <a:pt x="872" y="649"/>
                  </a:cubicBezTo>
                  <a:lnTo>
                    <a:pt x="872" y="649"/>
                  </a:lnTo>
                  <a:cubicBezTo>
                    <a:pt x="873" y="704"/>
                    <a:pt x="852" y="760"/>
                    <a:pt x="818" y="805"/>
                  </a:cubicBezTo>
                  <a:cubicBezTo>
                    <a:pt x="779" y="615"/>
                    <a:pt x="690" y="441"/>
                    <a:pt x="600" y="269"/>
                  </a:cubicBezTo>
                  <a:cubicBezTo>
                    <a:pt x="597" y="364"/>
                    <a:pt x="591" y="459"/>
                    <a:pt x="579" y="553"/>
                  </a:cubicBezTo>
                  <a:cubicBezTo>
                    <a:pt x="496" y="380"/>
                    <a:pt x="445" y="192"/>
                    <a:pt x="429"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6"/>
            <p:cNvSpPr/>
            <p:nvPr/>
          </p:nvSpPr>
          <p:spPr>
            <a:xfrm>
              <a:off x="9930991" y="-1275475"/>
              <a:ext cx="55320" cy="76940"/>
            </a:xfrm>
            <a:custGeom>
              <a:avLst/>
              <a:gdLst/>
              <a:ahLst/>
              <a:cxnLst/>
              <a:rect l="l" t="t" r="r" b="b"/>
              <a:pathLst>
                <a:path w="719" h="1000" extrusionOk="0">
                  <a:moveTo>
                    <a:pt x="307" y="1"/>
                  </a:moveTo>
                  <a:cubicBezTo>
                    <a:pt x="246" y="163"/>
                    <a:pt x="174" y="536"/>
                    <a:pt x="174" y="536"/>
                  </a:cubicBezTo>
                  <a:cubicBezTo>
                    <a:pt x="174" y="536"/>
                    <a:pt x="106" y="388"/>
                    <a:pt x="98" y="322"/>
                  </a:cubicBezTo>
                  <a:cubicBezTo>
                    <a:pt x="52" y="431"/>
                    <a:pt x="15" y="544"/>
                    <a:pt x="9" y="661"/>
                  </a:cubicBezTo>
                  <a:cubicBezTo>
                    <a:pt x="1" y="779"/>
                    <a:pt x="25" y="900"/>
                    <a:pt x="88" y="999"/>
                  </a:cubicBezTo>
                  <a:lnTo>
                    <a:pt x="627" y="968"/>
                  </a:lnTo>
                  <a:cubicBezTo>
                    <a:pt x="695" y="908"/>
                    <a:pt x="718" y="809"/>
                    <a:pt x="709" y="719"/>
                  </a:cubicBezTo>
                  <a:cubicBezTo>
                    <a:pt x="699" y="629"/>
                    <a:pt x="661" y="545"/>
                    <a:pt x="622" y="462"/>
                  </a:cubicBezTo>
                  <a:cubicBezTo>
                    <a:pt x="622" y="503"/>
                    <a:pt x="610" y="541"/>
                    <a:pt x="584" y="572"/>
                  </a:cubicBezTo>
                  <a:cubicBezTo>
                    <a:pt x="557" y="439"/>
                    <a:pt x="492" y="314"/>
                    <a:pt x="428" y="192"/>
                  </a:cubicBezTo>
                  <a:cubicBezTo>
                    <a:pt x="426" y="260"/>
                    <a:pt x="422" y="327"/>
                    <a:pt x="414" y="394"/>
                  </a:cubicBezTo>
                  <a:cubicBezTo>
                    <a:pt x="354" y="272"/>
                    <a:pt x="318" y="138"/>
                    <a:pt x="307" y="1"/>
                  </a:cubicBezTo>
                  <a:close/>
                </a:path>
              </a:pathLst>
            </a:custGeom>
            <a:solidFill>
              <a:srgbClr val="E46B56">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6"/>
            <p:cNvSpPr/>
            <p:nvPr/>
          </p:nvSpPr>
          <p:spPr>
            <a:xfrm>
              <a:off x="9940532" y="-1250315"/>
              <a:ext cx="37085" cy="51781"/>
            </a:xfrm>
            <a:custGeom>
              <a:avLst/>
              <a:gdLst/>
              <a:ahLst/>
              <a:cxnLst/>
              <a:rect l="l" t="t" r="r" b="b"/>
              <a:pathLst>
                <a:path w="482" h="673" extrusionOk="0">
                  <a:moveTo>
                    <a:pt x="205" y="0"/>
                  </a:moveTo>
                  <a:cubicBezTo>
                    <a:pt x="164" y="110"/>
                    <a:pt x="116" y="360"/>
                    <a:pt x="116" y="360"/>
                  </a:cubicBezTo>
                  <a:cubicBezTo>
                    <a:pt x="116" y="360"/>
                    <a:pt x="71" y="260"/>
                    <a:pt x="65" y="217"/>
                  </a:cubicBezTo>
                  <a:cubicBezTo>
                    <a:pt x="34" y="290"/>
                    <a:pt x="11" y="365"/>
                    <a:pt x="6" y="445"/>
                  </a:cubicBezTo>
                  <a:cubicBezTo>
                    <a:pt x="1" y="523"/>
                    <a:pt x="16" y="605"/>
                    <a:pt x="59" y="672"/>
                  </a:cubicBezTo>
                  <a:lnTo>
                    <a:pt x="422" y="650"/>
                  </a:lnTo>
                  <a:cubicBezTo>
                    <a:pt x="467" y="609"/>
                    <a:pt x="482" y="543"/>
                    <a:pt x="475" y="483"/>
                  </a:cubicBezTo>
                  <a:cubicBezTo>
                    <a:pt x="469" y="423"/>
                    <a:pt x="443" y="365"/>
                    <a:pt x="418" y="311"/>
                  </a:cubicBezTo>
                  <a:cubicBezTo>
                    <a:pt x="418" y="338"/>
                    <a:pt x="409" y="364"/>
                    <a:pt x="392" y="385"/>
                  </a:cubicBezTo>
                  <a:cubicBezTo>
                    <a:pt x="373" y="296"/>
                    <a:pt x="330" y="212"/>
                    <a:pt x="288" y="130"/>
                  </a:cubicBezTo>
                  <a:cubicBezTo>
                    <a:pt x="286" y="176"/>
                    <a:pt x="282" y="220"/>
                    <a:pt x="277" y="265"/>
                  </a:cubicBezTo>
                  <a:cubicBezTo>
                    <a:pt x="236" y="183"/>
                    <a:pt x="213" y="93"/>
                    <a:pt x="20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6"/>
            <p:cNvSpPr/>
            <p:nvPr/>
          </p:nvSpPr>
          <p:spPr>
            <a:xfrm>
              <a:off x="9965768" y="-1082355"/>
              <a:ext cx="54012" cy="469719"/>
            </a:xfrm>
            <a:custGeom>
              <a:avLst/>
              <a:gdLst/>
              <a:ahLst/>
              <a:cxnLst/>
              <a:rect l="l" t="t" r="r" b="b"/>
              <a:pathLst>
                <a:path w="702" h="6105" extrusionOk="0">
                  <a:moveTo>
                    <a:pt x="146" y="0"/>
                  </a:moveTo>
                  <a:lnTo>
                    <a:pt x="0" y="14"/>
                  </a:lnTo>
                  <a:lnTo>
                    <a:pt x="556" y="6104"/>
                  </a:lnTo>
                  <a:lnTo>
                    <a:pt x="701" y="6091"/>
                  </a:lnTo>
                  <a:lnTo>
                    <a:pt x="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6"/>
            <p:cNvSpPr/>
            <p:nvPr/>
          </p:nvSpPr>
          <p:spPr>
            <a:xfrm>
              <a:off x="9975617" y="-973639"/>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6"/>
            <p:cNvSpPr/>
            <p:nvPr/>
          </p:nvSpPr>
          <p:spPr>
            <a:xfrm>
              <a:off x="9977771" y="-949865"/>
              <a:ext cx="12310" cy="12157"/>
            </a:xfrm>
            <a:custGeom>
              <a:avLst/>
              <a:gdLst/>
              <a:ahLst/>
              <a:cxnLst/>
              <a:rect l="l" t="t" r="r" b="b"/>
              <a:pathLst>
                <a:path w="160" h="158" extrusionOk="0">
                  <a:moveTo>
                    <a:pt x="147" y="0"/>
                  </a:moveTo>
                  <a:lnTo>
                    <a:pt x="1" y="13"/>
                  </a:lnTo>
                  <a:lnTo>
                    <a:pt x="14" y="158"/>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6"/>
            <p:cNvSpPr/>
            <p:nvPr/>
          </p:nvSpPr>
          <p:spPr>
            <a:xfrm>
              <a:off x="9979925" y="-926321"/>
              <a:ext cx="12310" cy="12233"/>
            </a:xfrm>
            <a:custGeom>
              <a:avLst/>
              <a:gdLst/>
              <a:ahLst/>
              <a:cxnLst/>
              <a:rect l="l" t="t" r="r" b="b"/>
              <a:pathLst>
                <a:path w="160" h="159" extrusionOk="0">
                  <a:moveTo>
                    <a:pt x="147" y="1"/>
                  </a:moveTo>
                  <a:lnTo>
                    <a:pt x="1" y="14"/>
                  </a:lnTo>
                  <a:lnTo>
                    <a:pt x="14" y="158"/>
                  </a:lnTo>
                  <a:lnTo>
                    <a:pt x="159" y="145"/>
                  </a:lnTo>
                  <a:lnTo>
                    <a:pt x="1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6"/>
            <p:cNvSpPr/>
            <p:nvPr/>
          </p:nvSpPr>
          <p:spPr>
            <a:xfrm>
              <a:off x="9982080" y="-902546"/>
              <a:ext cx="12310" cy="12080"/>
            </a:xfrm>
            <a:custGeom>
              <a:avLst/>
              <a:gdLst/>
              <a:ahLst/>
              <a:cxnLst/>
              <a:rect l="l" t="t" r="r" b="b"/>
              <a:pathLst>
                <a:path w="160" h="157" extrusionOk="0">
                  <a:moveTo>
                    <a:pt x="147" y="0"/>
                  </a:moveTo>
                  <a:lnTo>
                    <a:pt x="1" y="13"/>
                  </a:lnTo>
                  <a:lnTo>
                    <a:pt x="15" y="157"/>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6"/>
            <p:cNvSpPr/>
            <p:nvPr/>
          </p:nvSpPr>
          <p:spPr>
            <a:xfrm>
              <a:off x="9984311" y="-878926"/>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6"/>
            <p:cNvSpPr/>
            <p:nvPr/>
          </p:nvSpPr>
          <p:spPr>
            <a:xfrm>
              <a:off x="9986311" y="-857460"/>
              <a:ext cx="33469" cy="244900"/>
            </a:xfrm>
            <a:custGeom>
              <a:avLst/>
              <a:gdLst/>
              <a:ahLst/>
              <a:cxnLst/>
              <a:rect l="l" t="t" r="r" b="b"/>
              <a:pathLst>
                <a:path w="435" h="3183" extrusionOk="0">
                  <a:moveTo>
                    <a:pt x="145" y="1"/>
                  </a:moveTo>
                  <a:lnTo>
                    <a:pt x="0" y="14"/>
                  </a:lnTo>
                  <a:lnTo>
                    <a:pt x="289" y="3182"/>
                  </a:lnTo>
                  <a:lnTo>
                    <a:pt x="434" y="3169"/>
                  </a:lnTo>
                  <a:lnTo>
                    <a:pt x="1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6"/>
            <p:cNvSpPr/>
            <p:nvPr/>
          </p:nvSpPr>
          <p:spPr>
            <a:xfrm>
              <a:off x="9946456" y="-1117055"/>
              <a:ext cx="47549" cy="46241"/>
            </a:xfrm>
            <a:custGeom>
              <a:avLst/>
              <a:gdLst/>
              <a:ahLst/>
              <a:cxnLst/>
              <a:rect l="l" t="t" r="r" b="b"/>
              <a:pathLst>
                <a:path w="618" h="601" extrusionOk="0">
                  <a:moveTo>
                    <a:pt x="309" y="0"/>
                  </a:moveTo>
                  <a:cubicBezTo>
                    <a:pt x="151" y="0"/>
                    <a:pt x="18" y="125"/>
                    <a:pt x="9" y="285"/>
                  </a:cubicBezTo>
                  <a:cubicBezTo>
                    <a:pt x="1" y="450"/>
                    <a:pt x="128" y="591"/>
                    <a:pt x="294" y="600"/>
                  </a:cubicBezTo>
                  <a:cubicBezTo>
                    <a:pt x="299" y="601"/>
                    <a:pt x="304" y="601"/>
                    <a:pt x="309" y="601"/>
                  </a:cubicBezTo>
                  <a:cubicBezTo>
                    <a:pt x="467" y="601"/>
                    <a:pt x="600" y="476"/>
                    <a:pt x="609" y="316"/>
                  </a:cubicBezTo>
                  <a:cubicBezTo>
                    <a:pt x="617" y="151"/>
                    <a:pt x="490" y="10"/>
                    <a:pt x="324" y="1"/>
                  </a:cubicBezTo>
                  <a:cubicBezTo>
                    <a:pt x="319" y="0"/>
                    <a:pt x="314" y="0"/>
                    <a:pt x="30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6"/>
            <p:cNvSpPr/>
            <p:nvPr/>
          </p:nvSpPr>
          <p:spPr>
            <a:xfrm>
              <a:off x="9928145" y="-1201843"/>
              <a:ext cx="78710" cy="105562"/>
            </a:xfrm>
            <a:custGeom>
              <a:avLst/>
              <a:gdLst/>
              <a:ahLst/>
              <a:cxnLst/>
              <a:rect l="l" t="t" r="r" b="b"/>
              <a:pathLst>
                <a:path w="1023" h="1372" extrusionOk="0">
                  <a:moveTo>
                    <a:pt x="842" y="0"/>
                  </a:moveTo>
                  <a:lnTo>
                    <a:pt x="0" y="78"/>
                  </a:lnTo>
                  <a:cubicBezTo>
                    <a:pt x="202" y="475"/>
                    <a:pt x="222" y="959"/>
                    <a:pt x="56" y="1372"/>
                  </a:cubicBezTo>
                  <a:lnTo>
                    <a:pt x="1022" y="1283"/>
                  </a:lnTo>
                  <a:cubicBezTo>
                    <a:pt x="783" y="908"/>
                    <a:pt x="716" y="428"/>
                    <a:pt x="84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6"/>
            <p:cNvSpPr/>
            <p:nvPr/>
          </p:nvSpPr>
          <p:spPr>
            <a:xfrm>
              <a:off x="9920297" y="-1209075"/>
              <a:ext cx="79710" cy="18466"/>
            </a:xfrm>
            <a:custGeom>
              <a:avLst/>
              <a:gdLst/>
              <a:ahLst/>
              <a:cxnLst/>
              <a:rect l="l" t="t" r="r" b="b"/>
              <a:pathLst>
                <a:path w="1036" h="240" extrusionOk="0">
                  <a:moveTo>
                    <a:pt x="1023" y="0"/>
                  </a:moveTo>
                  <a:lnTo>
                    <a:pt x="1" y="93"/>
                  </a:lnTo>
                  <a:lnTo>
                    <a:pt x="14" y="239"/>
                  </a:lnTo>
                  <a:lnTo>
                    <a:pt x="1035" y="145"/>
                  </a:lnTo>
                  <a:lnTo>
                    <a:pt x="1023"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6"/>
            <p:cNvSpPr/>
            <p:nvPr/>
          </p:nvSpPr>
          <p:spPr>
            <a:xfrm>
              <a:off x="9920604" y="-1205690"/>
              <a:ext cx="79017" cy="10695"/>
            </a:xfrm>
            <a:custGeom>
              <a:avLst/>
              <a:gdLst/>
              <a:ahLst/>
              <a:cxnLst/>
              <a:rect l="l" t="t" r="r" b="b"/>
              <a:pathLst>
                <a:path w="1027" h="139" extrusionOk="0">
                  <a:moveTo>
                    <a:pt x="1022" y="0"/>
                  </a:moveTo>
                  <a:lnTo>
                    <a:pt x="0" y="93"/>
                  </a:lnTo>
                  <a:lnTo>
                    <a:pt x="4" y="139"/>
                  </a:lnTo>
                  <a:lnTo>
                    <a:pt x="1026" y="45"/>
                  </a:lnTo>
                  <a:lnTo>
                    <a:pt x="1022"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6"/>
            <p:cNvSpPr/>
            <p:nvPr/>
          </p:nvSpPr>
          <p:spPr>
            <a:xfrm>
              <a:off x="9929530" y="-1108515"/>
              <a:ext cx="79710" cy="18466"/>
            </a:xfrm>
            <a:custGeom>
              <a:avLst/>
              <a:gdLst/>
              <a:ahLst/>
              <a:cxnLst/>
              <a:rect l="l" t="t" r="r" b="b"/>
              <a:pathLst>
                <a:path w="1036" h="240" extrusionOk="0">
                  <a:moveTo>
                    <a:pt x="1022" y="0"/>
                  </a:moveTo>
                  <a:lnTo>
                    <a:pt x="1" y="93"/>
                  </a:lnTo>
                  <a:lnTo>
                    <a:pt x="13" y="239"/>
                  </a:lnTo>
                  <a:lnTo>
                    <a:pt x="1035" y="145"/>
                  </a:lnTo>
                  <a:lnTo>
                    <a:pt x="1022"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6"/>
            <p:cNvSpPr/>
            <p:nvPr/>
          </p:nvSpPr>
          <p:spPr>
            <a:xfrm>
              <a:off x="9940301" y="-1138598"/>
              <a:ext cx="53012" cy="10310"/>
            </a:xfrm>
            <a:custGeom>
              <a:avLst/>
              <a:gdLst/>
              <a:ahLst/>
              <a:cxnLst/>
              <a:rect l="l" t="t" r="r" b="b"/>
              <a:pathLst>
                <a:path w="689" h="134" extrusionOk="0">
                  <a:moveTo>
                    <a:pt x="670" y="0"/>
                  </a:moveTo>
                  <a:lnTo>
                    <a:pt x="8" y="60"/>
                  </a:lnTo>
                  <a:cubicBezTo>
                    <a:pt x="6" y="85"/>
                    <a:pt x="4" y="110"/>
                    <a:pt x="1" y="134"/>
                  </a:cubicBezTo>
                  <a:lnTo>
                    <a:pt x="689" y="71"/>
                  </a:lnTo>
                  <a:cubicBezTo>
                    <a:pt x="683" y="48"/>
                    <a:pt x="676" y="23"/>
                    <a:pt x="670"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6"/>
            <p:cNvSpPr/>
            <p:nvPr/>
          </p:nvSpPr>
          <p:spPr>
            <a:xfrm>
              <a:off x="9938070" y="-1172914"/>
              <a:ext cx="50319" cy="10310"/>
            </a:xfrm>
            <a:custGeom>
              <a:avLst/>
              <a:gdLst/>
              <a:ahLst/>
              <a:cxnLst/>
              <a:rect l="l" t="t" r="r" b="b"/>
              <a:pathLst>
                <a:path w="654" h="134" extrusionOk="0">
                  <a:moveTo>
                    <a:pt x="653" y="1"/>
                  </a:moveTo>
                  <a:lnTo>
                    <a:pt x="0" y="61"/>
                  </a:lnTo>
                  <a:cubicBezTo>
                    <a:pt x="6" y="84"/>
                    <a:pt x="11" y="108"/>
                    <a:pt x="14" y="133"/>
                  </a:cubicBezTo>
                  <a:lnTo>
                    <a:pt x="652" y="74"/>
                  </a:lnTo>
                  <a:cubicBezTo>
                    <a:pt x="652" y="51"/>
                    <a:pt x="652" y="26"/>
                    <a:pt x="653"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6"/>
            <p:cNvSpPr/>
            <p:nvPr/>
          </p:nvSpPr>
          <p:spPr>
            <a:xfrm>
              <a:off x="9975617" y="-1156679"/>
              <a:ext cx="10310" cy="9848"/>
            </a:xfrm>
            <a:custGeom>
              <a:avLst/>
              <a:gdLst/>
              <a:ahLst/>
              <a:cxnLst/>
              <a:rect l="l" t="t" r="r" b="b"/>
              <a:pathLst>
                <a:path w="134" h="128" extrusionOk="0">
                  <a:moveTo>
                    <a:pt x="68" y="0"/>
                  </a:moveTo>
                  <a:cubicBezTo>
                    <a:pt x="66" y="0"/>
                    <a:pt x="63" y="0"/>
                    <a:pt x="61" y="0"/>
                  </a:cubicBezTo>
                  <a:cubicBezTo>
                    <a:pt x="27" y="3"/>
                    <a:pt x="0" y="34"/>
                    <a:pt x="4" y="69"/>
                  </a:cubicBezTo>
                  <a:cubicBezTo>
                    <a:pt x="6" y="102"/>
                    <a:pt x="33" y="127"/>
                    <a:pt x="65" y="127"/>
                  </a:cubicBezTo>
                  <a:cubicBezTo>
                    <a:pt x="67" y="127"/>
                    <a:pt x="70" y="127"/>
                    <a:pt x="72" y="127"/>
                  </a:cubicBezTo>
                  <a:cubicBezTo>
                    <a:pt x="108" y="123"/>
                    <a:pt x="134" y="92"/>
                    <a:pt x="130" y="57"/>
                  </a:cubicBezTo>
                  <a:cubicBezTo>
                    <a:pt x="127" y="25"/>
                    <a:pt x="101" y="0"/>
                    <a:pt x="6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6"/>
            <p:cNvSpPr/>
            <p:nvPr/>
          </p:nvSpPr>
          <p:spPr>
            <a:xfrm>
              <a:off x="9959844" y="-1155371"/>
              <a:ext cx="10387" cy="9848"/>
            </a:xfrm>
            <a:custGeom>
              <a:avLst/>
              <a:gdLst/>
              <a:ahLst/>
              <a:cxnLst/>
              <a:rect l="l" t="t" r="r" b="b"/>
              <a:pathLst>
                <a:path w="135" h="128" extrusionOk="0">
                  <a:moveTo>
                    <a:pt x="69" y="1"/>
                  </a:moveTo>
                  <a:cubicBezTo>
                    <a:pt x="66" y="1"/>
                    <a:pt x="64" y="1"/>
                    <a:pt x="62" y="1"/>
                  </a:cubicBezTo>
                  <a:cubicBezTo>
                    <a:pt x="26" y="4"/>
                    <a:pt x="0" y="36"/>
                    <a:pt x="4" y="70"/>
                  </a:cubicBezTo>
                  <a:cubicBezTo>
                    <a:pt x="6" y="103"/>
                    <a:pt x="33" y="128"/>
                    <a:pt x="66" y="128"/>
                  </a:cubicBezTo>
                  <a:cubicBezTo>
                    <a:pt x="68" y="128"/>
                    <a:pt x="71" y="128"/>
                    <a:pt x="73" y="127"/>
                  </a:cubicBezTo>
                  <a:cubicBezTo>
                    <a:pt x="108" y="125"/>
                    <a:pt x="135" y="94"/>
                    <a:pt x="130" y="59"/>
                  </a:cubicBezTo>
                  <a:cubicBezTo>
                    <a:pt x="127" y="26"/>
                    <a:pt x="100" y="1"/>
                    <a:pt x="69"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6"/>
            <p:cNvSpPr/>
            <p:nvPr/>
          </p:nvSpPr>
          <p:spPr>
            <a:xfrm>
              <a:off x="9944071" y="-1153832"/>
              <a:ext cx="10310" cy="9848"/>
            </a:xfrm>
            <a:custGeom>
              <a:avLst/>
              <a:gdLst/>
              <a:ahLst/>
              <a:cxnLst/>
              <a:rect l="l" t="t" r="r" b="b"/>
              <a:pathLst>
                <a:path w="134" h="128" extrusionOk="0">
                  <a:moveTo>
                    <a:pt x="68" y="1"/>
                  </a:moveTo>
                  <a:cubicBezTo>
                    <a:pt x="65" y="1"/>
                    <a:pt x="63" y="1"/>
                    <a:pt x="60" y="1"/>
                  </a:cubicBezTo>
                  <a:cubicBezTo>
                    <a:pt x="25" y="5"/>
                    <a:pt x="1" y="34"/>
                    <a:pt x="3" y="70"/>
                  </a:cubicBezTo>
                  <a:cubicBezTo>
                    <a:pt x="6" y="103"/>
                    <a:pt x="33" y="128"/>
                    <a:pt x="64" y="128"/>
                  </a:cubicBezTo>
                  <a:cubicBezTo>
                    <a:pt x="67" y="128"/>
                    <a:pt x="69" y="128"/>
                    <a:pt x="72" y="127"/>
                  </a:cubicBezTo>
                  <a:cubicBezTo>
                    <a:pt x="107" y="123"/>
                    <a:pt x="133" y="93"/>
                    <a:pt x="129" y="58"/>
                  </a:cubicBezTo>
                  <a:cubicBezTo>
                    <a:pt x="127" y="25"/>
                    <a:pt x="100" y="1"/>
                    <a:pt x="6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6"/>
            <p:cNvSpPr/>
            <p:nvPr/>
          </p:nvSpPr>
          <p:spPr>
            <a:xfrm>
              <a:off x="9929914" y="-1104822"/>
              <a:ext cx="78940" cy="10695"/>
            </a:xfrm>
            <a:custGeom>
              <a:avLst/>
              <a:gdLst/>
              <a:ahLst/>
              <a:cxnLst/>
              <a:rect l="l" t="t" r="r" b="b"/>
              <a:pathLst>
                <a:path w="1026" h="139" extrusionOk="0">
                  <a:moveTo>
                    <a:pt x="1021" y="0"/>
                  </a:moveTo>
                  <a:lnTo>
                    <a:pt x="0" y="94"/>
                  </a:lnTo>
                  <a:lnTo>
                    <a:pt x="4" y="139"/>
                  </a:lnTo>
                  <a:lnTo>
                    <a:pt x="1025" y="46"/>
                  </a:lnTo>
                  <a:lnTo>
                    <a:pt x="1021"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3" name="Google Shape;1823;p26"/>
          <p:cNvGrpSpPr/>
          <p:nvPr/>
        </p:nvGrpSpPr>
        <p:grpSpPr>
          <a:xfrm rot="-653799" flipH="1">
            <a:off x="436542" y="5658164"/>
            <a:ext cx="1490953" cy="1065563"/>
            <a:chOff x="12612658" y="2157050"/>
            <a:chExt cx="194735" cy="139184"/>
          </a:xfrm>
        </p:grpSpPr>
        <p:sp>
          <p:nvSpPr>
            <p:cNvPr id="1824" name="Google Shape;1824;p26"/>
            <p:cNvSpPr/>
            <p:nvPr/>
          </p:nvSpPr>
          <p:spPr>
            <a:xfrm>
              <a:off x="12612658" y="2157050"/>
              <a:ext cx="194735" cy="139184"/>
            </a:xfrm>
            <a:custGeom>
              <a:avLst/>
              <a:gdLst/>
              <a:ahLst/>
              <a:cxnLst/>
              <a:rect l="l" t="t" r="r" b="b"/>
              <a:pathLst>
                <a:path w="2531" h="1809" extrusionOk="0">
                  <a:moveTo>
                    <a:pt x="842" y="1"/>
                  </a:moveTo>
                  <a:cubicBezTo>
                    <a:pt x="776" y="1"/>
                    <a:pt x="710" y="5"/>
                    <a:pt x="645" y="12"/>
                  </a:cubicBezTo>
                  <a:cubicBezTo>
                    <a:pt x="653" y="82"/>
                    <a:pt x="663" y="150"/>
                    <a:pt x="674" y="218"/>
                  </a:cubicBezTo>
                  <a:cubicBezTo>
                    <a:pt x="650" y="151"/>
                    <a:pt x="624" y="85"/>
                    <a:pt x="599" y="20"/>
                  </a:cubicBezTo>
                  <a:cubicBezTo>
                    <a:pt x="377" y="54"/>
                    <a:pt x="163" y="142"/>
                    <a:pt x="1" y="287"/>
                  </a:cubicBezTo>
                  <a:cubicBezTo>
                    <a:pt x="210" y="346"/>
                    <a:pt x="407" y="447"/>
                    <a:pt x="601" y="547"/>
                  </a:cubicBezTo>
                  <a:cubicBezTo>
                    <a:pt x="1288" y="901"/>
                    <a:pt x="1985" y="1263"/>
                    <a:pt x="2531" y="1808"/>
                  </a:cubicBezTo>
                  <a:cubicBezTo>
                    <a:pt x="2512" y="1648"/>
                    <a:pt x="2484" y="1478"/>
                    <a:pt x="2446" y="1314"/>
                  </a:cubicBezTo>
                  <a:cubicBezTo>
                    <a:pt x="2399" y="1314"/>
                    <a:pt x="2353" y="1308"/>
                    <a:pt x="2307" y="1297"/>
                  </a:cubicBezTo>
                  <a:cubicBezTo>
                    <a:pt x="2347" y="1279"/>
                    <a:pt x="2389" y="1263"/>
                    <a:pt x="2430" y="1246"/>
                  </a:cubicBezTo>
                  <a:cubicBezTo>
                    <a:pt x="2418" y="1200"/>
                    <a:pt x="2405" y="1154"/>
                    <a:pt x="2390" y="1110"/>
                  </a:cubicBezTo>
                  <a:cubicBezTo>
                    <a:pt x="2342" y="1118"/>
                    <a:pt x="2293" y="1126"/>
                    <a:pt x="2243" y="1131"/>
                  </a:cubicBezTo>
                  <a:cubicBezTo>
                    <a:pt x="2285" y="1102"/>
                    <a:pt x="2326" y="1075"/>
                    <a:pt x="2369" y="1047"/>
                  </a:cubicBezTo>
                  <a:cubicBezTo>
                    <a:pt x="2320" y="906"/>
                    <a:pt x="2254" y="768"/>
                    <a:pt x="2171" y="646"/>
                  </a:cubicBezTo>
                  <a:cubicBezTo>
                    <a:pt x="2135" y="661"/>
                    <a:pt x="2098" y="675"/>
                    <a:pt x="2064" y="694"/>
                  </a:cubicBezTo>
                  <a:cubicBezTo>
                    <a:pt x="2090" y="666"/>
                    <a:pt x="2118" y="637"/>
                    <a:pt x="2147" y="610"/>
                  </a:cubicBezTo>
                  <a:cubicBezTo>
                    <a:pt x="2116" y="567"/>
                    <a:pt x="2082" y="526"/>
                    <a:pt x="2048" y="489"/>
                  </a:cubicBezTo>
                  <a:lnTo>
                    <a:pt x="1930" y="590"/>
                  </a:lnTo>
                  <a:cubicBezTo>
                    <a:pt x="1951" y="539"/>
                    <a:pt x="1977" y="490"/>
                    <a:pt x="2004" y="442"/>
                  </a:cubicBezTo>
                  <a:cubicBezTo>
                    <a:pt x="1931" y="370"/>
                    <a:pt x="1850" y="307"/>
                    <a:pt x="1761" y="254"/>
                  </a:cubicBezTo>
                  <a:cubicBezTo>
                    <a:pt x="1727" y="287"/>
                    <a:pt x="1693" y="319"/>
                    <a:pt x="1657" y="349"/>
                  </a:cubicBezTo>
                  <a:cubicBezTo>
                    <a:pt x="1673" y="303"/>
                    <a:pt x="1689" y="262"/>
                    <a:pt x="1706" y="223"/>
                  </a:cubicBezTo>
                  <a:cubicBezTo>
                    <a:pt x="1662" y="198"/>
                    <a:pt x="1617" y="176"/>
                    <a:pt x="1571" y="156"/>
                  </a:cubicBezTo>
                  <a:cubicBezTo>
                    <a:pt x="1509" y="129"/>
                    <a:pt x="1444" y="105"/>
                    <a:pt x="1378" y="85"/>
                  </a:cubicBezTo>
                  <a:cubicBezTo>
                    <a:pt x="1354" y="114"/>
                    <a:pt x="1329" y="145"/>
                    <a:pt x="1304" y="173"/>
                  </a:cubicBezTo>
                  <a:cubicBezTo>
                    <a:pt x="1316" y="140"/>
                    <a:pt x="1326" y="105"/>
                    <a:pt x="1336" y="74"/>
                  </a:cubicBezTo>
                  <a:cubicBezTo>
                    <a:pt x="1219" y="41"/>
                    <a:pt x="1097" y="20"/>
                    <a:pt x="975" y="7"/>
                  </a:cubicBezTo>
                  <a:cubicBezTo>
                    <a:pt x="961" y="6"/>
                    <a:pt x="949" y="6"/>
                    <a:pt x="935" y="5"/>
                  </a:cubicBezTo>
                  <a:cubicBezTo>
                    <a:pt x="917" y="69"/>
                    <a:pt x="891" y="130"/>
                    <a:pt x="861" y="189"/>
                  </a:cubicBezTo>
                  <a:cubicBezTo>
                    <a:pt x="857" y="126"/>
                    <a:pt x="858" y="63"/>
                    <a:pt x="864" y="1"/>
                  </a:cubicBezTo>
                  <a:cubicBezTo>
                    <a:pt x="857" y="1"/>
                    <a:pt x="849" y="1"/>
                    <a:pt x="8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6"/>
            <p:cNvSpPr/>
            <p:nvPr/>
          </p:nvSpPr>
          <p:spPr>
            <a:xfrm>
              <a:off x="12714296" y="2188133"/>
              <a:ext cx="30699" cy="40317"/>
            </a:xfrm>
            <a:custGeom>
              <a:avLst/>
              <a:gdLst/>
              <a:ahLst/>
              <a:cxnLst/>
              <a:rect l="l" t="t" r="r" b="b"/>
              <a:pathLst>
                <a:path w="399" h="524" extrusionOk="0">
                  <a:moveTo>
                    <a:pt x="398" y="0"/>
                  </a:moveTo>
                  <a:cubicBezTo>
                    <a:pt x="250" y="163"/>
                    <a:pt x="118" y="337"/>
                    <a:pt x="0" y="524"/>
                  </a:cubicBezTo>
                  <a:cubicBezTo>
                    <a:pt x="157" y="369"/>
                    <a:pt x="291" y="192"/>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6"/>
            <p:cNvSpPr/>
            <p:nvPr/>
          </p:nvSpPr>
          <p:spPr>
            <a:xfrm>
              <a:off x="12701985" y="2179516"/>
              <a:ext cx="13388" cy="39470"/>
            </a:xfrm>
            <a:custGeom>
              <a:avLst/>
              <a:gdLst/>
              <a:ahLst/>
              <a:cxnLst/>
              <a:rect l="l" t="t" r="r" b="b"/>
              <a:pathLst>
                <a:path w="174" h="513" extrusionOk="0">
                  <a:moveTo>
                    <a:pt x="174" y="1"/>
                  </a:moveTo>
                  <a:cubicBezTo>
                    <a:pt x="92" y="162"/>
                    <a:pt x="34" y="336"/>
                    <a:pt x="1" y="513"/>
                  </a:cubicBezTo>
                  <a:cubicBezTo>
                    <a:pt x="81" y="351"/>
                    <a:pt x="139" y="178"/>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6"/>
            <p:cNvSpPr/>
            <p:nvPr/>
          </p:nvSpPr>
          <p:spPr>
            <a:xfrm>
              <a:off x="12687982" y="2173361"/>
              <a:ext cx="10849" cy="41086"/>
            </a:xfrm>
            <a:custGeom>
              <a:avLst/>
              <a:gdLst/>
              <a:ahLst/>
              <a:cxnLst/>
              <a:rect l="l" t="t" r="r" b="b"/>
              <a:pathLst>
                <a:path w="141" h="534" extrusionOk="0">
                  <a:moveTo>
                    <a:pt x="141" y="1"/>
                  </a:moveTo>
                  <a:lnTo>
                    <a:pt x="141" y="1"/>
                  </a:lnTo>
                  <a:cubicBezTo>
                    <a:pt x="70" y="171"/>
                    <a:pt x="23" y="351"/>
                    <a:pt x="0" y="533"/>
                  </a:cubicBezTo>
                  <a:cubicBezTo>
                    <a:pt x="71" y="363"/>
                    <a:pt x="118" y="184"/>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6"/>
            <p:cNvSpPr/>
            <p:nvPr/>
          </p:nvSpPr>
          <p:spPr>
            <a:xfrm>
              <a:off x="12670825" y="2177054"/>
              <a:ext cx="4386" cy="29391"/>
            </a:xfrm>
            <a:custGeom>
              <a:avLst/>
              <a:gdLst/>
              <a:ahLst/>
              <a:cxnLst/>
              <a:rect l="l" t="t" r="r" b="b"/>
              <a:pathLst>
                <a:path w="57" h="382" extrusionOk="0">
                  <a:moveTo>
                    <a:pt x="21" y="0"/>
                  </a:moveTo>
                  <a:cubicBezTo>
                    <a:pt x="1" y="127"/>
                    <a:pt x="6" y="257"/>
                    <a:pt x="36" y="381"/>
                  </a:cubicBezTo>
                  <a:cubicBezTo>
                    <a:pt x="56" y="255"/>
                    <a:pt x="51" y="126"/>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6"/>
            <p:cNvSpPr/>
            <p:nvPr/>
          </p:nvSpPr>
          <p:spPr>
            <a:xfrm>
              <a:off x="12653975" y="2174977"/>
              <a:ext cx="5155" cy="23005"/>
            </a:xfrm>
            <a:custGeom>
              <a:avLst/>
              <a:gdLst/>
              <a:ahLst/>
              <a:cxnLst/>
              <a:rect l="l" t="t" r="r" b="b"/>
              <a:pathLst>
                <a:path w="67" h="299" extrusionOk="0">
                  <a:moveTo>
                    <a:pt x="30" y="0"/>
                  </a:moveTo>
                  <a:cubicBezTo>
                    <a:pt x="15" y="22"/>
                    <a:pt x="9" y="48"/>
                    <a:pt x="6" y="74"/>
                  </a:cubicBezTo>
                  <a:cubicBezTo>
                    <a:pt x="1" y="152"/>
                    <a:pt x="26" y="221"/>
                    <a:pt x="33" y="299"/>
                  </a:cubicBezTo>
                  <a:cubicBezTo>
                    <a:pt x="67" y="228"/>
                    <a:pt x="43" y="147"/>
                    <a:pt x="33" y="74"/>
                  </a:cubicBezTo>
                  <a:cubicBezTo>
                    <a:pt x="31" y="49"/>
                    <a:pt x="30" y="26"/>
                    <a:pt x="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6"/>
            <p:cNvSpPr/>
            <p:nvPr/>
          </p:nvSpPr>
          <p:spPr>
            <a:xfrm>
              <a:off x="12728607" y="2211215"/>
              <a:ext cx="37316" cy="24005"/>
            </a:xfrm>
            <a:custGeom>
              <a:avLst/>
              <a:gdLst/>
              <a:ahLst/>
              <a:cxnLst/>
              <a:rect l="l" t="t" r="r" b="b"/>
              <a:pathLst>
                <a:path w="485" h="312" extrusionOk="0">
                  <a:moveTo>
                    <a:pt x="485" y="1"/>
                  </a:moveTo>
                  <a:cubicBezTo>
                    <a:pt x="318" y="95"/>
                    <a:pt x="156" y="199"/>
                    <a:pt x="1" y="312"/>
                  </a:cubicBezTo>
                  <a:cubicBezTo>
                    <a:pt x="181" y="242"/>
                    <a:pt x="346" y="136"/>
                    <a:pt x="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6"/>
            <p:cNvSpPr/>
            <p:nvPr/>
          </p:nvSpPr>
          <p:spPr>
            <a:xfrm>
              <a:off x="12741148" y="2228450"/>
              <a:ext cx="40778" cy="15311"/>
            </a:xfrm>
            <a:custGeom>
              <a:avLst/>
              <a:gdLst/>
              <a:ahLst/>
              <a:cxnLst/>
              <a:rect l="l" t="t" r="r" b="b"/>
              <a:pathLst>
                <a:path w="530" h="199" extrusionOk="0">
                  <a:moveTo>
                    <a:pt x="529" y="1"/>
                  </a:moveTo>
                  <a:lnTo>
                    <a:pt x="529" y="1"/>
                  </a:lnTo>
                  <a:cubicBezTo>
                    <a:pt x="345" y="43"/>
                    <a:pt x="167" y="109"/>
                    <a:pt x="0" y="198"/>
                  </a:cubicBezTo>
                  <a:cubicBezTo>
                    <a:pt x="185" y="155"/>
                    <a:pt x="363" y="90"/>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6"/>
            <p:cNvSpPr/>
            <p:nvPr/>
          </p:nvSpPr>
          <p:spPr>
            <a:xfrm>
              <a:off x="12762999" y="2246839"/>
              <a:ext cx="20851" cy="7309"/>
            </a:xfrm>
            <a:custGeom>
              <a:avLst/>
              <a:gdLst/>
              <a:ahLst/>
              <a:cxnLst/>
              <a:rect l="l" t="t" r="r" b="b"/>
              <a:pathLst>
                <a:path w="271" h="95" extrusionOk="0">
                  <a:moveTo>
                    <a:pt x="270" y="1"/>
                  </a:moveTo>
                  <a:lnTo>
                    <a:pt x="270" y="1"/>
                  </a:lnTo>
                  <a:cubicBezTo>
                    <a:pt x="174" y="12"/>
                    <a:pt x="81" y="44"/>
                    <a:pt x="0" y="95"/>
                  </a:cubicBezTo>
                  <a:cubicBezTo>
                    <a:pt x="97" y="91"/>
                    <a:pt x="193" y="58"/>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6"/>
            <p:cNvSpPr/>
            <p:nvPr/>
          </p:nvSpPr>
          <p:spPr>
            <a:xfrm>
              <a:off x="12773770" y="2262765"/>
              <a:ext cx="16004" cy="4847"/>
            </a:xfrm>
            <a:custGeom>
              <a:avLst/>
              <a:gdLst/>
              <a:ahLst/>
              <a:cxnLst/>
              <a:rect l="l" t="t" r="r" b="b"/>
              <a:pathLst>
                <a:path w="208" h="63" extrusionOk="0">
                  <a:moveTo>
                    <a:pt x="190" y="1"/>
                  </a:moveTo>
                  <a:cubicBezTo>
                    <a:pt x="122" y="1"/>
                    <a:pt x="56" y="23"/>
                    <a:pt x="1" y="62"/>
                  </a:cubicBezTo>
                  <a:cubicBezTo>
                    <a:pt x="7" y="62"/>
                    <a:pt x="13" y="62"/>
                    <a:pt x="19" y="62"/>
                  </a:cubicBezTo>
                  <a:cubicBezTo>
                    <a:pt x="86" y="62"/>
                    <a:pt x="153" y="42"/>
                    <a:pt x="207" y="1"/>
                  </a:cubicBezTo>
                  <a:cubicBezTo>
                    <a:pt x="201" y="1"/>
                    <a:pt x="195"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4" name="Google Shape;1834;p26"/>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816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D5FB-ABFC-8D74-6181-F011E4CF0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26D4C6-C963-A7C0-FBBD-A84C12FAB7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6F219-120E-AE7F-A92A-B5AA9000DB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CE4D54-06FF-F188-8965-F51D8E11F50E}"/>
              </a:ext>
            </a:extLst>
          </p:cNvPr>
          <p:cNvSpPr>
            <a:spLocks noGrp="1"/>
          </p:cNvSpPr>
          <p:nvPr>
            <p:ph type="dt" sz="half" idx="10"/>
          </p:nvPr>
        </p:nvSpPr>
        <p:spPr/>
        <p:txBody>
          <a:bodyPr/>
          <a:lstStyle/>
          <a:p>
            <a:fld id="{55232259-CABF-4D36-977A-93B3C4C486FE}" type="datetimeFigureOut">
              <a:rPr lang="en-US" smtClean="0"/>
              <a:t>11/28/2023</a:t>
            </a:fld>
            <a:endParaRPr lang="en-US"/>
          </a:p>
        </p:txBody>
      </p:sp>
      <p:sp>
        <p:nvSpPr>
          <p:cNvPr id="6" name="Footer Placeholder 5">
            <a:extLst>
              <a:ext uri="{FF2B5EF4-FFF2-40B4-BE49-F238E27FC236}">
                <a16:creationId xmlns:a16="http://schemas.microsoft.com/office/drawing/2014/main" id="{02F6BDDF-C14E-DA30-D18D-3854D69A06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5860D-77D3-0AB8-F1A5-7095A7050648}"/>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1323824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35"/>
        <p:cNvGrpSpPr/>
        <p:nvPr/>
      </p:nvGrpSpPr>
      <p:grpSpPr>
        <a:xfrm>
          <a:off x="0" y="0"/>
          <a:ext cx="0" cy="0"/>
          <a:chOff x="0" y="0"/>
          <a:chExt cx="0" cy="0"/>
        </a:xfrm>
      </p:grpSpPr>
      <p:sp>
        <p:nvSpPr>
          <p:cNvPr id="1836" name="Google Shape;1836;p27"/>
          <p:cNvSpPr/>
          <p:nvPr/>
        </p:nvSpPr>
        <p:spPr>
          <a:xfrm>
            <a:off x="200221" y="154922"/>
            <a:ext cx="11814177" cy="3175540"/>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7" name="Google Shape;1837;p27"/>
          <p:cNvGrpSpPr/>
          <p:nvPr/>
        </p:nvGrpSpPr>
        <p:grpSpPr>
          <a:xfrm>
            <a:off x="114423" y="5424785"/>
            <a:ext cx="11938015" cy="2181212"/>
            <a:chOff x="2533672" y="1143519"/>
            <a:chExt cx="1055540" cy="263673"/>
          </a:xfrm>
        </p:grpSpPr>
        <p:sp>
          <p:nvSpPr>
            <p:cNvPr id="1838" name="Google Shape;1838;p2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9" name="Google Shape;1839;p27"/>
            <p:cNvGrpSpPr/>
            <p:nvPr/>
          </p:nvGrpSpPr>
          <p:grpSpPr>
            <a:xfrm>
              <a:off x="2533672" y="1201686"/>
              <a:ext cx="1055540" cy="205507"/>
              <a:chOff x="2533672" y="1201686"/>
              <a:chExt cx="1055540" cy="205507"/>
            </a:xfrm>
          </p:grpSpPr>
          <p:sp>
            <p:nvSpPr>
              <p:cNvPr id="1840" name="Google Shape;1840;p2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2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3" name="Google Shape;1853;p2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2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2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2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2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1" name="Google Shape;1891;p27"/>
          <p:cNvGrpSpPr/>
          <p:nvPr/>
        </p:nvGrpSpPr>
        <p:grpSpPr>
          <a:xfrm flipH="1">
            <a:off x="8453432" y="154371"/>
            <a:ext cx="3560931" cy="1376772"/>
            <a:chOff x="301181" y="5239882"/>
            <a:chExt cx="386470" cy="149417"/>
          </a:xfrm>
        </p:grpSpPr>
        <p:sp>
          <p:nvSpPr>
            <p:cNvPr id="1892" name="Google Shape;1892;p27"/>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7"/>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7"/>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7"/>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7"/>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7" name="Google Shape;1897;p27"/>
          <p:cNvGrpSpPr/>
          <p:nvPr/>
        </p:nvGrpSpPr>
        <p:grpSpPr>
          <a:xfrm>
            <a:off x="7695852" y="2326"/>
            <a:ext cx="384241" cy="1680855"/>
            <a:chOff x="5645356" y="-1886455"/>
            <a:chExt cx="127182" cy="556353"/>
          </a:xfrm>
        </p:grpSpPr>
        <p:sp>
          <p:nvSpPr>
            <p:cNvPr id="1898" name="Google Shape;1898;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7" name="Google Shape;1907;p27"/>
          <p:cNvGrpSpPr/>
          <p:nvPr/>
        </p:nvGrpSpPr>
        <p:grpSpPr>
          <a:xfrm>
            <a:off x="8402212" y="154826"/>
            <a:ext cx="384009" cy="1752913"/>
            <a:chOff x="5933804" y="-1886455"/>
            <a:chExt cx="127105" cy="580205"/>
          </a:xfrm>
        </p:grpSpPr>
        <p:sp>
          <p:nvSpPr>
            <p:cNvPr id="1908" name="Google Shape;1908;p27"/>
            <p:cNvSpPr/>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7"/>
            <p:cNvSpPr/>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7"/>
            <p:cNvSpPr/>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7"/>
            <p:cNvSpPr/>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7"/>
            <p:cNvSpPr/>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7"/>
            <p:cNvSpPr/>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7"/>
            <p:cNvSpPr/>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5" name="Google Shape;1915;p27"/>
          <p:cNvGrpSpPr/>
          <p:nvPr/>
        </p:nvGrpSpPr>
        <p:grpSpPr>
          <a:xfrm>
            <a:off x="9108343" y="154361"/>
            <a:ext cx="376339" cy="940265"/>
            <a:chOff x="6105381" y="-1886609"/>
            <a:chExt cx="124566" cy="311222"/>
          </a:xfrm>
        </p:grpSpPr>
        <p:sp>
          <p:nvSpPr>
            <p:cNvPr id="1916" name="Google Shape;1916;p27"/>
            <p:cNvSpPr/>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7"/>
            <p:cNvSpPr/>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7"/>
            <p:cNvSpPr/>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7"/>
            <p:cNvSpPr/>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7"/>
            <p:cNvSpPr/>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1" name="Google Shape;1921;p27"/>
          <p:cNvGrpSpPr/>
          <p:nvPr/>
        </p:nvGrpSpPr>
        <p:grpSpPr>
          <a:xfrm>
            <a:off x="10847752" y="154359"/>
            <a:ext cx="384241" cy="1680855"/>
            <a:chOff x="5645356" y="-1886455"/>
            <a:chExt cx="127182" cy="556353"/>
          </a:xfrm>
        </p:grpSpPr>
        <p:sp>
          <p:nvSpPr>
            <p:cNvPr id="1922" name="Google Shape;1922;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1" name="Google Shape;1931;p27"/>
          <p:cNvGrpSpPr/>
          <p:nvPr/>
        </p:nvGrpSpPr>
        <p:grpSpPr>
          <a:xfrm>
            <a:off x="3123754" y="5621801"/>
            <a:ext cx="758063" cy="895692"/>
            <a:chOff x="11258129" y="1610776"/>
            <a:chExt cx="185195" cy="218817"/>
          </a:xfrm>
        </p:grpSpPr>
        <p:sp>
          <p:nvSpPr>
            <p:cNvPr id="1932" name="Google Shape;1932;p2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7" name="Google Shape;1937;p27"/>
          <p:cNvGrpSpPr/>
          <p:nvPr/>
        </p:nvGrpSpPr>
        <p:grpSpPr>
          <a:xfrm>
            <a:off x="4595656" y="5845403"/>
            <a:ext cx="1753069" cy="924291"/>
            <a:chOff x="1115959" y="5637075"/>
            <a:chExt cx="490031" cy="258365"/>
          </a:xfrm>
        </p:grpSpPr>
        <p:sp>
          <p:nvSpPr>
            <p:cNvPr id="1938" name="Google Shape;1938;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5" name="Google Shape;1945;p27"/>
          <p:cNvGrpSpPr/>
          <p:nvPr/>
        </p:nvGrpSpPr>
        <p:grpSpPr>
          <a:xfrm flipH="1">
            <a:off x="2842590" y="5845403"/>
            <a:ext cx="1753069" cy="924291"/>
            <a:chOff x="1115959" y="5637075"/>
            <a:chExt cx="490031" cy="258365"/>
          </a:xfrm>
        </p:grpSpPr>
        <p:sp>
          <p:nvSpPr>
            <p:cNvPr id="1946" name="Google Shape;1946;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3" name="Google Shape;1953;p27"/>
          <p:cNvGrpSpPr/>
          <p:nvPr/>
        </p:nvGrpSpPr>
        <p:grpSpPr>
          <a:xfrm>
            <a:off x="3881810" y="5497008"/>
            <a:ext cx="1294548" cy="1303989"/>
            <a:chOff x="11991983" y="2125735"/>
            <a:chExt cx="180732" cy="182040"/>
          </a:xfrm>
        </p:grpSpPr>
        <p:sp>
          <p:nvSpPr>
            <p:cNvPr id="1954" name="Google Shape;1954;p27"/>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7"/>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7"/>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27"/>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27"/>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7"/>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0" name="Google Shape;1960;p27"/>
          <p:cNvGrpSpPr/>
          <p:nvPr/>
        </p:nvGrpSpPr>
        <p:grpSpPr>
          <a:xfrm>
            <a:off x="5265992" y="6011928"/>
            <a:ext cx="590721" cy="591249"/>
            <a:chOff x="12268085" y="2141428"/>
            <a:chExt cx="203800" cy="203963"/>
          </a:xfrm>
        </p:grpSpPr>
        <p:sp>
          <p:nvSpPr>
            <p:cNvPr id="1961" name="Google Shape;1961;p27"/>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7"/>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27"/>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7"/>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7"/>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7"/>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7"/>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27"/>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27"/>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27"/>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27"/>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27"/>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27"/>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27"/>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7"/>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7"/>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7"/>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7"/>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7"/>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7"/>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27"/>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27"/>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7"/>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7"/>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7"/>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6" name="Google Shape;1986;p27"/>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50043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9"/>
        <p:cNvGrpSpPr/>
        <p:nvPr/>
      </p:nvGrpSpPr>
      <p:grpSpPr>
        <a:xfrm>
          <a:off x="0" y="0"/>
          <a:ext cx="0" cy="0"/>
          <a:chOff x="0" y="0"/>
          <a:chExt cx="0" cy="0"/>
        </a:xfrm>
      </p:grpSpPr>
      <p:grpSp>
        <p:nvGrpSpPr>
          <p:cNvPr id="110" name="Google Shape;110;p3"/>
          <p:cNvGrpSpPr/>
          <p:nvPr/>
        </p:nvGrpSpPr>
        <p:grpSpPr>
          <a:xfrm>
            <a:off x="-489969" y="-1381084"/>
            <a:ext cx="12591717" cy="3440695"/>
            <a:chOff x="-60977" y="-805488"/>
            <a:chExt cx="9443788" cy="2580521"/>
          </a:xfrm>
        </p:grpSpPr>
        <p:sp>
          <p:nvSpPr>
            <p:cNvPr id="111" name="Google Shape;111;p3"/>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4620167" y="5526101"/>
            <a:ext cx="6250864" cy="1900191"/>
            <a:chOff x="4832000" y="4830375"/>
            <a:chExt cx="4688148" cy="1425143"/>
          </a:xfrm>
        </p:grpSpPr>
        <p:sp>
          <p:nvSpPr>
            <p:cNvPr id="115" name="Google Shape;115;p3"/>
            <p:cNvSpPr/>
            <p:nvPr/>
          </p:nvSpPr>
          <p:spPr>
            <a:xfrm>
              <a:off x="4832001" y="4830375"/>
              <a:ext cx="4688146" cy="1425143"/>
            </a:xfrm>
            <a:custGeom>
              <a:avLst/>
              <a:gdLst/>
              <a:ahLst/>
              <a:cxnLst/>
              <a:rect l="l" t="t" r="r" b="b"/>
              <a:pathLst>
                <a:path w="38485" h="11699" extrusionOk="0">
                  <a:moveTo>
                    <a:pt x="24804" y="1"/>
                  </a:moveTo>
                  <a:cubicBezTo>
                    <a:pt x="22023" y="1"/>
                    <a:pt x="19240" y="129"/>
                    <a:pt x="16481" y="377"/>
                  </a:cubicBezTo>
                  <a:cubicBezTo>
                    <a:pt x="12669" y="719"/>
                    <a:pt x="8857" y="1290"/>
                    <a:pt x="5091" y="2089"/>
                  </a:cubicBezTo>
                  <a:cubicBezTo>
                    <a:pt x="3973" y="2317"/>
                    <a:pt x="1" y="3025"/>
                    <a:pt x="1416" y="5079"/>
                  </a:cubicBezTo>
                  <a:cubicBezTo>
                    <a:pt x="2169" y="6197"/>
                    <a:pt x="4041" y="7110"/>
                    <a:pt x="5137" y="7795"/>
                  </a:cubicBezTo>
                  <a:cubicBezTo>
                    <a:pt x="6483" y="8663"/>
                    <a:pt x="7921" y="9416"/>
                    <a:pt x="9405" y="9964"/>
                  </a:cubicBezTo>
                  <a:cubicBezTo>
                    <a:pt x="13034" y="11265"/>
                    <a:pt x="16937" y="11356"/>
                    <a:pt x="20749" y="11402"/>
                  </a:cubicBezTo>
                  <a:cubicBezTo>
                    <a:pt x="26661" y="11493"/>
                    <a:pt x="32573" y="11607"/>
                    <a:pt x="38484" y="11698"/>
                  </a:cubicBezTo>
                  <a:lnTo>
                    <a:pt x="38484" y="902"/>
                  </a:lnTo>
                  <a:cubicBezTo>
                    <a:pt x="36179" y="445"/>
                    <a:pt x="28806" y="80"/>
                    <a:pt x="27985" y="57"/>
                  </a:cubicBezTo>
                  <a:cubicBezTo>
                    <a:pt x="26926" y="20"/>
                    <a:pt x="25865" y="1"/>
                    <a:pt x="24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5682895" y="4830375"/>
              <a:ext cx="3837251" cy="337922"/>
            </a:xfrm>
            <a:custGeom>
              <a:avLst/>
              <a:gdLst/>
              <a:ahLst/>
              <a:cxnLst/>
              <a:rect l="l" t="t" r="r" b="b"/>
              <a:pathLst>
                <a:path w="31500" h="2774" extrusionOk="0">
                  <a:moveTo>
                    <a:pt x="17819" y="1"/>
                  </a:moveTo>
                  <a:cubicBezTo>
                    <a:pt x="15038" y="1"/>
                    <a:pt x="12255" y="129"/>
                    <a:pt x="9496" y="377"/>
                  </a:cubicBezTo>
                  <a:cubicBezTo>
                    <a:pt x="6323" y="651"/>
                    <a:pt x="3150" y="1107"/>
                    <a:pt x="0" y="1701"/>
                  </a:cubicBezTo>
                  <a:cubicBezTo>
                    <a:pt x="46" y="1746"/>
                    <a:pt x="160" y="1769"/>
                    <a:pt x="343" y="1838"/>
                  </a:cubicBezTo>
                  <a:cubicBezTo>
                    <a:pt x="685" y="1929"/>
                    <a:pt x="1028" y="1998"/>
                    <a:pt x="1370" y="2043"/>
                  </a:cubicBezTo>
                  <a:cubicBezTo>
                    <a:pt x="1866" y="2109"/>
                    <a:pt x="2362" y="2137"/>
                    <a:pt x="2856" y="2137"/>
                  </a:cubicBezTo>
                  <a:cubicBezTo>
                    <a:pt x="3909" y="2137"/>
                    <a:pt x="4956" y="2009"/>
                    <a:pt x="5981" y="1838"/>
                  </a:cubicBezTo>
                  <a:cubicBezTo>
                    <a:pt x="8038" y="1502"/>
                    <a:pt x="10095" y="970"/>
                    <a:pt x="12153" y="970"/>
                  </a:cubicBezTo>
                  <a:cubicBezTo>
                    <a:pt x="12195" y="970"/>
                    <a:pt x="12238" y="970"/>
                    <a:pt x="12280" y="970"/>
                  </a:cubicBezTo>
                  <a:cubicBezTo>
                    <a:pt x="14266" y="993"/>
                    <a:pt x="16206" y="1495"/>
                    <a:pt x="18169" y="1609"/>
                  </a:cubicBezTo>
                  <a:cubicBezTo>
                    <a:pt x="18531" y="1633"/>
                    <a:pt x="18892" y="1643"/>
                    <a:pt x="19253" y="1643"/>
                  </a:cubicBezTo>
                  <a:cubicBezTo>
                    <a:pt x="20985" y="1643"/>
                    <a:pt x="22704" y="1411"/>
                    <a:pt x="24424" y="1336"/>
                  </a:cubicBezTo>
                  <a:cubicBezTo>
                    <a:pt x="24813" y="1314"/>
                    <a:pt x="25205" y="1302"/>
                    <a:pt x="25598" y="1302"/>
                  </a:cubicBezTo>
                  <a:cubicBezTo>
                    <a:pt x="27304" y="1302"/>
                    <a:pt x="29024" y="1538"/>
                    <a:pt x="30564" y="2317"/>
                  </a:cubicBezTo>
                  <a:cubicBezTo>
                    <a:pt x="30860" y="2477"/>
                    <a:pt x="31180" y="2659"/>
                    <a:pt x="31499" y="2774"/>
                  </a:cubicBezTo>
                  <a:lnTo>
                    <a:pt x="31499" y="902"/>
                  </a:lnTo>
                  <a:cubicBezTo>
                    <a:pt x="29194" y="445"/>
                    <a:pt x="21821" y="80"/>
                    <a:pt x="21000" y="57"/>
                  </a:cubicBezTo>
                  <a:cubicBezTo>
                    <a:pt x="19941" y="20"/>
                    <a:pt x="18880" y="1"/>
                    <a:pt x="1781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6219501" y="4830375"/>
              <a:ext cx="2813984" cy="158363"/>
            </a:xfrm>
            <a:custGeom>
              <a:avLst/>
              <a:gdLst/>
              <a:ahLst/>
              <a:cxnLst/>
              <a:rect l="l" t="t" r="r" b="b"/>
              <a:pathLst>
                <a:path w="23100" h="1300" extrusionOk="0">
                  <a:moveTo>
                    <a:pt x="13414" y="1"/>
                  </a:moveTo>
                  <a:cubicBezTo>
                    <a:pt x="10633" y="1"/>
                    <a:pt x="7850" y="129"/>
                    <a:pt x="5091" y="377"/>
                  </a:cubicBezTo>
                  <a:cubicBezTo>
                    <a:pt x="3402" y="537"/>
                    <a:pt x="1690" y="719"/>
                    <a:pt x="1" y="970"/>
                  </a:cubicBezTo>
                  <a:cubicBezTo>
                    <a:pt x="297" y="1107"/>
                    <a:pt x="686" y="1176"/>
                    <a:pt x="959" y="1199"/>
                  </a:cubicBezTo>
                  <a:cubicBezTo>
                    <a:pt x="1415" y="1270"/>
                    <a:pt x="1871" y="1300"/>
                    <a:pt x="2326" y="1300"/>
                  </a:cubicBezTo>
                  <a:cubicBezTo>
                    <a:pt x="2898" y="1300"/>
                    <a:pt x="3469" y="1252"/>
                    <a:pt x="4041" y="1176"/>
                  </a:cubicBezTo>
                  <a:cubicBezTo>
                    <a:pt x="5616" y="993"/>
                    <a:pt x="7191" y="628"/>
                    <a:pt x="8766" y="514"/>
                  </a:cubicBezTo>
                  <a:cubicBezTo>
                    <a:pt x="9200" y="481"/>
                    <a:pt x="9635" y="467"/>
                    <a:pt x="10068" y="467"/>
                  </a:cubicBezTo>
                  <a:cubicBezTo>
                    <a:pt x="12368" y="467"/>
                    <a:pt x="14656" y="866"/>
                    <a:pt x="16960" y="1039"/>
                  </a:cubicBezTo>
                  <a:cubicBezTo>
                    <a:pt x="17507" y="1075"/>
                    <a:pt x="18059" y="1097"/>
                    <a:pt x="18612" y="1097"/>
                  </a:cubicBezTo>
                  <a:cubicBezTo>
                    <a:pt x="20134" y="1097"/>
                    <a:pt x="21660" y="931"/>
                    <a:pt x="23100" y="445"/>
                  </a:cubicBezTo>
                  <a:cubicBezTo>
                    <a:pt x="20270" y="217"/>
                    <a:pt x="17120" y="57"/>
                    <a:pt x="16595" y="57"/>
                  </a:cubicBezTo>
                  <a:cubicBezTo>
                    <a:pt x="15536" y="20"/>
                    <a:pt x="14475" y="1"/>
                    <a:pt x="1341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832000" y="5105125"/>
              <a:ext cx="4102263" cy="153125"/>
            </a:xfrm>
            <a:custGeom>
              <a:avLst/>
              <a:gdLst/>
              <a:ahLst/>
              <a:cxnLst/>
              <a:rect l="l" t="t" r="r" b="b"/>
              <a:pathLst>
                <a:path w="32162" h="1257" extrusionOk="0">
                  <a:moveTo>
                    <a:pt x="32161" y="1"/>
                  </a:moveTo>
                  <a:cubicBezTo>
                    <a:pt x="29331" y="24"/>
                    <a:pt x="22301" y="47"/>
                    <a:pt x="21502" y="47"/>
                  </a:cubicBezTo>
                  <a:cubicBezTo>
                    <a:pt x="14403" y="69"/>
                    <a:pt x="7282" y="115"/>
                    <a:pt x="183" y="138"/>
                  </a:cubicBezTo>
                  <a:lnTo>
                    <a:pt x="1" y="138"/>
                  </a:lnTo>
                  <a:cubicBezTo>
                    <a:pt x="321" y="662"/>
                    <a:pt x="1141" y="740"/>
                    <a:pt x="1878" y="740"/>
                  </a:cubicBezTo>
                  <a:cubicBezTo>
                    <a:pt x="2194" y="740"/>
                    <a:pt x="2495" y="726"/>
                    <a:pt x="2733" y="726"/>
                  </a:cubicBezTo>
                  <a:cubicBezTo>
                    <a:pt x="2811" y="726"/>
                    <a:pt x="2882" y="727"/>
                    <a:pt x="2945" y="731"/>
                  </a:cubicBezTo>
                  <a:cubicBezTo>
                    <a:pt x="6529" y="982"/>
                    <a:pt x="10112" y="1234"/>
                    <a:pt x="13696" y="1256"/>
                  </a:cubicBezTo>
                  <a:cubicBezTo>
                    <a:pt x="16024" y="1256"/>
                    <a:pt x="18352" y="1165"/>
                    <a:pt x="20657" y="1074"/>
                  </a:cubicBezTo>
                  <a:cubicBezTo>
                    <a:pt x="22027" y="1005"/>
                    <a:pt x="23396" y="960"/>
                    <a:pt x="24743" y="914"/>
                  </a:cubicBezTo>
                  <a:cubicBezTo>
                    <a:pt x="25610" y="874"/>
                    <a:pt x="26476" y="838"/>
                    <a:pt x="27341" y="838"/>
                  </a:cubicBezTo>
                  <a:cubicBezTo>
                    <a:pt x="28435" y="838"/>
                    <a:pt x="29525" y="895"/>
                    <a:pt x="30609" y="1074"/>
                  </a:cubicBezTo>
                  <a:cubicBezTo>
                    <a:pt x="30944" y="1135"/>
                    <a:pt x="31289" y="1195"/>
                    <a:pt x="31624" y="1195"/>
                  </a:cubicBezTo>
                  <a:cubicBezTo>
                    <a:pt x="31791" y="1195"/>
                    <a:pt x="31956" y="1180"/>
                    <a:pt x="32116" y="1142"/>
                  </a:cubicBezTo>
                  <a:cubicBezTo>
                    <a:pt x="32139" y="1142"/>
                    <a:pt x="32161" y="1142"/>
                    <a:pt x="32161" y="1119"/>
                  </a:cubicBezTo>
                  <a:lnTo>
                    <a:pt x="32161" y="1"/>
                  </a:ln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 name="Google Shape;119;p3"/>
          <p:cNvGrpSpPr/>
          <p:nvPr/>
        </p:nvGrpSpPr>
        <p:grpSpPr>
          <a:xfrm>
            <a:off x="10974058" y="4923367"/>
            <a:ext cx="1903801" cy="1289792"/>
            <a:chOff x="8230543" y="4378325"/>
            <a:chExt cx="1427851" cy="967344"/>
          </a:xfrm>
        </p:grpSpPr>
        <p:sp>
          <p:nvSpPr>
            <p:cNvPr id="120" name="Google Shape;120;p3"/>
            <p:cNvSpPr/>
            <p:nvPr/>
          </p:nvSpPr>
          <p:spPr>
            <a:xfrm>
              <a:off x="8230543" y="4378325"/>
              <a:ext cx="1427851" cy="967344"/>
            </a:xfrm>
            <a:custGeom>
              <a:avLst/>
              <a:gdLst/>
              <a:ahLst/>
              <a:cxnLst/>
              <a:rect l="l" t="t" r="r" b="b"/>
              <a:pathLst>
                <a:path w="15317" h="10377" extrusionOk="0">
                  <a:moveTo>
                    <a:pt x="9312" y="0"/>
                  </a:moveTo>
                  <a:cubicBezTo>
                    <a:pt x="9143" y="0"/>
                    <a:pt x="8972" y="28"/>
                    <a:pt x="8811" y="79"/>
                  </a:cubicBezTo>
                  <a:cubicBezTo>
                    <a:pt x="8149" y="239"/>
                    <a:pt x="7533" y="695"/>
                    <a:pt x="7305" y="1334"/>
                  </a:cubicBezTo>
                  <a:cubicBezTo>
                    <a:pt x="7191" y="1722"/>
                    <a:pt x="7213" y="2156"/>
                    <a:pt x="7373" y="2521"/>
                  </a:cubicBezTo>
                  <a:cubicBezTo>
                    <a:pt x="7212" y="2433"/>
                    <a:pt x="7042" y="2392"/>
                    <a:pt x="6868" y="2392"/>
                  </a:cubicBezTo>
                  <a:cubicBezTo>
                    <a:pt x="6771" y="2392"/>
                    <a:pt x="6673" y="2405"/>
                    <a:pt x="6574" y="2430"/>
                  </a:cubicBezTo>
                  <a:cubicBezTo>
                    <a:pt x="6049" y="2567"/>
                    <a:pt x="5661" y="3160"/>
                    <a:pt x="5753" y="3708"/>
                  </a:cubicBezTo>
                  <a:cubicBezTo>
                    <a:pt x="5470" y="3471"/>
                    <a:pt x="5111" y="3362"/>
                    <a:pt x="4746" y="3362"/>
                  </a:cubicBezTo>
                  <a:cubicBezTo>
                    <a:pt x="4020" y="3362"/>
                    <a:pt x="3272" y="3793"/>
                    <a:pt x="3059" y="4507"/>
                  </a:cubicBezTo>
                  <a:cubicBezTo>
                    <a:pt x="2902" y="3894"/>
                    <a:pt x="2261" y="3470"/>
                    <a:pt x="1631" y="3470"/>
                  </a:cubicBezTo>
                  <a:cubicBezTo>
                    <a:pt x="1439" y="3470"/>
                    <a:pt x="1249" y="3509"/>
                    <a:pt x="1073" y="3594"/>
                  </a:cubicBezTo>
                  <a:cubicBezTo>
                    <a:pt x="320" y="3959"/>
                    <a:pt x="46" y="5032"/>
                    <a:pt x="526" y="5717"/>
                  </a:cubicBezTo>
                  <a:cubicBezTo>
                    <a:pt x="480" y="5785"/>
                    <a:pt x="434" y="5876"/>
                    <a:pt x="411" y="5945"/>
                  </a:cubicBezTo>
                  <a:cubicBezTo>
                    <a:pt x="1" y="7063"/>
                    <a:pt x="548" y="8387"/>
                    <a:pt x="1484" y="9140"/>
                  </a:cubicBezTo>
                  <a:cubicBezTo>
                    <a:pt x="2489" y="9962"/>
                    <a:pt x="3812" y="10213"/>
                    <a:pt x="5113" y="10327"/>
                  </a:cubicBezTo>
                  <a:cubicBezTo>
                    <a:pt x="5532" y="10359"/>
                    <a:pt x="5955" y="10376"/>
                    <a:pt x="6380" y="10376"/>
                  </a:cubicBezTo>
                  <a:cubicBezTo>
                    <a:pt x="8983" y="10376"/>
                    <a:pt x="11632" y="9746"/>
                    <a:pt x="13673" y="8136"/>
                  </a:cubicBezTo>
                  <a:cubicBezTo>
                    <a:pt x="14540" y="7451"/>
                    <a:pt x="15316" y="6470"/>
                    <a:pt x="15248" y="5374"/>
                  </a:cubicBezTo>
                  <a:cubicBezTo>
                    <a:pt x="15225" y="4690"/>
                    <a:pt x="14860" y="4050"/>
                    <a:pt x="14472" y="3480"/>
                  </a:cubicBezTo>
                  <a:cubicBezTo>
                    <a:pt x="13719" y="2361"/>
                    <a:pt x="12851" y="1311"/>
                    <a:pt x="11870" y="353"/>
                  </a:cubicBezTo>
                  <a:lnTo>
                    <a:pt x="10386" y="1083"/>
                  </a:lnTo>
                  <a:cubicBezTo>
                    <a:pt x="10500" y="764"/>
                    <a:pt x="10318" y="376"/>
                    <a:pt x="10021" y="193"/>
                  </a:cubicBezTo>
                  <a:cubicBezTo>
                    <a:pt x="9998" y="170"/>
                    <a:pt x="9952" y="147"/>
                    <a:pt x="9930" y="147"/>
                  </a:cubicBezTo>
                  <a:cubicBezTo>
                    <a:pt x="9738" y="45"/>
                    <a:pt x="9526" y="0"/>
                    <a:pt x="9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8230543" y="4396224"/>
              <a:ext cx="1427851" cy="949446"/>
            </a:xfrm>
            <a:custGeom>
              <a:avLst/>
              <a:gdLst/>
              <a:ahLst/>
              <a:cxnLst/>
              <a:rect l="l" t="t" r="r" b="b"/>
              <a:pathLst>
                <a:path w="15317" h="10185" extrusionOk="0">
                  <a:moveTo>
                    <a:pt x="10021" y="1"/>
                  </a:moveTo>
                  <a:cubicBezTo>
                    <a:pt x="9724" y="781"/>
                    <a:pt x="9563" y="1937"/>
                    <a:pt x="8862" y="1937"/>
                  </a:cubicBezTo>
                  <a:cubicBezTo>
                    <a:pt x="8702" y="1937"/>
                    <a:pt x="8512" y="1876"/>
                    <a:pt x="8286" y="1736"/>
                  </a:cubicBezTo>
                  <a:lnTo>
                    <a:pt x="8286" y="1736"/>
                  </a:lnTo>
                  <a:cubicBezTo>
                    <a:pt x="8492" y="2101"/>
                    <a:pt x="8720" y="2489"/>
                    <a:pt x="8697" y="2900"/>
                  </a:cubicBezTo>
                  <a:cubicBezTo>
                    <a:pt x="8657" y="3263"/>
                    <a:pt x="8348" y="3627"/>
                    <a:pt x="7993" y="3627"/>
                  </a:cubicBezTo>
                  <a:cubicBezTo>
                    <a:pt x="7947" y="3627"/>
                    <a:pt x="7900" y="3621"/>
                    <a:pt x="7852" y="3607"/>
                  </a:cubicBezTo>
                  <a:lnTo>
                    <a:pt x="7852" y="3607"/>
                  </a:lnTo>
                  <a:cubicBezTo>
                    <a:pt x="8104" y="3881"/>
                    <a:pt x="7898" y="4361"/>
                    <a:pt x="7579" y="4498"/>
                  </a:cubicBezTo>
                  <a:cubicBezTo>
                    <a:pt x="7439" y="4553"/>
                    <a:pt x="7292" y="4575"/>
                    <a:pt x="7143" y="4575"/>
                  </a:cubicBezTo>
                  <a:cubicBezTo>
                    <a:pt x="6924" y="4575"/>
                    <a:pt x="6700" y="4529"/>
                    <a:pt x="6483" y="4475"/>
                  </a:cubicBezTo>
                  <a:cubicBezTo>
                    <a:pt x="6164" y="5097"/>
                    <a:pt x="5465" y="5463"/>
                    <a:pt x="4785" y="5463"/>
                  </a:cubicBezTo>
                  <a:cubicBezTo>
                    <a:pt x="4493" y="5463"/>
                    <a:pt x="4204" y="5395"/>
                    <a:pt x="3949" y="5251"/>
                  </a:cubicBezTo>
                  <a:cubicBezTo>
                    <a:pt x="3858" y="5639"/>
                    <a:pt x="3539" y="5981"/>
                    <a:pt x="3150" y="6095"/>
                  </a:cubicBezTo>
                  <a:cubicBezTo>
                    <a:pt x="3050" y="6125"/>
                    <a:pt x="2944" y="6139"/>
                    <a:pt x="2838" y="6139"/>
                  </a:cubicBezTo>
                  <a:cubicBezTo>
                    <a:pt x="2536" y="6139"/>
                    <a:pt x="2229" y="6024"/>
                    <a:pt x="2009" y="5821"/>
                  </a:cubicBezTo>
                  <a:cubicBezTo>
                    <a:pt x="1799" y="5942"/>
                    <a:pt x="1563" y="5996"/>
                    <a:pt x="1321" y="5996"/>
                  </a:cubicBezTo>
                  <a:cubicBezTo>
                    <a:pt x="1011" y="5996"/>
                    <a:pt x="693" y="5907"/>
                    <a:pt x="411" y="5753"/>
                  </a:cubicBezTo>
                  <a:lnTo>
                    <a:pt x="411" y="5753"/>
                  </a:lnTo>
                  <a:cubicBezTo>
                    <a:pt x="1" y="6871"/>
                    <a:pt x="548" y="8195"/>
                    <a:pt x="1484" y="8948"/>
                  </a:cubicBezTo>
                  <a:cubicBezTo>
                    <a:pt x="2489" y="9770"/>
                    <a:pt x="3812" y="10021"/>
                    <a:pt x="5113" y="10135"/>
                  </a:cubicBezTo>
                  <a:cubicBezTo>
                    <a:pt x="5532" y="10167"/>
                    <a:pt x="5955" y="10184"/>
                    <a:pt x="6380" y="10184"/>
                  </a:cubicBezTo>
                  <a:cubicBezTo>
                    <a:pt x="8983" y="10184"/>
                    <a:pt x="11632" y="9554"/>
                    <a:pt x="13673" y="7944"/>
                  </a:cubicBezTo>
                  <a:cubicBezTo>
                    <a:pt x="14540" y="7259"/>
                    <a:pt x="15316" y="6278"/>
                    <a:pt x="15248" y="5182"/>
                  </a:cubicBezTo>
                  <a:cubicBezTo>
                    <a:pt x="15225" y="4498"/>
                    <a:pt x="14860" y="3858"/>
                    <a:pt x="14472" y="3288"/>
                  </a:cubicBezTo>
                  <a:cubicBezTo>
                    <a:pt x="13719" y="2169"/>
                    <a:pt x="12851" y="1119"/>
                    <a:pt x="11870" y="161"/>
                  </a:cubicBezTo>
                  <a:lnTo>
                    <a:pt x="10386" y="891"/>
                  </a:lnTo>
                  <a:cubicBezTo>
                    <a:pt x="10500" y="572"/>
                    <a:pt x="10318" y="184"/>
                    <a:pt x="1002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3"/>
          <p:cNvGrpSpPr/>
          <p:nvPr/>
        </p:nvGrpSpPr>
        <p:grpSpPr>
          <a:xfrm>
            <a:off x="-815808" y="4131961"/>
            <a:ext cx="9286693" cy="4688483"/>
            <a:chOff x="-771906" y="3519721"/>
            <a:chExt cx="6965020" cy="3516362"/>
          </a:xfrm>
        </p:grpSpPr>
        <p:sp>
          <p:nvSpPr>
            <p:cNvPr id="123" name="Google Shape;123;p3"/>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1354867" y="-1138826"/>
            <a:ext cx="6367976" cy="7141263"/>
            <a:chOff x="21200" y="-3584750"/>
            <a:chExt cx="864525" cy="969525"/>
          </a:xfrm>
        </p:grpSpPr>
        <p:sp>
          <p:nvSpPr>
            <p:cNvPr id="129" name="Google Shape;129;p3"/>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195225" y="-2663175"/>
              <a:ext cx="33700" cy="22850"/>
            </a:xfrm>
            <a:custGeom>
              <a:avLst/>
              <a:gdLst/>
              <a:ahLst/>
              <a:cxnLst/>
              <a:rect l="l" t="t" r="r" b="b"/>
              <a:pathLst>
                <a:path w="1348" h="914" extrusionOk="0">
                  <a:moveTo>
                    <a:pt x="1302" y="1"/>
                  </a:moveTo>
                  <a:cubicBezTo>
                    <a:pt x="891" y="320"/>
                    <a:pt x="457" y="594"/>
                    <a:pt x="1" y="868"/>
                  </a:cubicBezTo>
                  <a:lnTo>
                    <a:pt x="24" y="914"/>
                  </a:lnTo>
                  <a:cubicBezTo>
                    <a:pt x="480" y="663"/>
                    <a:pt x="937" y="366"/>
                    <a:pt x="1348" y="46"/>
                  </a:cubicBezTo>
                  <a:lnTo>
                    <a:pt x="1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 name="Google Shape;173;p3"/>
          <p:cNvGrpSpPr/>
          <p:nvPr/>
        </p:nvGrpSpPr>
        <p:grpSpPr>
          <a:xfrm>
            <a:off x="7775523" y="-1138835"/>
            <a:ext cx="6558061" cy="8151625"/>
            <a:chOff x="11338646" y="6937398"/>
            <a:chExt cx="5673064" cy="7051579"/>
          </a:xfrm>
        </p:grpSpPr>
        <p:sp>
          <p:nvSpPr>
            <p:cNvPr id="174" name="Google Shape;174;p3"/>
            <p:cNvSpPr/>
            <p:nvPr/>
          </p:nvSpPr>
          <p:spPr>
            <a:xfrm>
              <a:off x="12771794" y="8545204"/>
              <a:ext cx="3528888" cy="2216746"/>
            </a:xfrm>
            <a:custGeom>
              <a:avLst/>
              <a:gdLst/>
              <a:ahLst/>
              <a:cxnLst/>
              <a:rect l="l" t="t" r="r" b="b"/>
              <a:pathLst>
                <a:path w="21639" h="13593" extrusionOk="0">
                  <a:moveTo>
                    <a:pt x="9831" y="1"/>
                  </a:moveTo>
                  <a:cubicBezTo>
                    <a:pt x="8499" y="1"/>
                    <a:pt x="7162" y="144"/>
                    <a:pt x="5912" y="581"/>
                  </a:cubicBezTo>
                  <a:cubicBezTo>
                    <a:pt x="4451" y="1083"/>
                    <a:pt x="3105" y="1973"/>
                    <a:pt x="2260" y="3228"/>
                  </a:cubicBezTo>
                  <a:cubicBezTo>
                    <a:pt x="1370" y="4529"/>
                    <a:pt x="1461" y="5990"/>
                    <a:pt x="982" y="7428"/>
                  </a:cubicBezTo>
                  <a:cubicBezTo>
                    <a:pt x="571" y="8729"/>
                    <a:pt x="1" y="10464"/>
                    <a:pt x="1279" y="11514"/>
                  </a:cubicBezTo>
                  <a:cubicBezTo>
                    <a:pt x="1570" y="11743"/>
                    <a:pt x="1951" y="11863"/>
                    <a:pt x="2325" y="11863"/>
                  </a:cubicBezTo>
                  <a:cubicBezTo>
                    <a:pt x="2772" y="11863"/>
                    <a:pt x="3209" y="11692"/>
                    <a:pt x="3470" y="11331"/>
                  </a:cubicBezTo>
                  <a:lnTo>
                    <a:pt x="3470" y="11331"/>
                  </a:lnTo>
                  <a:cubicBezTo>
                    <a:pt x="3425" y="12495"/>
                    <a:pt x="4477" y="13592"/>
                    <a:pt x="5637" y="13592"/>
                  </a:cubicBezTo>
                  <a:cubicBezTo>
                    <a:pt x="5660" y="13592"/>
                    <a:pt x="5683" y="13592"/>
                    <a:pt x="5707" y="13591"/>
                  </a:cubicBezTo>
                  <a:cubicBezTo>
                    <a:pt x="6894" y="13545"/>
                    <a:pt x="7921" y="12381"/>
                    <a:pt x="7807" y="11194"/>
                  </a:cubicBezTo>
                  <a:lnTo>
                    <a:pt x="7807" y="11194"/>
                  </a:lnTo>
                  <a:cubicBezTo>
                    <a:pt x="7963" y="11644"/>
                    <a:pt x="8455" y="11926"/>
                    <a:pt x="8951" y="11926"/>
                  </a:cubicBezTo>
                  <a:cubicBezTo>
                    <a:pt x="9034" y="11926"/>
                    <a:pt x="9117" y="11918"/>
                    <a:pt x="9199" y="11902"/>
                  </a:cubicBezTo>
                  <a:cubicBezTo>
                    <a:pt x="9770" y="11811"/>
                    <a:pt x="10226" y="11400"/>
                    <a:pt x="10523" y="10898"/>
                  </a:cubicBezTo>
                  <a:cubicBezTo>
                    <a:pt x="10797" y="10395"/>
                    <a:pt x="10911" y="9825"/>
                    <a:pt x="11002" y="9254"/>
                  </a:cubicBezTo>
                  <a:lnTo>
                    <a:pt x="11002" y="9254"/>
                  </a:lnTo>
                  <a:cubicBezTo>
                    <a:pt x="10957" y="9734"/>
                    <a:pt x="11368" y="10190"/>
                    <a:pt x="11847" y="10281"/>
                  </a:cubicBezTo>
                  <a:cubicBezTo>
                    <a:pt x="11926" y="10297"/>
                    <a:pt x="12007" y="10305"/>
                    <a:pt x="12089" y="10305"/>
                  </a:cubicBezTo>
                  <a:cubicBezTo>
                    <a:pt x="12475" y="10305"/>
                    <a:pt x="12873" y="10134"/>
                    <a:pt x="13194" y="9871"/>
                  </a:cubicBezTo>
                  <a:cubicBezTo>
                    <a:pt x="13559" y="9574"/>
                    <a:pt x="13833" y="9163"/>
                    <a:pt x="14107" y="8775"/>
                  </a:cubicBezTo>
                  <a:lnTo>
                    <a:pt x="14107" y="8775"/>
                  </a:lnTo>
                  <a:cubicBezTo>
                    <a:pt x="14015" y="9277"/>
                    <a:pt x="13924" y="9825"/>
                    <a:pt x="14015" y="10327"/>
                  </a:cubicBezTo>
                  <a:cubicBezTo>
                    <a:pt x="14107" y="10852"/>
                    <a:pt x="14403" y="11354"/>
                    <a:pt x="14883" y="11560"/>
                  </a:cubicBezTo>
                  <a:cubicBezTo>
                    <a:pt x="15002" y="11608"/>
                    <a:pt x="15129" y="11631"/>
                    <a:pt x="15255" y="11631"/>
                  </a:cubicBezTo>
                  <a:cubicBezTo>
                    <a:pt x="15660" y="11631"/>
                    <a:pt x="16056" y="11395"/>
                    <a:pt x="16161" y="11012"/>
                  </a:cubicBezTo>
                  <a:cubicBezTo>
                    <a:pt x="16310" y="11802"/>
                    <a:pt x="17060" y="12413"/>
                    <a:pt x="17848" y="12413"/>
                  </a:cubicBezTo>
                  <a:cubicBezTo>
                    <a:pt x="17902" y="12413"/>
                    <a:pt x="17956" y="12410"/>
                    <a:pt x="18010" y="12404"/>
                  </a:cubicBezTo>
                  <a:cubicBezTo>
                    <a:pt x="18816" y="12317"/>
                    <a:pt x="19498" y="11564"/>
                    <a:pt x="19518" y="10761"/>
                  </a:cubicBezTo>
                  <a:lnTo>
                    <a:pt x="19518" y="10761"/>
                  </a:lnTo>
                  <a:cubicBezTo>
                    <a:pt x="19560" y="11088"/>
                    <a:pt x="19920" y="11306"/>
                    <a:pt x="20266" y="11306"/>
                  </a:cubicBezTo>
                  <a:cubicBezTo>
                    <a:pt x="20353" y="11306"/>
                    <a:pt x="20440" y="11292"/>
                    <a:pt x="20520" y="11263"/>
                  </a:cubicBezTo>
                  <a:cubicBezTo>
                    <a:pt x="20954" y="11080"/>
                    <a:pt x="21182" y="10624"/>
                    <a:pt x="21319" y="10190"/>
                  </a:cubicBezTo>
                  <a:cubicBezTo>
                    <a:pt x="21639" y="9026"/>
                    <a:pt x="21365" y="7725"/>
                    <a:pt x="20589" y="6812"/>
                  </a:cubicBezTo>
                  <a:cubicBezTo>
                    <a:pt x="21205" y="5671"/>
                    <a:pt x="20840" y="4187"/>
                    <a:pt x="19996" y="3183"/>
                  </a:cubicBezTo>
                  <a:cubicBezTo>
                    <a:pt x="19151" y="2178"/>
                    <a:pt x="17941" y="1608"/>
                    <a:pt x="16709" y="1174"/>
                  </a:cubicBezTo>
                  <a:cubicBezTo>
                    <a:pt x="14677" y="466"/>
                    <a:pt x="12577" y="78"/>
                    <a:pt x="10432" y="10"/>
                  </a:cubicBezTo>
                  <a:cubicBezTo>
                    <a:pt x="10232" y="4"/>
                    <a:pt x="10032" y="1"/>
                    <a:pt x="9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12853660" y="8901371"/>
              <a:ext cx="3417341" cy="1367100"/>
            </a:xfrm>
            <a:custGeom>
              <a:avLst/>
              <a:gdLst/>
              <a:ahLst/>
              <a:cxnLst/>
              <a:rect l="l" t="t" r="r" b="b"/>
              <a:pathLst>
                <a:path w="20955" h="8383" extrusionOk="0">
                  <a:moveTo>
                    <a:pt x="8547" y="1"/>
                  </a:moveTo>
                  <a:cubicBezTo>
                    <a:pt x="6586" y="1"/>
                    <a:pt x="4607" y="316"/>
                    <a:pt x="2877" y="1181"/>
                  </a:cubicBezTo>
                  <a:cubicBezTo>
                    <a:pt x="2260" y="1501"/>
                    <a:pt x="1690" y="1866"/>
                    <a:pt x="1165" y="2323"/>
                  </a:cubicBezTo>
                  <a:cubicBezTo>
                    <a:pt x="868" y="3258"/>
                    <a:pt x="800" y="4263"/>
                    <a:pt x="480" y="5244"/>
                  </a:cubicBezTo>
                  <a:cubicBezTo>
                    <a:pt x="275" y="5883"/>
                    <a:pt x="46" y="6637"/>
                    <a:pt x="1" y="7367"/>
                  </a:cubicBezTo>
                  <a:cubicBezTo>
                    <a:pt x="24" y="7390"/>
                    <a:pt x="46" y="7390"/>
                    <a:pt x="46" y="7413"/>
                  </a:cubicBezTo>
                  <a:cubicBezTo>
                    <a:pt x="663" y="7938"/>
                    <a:pt x="1439" y="8280"/>
                    <a:pt x="2238" y="8371"/>
                  </a:cubicBezTo>
                  <a:cubicBezTo>
                    <a:pt x="2336" y="8379"/>
                    <a:pt x="2435" y="8383"/>
                    <a:pt x="2533" y="8383"/>
                  </a:cubicBezTo>
                  <a:cubicBezTo>
                    <a:pt x="3875" y="8383"/>
                    <a:pt x="5209" y="7669"/>
                    <a:pt x="5890" y="6500"/>
                  </a:cubicBezTo>
                  <a:cubicBezTo>
                    <a:pt x="6040" y="6534"/>
                    <a:pt x="6193" y="6550"/>
                    <a:pt x="6347" y="6550"/>
                  </a:cubicBezTo>
                  <a:cubicBezTo>
                    <a:pt x="6916" y="6550"/>
                    <a:pt x="7485" y="6324"/>
                    <a:pt x="7898" y="5929"/>
                  </a:cubicBezTo>
                  <a:cubicBezTo>
                    <a:pt x="8423" y="5427"/>
                    <a:pt x="8674" y="4651"/>
                    <a:pt x="8560" y="3943"/>
                  </a:cubicBezTo>
                  <a:lnTo>
                    <a:pt x="8560" y="3943"/>
                  </a:lnTo>
                  <a:cubicBezTo>
                    <a:pt x="9017" y="4582"/>
                    <a:pt x="9770" y="4993"/>
                    <a:pt x="10569" y="5039"/>
                  </a:cubicBezTo>
                  <a:cubicBezTo>
                    <a:pt x="10594" y="5039"/>
                    <a:pt x="10619" y="5040"/>
                    <a:pt x="10644" y="5040"/>
                  </a:cubicBezTo>
                  <a:cubicBezTo>
                    <a:pt x="11418" y="5040"/>
                    <a:pt x="12182" y="4700"/>
                    <a:pt x="12669" y="4103"/>
                  </a:cubicBezTo>
                  <a:lnTo>
                    <a:pt x="12669" y="4103"/>
                  </a:lnTo>
                  <a:cubicBezTo>
                    <a:pt x="12600" y="4537"/>
                    <a:pt x="12783" y="5016"/>
                    <a:pt x="13125" y="5290"/>
                  </a:cubicBezTo>
                  <a:cubicBezTo>
                    <a:pt x="13351" y="5459"/>
                    <a:pt x="13630" y="5542"/>
                    <a:pt x="13907" y="5542"/>
                  </a:cubicBezTo>
                  <a:cubicBezTo>
                    <a:pt x="14077" y="5542"/>
                    <a:pt x="14247" y="5510"/>
                    <a:pt x="14403" y="5450"/>
                  </a:cubicBezTo>
                  <a:cubicBezTo>
                    <a:pt x="14563" y="6043"/>
                    <a:pt x="15043" y="6545"/>
                    <a:pt x="15636" y="6773"/>
                  </a:cubicBezTo>
                  <a:cubicBezTo>
                    <a:pt x="15848" y="6858"/>
                    <a:pt x="16079" y="6899"/>
                    <a:pt x="16313" y="6899"/>
                  </a:cubicBezTo>
                  <a:cubicBezTo>
                    <a:pt x="16708" y="6899"/>
                    <a:pt x="17110" y="6783"/>
                    <a:pt x="17439" y="6568"/>
                  </a:cubicBezTo>
                  <a:cubicBezTo>
                    <a:pt x="17916" y="7185"/>
                    <a:pt x="18693" y="7509"/>
                    <a:pt x="19465" y="7509"/>
                  </a:cubicBezTo>
                  <a:cubicBezTo>
                    <a:pt x="19951" y="7509"/>
                    <a:pt x="20435" y="7380"/>
                    <a:pt x="20840" y="7116"/>
                  </a:cubicBezTo>
                  <a:cubicBezTo>
                    <a:pt x="20863" y="7070"/>
                    <a:pt x="20909" y="7047"/>
                    <a:pt x="20954" y="7025"/>
                  </a:cubicBezTo>
                  <a:cubicBezTo>
                    <a:pt x="20954" y="6157"/>
                    <a:pt x="20635" y="5290"/>
                    <a:pt x="20087" y="4628"/>
                  </a:cubicBezTo>
                  <a:cubicBezTo>
                    <a:pt x="20270" y="4286"/>
                    <a:pt x="20384" y="3898"/>
                    <a:pt x="20407" y="3509"/>
                  </a:cubicBezTo>
                  <a:cubicBezTo>
                    <a:pt x="20338" y="3487"/>
                    <a:pt x="20292" y="3464"/>
                    <a:pt x="20247" y="3418"/>
                  </a:cubicBezTo>
                  <a:cubicBezTo>
                    <a:pt x="16983" y="1364"/>
                    <a:pt x="13171" y="177"/>
                    <a:pt x="9336" y="17"/>
                  </a:cubicBezTo>
                  <a:cubicBezTo>
                    <a:pt x="9074" y="6"/>
                    <a:pt x="8811" y="1"/>
                    <a:pt x="8547"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11606750" y="7351784"/>
              <a:ext cx="5278410" cy="2748387"/>
            </a:xfrm>
            <a:custGeom>
              <a:avLst/>
              <a:gdLst/>
              <a:ahLst/>
              <a:cxnLst/>
              <a:rect l="l" t="t" r="r" b="b"/>
              <a:pathLst>
                <a:path w="32367" h="16853" extrusionOk="0">
                  <a:moveTo>
                    <a:pt x="12189" y="0"/>
                  </a:moveTo>
                  <a:cubicBezTo>
                    <a:pt x="10463" y="0"/>
                    <a:pt x="8746" y="275"/>
                    <a:pt x="7167" y="937"/>
                  </a:cubicBezTo>
                  <a:cubicBezTo>
                    <a:pt x="5410" y="1690"/>
                    <a:pt x="3835" y="2946"/>
                    <a:pt x="2831" y="4566"/>
                  </a:cubicBezTo>
                  <a:cubicBezTo>
                    <a:pt x="2397" y="5228"/>
                    <a:pt x="2237" y="5913"/>
                    <a:pt x="1575" y="6369"/>
                  </a:cubicBezTo>
                  <a:cubicBezTo>
                    <a:pt x="753" y="6917"/>
                    <a:pt x="46" y="7465"/>
                    <a:pt x="23" y="8538"/>
                  </a:cubicBezTo>
                  <a:cubicBezTo>
                    <a:pt x="0" y="9725"/>
                    <a:pt x="1005" y="10820"/>
                    <a:pt x="2169" y="10912"/>
                  </a:cubicBezTo>
                  <a:cubicBezTo>
                    <a:pt x="1484" y="11322"/>
                    <a:pt x="1233" y="12350"/>
                    <a:pt x="1666" y="13011"/>
                  </a:cubicBezTo>
                  <a:cubicBezTo>
                    <a:pt x="1939" y="13442"/>
                    <a:pt x="2447" y="13684"/>
                    <a:pt x="2952" y="13684"/>
                  </a:cubicBezTo>
                  <a:cubicBezTo>
                    <a:pt x="3248" y="13684"/>
                    <a:pt x="3544" y="13600"/>
                    <a:pt x="3789" y="13422"/>
                  </a:cubicBezTo>
                  <a:lnTo>
                    <a:pt x="3789" y="13422"/>
                  </a:lnTo>
                  <a:cubicBezTo>
                    <a:pt x="3721" y="14198"/>
                    <a:pt x="4223" y="14952"/>
                    <a:pt x="4953" y="15203"/>
                  </a:cubicBezTo>
                  <a:cubicBezTo>
                    <a:pt x="5108" y="15253"/>
                    <a:pt x="5270" y="15276"/>
                    <a:pt x="5433" y="15276"/>
                  </a:cubicBezTo>
                  <a:cubicBezTo>
                    <a:pt x="6018" y="15276"/>
                    <a:pt x="6618" y="14972"/>
                    <a:pt x="6939" y="14472"/>
                  </a:cubicBezTo>
                  <a:cubicBezTo>
                    <a:pt x="7373" y="15317"/>
                    <a:pt x="7989" y="16093"/>
                    <a:pt x="8834" y="16527"/>
                  </a:cubicBezTo>
                  <a:cubicBezTo>
                    <a:pt x="9246" y="16738"/>
                    <a:pt x="9718" y="16852"/>
                    <a:pt x="10183" y="16852"/>
                  </a:cubicBezTo>
                  <a:cubicBezTo>
                    <a:pt x="10672" y="16852"/>
                    <a:pt x="11153" y="16727"/>
                    <a:pt x="11550" y="16458"/>
                  </a:cubicBezTo>
                  <a:cubicBezTo>
                    <a:pt x="12326" y="15910"/>
                    <a:pt x="12668" y="14746"/>
                    <a:pt x="12143" y="13947"/>
                  </a:cubicBezTo>
                  <a:lnTo>
                    <a:pt x="12143" y="13947"/>
                  </a:lnTo>
                  <a:cubicBezTo>
                    <a:pt x="12353" y="14099"/>
                    <a:pt x="12610" y="14173"/>
                    <a:pt x="12866" y="14173"/>
                  </a:cubicBezTo>
                  <a:cubicBezTo>
                    <a:pt x="13112" y="14173"/>
                    <a:pt x="13357" y="14104"/>
                    <a:pt x="13558" y="13970"/>
                  </a:cubicBezTo>
                  <a:cubicBezTo>
                    <a:pt x="13992" y="13673"/>
                    <a:pt x="14175" y="13103"/>
                    <a:pt x="14038" y="12623"/>
                  </a:cubicBezTo>
                  <a:lnTo>
                    <a:pt x="14038" y="12623"/>
                  </a:lnTo>
                  <a:cubicBezTo>
                    <a:pt x="14257" y="12743"/>
                    <a:pt x="14498" y="12797"/>
                    <a:pt x="14741" y="12797"/>
                  </a:cubicBezTo>
                  <a:cubicBezTo>
                    <a:pt x="15612" y="12797"/>
                    <a:pt x="16513" y="12100"/>
                    <a:pt x="16549" y="11208"/>
                  </a:cubicBezTo>
                  <a:cubicBezTo>
                    <a:pt x="16617" y="12007"/>
                    <a:pt x="17302" y="12692"/>
                    <a:pt x="18101" y="12760"/>
                  </a:cubicBezTo>
                  <a:cubicBezTo>
                    <a:pt x="18143" y="12764"/>
                    <a:pt x="18185" y="12766"/>
                    <a:pt x="18227" y="12766"/>
                  </a:cubicBezTo>
                  <a:cubicBezTo>
                    <a:pt x="18937" y="12766"/>
                    <a:pt x="19606" y="12257"/>
                    <a:pt x="19824" y="11582"/>
                  </a:cubicBezTo>
                  <a:lnTo>
                    <a:pt x="19824" y="11582"/>
                  </a:lnTo>
                  <a:cubicBezTo>
                    <a:pt x="19686" y="12219"/>
                    <a:pt x="20128" y="12953"/>
                    <a:pt x="20771" y="13103"/>
                  </a:cubicBezTo>
                  <a:cubicBezTo>
                    <a:pt x="20855" y="13122"/>
                    <a:pt x="20940" y="13132"/>
                    <a:pt x="21024" y="13132"/>
                  </a:cubicBezTo>
                  <a:cubicBezTo>
                    <a:pt x="21497" y="13132"/>
                    <a:pt x="21960" y="12839"/>
                    <a:pt x="22179" y="12415"/>
                  </a:cubicBezTo>
                  <a:lnTo>
                    <a:pt x="22179" y="12415"/>
                  </a:lnTo>
                  <a:cubicBezTo>
                    <a:pt x="22057" y="12873"/>
                    <a:pt x="22011" y="13348"/>
                    <a:pt x="22118" y="13810"/>
                  </a:cubicBezTo>
                  <a:cubicBezTo>
                    <a:pt x="22278" y="14381"/>
                    <a:pt x="22780" y="14929"/>
                    <a:pt x="23373" y="14952"/>
                  </a:cubicBezTo>
                  <a:cubicBezTo>
                    <a:pt x="23395" y="14953"/>
                    <a:pt x="23417" y="14954"/>
                    <a:pt x="23438" y="14954"/>
                  </a:cubicBezTo>
                  <a:cubicBezTo>
                    <a:pt x="23792" y="14954"/>
                    <a:pt x="24144" y="14735"/>
                    <a:pt x="24325" y="14433"/>
                  </a:cubicBezTo>
                  <a:lnTo>
                    <a:pt x="24325" y="14433"/>
                  </a:lnTo>
                  <a:cubicBezTo>
                    <a:pt x="24379" y="14780"/>
                    <a:pt x="24600" y="15107"/>
                    <a:pt x="24925" y="15248"/>
                  </a:cubicBezTo>
                  <a:cubicBezTo>
                    <a:pt x="25042" y="15299"/>
                    <a:pt x="25167" y="15323"/>
                    <a:pt x="25293" y="15323"/>
                  </a:cubicBezTo>
                  <a:cubicBezTo>
                    <a:pt x="25730" y="15323"/>
                    <a:pt x="26171" y="15035"/>
                    <a:pt x="26295" y="14609"/>
                  </a:cubicBezTo>
                  <a:cubicBezTo>
                    <a:pt x="26474" y="14928"/>
                    <a:pt x="26826" y="15124"/>
                    <a:pt x="27186" y="15124"/>
                  </a:cubicBezTo>
                  <a:cubicBezTo>
                    <a:pt x="27239" y="15124"/>
                    <a:pt x="27292" y="15120"/>
                    <a:pt x="27345" y="15111"/>
                  </a:cubicBezTo>
                  <a:cubicBezTo>
                    <a:pt x="27733" y="15020"/>
                    <a:pt x="28075" y="14678"/>
                    <a:pt x="28121" y="14267"/>
                  </a:cubicBezTo>
                  <a:cubicBezTo>
                    <a:pt x="28505" y="14638"/>
                    <a:pt x="29032" y="14815"/>
                    <a:pt x="29565" y="14815"/>
                  </a:cubicBezTo>
                  <a:cubicBezTo>
                    <a:pt x="29984" y="14815"/>
                    <a:pt x="30407" y="14706"/>
                    <a:pt x="30769" y="14495"/>
                  </a:cubicBezTo>
                  <a:cubicBezTo>
                    <a:pt x="31590" y="14039"/>
                    <a:pt x="32093" y="13126"/>
                    <a:pt x="32230" y="12190"/>
                  </a:cubicBezTo>
                  <a:cubicBezTo>
                    <a:pt x="32366" y="11254"/>
                    <a:pt x="32138" y="10295"/>
                    <a:pt x="31773" y="9428"/>
                  </a:cubicBezTo>
                  <a:cubicBezTo>
                    <a:pt x="30974" y="7556"/>
                    <a:pt x="29491" y="6073"/>
                    <a:pt x="27801" y="4977"/>
                  </a:cubicBezTo>
                  <a:cubicBezTo>
                    <a:pt x="26135" y="3859"/>
                    <a:pt x="24241" y="3105"/>
                    <a:pt x="22346" y="2375"/>
                  </a:cubicBezTo>
                  <a:cubicBezTo>
                    <a:pt x="19927" y="1462"/>
                    <a:pt x="17439" y="595"/>
                    <a:pt x="14859" y="207"/>
                  </a:cubicBezTo>
                  <a:cubicBezTo>
                    <a:pt x="13979" y="74"/>
                    <a:pt x="13083" y="0"/>
                    <a:pt x="1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11606750" y="7849178"/>
              <a:ext cx="5278410" cy="1668635"/>
            </a:xfrm>
            <a:custGeom>
              <a:avLst/>
              <a:gdLst/>
              <a:ahLst/>
              <a:cxnLst/>
              <a:rect l="l" t="t" r="r" b="b"/>
              <a:pathLst>
                <a:path w="32367" h="10232" extrusionOk="0">
                  <a:moveTo>
                    <a:pt x="16439" y="0"/>
                  </a:moveTo>
                  <a:cubicBezTo>
                    <a:pt x="12482" y="0"/>
                    <a:pt x="8531" y="562"/>
                    <a:pt x="4634" y="1265"/>
                  </a:cubicBezTo>
                  <a:cubicBezTo>
                    <a:pt x="3995" y="1379"/>
                    <a:pt x="3356" y="1493"/>
                    <a:pt x="2739" y="1676"/>
                  </a:cubicBezTo>
                  <a:cubicBezTo>
                    <a:pt x="2374" y="2292"/>
                    <a:pt x="2191" y="2908"/>
                    <a:pt x="1575" y="3319"/>
                  </a:cubicBezTo>
                  <a:cubicBezTo>
                    <a:pt x="753" y="3867"/>
                    <a:pt x="46" y="4415"/>
                    <a:pt x="23" y="5488"/>
                  </a:cubicBezTo>
                  <a:cubicBezTo>
                    <a:pt x="0" y="6675"/>
                    <a:pt x="1005" y="7770"/>
                    <a:pt x="2169" y="7862"/>
                  </a:cubicBezTo>
                  <a:cubicBezTo>
                    <a:pt x="1849" y="8044"/>
                    <a:pt x="1644" y="8364"/>
                    <a:pt x="1530" y="8706"/>
                  </a:cubicBezTo>
                  <a:cubicBezTo>
                    <a:pt x="1826" y="8980"/>
                    <a:pt x="2100" y="9277"/>
                    <a:pt x="2511" y="9437"/>
                  </a:cubicBezTo>
                  <a:cubicBezTo>
                    <a:pt x="2783" y="9542"/>
                    <a:pt x="3072" y="9593"/>
                    <a:pt x="3360" y="9593"/>
                  </a:cubicBezTo>
                  <a:cubicBezTo>
                    <a:pt x="3823" y="9593"/>
                    <a:pt x="4286" y="9461"/>
                    <a:pt x="4679" y="9208"/>
                  </a:cubicBezTo>
                  <a:cubicBezTo>
                    <a:pt x="4972" y="9859"/>
                    <a:pt x="5682" y="10217"/>
                    <a:pt x="6382" y="10217"/>
                  </a:cubicBezTo>
                  <a:cubicBezTo>
                    <a:pt x="6884" y="10217"/>
                    <a:pt x="7381" y="10033"/>
                    <a:pt x="7715" y="9642"/>
                  </a:cubicBezTo>
                  <a:cubicBezTo>
                    <a:pt x="8181" y="10027"/>
                    <a:pt x="8782" y="10232"/>
                    <a:pt x="9376" y="10232"/>
                  </a:cubicBezTo>
                  <a:cubicBezTo>
                    <a:pt x="9626" y="10232"/>
                    <a:pt x="9875" y="10196"/>
                    <a:pt x="10112" y="10121"/>
                  </a:cubicBezTo>
                  <a:cubicBezTo>
                    <a:pt x="10934" y="9870"/>
                    <a:pt x="11595" y="9185"/>
                    <a:pt x="11824" y="8387"/>
                  </a:cubicBezTo>
                  <a:cubicBezTo>
                    <a:pt x="12291" y="8684"/>
                    <a:pt x="12846" y="8841"/>
                    <a:pt x="13396" y="8841"/>
                  </a:cubicBezTo>
                  <a:cubicBezTo>
                    <a:pt x="13733" y="8841"/>
                    <a:pt x="14068" y="8782"/>
                    <a:pt x="14380" y="8660"/>
                  </a:cubicBezTo>
                  <a:cubicBezTo>
                    <a:pt x="15202" y="8341"/>
                    <a:pt x="15864" y="7610"/>
                    <a:pt x="16069" y="6743"/>
                  </a:cubicBezTo>
                  <a:cubicBezTo>
                    <a:pt x="16357" y="7082"/>
                    <a:pt x="16795" y="7270"/>
                    <a:pt x="17226" y="7270"/>
                  </a:cubicBezTo>
                  <a:cubicBezTo>
                    <a:pt x="17376" y="7270"/>
                    <a:pt x="17525" y="7247"/>
                    <a:pt x="17667" y="7200"/>
                  </a:cubicBezTo>
                  <a:cubicBezTo>
                    <a:pt x="18238" y="7040"/>
                    <a:pt x="18671" y="6515"/>
                    <a:pt x="18740" y="5944"/>
                  </a:cubicBezTo>
                  <a:cubicBezTo>
                    <a:pt x="18756" y="5945"/>
                    <a:pt x="18772" y="5945"/>
                    <a:pt x="18788" y="5945"/>
                  </a:cubicBezTo>
                  <a:cubicBezTo>
                    <a:pt x="19251" y="5945"/>
                    <a:pt x="19705" y="5633"/>
                    <a:pt x="19904" y="5214"/>
                  </a:cubicBezTo>
                  <a:lnTo>
                    <a:pt x="19904" y="5214"/>
                  </a:lnTo>
                  <a:cubicBezTo>
                    <a:pt x="19607" y="6287"/>
                    <a:pt x="20223" y="7542"/>
                    <a:pt x="21251" y="7930"/>
                  </a:cubicBezTo>
                  <a:cubicBezTo>
                    <a:pt x="21490" y="8023"/>
                    <a:pt x="21744" y="8067"/>
                    <a:pt x="21998" y="8067"/>
                  </a:cubicBezTo>
                  <a:cubicBezTo>
                    <a:pt x="22930" y="8067"/>
                    <a:pt x="23872" y="7480"/>
                    <a:pt x="24195" y="6583"/>
                  </a:cubicBezTo>
                  <a:cubicBezTo>
                    <a:pt x="24241" y="6903"/>
                    <a:pt x="24537" y="7200"/>
                    <a:pt x="24857" y="7245"/>
                  </a:cubicBezTo>
                  <a:cubicBezTo>
                    <a:pt x="24906" y="7255"/>
                    <a:pt x="24955" y="7260"/>
                    <a:pt x="25003" y="7260"/>
                  </a:cubicBezTo>
                  <a:cubicBezTo>
                    <a:pt x="25298" y="7260"/>
                    <a:pt x="25586" y="7090"/>
                    <a:pt x="25724" y="6836"/>
                  </a:cubicBezTo>
                  <a:lnTo>
                    <a:pt x="25724" y="6836"/>
                  </a:lnTo>
                  <a:cubicBezTo>
                    <a:pt x="25268" y="7680"/>
                    <a:pt x="25497" y="8843"/>
                    <a:pt x="26226" y="9459"/>
                  </a:cubicBezTo>
                  <a:cubicBezTo>
                    <a:pt x="26617" y="9791"/>
                    <a:pt x="27124" y="9956"/>
                    <a:pt x="27627" y="9956"/>
                  </a:cubicBezTo>
                  <a:cubicBezTo>
                    <a:pt x="28094" y="9956"/>
                    <a:pt x="28557" y="9814"/>
                    <a:pt x="28920" y="9528"/>
                  </a:cubicBezTo>
                  <a:cubicBezTo>
                    <a:pt x="29095" y="9923"/>
                    <a:pt x="29524" y="10191"/>
                    <a:pt x="29942" y="10191"/>
                  </a:cubicBezTo>
                  <a:cubicBezTo>
                    <a:pt x="29959" y="10191"/>
                    <a:pt x="29976" y="10191"/>
                    <a:pt x="29993" y="10190"/>
                  </a:cubicBezTo>
                  <a:cubicBezTo>
                    <a:pt x="30449" y="10167"/>
                    <a:pt x="30860" y="9870"/>
                    <a:pt x="30997" y="9437"/>
                  </a:cubicBezTo>
                  <a:cubicBezTo>
                    <a:pt x="31285" y="9663"/>
                    <a:pt x="31629" y="9759"/>
                    <a:pt x="31962" y="9759"/>
                  </a:cubicBezTo>
                  <a:cubicBezTo>
                    <a:pt x="31998" y="9759"/>
                    <a:pt x="32034" y="9758"/>
                    <a:pt x="32070" y="9756"/>
                  </a:cubicBezTo>
                  <a:cubicBezTo>
                    <a:pt x="32138" y="9551"/>
                    <a:pt x="32184" y="9345"/>
                    <a:pt x="32230" y="9140"/>
                  </a:cubicBezTo>
                  <a:cubicBezTo>
                    <a:pt x="32366" y="8204"/>
                    <a:pt x="32138" y="7245"/>
                    <a:pt x="31773" y="6378"/>
                  </a:cubicBezTo>
                  <a:cubicBezTo>
                    <a:pt x="30997" y="4552"/>
                    <a:pt x="29536" y="3091"/>
                    <a:pt x="27893" y="1973"/>
                  </a:cubicBezTo>
                  <a:cubicBezTo>
                    <a:pt x="24788" y="763"/>
                    <a:pt x="21410" y="169"/>
                    <a:pt x="18055" y="32"/>
                  </a:cubicBezTo>
                  <a:cubicBezTo>
                    <a:pt x="17516" y="11"/>
                    <a:pt x="16977" y="0"/>
                    <a:pt x="16439"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12526195" y="7351948"/>
              <a:ext cx="3670278" cy="6637030"/>
            </a:xfrm>
            <a:custGeom>
              <a:avLst/>
              <a:gdLst/>
              <a:ahLst/>
              <a:cxnLst/>
              <a:rect l="l" t="t" r="r" b="b"/>
              <a:pathLst>
                <a:path w="22506" h="40698" extrusionOk="0">
                  <a:moveTo>
                    <a:pt x="12691" y="0"/>
                  </a:moveTo>
                  <a:cubicBezTo>
                    <a:pt x="12075" y="1621"/>
                    <a:pt x="11732" y="3355"/>
                    <a:pt x="11618" y="5090"/>
                  </a:cubicBezTo>
                  <a:cubicBezTo>
                    <a:pt x="11527" y="6825"/>
                    <a:pt x="11618" y="8560"/>
                    <a:pt x="11755" y="10271"/>
                  </a:cubicBezTo>
                  <a:cubicBezTo>
                    <a:pt x="11915" y="11983"/>
                    <a:pt x="12143" y="13672"/>
                    <a:pt x="12326" y="15316"/>
                  </a:cubicBezTo>
                  <a:cubicBezTo>
                    <a:pt x="12463" y="16389"/>
                    <a:pt x="12554" y="17461"/>
                    <a:pt x="12645" y="18534"/>
                  </a:cubicBezTo>
                  <a:cubicBezTo>
                    <a:pt x="12508" y="18443"/>
                    <a:pt x="12371" y="18329"/>
                    <a:pt x="12234" y="18237"/>
                  </a:cubicBezTo>
                  <a:cubicBezTo>
                    <a:pt x="11915" y="17964"/>
                    <a:pt x="11595" y="17644"/>
                    <a:pt x="11321" y="17324"/>
                  </a:cubicBezTo>
                  <a:cubicBezTo>
                    <a:pt x="11253" y="17256"/>
                    <a:pt x="11162" y="17165"/>
                    <a:pt x="11116" y="17073"/>
                  </a:cubicBezTo>
                  <a:lnTo>
                    <a:pt x="11002" y="16959"/>
                  </a:lnTo>
                  <a:lnTo>
                    <a:pt x="10911" y="16822"/>
                  </a:lnTo>
                  <a:lnTo>
                    <a:pt x="10819" y="16708"/>
                  </a:lnTo>
                  <a:lnTo>
                    <a:pt x="10728" y="16571"/>
                  </a:lnTo>
                  <a:cubicBezTo>
                    <a:pt x="10659" y="16480"/>
                    <a:pt x="10614" y="16389"/>
                    <a:pt x="10545" y="16297"/>
                  </a:cubicBezTo>
                  <a:cubicBezTo>
                    <a:pt x="10089" y="15544"/>
                    <a:pt x="9701" y="14700"/>
                    <a:pt x="9313" y="13832"/>
                  </a:cubicBezTo>
                  <a:lnTo>
                    <a:pt x="8719" y="12508"/>
                  </a:lnTo>
                  <a:cubicBezTo>
                    <a:pt x="8537" y="12075"/>
                    <a:pt x="8331" y="11618"/>
                    <a:pt x="8103" y="11184"/>
                  </a:cubicBezTo>
                  <a:lnTo>
                    <a:pt x="7783" y="10523"/>
                  </a:lnTo>
                  <a:lnTo>
                    <a:pt x="7418" y="9861"/>
                  </a:lnTo>
                  <a:cubicBezTo>
                    <a:pt x="7304" y="9655"/>
                    <a:pt x="7167" y="9427"/>
                    <a:pt x="7053" y="9221"/>
                  </a:cubicBezTo>
                  <a:cubicBezTo>
                    <a:pt x="6916" y="9016"/>
                    <a:pt x="6779" y="8811"/>
                    <a:pt x="6642" y="8582"/>
                  </a:cubicBezTo>
                  <a:cubicBezTo>
                    <a:pt x="6117" y="7761"/>
                    <a:pt x="5524" y="6962"/>
                    <a:pt x="4862" y="6209"/>
                  </a:cubicBezTo>
                  <a:lnTo>
                    <a:pt x="4611" y="5935"/>
                  </a:lnTo>
                  <a:cubicBezTo>
                    <a:pt x="4542" y="5843"/>
                    <a:pt x="4451" y="5752"/>
                    <a:pt x="4360" y="5661"/>
                  </a:cubicBezTo>
                  <a:cubicBezTo>
                    <a:pt x="4200" y="5501"/>
                    <a:pt x="4017" y="5318"/>
                    <a:pt x="3835" y="5136"/>
                  </a:cubicBezTo>
                  <a:cubicBezTo>
                    <a:pt x="3652" y="4976"/>
                    <a:pt x="3470" y="4793"/>
                    <a:pt x="3287" y="4656"/>
                  </a:cubicBezTo>
                  <a:lnTo>
                    <a:pt x="3013" y="4405"/>
                  </a:lnTo>
                  <a:lnTo>
                    <a:pt x="2853" y="4291"/>
                  </a:lnTo>
                  <a:lnTo>
                    <a:pt x="2716" y="4177"/>
                  </a:lnTo>
                  <a:cubicBezTo>
                    <a:pt x="1917" y="3584"/>
                    <a:pt x="1096" y="3059"/>
                    <a:pt x="183" y="2648"/>
                  </a:cubicBezTo>
                  <a:lnTo>
                    <a:pt x="0" y="3013"/>
                  </a:lnTo>
                  <a:cubicBezTo>
                    <a:pt x="1621" y="3995"/>
                    <a:pt x="2967" y="5341"/>
                    <a:pt x="4063" y="6848"/>
                  </a:cubicBezTo>
                  <a:cubicBezTo>
                    <a:pt x="4634" y="7624"/>
                    <a:pt x="5113" y="8423"/>
                    <a:pt x="5569" y="9244"/>
                  </a:cubicBezTo>
                  <a:cubicBezTo>
                    <a:pt x="5661" y="9450"/>
                    <a:pt x="5775" y="9655"/>
                    <a:pt x="5889" y="9861"/>
                  </a:cubicBezTo>
                  <a:cubicBezTo>
                    <a:pt x="5980" y="10066"/>
                    <a:pt x="6094" y="10271"/>
                    <a:pt x="6186" y="10500"/>
                  </a:cubicBezTo>
                  <a:lnTo>
                    <a:pt x="6482" y="11139"/>
                  </a:lnTo>
                  <a:lnTo>
                    <a:pt x="6756" y="11778"/>
                  </a:lnTo>
                  <a:cubicBezTo>
                    <a:pt x="7053" y="12508"/>
                    <a:pt x="7327" y="13284"/>
                    <a:pt x="7601" y="14038"/>
                  </a:cubicBezTo>
                  <a:cubicBezTo>
                    <a:pt x="7190" y="14015"/>
                    <a:pt x="6756" y="13946"/>
                    <a:pt x="6323" y="13855"/>
                  </a:cubicBezTo>
                  <a:cubicBezTo>
                    <a:pt x="5524" y="13672"/>
                    <a:pt x="4725" y="13421"/>
                    <a:pt x="3972" y="13033"/>
                  </a:cubicBezTo>
                  <a:lnTo>
                    <a:pt x="3721" y="13444"/>
                  </a:lnTo>
                  <a:cubicBezTo>
                    <a:pt x="4428" y="13969"/>
                    <a:pt x="5250" y="14380"/>
                    <a:pt x="6094" y="14700"/>
                  </a:cubicBezTo>
                  <a:cubicBezTo>
                    <a:pt x="6711" y="14928"/>
                    <a:pt x="7373" y="15110"/>
                    <a:pt x="8057" y="15225"/>
                  </a:cubicBezTo>
                  <a:cubicBezTo>
                    <a:pt x="8308" y="15886"/>
                    <a:pt x="8628" y="16571"/>
                    <a:pt x="8993" y="17210"/>
                  </a:cubicBezTo>
                  <a:cubicBezTo>
                    <a:pt x="9062" y="17324"/>
                    <a:pt x="9107" y="17439"/>
                    <a:pt x="9199" y="17553"/>
                  </a:cubicBezTo>
                  <a:lnTo>
                    <a:pt x="9290" y="17735"/>
                  </a:lnTo>
                  <a:lnTo>
                    <a:pt x="9404" y="17895"/>
                  </a:lnTo>
                  <a:lnTo>
                    <a:pt x="9518" y="18055"/>
                  </a:lnTo>
                  <a:lnTo>
                    <a:pt x="9655" y="18215"/>
                  </a:lnTo>
                  <a:cubicBezTo>
                    <a:pt x="9724" y="18329"/>
                    <a:pt x="9815" y="18443"/>
                    <a:pt x="9883" y="18534"/>
                  </a:cubicBezTo>
                  <a:cubicBezTo>
                    <a:pt x="10226" y="18945"/>
                    <a:pt x="10614" y="19333"/>
                    <a:pt x="11002" y="19675"/>
                  </a:cubicBezTo>
                  <a:cubicBezTo>
                    <a:pt x="11413" y="20018"/>
                    <a:pt x="11846" y="20337"/>
                    <a:pt x="12326" y="20611"/>
                  </a:cubicBezTo>
                  <a:cubicBezTo>
                    <a:pt x="12463" y="20703"/>
                    <a:pt x="12622" y="20771"/>
                    <a:pt x="12782" y="20862"/>
                  </a:cubicBezTo>
                  <a:cubicBezTo>
                    <a:pt x="12919" y="23989"/>
                    <a:pt x="12874" y="27116"/>
                    <a:pt x="12645" y="30221"/>
                  </a:cubicBezTo>
                  <a:cubicBezTo>
                    <a:pt x="12417" y="33530"/>
                    <a:pt x="11983" y="36794"/>
                    <a:pt x="11344" y="40013"/>
                  </a:cubicBezTo>
                  <a:lnTo>
                    <a:pt x="15909" y="40698"/>
                  </a:lnTo>
                  <a:cubicBezTo>
                    <a:pt x="16275" y="37251"/>
                    <a:pt x="16434" y="33781"/>
                    <a:pt x="16343" y="30312"/>
                  </a:cubicBezTo>
                  <a:cubicBezTo>
                    <a:pt x="16297" y="27664"/>
                    <a:pt x="16115" y="25039"/>
                    <a:pt x="15818" y="22414"/>
                  </a:cubicBezTo>
                  <a:cubicBezTo>
                    <a:pt x="16571" y="21821"/>
                    <a:pt x="17233" y="21159"/>
                    <a:pt x="17827" y="20429"/>
                  </a:cubicBezTo>
                  <a:cubicBezTo>
                    <a:pt x="18694" y="19356"/>
                    <a:pt x="19402" y="18215"/>
                    <a:pt x="19972" y="17005"/>
                  </a:cubicBezTo>
                  <a:cubicBezTo>
                    <a:pt x="20566" y="15795"/>
                    <a:pt x="21022" y="14563"/>
                    <a:pt x="21410" y="13307"/>
                  </a:cubicBezTo>
                  <a:cubicBezTo>
                    <a:pt x="21821" y="12052"/>
                    <a:pt x="22163" y="10796"/>
                    <a:pt x="22506" y="9541"/>
                  </a:cubicBezTo>
                  <a:lnTo>
                    <a:pt x="21844" y="9336"/>
                  </a:lnTo>
                  <a:cubicBezTo>
                    <a:pt x="21456" y="10591"/>
                    <a:pt x="21045" y="11824"/>
                    <a:pt x="20588" y="13010"/>
                  </a:cubicBezTo>
                  <a:cubicBezTo>
                    <a:pt x="20155" y="14220"/>
                    <a:pt x="19630" y="15407"/>
                    <a:pt x="19036" y="16526"/>
                  </a:cubicBezTo>
                  <a:cubicBezTo>
                    <a:pt x="18420" y="17644"/>
                    <a:pt x="17713" y="18671"/>
                    <a:pt x="16891" y="19607"/>
                  </a:cubicBezTo>
                  <a:cubicBezTo>
                    <a:pt x="16480" y="20041"/>
                    <a:pt x="16069" y="20452"/>
                    <a:pt x="15613" y="20840"/>
                  </a:cubicBezTo>
                  <a:cubicBezTo>
                    <a:pt x="15567" y="20566"/>
                    <a:pt x="15544" y="20292"/>
                    <a:pt x="15498" y="20018"/>
                  </a:cubicBezTo>
                  <a:cubicBezTo>
                    <a:pt x="15247" y="18329"/>
                    <a:pt x="14951" y="16640"/>
                    <a:pt x="14608" y="14951"/>
                  </a:cubicBezTo>
                  <a:cubicBezTo>
                    <a:pt x="14448" y="14197"/>
                    <a:pt x="14266" y="13421"/>
                    <a:pt x="14106" y="12668"/>
                  </a:cubicBezTo>
                  <a:cubicBezTo>
                    <a:pt x="14289" y="12189"/>
                    <a:pt x="14540" y="11687"/>
                    <a:pt x="14837" y="11207"/>
                  </a:cubicBezTo>
                  <a:cubicBezTo>
                    <a:pt x="15270" y="10523"/>
                    <a:pt x="15795" y="9838"/>
                    <a:pt x="16320" y="9153"/>
                  </a:cubicBezTo>
                  <a:cubicBezTo>
                    <a:pt x="16845" y="8468"/>
                    <a:pt x="17393" y="7738"/>
                    <a:pt x="17804" y="6939"/>
                  </a:cubicBezTo>
                  <a:cubicBezTo>
                    <a:pt x="18032" y="6528"/>
                    <a:pt x="18215" y="6094"/>
                    <a:pt x="18352" y="5661"/>
                  </a:cubicBezTo>
                  <a:cubicBezTo>
                    <a:pt x="18466" y="5204"/>
                    <a:pt x="18557" y="4748"/>
                    <a:pt x="18580" y="4268"/>
                  </a:cubicBezTo>
                  <a:lnTo>
                    <a:pt x="17804" y="4223"/>
                  </a:lnTo>
                  <a:cubicBezTo>
                    <a:pt x="17735" y="5022"/>
                    <a:pt x="17393" y="5752"/>
                    <a:pt x="16959" y="6437"/>
                  </a:cubicBezTo>
                  <a:cubicBezTo>
                    <a:pt x="16526" y="7144"/>
                    <a:pt x="15978" y="7761"/>
                    <a:pt x="15407" y="8400"/>
                  </a:cubicBezTo>
                  <a:cubicBezTo>
                    <a:pt x="14837" y="9039"/>
                    <a:pt x="14243" y="9701"/>
                    <a:pt x="13695" y="10431"/>
                  </a:cubicBezTo>
                  <a:cubicBezTo>
                    <a:pt x="13672" y="10431"/>
                    <a:pt x="13650" y="10454"/>
                    <a:pt x="13650" y="10477"/>
                  </a:cubicBezTo>
                  <a:cubicBezTo>
                    <a:pt x="13604" y="10340"/>
                    <a:pt x="13581" y="10180"/>
                    <a:pt x="13558" y="10020"/>
                  </a:cubicBezTo>
                  <a:cubicBezTo>
                    <a:pt x="13239" y="8377"/>
                    <a:pt x="12988" y="6756"/>
                    <a:pt x="12942" y="5113"/>
                  </a:cubicBezTo>
                  <a:cubicBezTo>
                    <a:pt x="12919" y="4291"/>
                    <a:pt x="12942" y="3470"/>
                    <a:pt x="13010" y="2648"/>
                  </a:cubicBezTo>
                  <a:cubicBezTo>
                    <a:pt x="13102" y="1849"/>
                    <a:pt x="13239" y="1027"/>
                    <a:pt x="13467" y="251"/>
                  </a:cubicBezTo>
                  <a:lnTo>
                    <a:pt x="126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12738362" y="7969858"/>
              <a:ext cx="1161456" cy="1323068"/>
            </a:xfrm>
            <a:custGeom>
              <a:avLst/>
              <a:gdLst/>
              <a:ahLst/>
              <a:cxnLst/>
              <a:rect l="l" t="t" r="r" b="b"/>
              <a:pathLst>
                <a:path w="7122" h="8113" extrusionOk="0">
                  <a:moveTo>
                    <a:pt x="867" y="0"/>
                  </a:moveTo>
                  <a:cubicBezTo>
                    <a:pt x="571" y="23"/>
                    <a:pt x="274" y="69"/>
                    <a:pt x="0" y="114"/>
                  </a:cubicBezTo>
                  <a:cubicBezTo>
                    <a:pt x="1050" y="982"/>
                    <a:pt x="1986" y="1986"/>
                    <a:pt x="2762" y="3059"/>
                  </a:cubicBezTo>
                  <a:cubicBezTo>
                    <a:pt x="3333" y="3835"/>
                    <a:pt x="3812" y="4634"/>
                    <a:pt x="4268" y="5455"/>
                  </a:cubicBezTo>
                  <a:cubicBezTo>
                    <a:pt x="4360" y="5661"/>
                    <a:pt x="4474" y="5866"/>
                    <a:pt x="4588" y="6072"/>
                  </a:cubicBezTo>
                  <a:cubicBezTo>
                    <a:pt x="4679" y="6277"/>
                    <a:pt x="4793" y="6482"/>
                    <a:pt x="4885" y="6711"/>
                  </a:cubicBezTo>
                  <a:lnTo>
                    <a:pt x="5181" y="7350"/>
                  </a:lnTo>
                  <a:lnTo>
                    <a:pt x="5410" y="7920"/>
                  </a:lnTo>
                  <a:cubicBezTo>
                    <a:pt x="5747" y="8047"/>
                    <a:pt x="6102" y="8113"/>
                    <a:pt x="6458" y="8113"/>
                  </a:cubicBezTo>
                  <a:cubicBezTo>
                    <a:pt x="6680" y="8113"/>
                    <a:pt x="6902" y="8087"/>
                    <a:pt x="7122" y="8035"/>
                  </a:cubicBezTo>
                  <a:cubicBezTo>
                    <a:pt x="7007" y="7806"/>
                    <a:pt x="6916" y="7601"/>
                    <a:pt x="6802" y="7395"/>
                  </a:cubicBezTo>
                  <a:lnTo>
                    <a:pt x="6482" y="6734"/>
                  </a:lnTo>
                  <a:lnTo>
                    <a:pt x="6117" y="6072"/>
                  </a:lnTo>
                  <a:cubicBezTo>
                    <a:pt x="6003" y="5866"/>
                    <a:pt x="5866" y="5638"/>
                    <a:pt x="5752" y="5432"/>
                  </a:cubicBezTo>
                  <a:cubicBezTo>
                    <a:pt x="5615" y="5227"/>
                    <a:pt x="5478" y="5022"/>
                    <a:pt x="5341" y="4793"/>
                  </a:cubicBezTo>
                  <a:cubicBezTo>
                    <a:pt x="4816" y="3972"/>
                    <a:pt x="4223" y="3173"/>
                    <a:pt x="3561" y="2420"/>
                  </a:cubicBezTo>
                  <a:lnTo>
                    <a:pt x="3310" y="2146"/>
                  </a:lnTo>
                  <a:cubicBezTo>
                    <a:pt x="3241" y="2054"/>
                    <a:pt x="3150" y="1963"/>
                    <a:pt x="3059" y="1872"/>
                  </a:cubicBezTo>
                  <a:cubicBezTo>
                    <a:pt x="2899" y="1712"/>
                    <a:pt x="2716" y="1529"/>
                    <a:pt x="2534" y="1347"/>
                  </a:cubicBezTo>
                  <a:cubicBezTo>
                    <a:pt x="2351" y="1187"/>
                    <a:pt x="2169" y="1004"/>
                    <a:pt x="1986" y="867"/>
                  </a:cubicBezTo>
                  <a:lnTo>
                    <a:pt x="1712" y="616"/>
                  </a:lnTo>
                  <a:lnTo>
                    <a:pt x="1552" y="502"/>
                  </a:lnTo>
                  <a:lnTo>
                    <a:pt x="1415" y="388"/>
                  </a:lnTo>
                  <a:cubicBezTo>
                    <a:pt x="1233" y="251"/>
                    <a:pt x="1050" y="114"/>
                    <a:pt x="867"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14405855" y="7850646"/>
              <a:ext cx="297947" cy="1180210"/>
            </a:xfrm>
            <a:custGeom>
              <a:avLst/>
              <a:gdLst/>
              <a:ahLst/>
              <a:cxnLst/>
              <a:rect l="l" t="t" r="r" b="b"/>
              <a:pathLst>
                <a:path w="1827" h="7237" extrusionOk="0">
                  <a:moveTo>
                    <a:pt x="343" y="1"/>
                  </a:moveTo>
                  <a:cubicBezTo>
                    <a:pt x="229" y="685"/>
                    <a:pt x="138" y="1347"/>
                    <a:pt x="92" y="2032"/>
                  </a:cubicBezTo>
                  <a:cubicBezTo>
                    <a:pt x="1" y="3767"/>
                    <a:pt x="92" y="5502"/>
                    <a:pt x="229" y="7213"/>
                  </a:cubicBezTo>
                  <a:lnTo>
                    <a:pt x="252" y="7236"/>
                  </a:lnTo>
                  <a:cubicBezTo>
                    <a:pt x="320" y="7236"/>
                    <a:pt x="412" y="7213"/>
                    <a:pt x="503" y="7191"/>
                  </a:cubicBezTo>
                  <a:cubicBezTo>
                    <a:pt x="1074" y="7031"/>
                    <a:pt x="1507" y="6506"/>
                    <a:pt x="1576" y="5935"/>
                  </a:cubicBezTo>
                  <a:cubicBezTo>
                    <a:pt x="1667" y="5935"/>
                    <a:pt x="1758" y="5935"/>
                    <a:pt x="1827" y="5912"/>
                  </a:cubicBezTo>
                  <a:cubicBezTo>
                    <a:pt x="1621" y="4634"/>
                    <a:pt x="1462" y="3333"/>
                    <a:pt x="1416" y="2055"/>
                  </a:cubicBezTo>
                  <a:cubicBezTo>
                    <a:pt x="1393" y="1393"/>
                    <a:pt x="1393" y="708"/>
                    <a:pt x="1439" y="46"/>
                  </a:cubicBezTo>
                  <a:cubicBezTo>
                    <a:pt x="1256" y="46"/>
                    <a:pt x="1074" y="46"/>
                    <a:pt x="891" y="23"/>
                  </a:cubicBezTo>
                  <a:cubicBezTo>
                    <a:pt x="708" y="23"/>
                    <a:pt x="526" y="23"/>
                    <a:pt x="343"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15909779" y="8874299"/>
              <a:ext cx="286695" cy="591980"/>
            </a:xfrm>
            <a:custGeom>
              <a:avLst/>
              <a:gdLst/>
              <a:ahLst/>
              <a:cxnLst/>
              <a:rect l="l" t="t" r="r" b="b"/>
              <a:pathLst>
                <a:path w="1758" h="3630" extrusionOk="0">
                  <a:moveTo>
                    <a:pt x="1096" y="1"/>
                  </a:moveTo>
                  <a:cubicBezTo>
                    <a:pt x="731" y="1119"/>
                    <a:pt x="388" y="2215"/>
                    <a:pt x="0" y="3287"/>
                  </a:cubicBezTo>
                  <a:cubicBezTo>
                    <a:pt x="229" y="3447"/>
                    <a:pt x="502" y="3561"/>
                    <a:pt x="776" y="3630"/>
                  </a:cubicBezTo>
                  <a:cubicBezTo>
                    <a:pt x="1142" y="2489"/>
                    <a:pt x="1438" y="1347"/>
                    <a:pt x="1758" y="206"/>
                  </a:cubicBezTo>
                  <a:lnTo>
                    <a:pt x="1096"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14863784" y="8040471"/>
              <a:ext cx="692438" cy="1060998"/>
            </a:xfrm>
            <a:custGeom>
              <a:avLst/>
              <a:gdLst/>
              <a:ahLst/>
              <a:cxnLst/>
              <a:rect l="l" t="t" r="r" b="b"/>
              <a:pathLst>
                <a:path w="4246" h="6506" extrusionOk="0">
                  <a:moveTo>
                    <a:pt x="3470" y="1"/>
                  </a:moveTo>
                  <a:cubicBezTo>
                    <a:pt x="3401" y="800"/>
                    <a:pt x="3059" y="1530"/>
                    <a:pt x="2625" y="2215"/>
                  </a:cubicBezTo>
                  <a:cubicBezTo>
                    <a:pt x="2192" y="2922"/>
                    <a:pt x="1644" y="3539"/>
                    <a:pt x="1073" y="4178"/>
                  </a:cubicBezTo>
                  <a:cubicBezTo>
                    <a:pt x="708" y="4566"/>
                    <a:pt x="343" y="4977"/>
                    <a:pt x="0" y="5388"/>
                  </a:cubicBezTo>
                  <a:cubicBezTo>
                    <a:pt x="160" y="5844"/>
                    <a:pt x="434" y="6232"/>
                    <a:pt x="822" y="6506"/>
                  </a:cubicBezTo>
                  <a:cubicBezTo>
                    <a:pt x="1187" y="5981"/>
                    <a:pt x="1575" y="5479"/>
                    <a:pt x="1986" y="4931"/>
                  </a:cubicBezTo>
                  <a:cubicBezTo>
                    <a:pt x="2511" y="4246"/>
                    <a:pt x="3059" y="3516"/>
                    <a:pt x="3470" y="2717"/>
                  </a:cubicBezTo>
                  <a:cubicBezTo>
                    <a:pt x="3698" y="2306"/>
                    <a:pt x="3881" y="1872"/>
                    <a:pt x="4018" y="1439"/>
                  </a:cubicBezTo>
                  <a:cubicBezTo>
                    <a:pt x="4132" y="982"/>
                    <a:pt x="4223" y="526"/>
                    <a:pt x="4246" y="46"/>
                  </a:cubicBezTo>
                  <a:lnTo>
                    <a:pt x="3470"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14703639" y="11177641"/>
              <a:ext cx="242174" cy="730598"/>
            </a:xfrm>
            <a:custGeom>
              <a:avLst/>
              <a:gdLst/>
              <a:ahLst/>
              <a:cxnLst/>
              <a:rect l="l" t="t" r="r" b="b"/>
              <a:pathLst>
                <a:path w="1485" h="4480" extrusionOk="0">
                  <a:moveTo>
                    <a:pt x="731" y="74"/>
                  </a:moveTo>
                  <a:cubicBezTo>
                    <a:pt x="777" y="74"/>
                    <a:pt x="845" y="97"/>
                    <a:pt x="891" y="97"/>
                  </a:cubicBezTo>
                  <a:cubicBezTo>
                    <a:pt x="1028" y="165"/>
                    <a:pt x="1142" y="302"/>
                    <a:pt x="1211" y="485"/>
                  </a:cubicBezTo>
                  <a:cubicBezTo>
                    <a:pt x="1256" y="645"/>
                    <a:pt x="1256" y="827"/>
                    <a:pt x="1256" y="987"/>
                  </a:cubicBezTo>
                  <a:lnTo>
                    <a:pt x="1302" y="2037"/>
                  </a:lnTo>
                  <a:cubicBezTo>
                    <a:pt x="1325" y="2676"/>
                    <a:pt x="1325" y="3315"/>
                    <a:pt x="1348" y="3954"/>
                  </a:cubicBezTo>
                  <a:cubicBezTo>
                    <a:pt x="1348" y="3977"/>
                    <a:pt x="1370" y="4023"/>
                    <a:pt x="1370" y="4046"/>
                  </a:cubicBezTo>
                  <a:cubicBezTo>
                    <a:pt x="1370" y="4182"/>
                    <a:pt x="1393" y="4388"/>
                    <a:pt x="1302" y="4411"/>
                  </a:cubicBezTo>
                  <a:cubicBezTo>
                    <a:pt x="1297" y="4412"/>
                    <a:pt x="1293" y="4413"/>
                    <a:pt x="1288" y="4413"/>
                  </a:cubicBezTo>
                  <a:cubicBezTo>
                    <a:pt x="1216" y="4413"/>
                    <a:pt x="1092" y="4268"/>
                    <a:pt x="1028" y="4182"/>
                  </a:cubicBezTo>
                  <a:cubicBezTo>
                    <a:pt x="845" y="3863"/>
                    <a:pt x="731" y="3452"/>
                    <a:pt x="617" y="3110"/>
                  </a:cubicBezTo>
                  <a:cubicBezTo>
                    <a:pt x="594" y="3018"/>
                    <a:pt x="572" y="2950"/>
                    <a:pt x="549" y="2881"/>
                  </a:cubicBezTo>
                  <a:cubicBezTo>
                    <a:pt x="389" y="2402"/>
                    <a:pt x="275" y="1900"/>
                    <a:pt x="183" y="1398"/>
                  </a:cubicBezTo>
                  <a:cubicBezTo>
                    <a:pt x="115" y="1101"/>
                    <a:pt x="69" y="782"/>
                    <a:pt x="183" y="485"/>
                  </a:cubicBezTo>
                  <a:cubicBezTo>
                    <a:pt x="275" y="279"/>
                    <a:pt x="503" y="74"/>
                    <a:pt x="731" y="74"/>
                  </a:cubicBezTo>
                  <a:close/>
                  <a:moveTo>
                    <a:pt x="750" y="0"/>
                  </a:moveTo>
                  <a:cubicBezTo>
                    <a:pt x="478" y="0"/>
                    <a:pt x="210" y="215"/>
                    <a:pt x="115" y="462"/>
                  </a:cubicBezTo>
                  <a:cubicBezTo>
                    <a:pt x="1" y="759"/>
                    <a:pt x="47" y="1101"/>
                    <a:pt x="92" y="1398"/>
                  </a:cubicBezTo>
                  <a:cubicBezTo>
                    <a:pt x="183" y="1900"/>
                    <a:pt x="320" y="2402"/>
                    <a:pt x="480" y="2904"/>
                  </a:cubicBezTo>
                  <a:cubicBezTo>
                    <a:pt x="503" y="2973"/>
                    <a:pt x="526" y="3041"/>
                    <a:pt x="549" y="3133"/>
                  </a:cubicBezTo>
                  <a:cubicBezTo>
                    <a:pt x="663" y="3475"/>
                    <a:pt x="777" y="3886"/>
                    <a:pt x="982" y="4205"/>
                  </a:cubicBezTo>
                  <a:cubicBezTo>
                    <a:pt x="1005" y="4251"/>
                    <a:pt x="1142" y="4479"/>
                    <a:pt x="1302" y="4479"/>
                  </a:cubicBezTo>
                  <a:lnTo>
                    <a:pt x="1325" y="4479"/>
                  </a:lnTo>
                  <a:cubicBezTo>
                    <a:pt x="1485" y="4434"/>
                    <a:pt x="1462" y="4205"/>
                    <a:pt x="1439" y="4046"/>
                  </a:cubicBezTo>
                  <a:cubicBezTo>
                    <a:pt x="1439" y="4000"/>
                    <a:pt x="1439" y="3977"/>
                    <a:pt x="1439" y="3954"/>
                  </a:cubicBezTo>
                  <a:cubicBezTo>
                    <a:pt x="1416" y="3315"/>
                    <a:pt x="1393" y="2676"/>
                    <a:pt x="1370" y="2037"/>
                  </a:cubicBezTo>
                  <a:lnTo>
                    <a:pt x="1348" y="987"/>
                  </a:lnTo>
                  <a:cubicBezTo>
                    <a:pt x="1325" y="804"/>
                    <a:pt x="1325" y="622"/>
                    <a:pt x="1279" y="462"/>
                  </a:cubicBezTo>
                  <a:cubicBezTo>
                    <a:pt x="1211" y="257"/>
                    <a:pt x="1074" y="97"/>
                    <a:pt x="914" y="28"/>
                  </a:cubicBezTo>
                  <a:cubicBezTo>
                    <a:pt x="860" y="9"/>
                    <a:pt x="805" y="0"/>
                    <a:pt x="750"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14435699" y="8621199"/>
              <a:ext cx="275605" cy="2259636"/>
            </a:xfrm>
            <a:custGeom>
              <a:avLst/>
              <a:gdLst/>
              <a:ahLst/>
              <a:cxnLst/>
              <a:rect l="l" t="t" r="r" b="b"/>
              <a:pathLst>
                <a:path w="1690" h="13856" extrusionOk="0">
                  <a:moveTo>
                    <a:pt x="23" y="0"/>
                  </a:moveTo>
                  <a:cubicBezTo>
                    <a:pt x="0" y="0"/>
                    <a:pt x="0" y="23"/>
                    <a:pt x="0" y="46"/>
                  </a:cubicBezTo>
                  <a:cubicBezTo>
                    <a:pt x="731" y="3470"/>
                    <a:pt x="1233" y="6985"/>
                    <a:pt x="1507" y="10500"/>
                  </a:cubicBezTo>
                  <a:cubicBezTo>
                    <a:pt x="1575" y="11436"/>
                    <a:pt x="1621" y="12326"/>
                    <a:pt x="1347" y="13171"/>
                  </a:cubicBezTo>
                  <a:cubicBezTo>
                    <a:pt x="1279" y="13353"/>
                    <a:pt x="1187" y="13536"/>
                    <a:pt x="1096" y="13718"/>
                  </a:cubicBezTo>
                  <a:cubicBezTo>
                    <a:pt x="1096" y="13764"/>
                    <a:pt x="1096" y="13810"/>
                    <a:pt x="1096" y="13855"/>
                  </a:cubicBezTo>
                  <a:cubicBezTo>
                    <a:pt x="1233" y="13650"/>
                    <a:pt x="1324" y="13422"/>
                    <a:pt x="1416" y="13193"/>
                  </a:cubicBezTo>
                  <a:cubicBezTo>
                    <a:pt x="1690" y="12349"/>
                    <a:pt x="1644" y="11436"/>
                    <a:pt x="1575" y="10500"/>
                  </a:cubicBezTo>
                  <a:cubicBezTo>
                    <a:pt x="1301" y="6985"/>
                    <a:pt x="799" y="3470"/>
                    <a:pt x="69" y="23"/>
                  </a:cubicBez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14781918" y="11326696"/>
              <a:ext cx="108122" cy="291098"/>
            </a:xfrm>
            <a:custGeom>
              <a:avLst/>
              <a:gdLst/>
              <a:ahLst/>
              <a:cxnLst/>
              <a:rect l="l" t="t" r="r" b="b"/>
              <a:pathLst>
                <a:path w="663" h="1785" extrusionOk="0">
                  <a:moveTo>
                    <a:pt x="297" y="73"/>
                  </a:moveTo>
                  <a:cubicBezTo>
                    <a:pt x="320" y="73"/>
                    <a:pt x="343" y="73"/>
                    <a:pt x="343" y="96"/>
                  </a:cubicBezTo>
                  <a:cubicBezTo>
                    <a:pt x="548" y="210"/>
                    <a:pt x="525" y="1054"/>
                    <a:pt x="502" y="1328"/>
                  </a:cubicBezTo>
                  <a:cubicBezTo>
                    <a:pt x="502" y="1420"/>
                    <a:pt x="480" y="1511"/>
                    <a:pt x="434" y="1579"/>
                  </a:cubicBezTo>
                  <a:cubicBezTo>
                    <a:pt x="411" y="1648"/>
                    <a:pt x="343" y="1694"/>
                    <a:pt x="274" y="1716"/>
                  </a:cubicBezTo>
                  <a:cubicBezTo>
                    <a:pt x="206" y="1397"/>
                    <a:pt x="160" y="1077"/>
                    <a:pt x="137" y="758"/>
                  </a:cubicBezTo>
                  <a:cubicBezTo>
                    <a:pt x="137" y="735"/>
                    <a:pt x="137" y="689"/>
                    <a:pt x="137" y="644"/>
                  </a:cubicBezTo>
                  <a:cubicBezTo>
                    <a:pt x="114" y="461"/>
                    <a:pt x="69" y="187"/>
                    <a:pt x="228" y="96"/>
                  </a:cubicBezTo>
                  <a:cubicBezTo>
                    <a:pt x="251" y="73"/>
                    <a:pt x="274" y="73"/>
                    <a:pt x="297" y="73"/>
                  </a:cubicBezTo>
                  <a:close/>
                  <a:moveTo>
                    <a:pt x="286" y="1"/>
                  </a:moveTo>
                  <a:cubicBezTo>
                    <a:pt x="256" y="1"/>
                    <a:pt x="221" y="8"/>
                    <a:pt x="183" y="27"/>
                  </a:cubicBezTo>
                  <a:cubicBezTo>
                    <a:pt x="0" y="141"/>
                    <a:pt x="23" y="438"/>
                    <a:pt x="46" y="644"/>
                  </a:cubicBezTo>
                  <a:cubicBezTo>
                    <a:pt x="69" y="689"/>
                    <a:pt x="69" y="735"/>
                    <a:pt x="69" y="758"/>
                  </a:cubicBezTo>
                  <a:cubicBezTo>
                    <a:pt x="92" y="1100"/>
                    <a:pt x="137" y="1442"/>
                    <a:pt x="228" y="1762"/>
                  </a:cubicBezTo>
                  <a:cubicBezTo>
                    <a:pt x="228" y="1785"/>
                    <a:pt x="228" y="1785"/>
                    <a:pt x="251" y="1785"/>
                  </a:cubicBezTo>
                  <a:cubicBezTo>
                    <a:pt x="365" y="1785"/>
                    <a:pt x="457" y="1739"/>
                    <a:pt x="502" y="1625"/>
                  </a:cubicBezTo>
                  <a:cubicBezTo>
                    <a:pt x="548" y="1534"/>
                    <a:pt x="571" y="1442"/>
                    <a:pt x="571" y="1351"/>
                  </a:cubicBezTo>
                  <a:cubicBezTo>
                    <a:pt x="594" y="1328"/>
                    <a:pt x="662" y="210"/>
                    <a:pt x="388" y="27"/>
                  </a:cubicBezTo>
                  <a:cubicBezTo>
                    <a:pt x="362" y="14"/>
                    <a:pt x="328" y="1"/>
                    <a:pt x="28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13631714" y="8855708"/>
              <a:ext cx="919608" cy="1868734"/>
            </a:xfrm>
            <a:custGeom>
              <a:avLst/>
              <a:gdLst/>
              <a:ahLst/>
              <a:cxnLst/>
              <a:rect l="l" t="t" r="r" b="b"/>
              <a:pathLst>
                <a:path w="5639" h="11459" extrusionOk="0">
                  <a:moveTo>
                    <a:pt x="23" y="0"/>
                  </a:moveTo>
                  <a:cubicBezTo>
                    <a:pt x="0" y="0"/>
                    <a:pt x="0" y="23"/>
                    <a:pt x="0" y="46"/>
                  </a:cubicBezTo>
                  <a:lnTo>
                    <a:pt x="1735" y="5091"/>
                  </a:lnTo>
                  <a:cubicBezTo>
                    <a:pt x="2032" y="5958"/>
                    <a:pt x="2328" y="6848"/>
                    <a:pt x="2876" y="7601"/>
                  </a:cubicBezTo>
                  <a:cubicBezTo>
                    <a:pt x="3173" y="8035"/>
                    <a:pt x="3561" y="8400"/>
                    <a:pt x="3926" y="8765"/>
                  </a:cubicBezTo>
                  <a:cubicBezTo>
                    <a:pt x="4177" y="9016"/>
                    <a:pt x="4428" y="9290"/>
                    <a:pt x="4657" y="9541"/>
                  </a:cubicBezTo>
                  <a:cubicBezTo>
                    <a:pt x="5045" y="10021"/>
                    <a:pt x="5501" y="10683"/>
                    <a:pt x="5570" y="11413"/>
                  </a:cubicBezTo>
                  <a:cubicBezTo>
                    <a:pt x="5592" y="11436"/>
                    <a:pt x="5615" y="11436"/>
                    <a:pt x="5638" y="11459"/>
                  </a:cubicBezTo>
                  <a:cubicBezTo>
                    <a:pt x="5592" y="10683"/>
                    <a:pt x="5136" y="9975"/>
                    <a:pt x="4725" y="9496"/>
                  </a:cubicBezTo>
                  <a:cubicBezTo>
                    <a:pt x="4474" y="9222"/>
                    <a:pt x="4223" y="8971"/>
                    <a:pt x="3972" y="8720"/>
                  </a:cubicBezTo>
                  <a:cubicBezTo>
                    <a:pt x="3607" y="8355"/>
                    <a:pt x="3241" y="7989"/>
                    <a:pt x="2922" y="7556"/>
                  </a:cubicBezTo>
                  <a:cubicBezTo>
                    <a:pt x="2397" y="6802"/>
                    <a:pt x="2100" y="5935"/>
                    <a:pt x="1803" y="5068"/>
                  </a:cubicBezTo>
                  <a:lnTo>
                    <a:pt x="69" y="23"/>
                  </a:ln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13140354" y="9522053"/>
              <a:ext cx="636664" cy="301698"/>
            </a:xfrm>
            <a:custGeom>
              <a:avLst/>
              <a:gdLst/>
              <a:ahLst/>
              <a:cxnLst/>
              <a:rect l="l" t="t" r="r" b="b"/>
              <a:pathLst>
                <a:path w="3904" h="1850" extrusionOk="0">
                  <a:moveTo>
                    <a:pt x="46" y="0"/>
                  </a:moveTo>
                  <a:lnTo>
                    <a:pt x="0" y="69"/>
                  </a:lnTo>
                  <a:cubicBezTo>
                    <a:pt x="753" y="548"/>
                    <a:pt x="1598" y="936"/>
                    <a:pt x="2465" y="1210"/>
                  </a:cubicBezTo>
                  <a:cubicBezTo>
                    <a:pt x="2534" y="1233"/>
                    <a:pt x="2580" y="1256"/>
                    <a:pt x="2648" y="1256"/>
                  </a:cubicBezTo>
                  <a:cubicBezTo>
                    <a:pt x="2945" y="1347"/>
                    <a:pt x="3241" y="1438"/>
                    <a:pt x="3515" y="1598"/>
                  </a:cubicBezTo>
                  <a:cubicBezTo>
                    <a:pt x="3607" y="1666"/>
                    <a:pt x="3698" y="1735"/>
                    <a:pt x="3789" y="1826"/>
                  </a:cubicBezTo>
                  <a:cubicBezTo>
                    <a:pt x="3835" y="1826"/>
                    <a:pt x="3858" y="1826"/>
                    <a:pt x="3903" y="1849"/>
                  </a:cubicBezTo>
                  <a:cubicBezTo>
                    <a:pt x="3812" y="1735"/>
                    <a:pt x="3698" y="1621"/>
                    <a:pt x="3538" y="1530"/>
                  </a:cubicBezTo>
                  <a:cubicBezTo>
                    <a:pt x="3264" y="1370"/>
                    <a:pt x="2968" y="1278"/>
                    <a:pt x="2671" y="1187"/>
                  </a:cubicBezTo>
                  <a:cubicBezTo>
                    <a:pt x="2602" y="1187"/>
                    <a:pt x="2557" y="1164"/>
                    <a:pt x="2488" y="1141"/>
                  </a:cubicBezTo>
                  <a:cubicBezTo>
                    <a:pt x="1621" y="868"/>
                    <a:pt x="799" y="480"/>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13151444" y="9499711"/>
              <a:ext cx="566051" cy="204828"/>
            </a:xfrm>
            <a:custGeom>
              <a:avLst/>
              <a:gdLst/>
              <a:ahLst/>
              <a:cxnLst/>
              <a:rect l="l" t="t" r="r" b="b"/>
              <a:pathLst>
                <a:path w="3471" h="1256" extrusionOk="0">
                  <a:moveTo>
                    <a:pt x="46" y="0"/>
                  </a:moveTo>
                  <a:lnTo>
                    <a:pt x="1" y="69"/>
                  </a:lnTo>
                  <a:cubicBezTo>
                    <a:pt x="46" y="92"/>
                    <a:pt x="92" y="114"/>
                    <a:pt x="138" y="114"/>
                  </a:cubicBezTo>
                  <a:cubicBezTo>
                    <a:pt x="959" y="480"/>
                    <a:pt x="1804" y="845"/>
                    <a:pt x="2648" y="1164"/>
                  </a:cubicBezTo>
                  <a:cubicBezTo>
                    <a:pt x="2763" y="1210"/>
                    <a:pt x="2877" y="1256"/>
                    <a:pt x="3014" y="1256"/>
                  </a:cubicBezTo>
                  <a:lnTo>
                    <a:pt x="3059" y="1256"/>
                  </a:lnTo>
                  <a:cubicBezTo>
                    <a:pt x="3173" y="1256"/>
                    <a:pt x="3288" y="1210"/>
                    <a:pt x="3356" y="1142"/>
                  </a:cubicBezTo>
                  <a:cubicBezTo>
                    <a:pt x="3447" y="1073"/>
                    <a:pt x="3470" y="959"/>
                    <a:pt x="3470" y="845"/>
                  </a:cubicBezTo>
                  <a:lnTo>
                    <a:pt x="3402" y="845"/>
                  </a:lnTo>
                  <a:cubicBezTo>
                    <a:pt x="3402" y="936"/>
                    <a:pt x="3379" y="1027"/>
                    <a:pt x="3310" y="1096"/>
                  </a:cubicBezTo>
                  <a:cubicBezTo>
                    <a:pt x="3242" y="1164"/>
                    <a:pt x="3128" y="1187"/>
                    <a:pt x="3014" y="1187"/>
                  </a:cubicBezTo>
                  <a:cubicBezTo>
                    <a:pt x="2900" y="1164"/>
                    <a:pt x="2785" y="1119"/>
                    <a:pt x="2671" y="1096"/>
                  </a:cubicBezTo>
                  <a:cubicBezTo>
                    <a:pt x="1827" y="753"/>
                    <a:pt x="982" y="411"/>
                    <a:pt x="160" y="46"/>
                  </a:cubicBezTo>
                  <a:cubicBezTo>
                    <a:pt x="115" y="46"/>
                    <a:pt x="92" y="23"/>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14465542" y="8509489"/>
              <a:ext cx="387152" cy="2695223"/>
            </a:xfrm>
            <a:custGeom>
              <a:avLst/>
              <a:gdLst/>
              <a:ahLst/>
              <a:cxnLst/>
              <a:rect l="l" t="t" r="r" b="b"/>
              <a:pathLst>
                <a:path w="2374" h="16527" extrusionOk="0">
                  <a:moveTo>
                    <a:pt x="46" y="1"/>
                  </a:moveTo>
                  <a:cubicBezTo>
                    <a:pt x="23" y="24"/>
                    <a:pt x="0" y="24"/>
                    <a:pt x="23" y="46"/>
                  </a:cubicBezTo>
                  <a:cubicBezTo>
                    <a:pt x="251" y="1553"/>
                    <a:pt x="571" y="3082"/>
                    <a:pt x="890" y="4543"/>
                  </a:cubicBezTo>
                  <a:cubicBezTo>
                    <a:pt x="1575" y="7853"/>
                    <a:pt x="2305" y="11276"/>
                    <a:pt x="2191" y="14677"/>
                  </a:cubicBezTo>
                  <a:cubicBezTo>
                    <a:pt x="2191" y="15065"/>
                    <a:pt x="2146" y="15476"/>
                    <a:pt x="1940" y="15819"/>
                  </a:cubicBezTo>
                  <a:cubicBezTo>
                    <a:pt x="1758" y="16138"/>
                    <a:pt x="1392" y="16366"/>
                    <a:pt x="959" y="16435"/>
                  </a:cubicBezTo>
                  <a:cubicBezTo>
                    <a:pt x="959" y="16458"/>
                    <a:pt x="959" y="16503"/>
                    <a:pt x="959" y="16526"/>
                  </a:cubicBezTo>
                  <a:cubicBezTo>
                    <a:pt x="1415" y="16435"/>
                    <a:pt x="1803" y="16184"/>
                    <a:pt x="2009" y="15864"/>
                  </a:cubicBezTo>
                  <a:cubicBezTo>
                    <a:pt x="2214" y="15522"/>
                    <a:pt x="2260" y="15088"/>
                    <a:pt x="2260" y="14677"/>
                  </a:cubicBezTo>
                  <a:cubicBezTo>
                    <a:pt x="2374" y="11254"/>
                    <a:pt x="1643" y="7830"/>
                    <a:pt x="959" y="4520"/>
                  </a:cubicBezTo>
                  <a:cubicBezTo>
                    <a:pt x="639" y="3059"/>
                    <a:pt x="320" y="1530"/>
                    <a:pt x="91" y="46"/>
                  </a:cubicBezTo>
                  <a:cubicBezTo>
                    <a:pt x="91" y="24"/>
                    <a:pt x="69" y="1"/>
                    <a:pt x="4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14431948" y="8863210"/>
              <a:ext cx="178899" cy="1269415"/>
            </a:xfrm>
            <a:custGeom>
              <a:avLst/>
              <a:gdLst/>
              <a:ahLst/>
              <a:cxnLst/>
              <a:rect l="l" t="t" r="r" b="b"/>
              <a:pathLst>
                <a:path w="1097" h="7784" extrusionOk="0">
                  <a:moveTo>
                    <a:pt x="1" y="0"/>
                  </a:moveTo>
                  <a:cubicBezTo>
                    <a:pt x="1" y="160"/>
                    <a:pt x="23" y="297"/>
                    <a:pt x="23" y="457"/>
                  </a:cubicBezTo>
                  <a:cubicBezTo>
                    <a:pt x="183" y="1073"/>
                    <a:pt x="320" y="1666"/>
                    <a:pt x="434" y="2305"/>
                  </a:cubicBezTo>
                  <a:cubicBezTo>
                    <a:pt x="617" y="3378"/>
                    <a:pt x="731" y="4497"/>
                    <a:pt x="845" y="5570"/>
                  </a:cubicBezTo>
                  <a:lnTo>
                    <a:pt x="982" y="7099"/>
                  </a:lnTo>
                  <a:cubicBezTo>
                    <a:pt x="1005" y="7327"/>
                    <a:pt x="1005" y="7532"/>
                    <a:pt x="868" y="7669"/>
                  </a:cubicBezTo>
                  <a:cubicBezTo>
                    <a:pt x="845" y="7669"/>
                    <a:pt x="845" y="7692"/>
                    <a:pt x="822" y="7692"/>
                  </a:cubicBezTo>
                  <a:cubicBezTo>
                    <a:pt x="822" y="7715"/>
                    <a:pt x="822" y="7761"/>
                    <a:pt x="822" y="7784"/>
                  </a:cubicBezTo>
                  <a:cubicBezTo>
                    <a:pt x="868" y="7761"/>
                    <a:pt x="891" y="7738"/>
                    <a:pt x="914" y="7715"/>
                  </a:cubicBezTo>
                  <a:cubicBezTo>
                    <a:pt x="1096" y="7578"/>
                    <a:pt x="1096" y="7327"/>
                    <a:pt x="1073" y="7099"/>
                  </a:cubicBezTo>
                  <a:lnTo>
                    <a:pt x="914" y="5570"/>
                  </a:lnTo>
                  <a:cubicBezTo>
                    <a:pt x="800" y="4497"/>
                    <a:pt x="685" y="3378"/>
                    <a:pt x="503" y="2283"/>
                  </a:cubicBezTo>
                  <a:cubicBezTo>
                    <a:pt x="366" y="1507"/>
                    <a:pt x="183" y="753"/>
                    <a:pt x="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13464231" y="8746118"/>
              <a:ext cx="971631" cy="1903959"/>
            </a:xfrm>
            <a:custGeom>
              <a:avLst/>
              <a:gdLst/>
              <a:ahLst/>
              <a:cxnLst/>
              <a:rect l="l" t="t" r="r" b="b"/>
              <a:pathLst>
                <a:path w="5958" h="11675" extrusionOk="0">
                  <a:moveTo>
                    <a:pt x="45" y="0"/>
                  </a:moveTo>
                  <a:cubicBezTo>
                    <a:pt x="38" y="0"/>
                    <a:pt x="30" y="3"/>
                    <a:pt x="23" y="11"/>
                  </a:cubicBezTo>
                  <a:cubicBezTo>
                    <a:pt x="0" y="11"/>
                    <a:pt x="0" y="33"/>
                    <a:pt x="0" y="56"/>
                  </a:cubicBezTo>
                  <a:cubicBezTo>
                    <a:pt x="776" y="1289"/>
                    <a:pt x="1233" y="2681"/>
                    <a:pt x="1689" y="4051"/>
                  </a:cubicBezTo>
                  <a:cubicBezTo>
                    <a:pt x="1940" y="4827"/>
                    <a:pt x="2191" y="5626"/>
                    <a:pt x="2511" y="6379"/>
                  </a:cubicBezTo>
                  <a:cubicBezTo>
                    <a:pt x="3127" y="7862"/>
                    <a:pt x="3949" y="9209"/>
                    <a:pt x="4999" y="10396"/>
                  </a:cubicBezTo>
                  <a:cubicBezTo>
                    <a:pt x="5022" y="10442"/>
                    <a:pt x="5067" y="10487"/>
                    <a:pt x="5113" y="10533"/>
                  </a:cubicBezTo>
                  <a:cubicBezTo>
                    <a:pt x="5341" y="10807"/>
                    <a:pt x="5569" y="11081"/>
                    <a:pt x="5752" y="11378"/>
                  </a:cubicBezTo>
                  <a:cubicBezTo>
                    <a:pt x="5798" y="11446"/>
                    <a:pt x="5820" y="11537"/>
                    <a:pt x="5843" y="11606"/>
                  </a:cubicBezTo>
                  <a:cubicBezTo>
                    <a:pt x="5889" y="11629"/>
                    <a:pt x="5935" y="11651"/>
                    <a:pt x="5957" y="11674"/>
                  </a:cubicBezTo>
                  <a:cubicBezTo>
                    <a:pt x="5935" y="11560"/>
                    <a:pt x="5866" y="11469"/>
                    <a:pt x="5820" y="11355"/>
                  </a:cubicBezTo>
                  <a:cubicBezTo>
                    <a:pt x="5638" y="11035"/>
                    <a:pt x="5410" y="10761"/>
                    <a:pt x="5159" y="10487"/>
                  </a:cubicBezTo>
                  <a:cubicBezTo>
                    <a:pt x="5136" y="10442"/>
                    <a:pt x="5090" y="10396"/>
                    <a:pt x="5044" y="10350"/>
                  </a:cubicBezTo>
                  <a:cubicBezTo>
                    <a:pt x="4017" y="9163"/>
                    <a:pt x="3196" y="7817"/>
                    <a:pt x="2579" y="6356"/>
                  </a:cubicBezTo>
                  <a:cubicBezTo>
                    <a:pt x="2260" y="5603"/>
                    <a:pt x="2009" y="4804"/>
                    <a:pt x="1758" y="4028"/>
                  </a:cubicBezTo>
                  <a:cubicBezTo>
                    <a:pt x="1301" y="2658"/>
                    <a:pt x="845" y="1243"/>
                    <a:pt x="69" y="11"/>
                  </a:cubicBezTo>
                  <a:cubicBezTo>
                    <a:pt x="69" y="11"/>
                    <a:pt x="58" y="0"/>
                    <a:pt x="4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5124386" y="9168333"/>
              <a:ext cx="934448" cy="1824213"/>
            </a:xfrm>
            <a:custGeom>
              <a:avLst/>
              <a:gdLst/>
              <a:ahLst/>
              <a:cxnLst/>
              <a:rect l="l" t="t" r="r" b="b"/>
              <a:pathLst>
                <a:path w="5730" h="11186" extrusionOk="0">
                  <a:moveTo>
                    <a:pt x="5684" y="1"/>
                  </a:moveTo>
                  <a:cubicBezTo>
                    <a:pt x="5661" y="1"/>
                    <a:pt x="5638" y="1"/>
                    <a:pt x="5638" y="24"/>
                  </a:cubicBezTo>
                  <a:cubicBezTo>
                    <a:pt x="4702" y="3493"/>
                    <a:pt x="3036" y="6803"/>
                    <a:pt x="822" y="9610"/>
                  </a:cubicBezTo>
                  <a:lnTo>
                    <a:pt x="776" y="9679"/>
                  </a:lnTo>
                  <a:cubicBezTo>
                    <a:pt x="479" y="10021"/>
                    <a:pt x="183" y="10409"/>
                    <a:pt x="46" y="10843"/>
                  </a:cubicBezTo>
                  <a:cubicBezTo>
                    <a:pt x="23" y="10957"/>
                    <a:pt x="0" y="11071"/>
                    <a:pt x="0" y="11185"/>
                  </a:cubicBezTo>
                  <a:cubicBezTo>
                    <a:pt x="23" y="11162"/>
                    <a:pt x="46" y="11140"/>
                    <a:pt x="69" y="11117"/>
                  </a:cubicBezTo>
                  <a:cubicBezTo>
                    <a:pt x="91" y="11025"/>
                    <a:pt x="114" y="10957"/>
                    <a:pt x="137" y="10866"/>
                  </a:cubicBezTo>
                  <a:cubicBezTo>
                    <a:pt x="251" y="10432"/>
                    <a:pt x="548" y="10067"/>
                    <a:pt x="822" y="9724"/>
                  </a:cubicBezTo>
                  <a:lnTo>
                    <a:pt x="867" y="9656"/>
                  </a:lnTo>
                  <a:cubicBezTo>
                    <a:pt x="3104" y="6826"/>
                    <a:pt x="4771" y="3516"/>
                    <a:pt x="5706" y="46"/>
                  </a:cubicBezTo>
                  <a:cubicBezTo>
                    <a:pt x="5729" y="24"/>
                    <a:pt x="5706" y="1"/>
                    <a:pt x="568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5157817" y="9137021"/>
              <a:ext cx="871173" cy="1535398"/>
            </a:xfrm>
            <a:custGeom>
              <a:avLst/>
              <a:gdLst/>
              <a:ahLst/>
              <a:cxnLst/>
              <a:rect l="l" t="t" r="r" b="b"/>
              <a:pathLst>
                <a:path w="5342" h="9415" extrusionOk="0">
                  <a:moveTo>
                    <a:pt x="5299" y="1"/>
                  </a:moveTo>
                  <a:cubicBezTo>
                    <a:pt x="5285" y="1"/>
                    <a:pt x="5273" y="17"/>
                    <a:pt x="5273" y="33"/>
                  </a:cubicBezTo>
                  <a:cubicBezTo>
                    <a:pt x="4474" y="3092"/>
                    <a:pt x="3036" y="6036"/>
                    <a:pt x="1119" y="8547"/>
                  </a:cubicBezTo>
                  <a:cubicBezTo>
                    <a:pt x="936" y="8798"/>
                    <a:pt x="731" y="9026"/>
                    <a:pt x="480" y="9186"/>
                  </a:cubicBezTo>
                  <a:cubicBezTo>
                    <a:pt x="366" y="9254"/>
                    <a:pt x="229" y="9323"/>
                    <a:pt x="92" y="9346"/>
                  </a:cubicBezTo>
                  <a:cubicBezTo>
                    <a:pt x="69" y="9369"/>
                    <a:pt x="23" y="9391"/>
                    <a:pt x="1" y="9414"/>
                  </a:cubicBezTo>
                  <a:cubicBezTo>
                    <a:pt x="183" y="9414"/>
                    <a:pt x="366" y="9369"/>
                    <a:pt x="526" y="9254"/>
                  </a:cubicBezTo>
                  <a:cubicBezTo>
                    <a:pt x="799" y="9095"/>
                    <a:pt x="982" y="8844"/>
                    <a:pt x="1187" y="8593"/>
                  </a:cubicBezTo>
                  <a:cubicBezTo>
                    <a:pt x="3105" y="6082"/>
                    <a:pt x="4543" y="3114"/>
                    <a:pt x="5342" y="56"/>
                  </a:cubicBezTo>
                  <a:cubicBezTo>
                    <a:pt x="5342" y="33"/>
                    <a:pt x="5342" y="10"/>
                    <a:pt x="5319" y="10"/>
                  </a:cubicBezTo>
                  <a:cubicBezTo>
                    <a:pt x="5312" y="4"/>
                    <a:pt x="5305" y="1"/>
                    <a:pt x="52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4856282" y="8617448"/>
              <a:ext cx="443088" cy="733534"/>
            </a:xfrm>
            <a:custGeom>
              <a:avLst/>
              <a:gdLst/>
              <a:ahLst/>
              <a:cxnLst/>
              <a:rect l="l" t="t" r="r" b="b"/>
              <a:pathLst>
                <a:path w="2717" h="4498" extrusionOk="0">
                  <a:moveTo>
                    <a:pt x="2648" y="1"/>
                  </a:moveTo>
                  <a:lnTo>
                    <a:pt x="708" y="2763"/>
                  </a:lnTo>
                  <a:cubicBezTo>
                    <a:pt x="457" y="3105"/>
                    <a:pt x="183" y="3516"/>
                    <a:pt x="69" y="3949"/>
                  </a:cubicBezTo>
                  <a:cubicBezTo>
                    <a:pt x="1" y="4132"/>
                    <a:pt x="1" y="4315"/>
                    <a:pt x="1" y="4497"/>
                  </a:cubicBezTo>
                  <a:cubicBezTo>
                    <a:pt x="24" y="4429"/>
                    <a:pt x="46" y="4383"/>
                    <a:pt x="69" y="4315"/>
                  </a:cubicBezTo>
                  <a:cubicBezTo>
                    <a:pt x="92" y="4201"/>
                    <a:pt x="92" y="4086"/>
                    <a:pt x="138" y="3972"/>
                  </a:cubicBezTo>
                  <a:cubicBezTo>
                    <a:pt x="252" y="3539"/>
                    <a:pt x="503" y="3173"/>
                    <a:pt x="754" y="2808"/>
                  </a:cubicBezTo>
                  <a:lnTo>
                    <a:pt x="2694" y="46"/>
                  </a:lnTo>
                  <a:cubicBezTo>
                    <a:pt x="2717" y="46"/>
                    <a:pt x="2717" y="23"/>
                    <a:pt x="269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15172657" y="9181705"/>
              <a:ext cx="919608" cy="1769907"/>
            </a:xfrm>
            <a:custGeom>
              <a:avLst/>
              <a:gdLst/>
              <a:ahLst/>
              <a:cxnLst/>
              <a:rect l="l" t="t" r="r" b="b"/>
              <a:pathLst>
                <a:path w="5639" h="10853" extrusionOk="0">
                  <a:moveTo>
                    <a:pt x="5596" y="1"/>
                  </a:moveTo>
                  <a:cubicBezTo>
                    <a:pt x="5582" y="1"/>
                    <a:pt x="5570" y="17"/>
                    <a:pt x="5570" y="33"/>
                  </a:cubicBezTo>
                  <a:cubicBezTo>
                    <a:pt x="4749" y="3571"/>
                    <a:pt x="3082" y="6949"/>
                    <a:pt x="777" y="9756"/>
                  </a:cubicBezTo>
                  <a:lnTo>
                    <a:pt x="708" y="9848"/>
                  </a:lnTo>
                  <a:cubicBezTo>
                    <a:pt x="435" y="10167"/>
                    <a:pt x="183" y="10487"/>
                    <a:pt x="1" y="10852"/>
                  </a:cubicBezTo>
                  <a:cubicBezTo>
                    <a:pt x="47" y="10806"/>
                    <a:pt x="115" y="10761"/>
                    <a:pt x="161" y="10715"/>
                  </a:cubicBezTo>
                  <a:cubicBezTo>
                    <a:pt x="320" y="10418"/>
                    <a:pt x="549" y="10167"/>
                    <a:pt x="754" y="9893"/>
                  </a:cubicBezTo>
                  <a:lnTo>
                    <a:pt x="845" y="9802"/>
                  </a:lnTo>
                  <a:cubicBezTo>
                    <a:pt x="3151" y="6972"/>
                    <a:pt x="4817" y="3617"/>
                    <a:pt x="5639" y="56"/>
                  </a:cubicBezTo>
                  <a:cubicBezTo>
                    <a:pt x="5639" y="33"/>
                    <a:pt x="5639" y="10"/>
                    <a:pt x="5616" y="10"/>
                  </a:cubicBezTo>
                  <a:cubicBezTo>
                    <a:pt x="5609" y="3"/>
                    <a:pt x="5603" y="1"/>
                    <a:pt x="559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14807847" y="8585974"/>
              <a:ext cx="424660" cy="828283"/>
            </a:xfrm>
            <a:custGeom>
              <a:avLst/>
              <a:gdLst/>
              <a:ahLst/>
              <a:cxnLst/>
              <a:rect l="l" t="t" r="r" b="b"/>
              <a:pathLst>
                <a:path w="2604" h="5079" extrusionOk="0">
                  <a:moveTo>
                    <a:pt x="2557" y="1"/>
                  </a:moveTo>
                  <a:cubicBezTo>
                    <a:pt x="2542" y="1"/>
                    <a:pt x="2527" y="11"/>
                    <a:pt x="2512" y="11"/>
                  </a:cubicBezTo>
                  <a:cubicBezTo>
                    <a:pt x="2261" y="468"/>
                    <a:pt x="1895" y="878"/>
                    <a:pt x="1553" y="1244"/>
                  </a:cubicBezTo>
                  <a:cubicBezTo>
                    <a:pt x="1325" y="1495"/>
                    <a:pt x="1074" y="1746"/>
                    <a:pt x="868" y="2020"/>
                  </a:cubicBezTo>
                  <a:cubicBezTo>
                    <a:pt x="412" y="2613"/>
                    <a:pt x="115" y="3298"/>
                    <a:pt x="47" y="3983"/>
                  </a:cubicBezTo>
                  <a:cubicBezTo>
                    <a:pt x="1" y="4348"/>
                    <a:pt x="24" y="4736"/>
                    <a:pt x="115" y="5078"/>
                  </a:cubicBezTo>
                  <a:cubicBezTo>
                    <a:pt x="138" y="5033"/>
                    <a:pt x="161" y="4987"/>
                    <a:pt x="184" y="4941"/>
                  </a:cubicBezTo>
                  <a:cubicBezTo>
                    <a:pt x="115" y="4645"/>
                    <a:pt x="92" y="4302"/>
                    <a:pt x="115" y="3983"/>
                  </a:cubicBezTo>
                  <a:cubicBezTo>
                    <a:pt x="184" y="3321"/>
                    <a:pt x="480" y="2659"/>
                    <a:pt x="937" y="2065"/>
                  </a:cubicBezTo>
                  <a:cubicBezTo>
                    <a:pt x="1142" y="1791"/>
                    <a:pt x="1370" y="1540"/>
                    <a:pt x="1599" y="1289"/>
                  </a:cubicBezTo>
                  <a:cubicBezTo>
                    <a:pt x="1964" y="924"/>
                    <a:pt x="2329" y="513"/>
                    <a:pt x="2580" y="57"/>
                  </a:cubicBezTo>
                  <a:cubicBezTo>
                    <a:pt x="2603" y="34"/>
                    <a:pt x="2580" y="11"/>
                    <a:pt x="2580" y="11"/>
                  </a:cubicBezTo>
                  <a:cubicBezTo>
                    <a:pt x="2573" y="3"/>
                    <a:pt x="2565" y="1"/>
                    <a:pt x="255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14975494" y="11111431"/>
              <a:ext cx="182487" cy="2858955"/>
            </a:xfrm>
            <a:custGeom>
              <a:avLst/>
              <a:gdLst/>
              <a:ahLst/>
              <a:cxnLst/>
              <a:rect l="l" t="t" r="r" b="b"/>
              <a:pathLst>
                <a:path w="1119" h="17531" extrusionOk="0">
                  <a:moveTo>
                    <a:pt x="867" y="1"/>
                  </a:moveTo>
                  <a:cubicBezTo>
                    <a:pt x="616" y="503"/>
                    <a:pt x="662" y="1096"/>
                    <a:pt x="708" y="1644"/>
                  </a:cubicBezTo>
                  <a:cubicBezTo>
                    <a:pt x="1050" y="6939"/>
                    <a:pt x="799" y="12281"/>
                    <a:pt x="0" y="17508"/>
                  </a:cubicBezTo>
                  <a:lnTo>
                    <a:pt x="69" y="17530"/>
                  </a:lnTo>
                  <a:cubicBezTo>
                    <a:pt x="890" y="12281"/>
                    <a:pt x="1119" y="6939"/>
                    <a:pt x="776" y="1644"/>
                  </a:cubicBezTo>
                  <a:cubicBezTo>
                    <a:pt x="753" y="1142"/>
                    <a:pt x="708" y="617"/>
                    <a:pt x="890" y="160"/>
                  </a:cubicBezTo>
                  <a:cubicBezTo>
                    <a:pt x="867" y="115"/>
                    <a:pt x="867" y="46"/>
                    <a:pt x="86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13758264" y="9004600"/>
              <a:ext cx="733371" cy="1310348"/>
            </a:xfrm>
            <a:custGeom>
              <a:avLst/>
              <a:gdLst/>
              <a:ahLst/>
              <a:cxnLst/>
              <a:rect l="l" t="t" r="r" b="b"/>
              <a:pathLst>
                <a:path w="4497" h="8035" extrusionOk="0">
                  <a:moveTo>
                    <a:pt x="0" y="0"/>
                  </a:moveTo>
                  <a:lnTo>
                    <a:pt x="0" y="0"/>
                  </a:lnTo>
                  <a:cubicBezTo>
                    <a:pt x="480" y="2511"/>
                    <a:pt x="1484" y="4976"/>
                    <a:pt x="2876" y="7122"/>
                  </a:cubicBezTo>
                  <a:cubicBezTo>
                    <a:pt x="3036" y="7373"/>
                    <a:pt x="3219" y="7601"/>
                    <a:pt x="3424" y="7784"/>
                  </a:cubicBezTo>
                  <a:cubicBezTo>
                    <a:pt x="3652" y="7944"/>
                    <a:pt x="3881" y="8035"/>
                    <a:pt x="4109" y="8035"/>
                  </a:cubicBezTo>
                  <a:lnTo>
                    <a:pt x="4246" y="8035"/>
                  </a:lnTo>
                  <a:cubicBezTo>
                    <a:pt x="4337" y="8012"/>
                    <a:pt x="4428" y="7967"/>
                    <a:pt x="4497" y="7921"/>
                  </a:cubicBezTo>
                  <a:cubicBezTo>
                    <a:pt x="4474" y="7921"/>
                    <a:pt x="4451" y="7898"/>
                    <a:pt x="4428" y="7875"/>
                  </a:cubicBezTo>
                  <a:cubicBezTo>
                    <a:pt x="4383" y="7921"/>
                    <a:pt x="4314" y="7944"/>
                    <a:pt x="4246" y="7944"/>
                  </a:cubicBezTo>
                  <a:cubicBezTo>
                    <a:pt x="4197" y="7953"/>
                    <a:pt x="4146" y="7957"/>
                    <a:pt x="4096" y="7957"/>
                  </a:cubicBezTo>
                  <a:cubicBezTo>
                    <a:pt x="3888" y="7957"/>
                    <a:pt x="3672" y="7881"/>
                    <a:pt x="3470" y="7715"/>
                  </a:cubicBezTo>
                  <a:cubicBezTo>
                    <a:pt x="3264" y="7556"/>
                    <a:pt x="3104" y="7327"/>
                    <a:pt x="2945" y="7076"/>
                  </a:cubicBezTo>
                  <a:cubicBezTo>
                    <a:pt x="1598" y="5022"/>
                    <a:pt x="617" y="2648"/>
                    <a:pt x="137" y="229"/>
                  </a:cubicBezTo>
                  <a:lnTo>
                    <a:pt x="0" y="0"/>
                  </a:ln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14525067" y="8593639"/>
              <a:ext cx="644166" cy="5361907"/>
            </a:xfrm>
            <a:custGeom>
              <a:avLst/>
              <a:gdLst/>
              <a:ahLst/>
              <a:cxnLst/>
              <a:rect l="l" t="t" r="r" b="b"/>
              <a:pathLst>
                <a:path w="3950" h="32879" extrusionOk="0">
                  <a:moveTo>
                    <a:pt x="43" y="0"/>
                  </a:moveTo>
                  <a:cubicBezTo>
                    <a:pt x="36" y="0"/>
                    <a:pt x="30" y="3"/>
                    <a:pt x="23" y="10"/>
                  </a:cubicBezTo>
                  <a:cubicBezTo>
                    <a:pt x="0" y="10"/>
                    <a:pt x="0" y="33"/>
                    <a:pt x="0" y="55"/>
                  </a:cubicBezTo>
                  <a:cubicBezTo>
                    <a:pt x="3150" y="10623"/>
                    <a:pt x="3881" y="21945"/>
                    <a:pt x="2146" y="32855"/>
                  </a:cubicBezTo>
                  <a:lnTo>
                    <a:pt x="2214" y="32878"/>
                  </a:lnTo>
                  <a:cubicBezTo>
                    <a:pt x="3949" y="21945"/>
                    <a:pt x="3219" y="10623"/>
                    <a:pt x="69" y="33"/>
                  </a:cubicBezTo>
                  <a:cubicBezTo>
                    <a:pt x="69" y="16"/>
                    <a:pt x="57" y="0"/>
                    <a:pt x="4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4789256" y="8659360"/>
              <a:ext cx="342631" cy="352905"/>
            </a:xfrm>
            <a:custGeom>
              <a:avLst/>
              <a:gdLst/>
              <a:ahLst/>
              <a:cxnLst/>
              <a:rect l="l" t="t" r="r" b="b"/>
              <a:pathLst>
                <a:path w="2101" h="2164" extrusionOk="0">
                  <a:moveTo>
                    <a:pt x="2064" y="0"/>
                  </a:moveTo>
                  <a:cubicBezTo>
                    <a:pt x="2055" y="0"/>
                    <a:pt x="2044" y="6"/>
                    <a:pt x="2032" y="18"/>
                  </a:cubicBezTo>
                  <a:lnTo>
                    <a:pt x="571" y="1729"/>
                  </a:lnTo>
                  <a:cubicBezTo>
                    <a:pt x="412" y="1889"/>
                    <a:pt x="275" y="2049"/>
                    <a:pt x="92" y="2072"/>
                  </a:cubicBezTo>
                  <a:lnTo>
                    <a:pt x="69" y="2072"/>
                  </a:lnTo>
                  <a:cubicBezTo>
                    <a:pt x="47" y="2095"/>
                    <a:pt x="24" y="2140"/>
                    <a:pt x="1" y="2163"/>
                  </a:cubicBezTo>
                  <a:cubicBezTo>
                    <a:pt x="47" y="2163"/>
                    <a:pt x="69" y="2163"/>
                    <a:pt x="92" y="2140"/>
                  </a:cubicBezTo>
                  <a:cubicBezTo>
                    <a:pt x="320" y="2095"/>
                    <a:pt x="503" y="1912"/>
                    <a:pt x="617" y="1775"/>
                  </a:cubicBezTo>
                  <a:lnTo>
                    <a:pt x="2101" y="63"/>
                  </a:lnTo>
                  <a:cubicBezTo>
                    <a:pt x="2101" y="40"/>
                    <a:pt x="2101" y="18"/>
                    <a:pt x="2078" y="18"/>
                  </a:cubicBezTo>
                  <a:cubicBezTo>
                    <a:pt x="2078" y="6"/>
                    <a:pt x="2072" y="0"/>
                    <a:pt x="2064"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11338646" y="6937398"/>
              <a:ext cx="5673064" cy="2430381"/>
            </a:xfrm>
            <a:custGeom>
              <a:avLst/>
              <a:gdLst/>
              <a:ahLst/>
              <a:cxnLst/>
              <a:rect l="l" t="t" r="r" b="b"/>
              <a:pathLst>
                <a:path w="34787" h="14903" extrusionOk="0">
                  <a:moveTo>
                    <a:pt x="15029" y="1"/>
                  </a:moveTo>
                  <a:cubicBezTo>
                    <a:pt x="13721" y="1"/>
                    <a:pt x="12415" y="90"/>
                    <a:pt x="11117" y="305"/>
                  </a:cubicBezTo>
                  <a:cubicBezTo>
                    <a:pt x="8857" y="693"/>
                    <a:pt x="6666" y="1492"/>
                    <a:pt x="4612" y="2474"/>
                  </a:cubicBezTo>
                  <a:cubicBezTo>
                    <a:pt x="2922" y="3295"/>
                    <a:pt x="1051" y="4231"/>
                    <a:pt x="275" y="6080"/>
                  </a:cubicBezTo>
                  <a:cubicBezTo>
                    <a:pt x="1" y="6788"/>
                    <a:pt x="46" y="7678"/>
                    <a:pt x="594" y="8226"/>
                  </a:cubicBezTo>
                  <a:cubicBezTo>
                    <a:pt x="823" y="8454"/>
                    <a:pt x="1156" y="8569"/>
                    <a:pt x="1486" y="8569"/>
                  </a:cubicBezTo>
                  <a:cubicBezTo>
                    <a:pt x="1847" y="8569"/>
                    <a:pt x="2206" y="8432"/>
                    <a:pt x="2420" y="8157"/>
                  </a:cubicBezTo>
                  <a:lnTo>
                    <a:pt x="2420" y="8157"/>
                  </a:lnTo>
                  <a:cubicBezTo>
                    <a:pt x="2055" y="8773"/>
                    <a:pt x="1827" y="9481"/>
                    <a:pt x="1872" y="10211"/>
                  </a:cubicBezTo>
                  <a:cubicBezTo>
                    <a:pt x="1941" y="10987"/>
                    <a:pt x="2397" y="11763"/>
                    <a:pt x="3128" y="12037"/>
                  </a:cubicBezTo>
                  <a:cubicBezTo>
                    <a:pt x="3314" y="12113"/>
                    <a:pt x="3514" y="12149"/>
                    <a:pt x="3714" y="12149"/>
                  </a:cubicBezTo>
                  <a:cubicBezTo>
                    <a:pt x="4179" y="12149"/>
                    <a:pt x="4644" y="11955"/>
                    <a:pt x="4931" y="11604"/>
                  </a:cubicBezTo>
                  <a:lnTo>
                    <a:pt x="4931" y="11604"/>
                  </a:lnTo>
                  <a:cubicBezTo>
                    <a:pt x="4543" y="12471"/>
                    <a:pt x="4908" y="13635"/>
                    <a:pt x="5776" y="14023"/>
                  </a:cubicBezTo>
                  <a:cubicBezTo>
                    <a:pt x="5981" y="14112"/>
                    <a:pt x="6199" y="14153"/>
                    <a:pt x="6417" y="14153"/>
                  </a:cubicBezTo>
                  <a:cubicBezTo>
                    <a:pt x="7266" y="14153"/>
                    <a:pt x="8118" y="13534"/>
                    <a:pt x="8264" y="12699"/>
                  </a:cubicBezTo>
                  <a:cubicBezTo>
                    <a:pt x="8527" y="13855"/>
                    <a:pt x="9690" y="14704"/>
                    <a:pt x="10859" y="14704"/>
                  </a:cubicBezTo>
                  <a:cubicBezTo>
                    <a:pt x="11006" y="14704"/>
                    <a:pt x="11154" y="14690"/>
                    <a:pt x="11299" y="14662"/>
                  </a:cubicBezTo>
                  <a:cubicBezTo>
                    <a:pt x="12555" y="14434"/>
                    <a:pt x="13491" y="13201"/>
                    <a:pt x="13445" y="11946"/>
                  </a:cubicBezTo>
                  <a:lnTo>
                    <a:pt x="13445" y="11946"/>
                  </a:lnTo>
                  <a:cubicBezTo>
                    <a:pt x="13580" y="12817"/>
                    <a:pt x="14454" y="13524"/>
                    <a:pt x="15329" y="13524"/>
                  </a:cubicBezTo>
                  <a:cubicBezTo>
                    <a:pt x="15486" y="13524"/>
                    <a:pt x="15643" y="13501"/>
                    <a:pt x="15796" y="13453"/>
                  </a:cubicBezTo>
                  <a:cubicBezTo>
                    <a:pt x="16618" y="13201"/>
                    <a:pt x="17120" y="12288"/>
                    <a:pt x="17028" y="11444"/>
                  </a:cubicBezTo>
                  <a:lnTo>
                    <a:pt x="17028" y="11444"/>
                  </a:lnTo>
                  <a:cubicBezTo>
                    <a:pt x="17211" y="11649"/>
                    <a:pt x="17462" y="11786"/>
                    <a:pt x="17736" y="11786"/>
                  </a:cubicBezTo>
                  <a:cubicBezTo>
                    <a:pt x="17758" y="11788"/>
                    <a:pt x="17781" y="11789"/>
                    <a:pt x="17803" y="11789"/>
                  </a:cubicBezTo>
                  <a:cubicBezTo>
                    <a:pt x="18305" y="11789"/>
                    <a:pt x="18786" y="11307"/>
                    <a:pt x="18786" y="10782"/>
                  </a:cubicBezTo>
                  <a:cubicBezTo>
                    <a:pt x="18982" y="10839"/>
                    <a:pt x="19181" y="10865"/>
                    <a:pt x="19381" y="10865"/>
                  </a:cubicBezTo>
                  <a:cubicBezTo>
                    <a:pt x="20625" y="10865"/>
                    <a:pt x="21854" y="9827"/>
                    <a:pt x="21913" y="8568"/>
                  </a:cubicBezTo>
                  <a:cubicBezTo>
                    <a:pt x="21913" y="9435"/>
                    <a:pt x="21959" y="10348"/>
                    <a:pt x="22347" y="11124"/>
                  </a:cubicBezTo>
                  <a:cubicBezTo>
                    <a:pt x="22728" y="11887"/>
                    <a:pt x="23485" y="12540"/>
                    <a:pt x="24335" y="12540"/>
                  </a:cubicBezTo>
                  <a:cubicBezTo>
                    <a:pt x="24349" y="12540"/>
                    <a:pt x="24364" y="12540"/>
                    <a:pt x="24378" y="12540"/>
                  </a:cubicBezTo>
                  <a:cubicBezTo>
                    <a:pt x="25246" y="12494"/>
                    <a:pt x="26044" y="11581"/>
                    <a:pt x="25771" y="10759"/>
                  </a:cubicBezTo>
                  <a:lnTo>
                    <a:pt x="25771" y="10759"/>
                  </a:lnTo>
                  <a:cubicBezTo>
                    <a:pt x="26044" y="11284"/>
                    <a:pt x="26638" y="11649"/>
                    <a:pt x="27254" y="11649"/>
                  </a:cubicBezTo>
                  <a:cubicBezTo>
                    <a:pt x="27848" y="11649"/>
                    <a:pt x="28464" y="11307"/>
                    <a:pt x="28761" y="10782"/>
                  </a:cubicBezTo>
                  <a:lnTo>
                    <a:pt x="28761" y="10782"/>
                  </a:lnTo>
                  <a:cubicBezTo>
                    <a:pt x="28464" y="11558"/>
                    <a:pt x="28236" y="12380"/>
                    <a:pt x="28395" y="13179"/>
                  </a:cubicBezTo>
                  <a:cubicBezTo>
                    <a:pt x="28532" y="14000"/>
                    <a:pt x="29126" y="14776"/>
                    <a:pt x="29948" y="14891"/>
                  </a:cubicBezTo>
                  <a:cubicBezTo>
                    <a:pt x="30002" y="14898"/>
                    <a:pt x="30057" y="14902"/>
                    <a:pt x="30111" y="14902"/>
                  </a:cubicBezTo>
                  <a:cubicBezTo>
                    <a:pt x="30847" y="14902"/>
                    <a:pt x="31592" y="14226"/>
                    <a:pt x="31464" y="13499"/>
                  </a:cubicBezTo>
                  <a:lnTo>
                    <a:pt x="31464" y="13499"/>
                  </a:lnTo>
                  <a:cubicBezTo>
                    <a:pt x="31591" y="14060"/>
                    <a:pt x="32175" y="14469"/>
                    <a:pt x="32767" y="14469"/>
                  </a:cubicBezTo>
                  <a:cubicBezTo>
                    <a:pt x="32824" y="14469"/>
                    <a:pt x="32881" y="14465"/>
                    <a:pt x="32938" y="14457"/>
                  </a:cubicBezTo>
                  <a:cubicBezTo>
                    <a:pt x="33600" y="14388"/>
                    <a:pt x="34170" y="13886"/>
                    <a:pt x="34444" y="13293"/>
                  </a:cubicBezTo>
                  <a:cubicBezTo>
                    <a:pt x="34741" y="12699"/>
                    <a:pt x="34787" y="12015"/>
                    <a:pt x="34764" y="11353"/>
                  </a:cubicBezTo>
                  <a:cubicBezTo>
                    <a:pt x="34604" y="8066"/>
                    <a:pt x="32390" y="5121"/>
                    <a:pt x="29605" y="3364"/>
                  </a:cubicBezTo>
                  <a:cubicBezTo>
                    <a:pt x="26821" y="1606"/>
                    <a:pt x="23534" y="853"/>
                    <a:pt x="20270" y="397"/>
                  </a:cubicBezTo>
                  <a:cubicBezTo>
                    <a:pt x="18532" y="161"/>
                    <a:pt x="16779" y="1"/>
                    <a:pt x="15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3"/>
          <p:cNvGrpSpPr/>
          <p:nvPr/>
        </p:nvGrpSpPr>
        <p:grpSpPr>
          <a:xfrm flipH="1">
            <a:off x="-3561294" y="2899483"/>
            <a:ext cx="17741935" cy="5337571"/>
            <a:chOff x="-2211721" y="2679387"/>
            <a:chExt cx="13306451" cy="4003178"/>
          </a:xfrm>
        </p:grpSpPr>
        <p:sp>
          <p:nvSpPr>
            <p:cNvPr id="203" name="Google Shape;203;p3"/>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 name="Google Shape;208;p3"/>
          <p:cNvSpPr/>
          <p:nvPr/>
        </p:nvSpPr>
        <p:spPr>
          <a:xfrm>
            <a:off x="-489963" y="6056763"/>
            <a:ext cx="2886851" cy="838872"/>
          </a:xfrm>
          <a:custGeom>
            <a:avLst/>
            <a:gdLst/>
            <a:ahLst/>
            <a:cxnLst/>
            <a:rect l="l" t="t" r="r" b="b"/>
            <a:pathLst>
              <a:path w="14815" h="4305" extrusionOk="0">
                <a:moveTo>
                  <a:pt x="6635" y="0"/>
                </a:moveTo>
                <a:cubicBezTo>
                  <a:pt x="6615" y="0"/>
                  <a:pt x="6595" y="2"/>
                  <a:pt x="6575" y="5"/>
                </a:cubicBezTo>
                <a:cubicBezTo>
                  <a:pt x="6460" y="27"/>
                  <a:pt x="6392" y="96"/>
                  <a:pt x="6323" y="187"/>
                </a:cubicBezTo>
                <a:cubicBezTo>
                  <a:pt x="6301" y="187"/>
                  <a:pt x="6278" y="210"/>
                  <a:pt x="6232" y="210"/>
                </a:cubicBezTo>
                <a:cubicBezTo>
                  <a:pt x="6095" y="233"/>
                  <a:pt x="5981" y="324"/>
                  <a:pt x="5913" y="438"/>
                </a:cubicBezTo>
                <a:cubicBezTo>
                  <a:pt x="5833" y="239"/>
                  <a:pt x="5632" y="110"/>
                  <a:pt x="5416" y="110"/>
                </a:cubicBezTo>
                <a:cubicBezTo>
                  <a:pt x="5384" y="110"/>
                  <a:pt x="5352" y="113"/>
                  <a:pt x="5319" y="119"/>
                </a:cubicBezTo>
                <a:cubicBezTo>
                  <a:pt x="5182" y="142"/>
                  <a:pt x="5068" y="233"/>
                  <a:pt x="5000" y="324"/>
                </a:cubicBezTo>
                <a:cubicBezTo>
                  <a:pt x="5000" y="324"/>
                  <a:pt x="4977" y="324"/>
                  <a:pt x="4977" y="347"/>
                </a:cubicBezTo>
                <a:cubicBezTo>
                  <a:pt x="4817" y="370"/>
                  <a:pt x="4703" y="507"/>
                  <a:pt x="4680" y="667"/>
                </a:cubicBezTo>
                <a:cubicBezTo>
                  <a:pt x="4589" y="621"/>
                  <a:pt x="4497" y="598"/>
                  <a:pt x="4383" y="598"/>
                </a:cubicBezTo>
                <a:cubicBezTo>
                  <a:pt x="4327" y="542"/>
                  <a:pt x="4240" y="501"/>
                  <a:pt x="4147" y="501"/>
                </a:cubicBezTo>
                <a:cubicBezTo>
                  <a:pt x="4127" y="501"/>
                  <a:pt x="4107" y="503"/>
                  <a:pt x="4087" y="507"/>
                </a:cubicBezTo>
                <a:cubicBezTo>
                  <a:pt x="4064" y="530"/>
                  <a:pt x="4064" y="530"/>
                  <a:pt x="4064" y="530"/>
                </a:cubicBezTo>
                <a:cubicBezTo>
                  <a:pt x="3978" y="478"/>
                  <a:pt x="3880" y="453"/>
                  <a:pt x="3778" y="453"/>
                </a:cubicBezTo>
                <a:cubicBezTo>
                  <a:pt x="3744" y="453"/>
                  <a:pt x="3710" y="455"/>
                  <a:pt x="3676" y="461"/>
                </a:cubicBezTo>
                <a:cubicBezTo>
                  <a:pt x="3607" y="461"/>
                  <a:pt x="3539" y="507"/>
                  <a:pt x="3493" y="530"/>
                </a:cubicBezTo>
                <a:cubicBezTo>
                  <a:pt x="3418" y="473"/>
                  <a:pt x="3312" y="432"/>
                  <a:pt x="3213" y="432"/>
                </a:cubicBezTo>
                <a:cubicBezTo>
                  <a:pt x="3192" y="432"/>
                  <a:pt x="3171" y="434"/>
                  <a:pt x="3151" y="438"/>
                </a:cubicBezTo>
                <a:lnTo>
                  <a:pt x="3128" y="438"/>
                </a:lnTo>
                <a:cubicBezTo>
                  <a:pt x="3068" y="319"/>
                  <a:pt x="2939" y="251"/>
                  <a:pt x="2785" y="251"/>
                </a:cubicBezTo>
                <a:cubicBezTo>
                  <a:pt x="2763" y="251"/>
                  <a:pt x="2740" y="253"/>
                  <a:pt x="2717" y="256"/>
                </a:cubicBezTo>
                <a:cubicBezTo>
                  <a:pt x="2534" y="301"/>
                  <a:pt x="2397" y="507"/>
                  <a:pt x="2443" y="712"/>
                </a:cubicBezTo>
                <a:cubicBezTo>
                  <a:pt x="2443" y="735"/>
                  <a:pt x="2443" y="735"/>
                  <a:pt x="2443" y="758"/>
                </a:cubicBezTo>
                <a:cubicBezTo>
                  <a:pt x="2306" y="872"/>
                  <a:pt x="2215" y="1077"/>
                  <a:pt x="2261" y="1260"/>
                </a:cubicBezTo>
                <a:cubicBezTo>
                  <a:pt x="2283" y="1328"/>
                  <a:pt x="2306" y="1374"/>
                  <a:pt x="2329" y="1420"/>
                </a:cubicBezTo>
                <a:cubicBezTo>
                  <a:pt x="2169" y="1534"/>
                  <a:pt x="2078" y="1739"/>
                  <a:pt x="2101" y="1945"/>
                </a:cubicBezTo>
                <a:cubicBezTo>
                  <a:pt x="2078" y="1933"/>
                  <a:pt x="2049" y="1928"/>
                  <a:pt x="2021" y="1928"/>
                </a:cubicBezTo>
                <a:cubicBezTo>
                  <a:pt x="1992" y="1928"/>
                  <a:pt x="1964" y="1933"/>
                  <a:pt x="1941" y="1945"/>
                </a:cubicBezTo>
                <a:cubicBezTo>
                  <a:pt x="1736" y="1990"/>
                  <a:pt x="1599" y="2173"/>
                  <a:pt x="1644" y="2378"/>
                </a:cubicBezTo>
                <a:cubicBezTo>
                  <a:pt x="1667" y="2447"/>
                  <a:pt x="1690" y="2515"/>
                  <a:pt x="1736" y="2561"/>
                </a:cubicBezTo>
                <a:cubicBezTo>
                  <a:pt x="1621" y="2629"/>
                  <a:pt x="1553" y="2721"/>
                  <a:pt x="1507" y="2835"/>
                </a:cubicBezTo>
                <a:lnTo>
                  <a:pt x="1302" y="2835"/>
                </a:lnTo>
                <a:cubicBezTo>
                  <a:pt x="1142" y="2881"/>
                  <a:pt x="1005" y="2972"/>
                  <a:pt x="937" y="3109"/>
                </a:cubicBezTo>
                <a:cubicBezTo>
                  <a:pt x="902" y="3097"/>
                  <a:pt x="868" y="3092"/>
                  <a:pt x="834" y="3092"/>
                </a:cubicBezTo>
                <a:cubicBezTo>
                  <a:pt x="800" y="3092"/>
                  <a:pt x="765" y="3097"/>
                  <a:pt x="731" y="3109"/>
                </a:cubicBezTo>
                <a:cubicBezTo>
                  <a:pt x="594" y="3132"/>
                  <a:pt x="503" y="3200"/>
                  <a:pt x="457" y="3314"/>
                </a:cubicBezTo>
                <a:lnTo>
                  <a:pt x="389" y="3314"/>
                </a:lnTo>
                <a:cubicBezTo>
                  <a:pt x="183" y="3360"/>
                  <a:pt x="69" y="3542"/>
                  <a:pt x="92" y="3725"/>
                </a:cubicBezTo>
                <a:cubicBezTo>
                  <a:pt x="24" y="3816"/>
                  <a:pt x="1" y="3908"/>
                  <a:pt x="24" y="3999"/>
                </a:cubicBezTo>
                <a:cubicBezTo>
                  <a:pt x="63" y="4178"/>
                  <a:pt x="224" y="4305"/>
                  <a:pt x="400" y="4305"/>
                </a:cubicBezTo>
                <a:cubicBezTo>
                  <a:pt x="427" y="4305"/>
                  <a:pt x="453" y="4302"/>
                  <a:pt x="480" y="4296"/>
                </a:cubicBezTo>
                <a:lnTo>
                  <a:pt x="14175" y="4159"/>
                </a:lnTo>
                <a:lnTo>
                  <a:pt x="14358" y="4159"/>
                </a:lnTo>
                <a:cubicBezTo>
                  <a:pt x="14632" y="4090"/>
                  <a:pt x="14814" y="3816"/>
                  <a:pt x="14769" y="3542"/>
                </a:cubicBezTo>
                <a:cubicBezTo>
                  <a:pt x="14723" y="3314"/>
                  <a:pt x="14541" y="3154"/>
                  <a:pt x="14312" y="3132"/>
                </a:cubicBezTo>
                <a:cubicBezTo>
                  <a:pt x="14253" y="3012"/>
                  <a:pt x="14123" y="2945"/>
                  <a:pt x="13985" y="2945"/>
                </a:cubicBezTo>
                <a:cubicBezTo>
                  <a:pt x="13965" y="2945"/>
                  <a:pt x="13945" y="2946"/>
                  <a:pt x="13924" y="2949"/>
                </a:cubicBezTo>
                <a:cubicBezTo>
                  <a:pt x="13833" y="2972"/>
                  <a:pt x="13764" y="3018"/>
                  <a:pt x="13719" y="3063"/>
                </a:cubicBezTo>
                <a:lnTo>
                  <a:pt x="13559" y="3063"/>
                </a:lnTo>
                <a:cubicBezTo>
                  <a:pt x="13513" y="2903"/>
                  <a:pt x="13422" y="2789"/>
                  <a:pt x="13285" y="2721"/>
                </a:cubicBezTo>
                <a:cubicBezTo>
                  <a:pt x="13331" y="2652"/>
                  <a:pt x="13354" y="2561"/>
                  <a:pt x="13331" y="2470"/>
                </a:cubicBezTo>
                <a:cubicBezTo>
                  <a:pt x="13291" y="2291"/>
                  <a:pt x="13131" y="2164"/>
                  <a:pt x="12954" y="2164"/>
                </a:cubicBezTo>
                <a:cubicBezTo>
                  <a:pt x="12928" y="2164"/>
                  <a:pt x="12901" y="2167"/>
                  <a:pt x="12874" y="2173"/>
                </a:cubicBezTo>
                <a:cubicBezTo>
                  <a:pt x="12851" y="2173"/>
                  <a:pt x="12829" y="2196"/>
                  <a:pt x="12806" y="2196"/>
                </a:cubicBezTo>
                <a:cubicBezTo>
                  <a:pt x="12716" y="2106"/>
                  <a:pt x="12584" y="2045"/>
                  <a:pt x="12443" y="2045"/>
                </a:cubicBezTo>
                <a:cubicBezTo>
                  <a:pt x="12405" y="2045"/>
                  <a:pt x="12366" y="2049"/>
                  <a:pt x="12326" y="2059"/>
                </a:cubicBezTo>
                <a:lnTo>
                  <a:pt x="12304" y="2059"/>
                </a:lnTo>
                <a:cubicBezTo>
                  <a:pt x="12304" y="2013"/>
                  <a:pt x="12304" y="1968"/>
                  <a:pt x="12304" y="1899"/>
                </a:cubicBezTo>
                <a:cubicBezTo>
                  <a:pt x="12281" y="1739"/>
                  <a:pt x="12144" y="1648"/>
                  <a:pt x="12007" y="1602"/>
                </a:cubicBezTo>
                <a:cubicBezTo>
                  <a:pt x="11946" y="1339"/>
                  <a:pt x="11724" y="1184"/>
                  <a:pt x="11483" y="1184"/>
                </a:cubicBezTo>
                <a:cubicBezTo>
                  <a:pt x="11453" y="1184"/>
                  <a:pt x="11422" y="1186"/>
                  <a:pt x="11391" y="1191"/>
                </a:cubicBezTo>
                <a:cubicBezTo>
                  <a:pt x="11254" y="1214"/>
                  <a:pt x="11162" y="1283"/>
                  <a:pt x="11071" y="1397"/>
                </a:cubicBezTo>
                <a:cubicBezTo>
                  <a:pt x="11020" y="1346"/>
                  <a:pt x="10943" y="1320"/>
                  <a:pt x="10859" y="1320"/>
                </a:cubicBezTo>
                <a:cubicBezTo>
                  <a:pt x="10831" y="1320"/>
                  <a:pt x="10803" y="1323"/>
                  <a:pt x="10774" y="1328"/>
                </a:cubicBezTo>
                <a:lnTo>
                  <a:pt x="10752" y="1328"/>
                </a:lnTo>
                <a:cubicBezTo>
                  <a:pt x="10729" y="1237"/>
                  <a:pt x="10660" y="1169"/>
                  <a:pt x="10592" y="1123"/>
                </a:cubicBezTo>
                <a:cubicBezTo>
                  <a:pt x="10592" y="1100"/>
                  <a:pt x="10592" y="1055"/>
                  <a:pt x="10592" y="1009"/>
                </a:cubicBezTo>
                <a:cubicBezTo>
                  <a:pt x="10550" y="821"/>
                  <a:pt x="10374" y="709"/>
                  <a:pt x="10187" y="709"/>
                </a:cubicBezTo>
                <a:cubicBezTo>
                  <a:pt x="10170" y="709"/>
                  <a:pt x="10153" y="710"/>
                  <a:pt x="10135" y="712"/>
                </a:cubicBezTo>
                <a:cubicBezTo>
                  <a:pt x="9998" y="758"/>
                  <a:pt x="9907" y="849"/>
                  <a:pt x="9861" y="986"/>
                </a:cubicBezTo>
                <a:lnTo>
                  <a:pt x="9793" y="986"/>
                </a:lnTo>
                <a:cubicBezTo>
                  <a:pt x="9747" y="986"/>
                  <a:pt x="9702" y="1009"/>
                  <a:pt x="9656" y="1032"/>
                </a:cubicBezTo>
                <a:cubicBezTo>
                  <a:pt x="9576" y="912"/>
                  <a:pt x="9444" y="845"/>
                  <a:pt x="9306" y="845"/>
                </a:cubicBezTo>
                <a:cubicBezTo>
                  <a:pt x="9286" y="845"/>
                  <a:pt x="9265" y="846"/>
                  <a:pt x="9245" y="849"/>
                </a:cubicBezTo>
                <a:cubicBezTo>
                  <a:pt x="9108" y="872"/>
                  <a:pt x="9017" y="986"/>
                  <a:pt x="8971" y="1100"/>
                </a:cubicBezTo>
                <a:lnTo>
                  <a:pt x="8766" y="1100"/>
                </a:lnTo>
                <a:cubicBezTo>
                  <a:pt x="8720" y="1123"/>
                  <a:pt x="8674" y="1123"/>
                  <a:pt x="8629" y="1146"/>
                </a:cubicBezTo>
                <a:cubicBezTo>
                  <a:pt x="8629" y="1100"/>
                  <a:pt x="8583" y="1032"/>
                  <a:pt x="8537" y="986"/>
                </a:cubicBezTo>
                <a:cubicBezTo>
                  <a:pt x="8560" y="940"/>
                  <a:pt x="8583" y="872"/>
                  <a:pt x="8560" y="803"/>
                </a:cubicBezTo>
                <a:cubicBezTo>
                  <a:pt x="8521" y="625"/>
                  <a:pt x="8377" y="498"/>
                  <a:pt x="8206" y="498"/>
                </a:cubicBezTo>
                <a:cubicBezTo>
                  <a:pt x="8180" y="498"/>
                  <a:pt x="8153" y="501"/>
                  <a:pt x="8127" y="507"/>
                </a:cubicBezTo>
                <a:cubicBezTo>
                  <a:pt x="8035" y="507"/>
                  <a:pt x="7967" y="552"/>
                  <a:pt x="7921" y="621"/>
                </a:cubicBezTo>
                <a:cubicBezTo>
                  <a:pt x="7854" y="587"/>
                  <a:pt x="7775" y="566"/>
                  <a:pt x="7693" y="566"/>
                </a:cubicBezTo>
                <a:cubicBezTo>
                  <a:pt x="7663" y="566"/>
                  <a:pt x="7632" y="569"/>
                  <a:pt x="7602" y="575"/>
                </a:cubicBezTo>
                <a:cubicBezTo>
                  <a:pt x="7561" y="330"/>
                  <a:pt x="7336" y="157"/>
                  <a:pt x="7093" y="157"/>
                </a:cubicBezTo>
                <a:cubicBezTo>
                  <a:pt x="7065" y="157"/>
                  <a:pt x="7036" y="160"/>
                  <a:pt x="7008" y="164"/>
                </a:cubicBezTo>
                <a:cubicBezTo>
                  <a:pt x="6985" y="164"/>
                  <a:pt x="6985" y="187"/>
                  <a:pt x="6963" y="187"/>
                </a:cubicBezTo>
                <a:cubicBezTo>
                  <a:pt x="6903" y="68"/>
                  <a:pt x="6773" y="0"/>
                  <a:pt x="663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3"/>
          <p:cNvSpPr txBox="1">
            <a:spLocks noGrp="1"/>
          </p:cNvSpPr>
          <p:nvPr>
            <p:ph type="title"/>
          </p:nvPr>
        </p:nvSpPr>
        <p:spPr>
          <a:xfrm>
            <a:off x="953467" y="3486800"/>
            <a:ext cx="3986800" cy="1254800"/>
          </a:xfrm>
          <a:prstGeom prst="rect">
            <a:avLst/>
          </a:prstGeom>
        </p:spPr>
        <p:txBody>
          <a:bodyPr spcFirstLastPara="1" wrap="square" lIns="91425" tIns="91425" rIns="91425" bIns="91425" anchor="t" anchorCtr="0">
            <a:noAutofit/>
          </a:bodyPr>
          <a:lstStyle>
            <a:lvl1pPr lvl="0" algn="l">
              <a:spcBef>
                <a:spcPts val="0"/>
              </a:spcBef>
              <a:spcAft>
                <a:spcPts val="0"/>
              </a:spcAft>
              <a:buSzPts val="5000"/>
              <a:buNone/>
              <a:defRPr sz="6667">
                <a:solidFill>
                  <a:schemeClr val="dk2"/>
                </a:solidFill>
              </a:defRPr>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endParaRPr/>
          </a:p>
        </p:txBody>
      </p:sp>
      <p:sp>
        <p:nvSpPr>
          <p:cNvPr id="210" name="Google Shape;210;p3"/>
          <p:cNvSpPr txBox="1">
            <a:spLocks noGrp="1"/>
          </p:cNvSpPr>
          <p:nvPr>
            <p:ph type="title" idx="2" hasCustomPrompt="1"/>
          </p:nvPr>
        </p:nvSpPr>
        <p:spPr>
          <a:xfrm>
            <a:off x="953467" y="2116393"/>
            <a:ext cx="1453200" cy="13704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11" name="Google Shape;211;p3"/>
          <p:cNvSpPr>
            <a:spLocks noGrp="1"/>
          </p:cNvSpPr>
          <p:nvPr>
            <p:ph type="pic" idx="3"/>
          </p:nvPr>
        </p:nvSpPr>
        <p:spPr>
          <a:xfrm>
            <a:off x="7352367" y="713333"/>
            <a:ext cx="3886400" cy="5431600"/>
          </a:xfrm>
          <a:prstGeom prst="roundRect">
            <a:avLst>
              <a:gd name="adj" fmla="val 16667"/>
            </a:avLst>
          </a:prstGeom>
          <a:noFill/>
          <a:ln>
            <a:noFill/>
          </a:ln>
        </p:spPr>
      </p:sp>
    </p:spTree>
    <p:extLst>
      <p:ext uri="{BB962C8B-B14F-4D97-AF65-F5344CB8AC3E}">
        <p14:creationId xmlns:p14="http://schemas.microsoft.com/office/powerpoint/2010/main" val="657758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2"/>
        <p:cNvGrpSpPr/>
        <p:nvPr/>
      </p:nvGrpSpPr>
      <p:grpSpPr>
        <a:xfrm>
          <a:off x="0" y="0"/>
          <a:ext cx="0" cy="0"/>
          <a:chOff x="0" y="0"/>
          <a:chExt cx="0" cy="0"/>
        </a:xfrm>
      </p:grpSpPr>
      <p:grpSp>
        <p:nvGrpSpPr>
          <p:cNvPr id="213" name="Google Shape;213;p4"/>
          <p:cNvGrpSpPr/>
          <p:nvPr/>
        </p:nvGrpSpPr>
        <p:grpSpPr>
          <a:xfrm>
            <a:off x="-81303" y="-1381084"/>
            <a:ext cx="12591717" cy="3440695"/>
            <a:chOff x="-60977" y="-805488"/>
            <a:chExt cx="9443788" cy="2580521"/>
          </a:xfrm>
        </p:grpSpPr>
        <p:sp>
          <p:nvSpPr>
            <p:cNvPr id="214" name="Google Shape;214;p4"/>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 name="Google Shape;217;p4"/>
          <p:cNvGrpSpPr/>
          <p:nvPr/>
        </p:nvGrpSpPr>
        <p:grpSpPr>
          <a:xfrm flipH="1">
            <a:off x="11129154" y="2219034"/>
            <a:ext cx="2938484" cy="2084815"/>
            <a:chOff x="-194860" y="12"/>
            <a:chExt cx="2203863" cy="1563611"/>
          </a:xfrm>
        </p:grpSpPr>
        <p:sp>
          <p:nvSpPr>
            <p:cNvPr id="218" name="Google Shape;218;p4"/>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 name="Google Shape;226;p4"/>
          <p:cNvGrpSpPr/>
          <p:nvPr/>
        </p:nvGrpSpPr>
        <p:grpSpPr>
          <a:xfrm flipH="1">
            <a:off x="6769400" y="-993926"/>
            <a:ext cx="6367976" cy="7141263"/>
            <a:chOff x="21200" y="-3584750"/>
            <a:chExt cx="864525" cy="969525"/>
          </a:xfrm>
        </p:grpSpPr>
        <p:sp>
          <p:nvSpPr>
            <p:cNvPr id="227" name="Google Shape;227;p4"/>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195225" y="-2663175"/>
              <a:ext cx="33700" cy="22850"/>
            </a:xfrm>
            <a:custGeom>
              <a:avLst/>
              <a:gdLst/>
              <a:ahLst/>
              <a:cxnLst/>
              <a:rect l="l" t="t" r="r" b="b"/>
              <a:pathLst>
                <a:path w="1348" h="914" extrusionOk="0">
                  <a:moveTo>
                    <a:pt x="1302" y="1"/>
                  </a:moveTo>
                  <a:cubicBezTo>
                    <a:pt x="891" y="320"/>
                    <a:pt x="457" y="594"/>
                    <a:pt x="1" y="868"/>
                  </a:cubicBezTo>
                  <a:lnTo>
                    <a:pt x="24" y="914"/>
                  </a:lnTo>
                  <a:cubicBezTo>
                    <a:pt x="480" y="663"/>
                    <a:pt x="937" y="366"/>
                    <a:pt x="1348" y="46"/>
                  </a:cubicBezTo>
                  <a:lnTo>
                    <a:pt x="1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 name="Google Shape;271;p4"/>
          <p:cNvGrpSpPr/>
          <p:nvPr/>
        </p:nvGrpSpPr>
        <p:grpSpPr>
          <a:xfrm>
            <a:off x="-2368194" y="3520916"/>
            <a:ext cx="17741935" cy="6614779"/>
            <a:chOff x="-2211721" y="2679387"/>
            <a:chExt cx="13306451" cy="4961084"/>
          </a:xfrm>
        </p:grpSpPr>
        <p:sp>
          <p:nvSpPr>
            <p:cNvPr id="272" name="Google Shape;272;p4"/>
            <p:cNvSpPr/>
            <p:nvPr/>
          </p:nvSpPr>
          <p:spPr>
            <a:xfrm>
              <a:off x="126998" y="4595200"/>
              <a:ext cx="8207880"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154881" y="48799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4641467" y="48410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2690055" y="476865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09419" y="48351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 name="Google Shape;282;p4"/>
          <p:cNvGrpSpPr/>
          <p:nvPr/>
        </p:nvGrpSpPr>
        <p:grpSpPr>
          <a:xfrm>
            <a:off x="-617933" y="4786500"/>
            <a:ext cx="3142805" cy="2214635"/>
            <a:chOff x="-797200" y="3464625"/>
            <a:chExt cx="2357104" cy="1660976"/>
          </a:xfrm>
        </p:grpSpPr>
        <p:sp>
          <p:nvSpPr>
            <p:cNvPr id="283" name="Google Shape;283;p4"/>
            <p:cNvSpPr/>
            <p:nvPr/>
          </p:nvSpPr>
          <p:spPr>
            <a:xfrm>
              <a:off x="-540540" y="3464625"/>
              <a:ext cx="829201" cy="1021900"/>
            </a:xfrm>
            <a:custGeom>
              <a:avLst/>
              <a:gdLst/>
              <a:ahLst/>
              <a:cxnLst/>
              <a:rect l="l" t="t" r="r" b="b"/>
              <a:pathLst>
                <a:path w="6119" h="7541" extrusionOk="0">
                  <a:moveTo>
                    <a:pt x="2290" y="1"/>
                  </a:moveTo>
                  <a:cubicBezTo>
                    <a:pt x="2280" y="1"/>
                    <a:pt x="2270" y="1"/>
                    <a:pt x="2261" y="2"/>
                  </a:cubicBezTo>
                  <a:cubicBezTo>
                    <a:pt x="2124" y="25"/>
                    <a:pt x="2009" y="162"/>
                    <a:pt x="1964" y="322"/>
                  </a:cubicBezTo>
                  <a:cubicBezTo>
                    <a:pt x="1941" y="459"/>
                    <a:pt x="1964" y="618"/>
                    <a:pt x="1987" y="755"/>
                  </a:cubicBezTo>
                  <a:cubicBezTo>
                    <a:pt x="2146" y="1645"/>
                    <a:pt x="2306" y="2513"/>
                    <a:pt x="2466" y="3403"/>
                  </a:cubicBezTo>
                  <a:cubicBezTo>
                    <a:pt x="2283" y="3015"/>
                    <a:pt x="2078" y="2627"/>
                    <a:pt x="1895" y="2239"/>
                  </a:cubicBezTo>
                  <a:cubicBezTo>
                    <a:pt x="1804" y="2056"/>
                    <a:pt x="1667" y="1851"/>
                    <a:pt x="1462" y="1805"/>
                  </a:cubicBezTo>
                  <a:cubicBezTo>
                    <a:pt x="1449" y="1804"/>
                    <a:pt x="1436" y="1803"/>
                    <a:pt x="1423" y="1803"/>
                  </a:cubicBezTo>
                  <a:cubicBezTo>
                    <a:pt x="1213" y="1803"/>
                    <a:pt x="1048" y="1977"/>
                    <a:pt x="1005" y="2170"/>
                  </a:cubicBezTo>
                  <a:cubicBezTo>
                    <a:pt x="960" y="2399"/>
                    <a:pt x="1005" y="2604"/>
                    <a:pt x="1074" y="2810"/>
                  </a:cubicBezTo>
                  <a:cubicBezTo>
                    <a:pt x="1325" y="3540"/>
                    <a:pt x="1690" y="4225"/>
                    <a:pt x="2169" y="4818"/>
                  </a:cubicBezTo>
                  <a:cubicBezTo>
                    <a:pt x="1804" y="4476"/>
                    <a:pt x="1393" y="4179"/>
                    <a:pt x="960" y="3951"/>
                  </a:cubicBezTo>
                  <a:cubicBezTo>
                    <a:pt x="817" y="3865"/>
                    <a:pt x="648" y="3798"/>
                    <a:pt x="486" y="3798"/>
                  </a:cubicBezTo>
                  <a:cubicBezTo>
                    <a:pt x="388" y="3798"/>
                    <a:pt x="292" y="3822"/>
                    <a:pt x="206" y="3882"/>
                  </a:cubicBezTo>
                  <a:cubicBezTo>
                    <a:pt x="69" y="3974"/>
                    <a:pt x="1" y="4179"/>
                    <a:pt x="24" y="4339"/>
                  </a:cubicBezTo>
                  <a:cubicBezTo>
                    <a:pt x="24" y="4521"/>
                    <a:pt x="115" y="4681"/>
                    <a:pt x="183" y="4841"/>
                  </a:cubicBezTo>
                  <a:cubicBezTo>
                    <a:pt x="412" y="5275"/>
                    <a:pt x="708" y="5685"/>
                    <a:pt x="1051" y="6028"/>
                  </a:cubicBezTo>
                  <a:cubicBezTo>
                    <a:pt x="1644" y="6667"/>
                    <a:pt x="2398" y="7192"/>
                    <a:pt x="3219" y="7489"/>
                  </a:cubicBezTo>
                  <a:cubicBezTo>
                    <a:pt x="3315" y="7524"/>
                    <a:pt x="3413" y="7541"/>
                    <a:pt x="3511" y="7541"/>
                  </a:cubicBezTo>
                  <a:cubicBezTo>
                    <a:pt x="4230" y="7541"/>
                    <a:pt x="4983" y="6670"/>
                    <a:pt x="5365" y="6188"/>
                  </a:cubicBezTo>
                  <a:cubicBezTo>
                    <a:pt x="5821" y="5594"/>
                    <a:pt x="6118" y="4795"/>
                    <a:pt x="5913" y="4065"/>
                  </a:cubicBezTo>
                  <a:cubicBezTo>
                    <a:pt x="5844" y="3791"/>
                    <a:pt x="5662" y="3517"/>
                    <a:pt x="5388" y="3517"/>
                  </a:cubicBezTo>
                  <a:cubicBezTo>
                    <a:pt x="5251" y="3517"/>
                    <a:pt x="5114" y="3586"/>
                    <a:pt x="5000" y="3677"/>
                  </a:cubicBezTo>
                  <a:cubicBezTo>
                    <a:pt x="4749" y="3882"/>
                    <a:pt x="4520" y="4156"/>
                    <a:pt x="4360" y="4453"/>
                  </a:cubicBezTo>
                  <a:cubicBezTo>
                    <a:pt x="4634" y="3723"/>
                    <a:pt x="4680" y="2901"/>
                    <a:pt x="4520" y="2148"/>
                  </a:cubicBezTo>
                  <a:cubicBezTo>
                    <a:pt x="4475" y="1988"/>
                    <a:pt x="4429" y="1805"/>
                    <a:pt x="4338" y="1691"/>
                  </a:cubicBezTo>
                  <a:cubicBezTo>
                    <a:pt x="4244" y="1578"/>
                    <a:pt x="4103" y="1497"/>
                    <a:pt x="3968" y="1497"/>
                  </a:cubicBezTo>
                  <a:cubicBezTo>
                    <a:pt x="3938" y="1497"/>
                    <a:pt x="3909" y="1500"/>
                    <a:pt x="3881" y="1508"/>
                  </a:cubicBezTo>
                  <a:cubicBezTo>
                    <a:pt x="3630" y="1554"/>
                    <a:pt x="3539" y="1851"/>
                    <a:pt x="3493" y="2079"/>
                  </a:cubicBezTo>
                  <a:cubicBezTo>
                    <a:pt x="3425" y="2490"/>
                    <a:pt x="3379" y="2901"/>
                    <a:pt x="3402" y="3289"/>
                  </a:cubicBezTo>
                  <a:cubicBezTo>
                    <a:pt x="3288" y="2330"/>
                    <a:pt x="3082" y="1394"/>
                    <a:pt x="2763" y="481"/>
                  </a:cubicBezTo>
                  <a:cubicBezTo>
                    <a:pt x="2675" y="262"/>
                    <a:pt x="2524" y="1"/>
                    <a:pt x="2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478610" y="3566937"/>
              <a:ext cx="668212" cy="918775"/>
            </a:xfrm>
            <a:custGeom>
              <a:avLst/>
              <a:gdLst/>
              <a:ahLst/>
              <a:cxnLst/>
              <a:rect l="l" t="t" r="r" b="b"/>
              <a:pathLst>
                <a:path w="4931" h="6780" extrusionOk="0">
                  <a:moveTo>
                    <a:pt x="1963" y="0"/>
                  </a:moveTo>
                  <a:cubicBezTo>
                    <a:pt x="1941" y="0"/>
                    <a:pt x="1918" y="23"/>
                    <a:pt x="1918" y="46"/>
                  </a:cubicBezTo>
                  <a:lnTo>
                    <a:pt x="2739" y="3926"/>
                  </a:lnTo>
                  <a:cubicBezTo>
                    <a:pt x="2329" y="3721"/>
                    <a:pt x="1941" y="3356"/>
                    <a:pt x="1644" y="2922"/>
                  </a:cubicBezTo>
                  <a:cubicBezTo>
                    <a:pt x="1347" y="2488"/>
                    <a:pt x="1119" y="2009"/>
                    <a:pt x="913" y="1530"/>
                  </a:cubicBezTo>
                  <a:cubicBezTo>
                    <a:pt x="891" y="1507"/>
                    <a:pt x="868" y="1507"/>
                    <a:pt x="845" y="1507"/>
                  </a:cubicBezTo>
                  <a:cubicBezTo>
                    <a:pt x="822" y="1530"/>
                    <a:pt x="822" y="1552"/>
                    <a:pt x="822" y="1575"/>
                  </a:cubicBezTo>
                  <a:cubicBezTo>
                    <a:pt x="1050" y="2055"/>
                    <a:pt x="1256" y="2534"/>
                    <a:pt x="1575" y="2990"/>
                  </a:cubicBezTo>
                  <a:cubicBezTo>
                    <a:pt x="1895" y="3447"/>
                    <a:pt x="2306" y="3812"/>
                    <a:pt x="2762" y="4040"/>
                  </a:cubicBezTo>
                  <a:lnTo>
                    <a:pt x="2854" y="4428"/>
                  </a:lnTo>
                  <a:cubicBezTo>
                    <a:pt x="2922" y="4839"/>
                    <a:pt x="3013" y="5250"/>
                    <a:pt x="3059" y="5661"/>
                  </a:cubicBezTo>
                  <a:cubicBezTo>
                    <a:pt x="2443" y="5570"/>
                    <a:pt x="1849" y="5319"/>
                    <a:pt x="1347" y="4953"/>
                  </a:cubicBezTo>
                  <a:cubicBezTo>
                    <a:pt x="822" y="4565"/>
                    <a:pt x="388" y="4063"/>
                    <a:pt x="92" y="3492"/>
                  </a:cubicBezTo>
                  <a:cubicBezTo>
                    <a:pt x="92" y="3470"/>
                    <a:pt x="69" y="3470"/>
                    <a:pt x="46" y="3470"/>
                  </a:cubicBezTo>
                  <a:cubicBezTo>
                    <a:pt x="23" y="3492"/>
                    <a:pt x="0" y="3515"/>
                    <a:pt x="23" y="3538"/>
                  </a:cubicBezTo>
                  <a:cubicBezTo>
                    <a:pt x="320" y="4132"/>
                    <a:pt x="754" y="4634"/>
                    <a:pt x="1279" y="5022"/>
                  </a:cubicBezTo>
                  <a:cubicBezTo>
                    <a:pt x="1804" y="5410"/>
                    <a:pt x="2420" y="5661"/>
                    <a:pt x="3082" y="5752"/>
                  </a:cubicBezTo>
                  <a:cubicBezTo>
                    <a:pt x="3082" y="5958"/>
                    <a:pt x="3105" y="6163"/>
                    <a:pt x="3105" y="6368"/>
                  </a:cubicBezTo>
                  <a:cubicBezTo>
                    <a:pt x="3105" y="6483"/>
                    <a:pt x="3082" y="6642"/>
                    <a:pt x="3059" y="6779"/>
                  </a:cubicBezTo>
                  <a:lnTo>
                    <a:pt x="3150" y="6779"/>
                  </a:lnTo>
                  <a:cubicBezTo>
                    <a:pt x="3173" y="6620"/>
                    <a:pt x="3196" y="6483"/>
                    <a:pt x="3196" y="6368"/>
                  </a:cubicBezTo>
                  <a:cubicBezTo>
                    <a:pt x="3196" y="6232"/>
                    <a:pt x="3196" y="6095"/>
                    <a:pt x="3173" y="5958"/>
                  </a:cubicBezTo>
                  <a:cubicBezTo>
                    <a:pt x="3515" y="5889"/>
                    <a:pt x="3835" y="5684"/>
                    <a:pt x="4086" y="5364"/>
                  </a:cubicBezTo>
                  <a:cubicBezTo>
                    <a:pt x="4314" y="5045"/>
                    <a:pt x="4497" y="4679"/>
                    <a:pt x="4634" y="4360"/>
                  </a:cubicBezTo>
                  <a:cubicBezTo>
                    <a:pt x="4748" y="4086"/>
                    <a:pt x="4885" y="3789"/>
                    <a:pt x="4931" y="3470"/>
                  </a:cubicBezTo>
                  <a:cubicBezTo>
                    <a:pt x="4931" y="3447"/>
                    <a:pt x="4908" y="3424"/>
                    <a:pt x="4885" y="3424"/>
                  </a:cubicBezTo>
                  <a:cubicBezTo>
                    <a:pt x="4862" y="3424"/>
                    <a:pt x="4839" y="3447"/>
                    <a:pt x="4839" y="3470"/>
                  </a:cubicBezTo>
                  <a:cubicBezTo>
                    <a:pt x="4816" y="3766"/>
                    <a:pt x="4680" y="4063"/>
                    <a:pt x="4543" y="4337"/>
                  </a:cubicBezTo>
                  <a:cubicBezTo>
                    <a:pt x="4406" y="4657"/>
                    <a:pt x="4246" y="4999"/>
                    <a:pt x="4018" y="5296"/>
                  </a:cubicBezTo>
                  <a:cubicBezTo>
                    <a:pt x="3767" y="5592"/>
                    <a:pt x="3470" y="5798"/>
                    <a:pt x="3173" y="5866"/>
                  </a:cubicBezTo>
                  <a:cubicBezTo>
                    <a:pt x="3127" y="5387"/>
                    <a:pt x="3036" y="4885"/>
                    <a:pt x="2922" y="4406"/>
                  </a:cubicBezTo>
                  <a:lnTo>
                    <a:pt x="2922" y="4337"/>
                  </a:lnTo>
                  <a:cubicBezTo>
                    <a:pt x="3105" y="4200"/>
                    <a:pt x="3242" y="3949"/>
                    <a:pt x="3333" y="3675"/>
                  </a:cubicBezTo>
                  <a:cubicBezTo>
                    <a:pt x="3424" y="3424"/>
                    <a:pt x="3447" y="3150"/>
                    <a:pt x="3470" y="2899"/>
                  </a:cubicBezTo>
                  <a:lnTo>
                    <a:pt x="3652" y="1324"/>
                  </a:lnTo>
                  <a:cubicBezTo>
                    <a:pt x="3652" y="1301"/>
                    <a:pt x="3630" y="1278"/>
                    <a:pt x="3607" y="1278"/>
                  </a:cubicBezTo>
                  <a:cubicBezTo>
                    <a:pt x="3584" y="1278"/>
                    <a:pt x="3561" y="1301"/>
                    <a:pt x="3561" y="1324"/>
                  </a:cubicBezTo>
                  <a:lnTo>
                    <a:pt x="3379" y="2899"/>
                  </a:lnTo>
                  <a:cubicBezTo>
                    <a:pt x="3356" y="3150"/>
                    <a:pt x="3333" y="3401"/>
                    <a:pt x="3264" y="3652"/>
                  </a:cubicBezTo>
                  <a:cubicBezTo>
                    <a:pt x="3173" y="3903"/>
                    <a:pt x="3036" y="4109"/>
                    <a:pt x="2899" y="4246"/>
                  </a:cubicBezTo>
                  <a:lnTo>
                    <a:pt x="2009" y="23"/>
                  </a:lnTo>
                  <a:cubicBezTo>
                    <a:pt x="2009" y="0"/>
                    <a:pt x="1986" y="0"/>
                    <a:pt x="1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797200" y="4056543"/>
              <a:ext cx="2357104" cy="1069058"/>
            </a:xfrm>
            <a:custGeom>
              <a:avLst/>
              <a:gdLst/>
              <a:ahLst/>
              <a:cxnLst/>
              <a:rect l="l" t="t" r="r" b="b"/>
              <a:pathLst>
                <a:path w="17394" h="7889" extrusionOk="0">
                  <a:moveTo>
                    <a:pt x="4990" y="0"/>
                  </a:moveTo>
                  <a:cubicBezTo>
                    <a:pt x="4777" y="0"/>
                    <a:pt x="4559" y="62"/>
                    <a:pt x="4383" y="176"/>
                  </a:cubicBezTo>
                  <a:cubicBezTo>
                    <a:pt x="3995" y="427"/>
                    <a:pt x="3789" y="884"/>
                    <a:pt x="3721" y="1340"/>
                  </a:cubicBezTo>
                  <a:cubicBezTo>
                    <a:pt x="3675" y="1706"/>
                    <a:pt x="3721" y="2071"/>
                    <a:pt x="3767" y="2436"/>
                  </a:cubicBezTo>
                  <a:cubicBezTo>
                    <a:pt x="3652" y="2139"/>
                    <a:pt x="3333" y="1911"/>
                    <a:pt x="2990" y="1911"/>
                  </a:cubicBezTo>
                  <a:cubicBezTo>
                    <a:pt x="2557" y="1911"/>
                    <a:pt x="2169" y="2253"/>
                    <a:pt x="2009" y="2641"/>
                  </a:cubicBezTo>
                  <a:cubicBezTo>
                    <a:pt x="1895" y="2892"/>
                    <a:pt x="1872" y="3189"/>
                    <a:pt x="1872" y="3463"/>
                  </a:cubicBezTo>
                  <a:cubicBezTo>
                    <a:pt x="1745" y="3227"/>
                    <a:pt x="1503" y="3064"/>
                    <a:pt x="1248" y="3064"/>
                  </a:cubicBezTo>
                  <a:cubicBezTo>
                    <a:pt x="1182" y="3064"/>
                    <a:pt x="1116" y="3074"/>
                    <a:pt x="1050" y="3098"/>
                  </a:cubicBezTo>
                  <a:cubicBezTo>
                    <a:pt x="0" y="3440"/>
                    <a:pt x="708" y="5015"/>
                    <a:pt x="617" y="5746"/>
                  </a:cubicBezTo>
                  <a:cubicBezTo>
                    <a:pt x="457" y="6978"/>
                    <a:pt x="1621" y="7184"/>
                    <a:pt x="2671" y="7252"/>
                  </a:cubicBezTo>
                  <a:lnTo>
                    <a:pt x="15179" y="7868"/>
                  </a:lnTo>
                  <a:cubicBezTo>
                    <a:pt x="15343" y="7879"/>
                    <a:pt x="15506" y="7889"/>
                    <a:pt x="15667" y="7889"/>
                  </a:cubicBezTo>
                  <a:cubicBezTo>
                    <a:pt x="15866" y="7889"/>
                    <a:pt x="16063" y="7873"/>
                    <a:pt x="16252" y="7823"/>
                  </a:cubicBezTo>
                  <a:cubicBezTo>
                    <a:pt x="16617" y="7731"/>
                    <a:pt x="16960" y="7526"/>
                    <a:pt x="17097" y="7184"/>
                  </a:cubicBezTo>
                  <a:cubicBezTo>
                    <a:pt x="17393" y="6544"/>
                    <a:pt x="16800" y="5768"/>
                    <a:pt x="16115" y="5631"/>
                  </a:cubicBezTo>
                  <a:cubicBezTo>
                    <a:pt x="15997" y="5608"/>
                    <a:pt x="15879" y="5597"/>
                    <a:pt x="15761" y="5597"/>
                  </a:cubicBezTo>
                  <a:cubicBezTo>
                    <a:pt x="15310" y="5597"/>
                    <a:pt x="14865" y="5757"/>
                    <a:pt x="14449" y="5974"/>
                  </a:cubicBezTo>
                  <a:cubicBezTo>
                    <a:pt x="14814" y="5700"/>
                    <a:pt x="15019" y="5243"/>
                    <a:pt x="14997" y="4764"/>
                  </a:cubicBezTo>
                  <a:cubicBezTo>
                    <a:pt x="14951" y="4193"/>
                    <a:pt x="14472" y="3646"/>
                    <a:pt x="13901" y="3532"/>
                  </a:cubicBezTo>
                  <a:cubicBezTo>
                    <a:pt x="13817" y="3509"/>
                    <a:pt x="13731" y="3499"/>
                    <a:pt x="13644" y="3499"/>
                  </a:cubicBezTo>
                  <a:cubicBezTo>
                    <a:pt x="13470" y="3499"/>
                    <a:pt x="13292" y="3539"/>
                    <a:pt x="13125" y="3600"/>
                  </a:cubicBezTo>
                  <a:cubicBezTo>
                    <a:pt x="13193" y="3440"/>
                    <a:pt x="13216" y="3258"/>
                    <a:pt x="13193" y="3075"/>
                  </a:cubicBezTo>
                  <a:cubicBezTo>
                    <a:pt x="13148" y="2573"/>
                    <a:pt x="12737" y="2139"/>
                    <a:pt x="12258" y="1979"/>
                  </a:cubicBezTo>
                  <a:cubicBezTo>
                    <a:pt x="12066" y="1906"/>
                    <a:pt x="11863" y="1874"/>
                    <a:pt x="11660" y="1874"/>
                  </a:cubicBezTo>
                  <a:cubicBezTo>
                    <a:pt x="11355" y="1874"/>
                    <a:pt x="11048" y="1947"/>
                    <a:pt x="10774" y="2071"/>
                  </a:cubicBezTo>
                  <a:cubicBezTo>
                    <a:pt x="10500" y="2208"/>
                    <a:pt x="10249" y="2367"/>
                    <a:pt x="10043" y="2573"/>
                  </a:cubicBezTo>
                  <a:cubicBezTo>
                    <a:pt x="10226" y="2230"/>
                    <a:pt x="10158" y="1728"/>
                    <a:pt x="9861" y="1454"/>
                  </a:cubicBezTo>
                  <a:cubicBezTo>
                    <a:pt x="9675" y="1280"/>
                    <a:pt x="9418" y="1200"/>
                    <a:pt x="9153" y="1200"/>
                  </a:cubicBezTo>
                  <a:cubicBezTo>
                    <a:pt x="8898" y="1200"/>
                    <a:pt x="8636" y="1274"/>
                    <a:pt x="8423" y="1409"/>
                  </a:cubicBezTo>
                  <a:cubicBezTo>
                    <a:pt x="8195" y="1569"/>
                    <a:pt x="8012" y="1797"/>
                    <a:pt x="7875" y="2048"/>
                  </a:cubicBezTo>
                  <a:cubicBezTo>
                    <a:pt x="7921" y="1888"/>
                    <a:pt x="7944" y="1728"/>
                    <a:pt x="7944" y="1569"/>
                  </a:cubicBezTo>
                  <a:cubicBezTo>
                    <a:pt x="7921" y="1158"/>
                    <a:pt x="7738" y="747"/>
                    <a:pt x="7396" y="564"/>
                  </a:cubicBezTo>
                  <a:cubicBezTo>
                    <a:pt x="7269" y="501"/>
                    <a:pt x="7134" y="472"/>
                    <a:pt x="6998" y="472"/>
                  </a:cubicBezTo>
                  <a:cubicBezTo>
                    <a:pt x="6693" y="472"/>
                    <a:pt x="6384" y="617"/>
                    <a:pt x="6163" y="838"/>
                  </a:cubicBezTo>
                  <a:cubicBezTo>
                    <a:pt x="6003" y="975"/>
                    <a:pt x="5912" y="1135"/>
                    <a:pt x="5821" y="1317"/>
                  </a:cubicBezTo>
                  <a:cubicBezTo>
                    <a:pt x="5912" y="952"/>
                    <a:pt x="5912" y="564"/>
                    <a:pt x="5661" y="290"/>
                  </a:cubicBezTo>
                  <a:cubicBezTo>
                    <a:pt x="5499" y="91"/>
                    <a:pt x="5248" y="0"/>
                    <a:pt x="4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35406" y="4395324"/>
              <a:ext cx="2010734" cy="727567"/>
            </a:xfrm>
            <a:custGeom>
              <a:avLst/>
              <a:gdLst/>
              <a:ahLst/>
              <a:cxnLst/>
              <a:rect l="l" t="t" r="r" b="b"/>
              <a:pathLst>
                <a:path w="14838" h="5369" extrusionOk="0">
                  <a:moveTo>
                    <a:pt x="4800" y="1"/>
                  </a:moveTo>
                  <a:cubicBezTo>
                    <a:pt x="4669" y="1"/>
                    <a:pt x="4541" y="37"/>
                    <a:pt x="4429" y="119"/>
                  </a:cubicBezTo>
                  <a:cubicBezTo>
                    <a:pt x="4052" y="385"/>
                    <a:pt x="4106" y="953"/>
                    <a:pt x="4214" y="1404"/>
                  </a:cubicBezTo>
                  <a:lnTo>
                    <a:pt x="4214" y="1404"/>
                  </a:lnTo>
                  <a:cubicBezTo>
                    <a:pt x="4109" y="1017"/>
                    <a:pt x="3704" y="751"/>
                    <a:pt x="3310" y="751"/>
                  </a:cubicBezTo>
                  <a:cubicBezTo>
                    <a:pt x="3192" y="751"/>
                    <a:pt x="3076" y="775"/>
                    <a:pt x="2968" y="826"/>
                  </a:cubicBezTo>
                  <a:cubicBezTo>
                    <a:pt x="2649" y="986"/>
                    <a:pt x="2443" y="1351"/>
                    <a:pt x="2375" y="1716"/>
                  </a:cubicBezTo>
                  <a:cubicBezTo>
                    <a:pt x="2306" y="2082"/>
                    <a:pt x="2352" y="2447"/>
                    <a:pt x="2398" y="2812"/>
                  </a:cubicBezTo>
                  <a:cubicBezTo>
                    <a:pt x="2169" y="2310"/>
                    <a:pt x="1644" y="1967"/>
                    <a:pt x="1096" y="1899"/>
                  </a:cubicBezTo>
                  <a:cubicBezTo>
                    <a:pt x="1057" y="1896"/>
                    <a:pt x="1016" y="1895"/>
                    <a:pt x="975" y="1895"/>
                  </a:cubicBezTo>
                  <a:cubicBezTo>
                    <a:pt x="677" y="1895"/>
                    <a:pt x="327" y="1967"/>
                    <a:pt x="47" y="2127"/>
                  </a:cubicBezTo>
                  <a:cubicBezTo>
                    <a:pt x="115" y="2538"/>
                    <a:pt x="206" y="2972"/>
                    <a:pt x="161" y="3246"/>
                  </a:cubicBezTo>
                  <a:cubicBezTo>
                    <a:pt x="1" y="4478"/>
                    <a:pt x="1165" y="4684"/>
                    <a:pt x="2215" y="4752"/>
                  </a:cubicBezTo>
                  <a:cubicBezTo>
                    <a:pt x="6392" y="4957"/>
                    <a:pt x="10546" y="5163"/>
                    <a:pt x="14723" y="5368"/>
                  </a:cubicBezTo>
                  <a:lnTo>
                    <a:pt x="14769" y="5368"/>
                  </a:lnTo>
                  <a:cubicBezTo>
                    <a:pt x="14837" y="4957"/>
                    <a:pt x="14700" y="4501"/>
                    <a:pt x="14404" y="4181"/>
                  </a:cubicBezTo>
                  <a:cubicBezTo>
                    <a:pt x="14147" y="3909"/>
                    <a:pt x="13767" y="3749"/>
                    <a:pt x="13382" y="3749"/>
                  </a:cubicBezTo>
                  <a:cubicBezTo>
                    <a:pt x="13218" y="3749"/>
                    <a:pt x="13054" y="3778"/>
                    <a:pt x="12897" y="3839"/>
                  </a:cubicBezTo>
                  <a:cubicBezTo>
                    <a:pt x="13194" y="3542"/>
                    <a:pt x="13308" y="3040"/>
                    <a:pt x="13011" y="2766"/>
                  </a:cubicBezTo>
                  <a:cubicBezTo>
                    <a:pt x="12915" y="2670"/>
                    <a:pt x="12783" y="2629"/>
                    <a:pt x="12645" y="2629"/>
                  </a:cubicBezTo>
                  <a:cubicBezTo>
                    <a:pt x="12488" y="2629"/>
                    <a:pt x="12323" y="2681"/>
                    <a:pt x="12190" y="2766"/>
                  </a:cubicBezTo>
                  <a:cubicBezTo>
                    <a:pt x="11938" y="2926"/>
                    <a:pt x="11756" y="3177"/>
                    <a:pt x="11596" y="3428"/>
                  </a:cubicBezTo>
                  <a:cubicBezTo>
                    <a:pt x="11687" y="3017"/>
                    <a:pt x="11779" y="2584"/>
                    <a:pt x="11710" y="2173"/>
                  </a:cubicBezTo>
                  <a:cubicBezTo>
                    <a:pt x="11642" y="1762"/>
                    <a:pt x="11345" y="1351"/>
                    <a:pt x="10934" y="1260"/>
                  </a:cubicBezTo>
                  <a:cubicBezTo>
                    <a:pt x="10895" y="1255"/>
                    <a:pt x="10855" y="1252"/>
                    <a:pt x="10816" y="1252"/>
                  </a:cubicBezTo>
                  <a:cubicBezTo>
                    <a:pt x="10519" y="1252"/>
                    <a:pt x="10243" y="1400"/>
                    <a:pt x="10021" y="1602"/>
                  </a:cubicBezTo>
                  <a:cubicBezTo>
                    <a:pt x="9907" y="1716"/>
                    <a:pt x="9793" y="1853"/>
                    <a:pt x="9702" y="1990"/>
                  </a:cubicBezTo>
                  <a:cubicBezTo>
                    <a:pt x="9747" y="1739"/>
                    <a:pt x="9656" y="1465"/>
                    <a:pt x="9451" y="1283"/>
                  </a:cubicBezTo>
                  <a:cubicBezTo>
                    <a:pt x="9256" y="1127"/>
                    <a:pt x="9011" y="1060"/>
                    <a:pt x="8764" y="1060"/>
                  </a:cubicBezTo>
                  <a:cubicBezTo>
                    <a:pt x="8575" y="1060"/>
                    <a:pt x="8386" y="1099"/>
                    <a:pt x="8218" y="1168"/>
                  </a:cubicBezTo>
                  <a:cubicBezTo>
                    <a:pt x="7830" y="1351"/>
                    <a:pt x="7510" y="1671"/>
                    <a:pt x="7214" y="1990"/>
                  </a:cubicBezTo>
                  <a:cubicBezTo>
                    <a:pt x="7510" y="1602"/>
                    <a:pt x="7465" y="963"/>
                    <a:pt x="7054" y="689"/>
                  </a:cubicBezTo>
                  <a:cubicBezTo>
                    <a:pt x="6941" y="617"/>
                    <a:pt x="6805" y="582"/>
                    <a:pt x="6668" y="582"/>
                  </a:cubicBezTo>
                  <a:cubicBezTo>
                    <a:pt x="6502" y="582"/>
                    <a:pt x="6335" y="634"/>
                    <a:pt x="6209" y="735"/>
                  </a:cubicBezTo>
                  <a:cubicBezTo>
                    <a:pt x="5981" y="872"/>
                    <a:pt x="5867" y="1146"/>
                    <a:pt x="5890" y="1420"/>
                  </a:cubicBezTo>
                  <a:cubicBezTo>
                    <a:pt x="5821" y="1054"/>
                    <a:pt x="5753" y="666"/>
                    <a:pt x="5525" y="370"/>
                  </a:cubicBezTo>
                  <a:cubicBezTo>
                    <a:pt x="5355" y="154"/>
                    <a:pt x="5072" y="1"/>
                    <a:pt x="4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682828" y="4645751"/>
              <a:ext cx="1531291" cy="455458"/>
            </a:xfrm>
            <a:custGeom>
              <a:avLst/>
              <a:gdLst/>
              <a:ahLst/>
              <a:cxnLst/>
              <a:rect l="l" t="t" r="r" b="b"/>
              <a:pathLst>
                <a:path w="11300" h="3361" extrusionOk="0">
                  <a:moveTo>
                    <a:pt x="4842" y="0"/>
                  </a:moveTo>
                  <a:cubicBezTo>
                    <a:pt x="4819" y="0"/>
                    <a:pt x="4795" y="2"/>
                    <a:pt x="4771" y="5"/>
                  </a:cubicBezTo>
                  <a:cubicBezTo>
                    <a:pt x="4520" y="28"/>
                    <a:pt x="4315" y="234"/>
                    <a:pt x="4201" y="462"/>
                  </a:cubicBezTo>
                  <a:cubicBezTo>
                    <a:pt x="4132" y="667"/>
                    <a:pt x="4109" y="873"/>
                    <a:pt x="4109" y="1101"/>
                  </a:cubicBezTo>
                  <a:cubicBezTo>
                    <a:pt x="4067" y="807"/>
                    <a:pt x="3774" y="571"/>
                    <a:pt x="3460" y="571"/>
                  </a:cubicBezTo>
                  <a:cubicBezTo>
                    <a:pt x="3433" y="571"/>
                    <a:pt x="3406" y="572"/>
                    <a:pt x="3379" y="576"/>
                  </a:cubicBezTo>
                  <a:cubicBezTo>
                    <a:pt x="3014" y="622"/>
                    <a:pt x="2740" y="941"/>
                    <a:pt x="2626" y="1283"/>
                  </a:cubicBezTo>
                  <a:cubicBezTo>
                    <a:pt x="2489" y="1626"/>
                    <a:pt x="2489" y="2014"/>
                    <a:pt x="2489" y="2379"/>
                  </a:cubicBezTo>
                  <a:cubicBezTo>
                    <a:pt x="2218" y="1953"/>
                    <a:pt x="1733" y="1691"/>
                    <a:pt x="1244" y="1691"/>
                  </a:cubicBezTo>
                  <a:cubicBezTo>
                    <a:pt x="1157" y="1691"/>
                    <a:pt x="1069" y="1700"/>
                    <a:pt x="982" y="1717"/>
                  </a:cubicBezTo>
                  <a:cubicBezTo>
                    <a:pt x="663" y="1763"/>
                    <a:pt x="229" y="2014"/>
                    <a:pt x="1" y="2311"/>
                  </a:cubicBezTo>
                  <a:cubicBezTo>
                    <a:pt x="366" y="2767"/>
                    <a:pt x="1119" y="2858"/>
                    <a:pt x="1827" y="2904"/>
                  </a:cubicBezTo>
                  <a:cubicBezTo>
                    <a:pt x="4886" y="3041"/>
                    <a:pt x="7921" y="3201"/>
                    <a:pt x="10980" y="3361"/>
                  </a:cubicBezTo>
                  <a:cubicBezTo>
                    <a:pt x="11048" y="3246"/>
                    <a:pt x="11094" y="3155"/>
                    <a:pt x="11140" y="3041"/>
                  </a:cubicBezTo>
                  <a:cubicBezTo>
                    <a:pt x="11299" y="2585"/>
                    <a:pt x="11208" y="2037"/>
                    <a:pt x="10820" y="1763"/>
                  </a:cubicBezTo>
                  <a:cubicBezTo>
                    <a:pt x="10670" y="1641"/>
                    <a:pt x="10477" y="1580"/>
                    <a:pt x="10286" y="1580"/>
                  </a:cubicBezTo>
                  <a:cubicBezTo>
                    <a:pt x="10013" y="1580"/>
                    <a:pt x="9745" y="1704"/>
                    <a:pt x="9610" y="1945"/>
                  </a:cubicBezTo>
                  <a:cubicBezTo>
                    <a:pt x="9724" y="1375"/>
                    <a:pt x="9245" y="758"/>
                    <a:pt x="8675" y="736"/>
                  </a:cubicBezTo>
                  <a:cubicBezTo>
                    <a:pt x="8172" y="736"/>
                    <a:pt x="7739" y="1147"/>
                    <a:pt x="7670" y="1649"/>
                  </a:cubicBezTo>
                  <a:cubicBezTo>
                    <a:pt x="7602" y="1169"/>
                    <a:pt x="7237" y="736"/>
                    <a:pt x="6780" y="667"/>
                  </a:cubicBezTo>
                  <a:cubicBezTo>
                    <a:pt x="6726" y="658"/>
                    <a:pt x="6672" y="654"/>
                    <a:pt x="6617" y="654"/>
                  </a:cubicBezTo>
                  <a:cubicBezTo>
                    <a:pt x="6120" y="654"/>
                    <a:pt x="5628" y="1018"/>
                    <a:pt x="5525" y="1512"/>
                  </a:cubicBezTo>
                  <a:cubicBezTo>
                    <a:pt x="5570" y="1192"/>
                    <a:pt x="5593" y="850"/>
                    <a:pt x="5502" y="530"/>
                  </a:cubicBezTo>
                  <a:cubicBezTo>
                    <a:pt x="5396" y="255"/>
                    <a:pt x="5134" y="0"/>
                    <a:pt x="4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4"/>
          <p:cNvGrpSpPr/>
          <p:nvPr/>
        </p:nvGrpSpPr>
        <p:grpSpPr>
          <a:xfrm rot="3479166">
            <a:off x="-243662" y="-39872"/>
            <a:ext cx="1612123" cy="1599101"/>
            <a:chOff x="-2165457" y="386166"/>
            <a:chExt cx="807572" cy="801049"/>
          </a:xfrm>
        </p:grpSpPr>
        <p:sp>
          <p:nvSpPr>
            <p:cNvPr id="289" name="Google Shape;289;p4"/>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 name="Google Shape;303;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304" name="Google Shape;304;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2"/>
              </a:buClr>
              <a:buSzPts val="1200"/>
              <a:buChar char="●"/>
              <a:defRPr/>
            </a:lvl1pPr>
            <a:lvl2pPr marL="1219170" lvl="1" indent="-406390" rtl="0">
              <a:lnSpc>
                <a:spcPct val="100000"/>
              </a:lnSpc>
              <a:spcBef>
                <a:spcPts val="0"/>
              </a:spcBef>
              <a:spcAft>
                <a:spcPts val="0"/>
              </a:spcAft>
              <a:buSzPts val="1200"/>
              <a:buChar char="○"/>
              <a:defRPr/>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endParaRPr/>
          </a:p>
        </p:txBody>
      </p:sp>
    </p:spTree>
    <p:extLst>
      <p:ext uri="{BB962C8B-B14F-4D97-AF65-F5344CB8AC3E}">
        <p14:creationId xmlns:p14="http://schemas.microsoft.com/office/powerpoint/2010/main" val="1138768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5"/>
        <p:cNvGrpSpPr/>
        <p:nvPr/>
      </p:nvGrpSpPr>
      <p:grpSpPr>
        <a:xfrm>
          <a:off x="0" y="0"/>
          <a:ext cx="0" cy="0"/>
          <a:chOff x="0" y="0"/>
          <a:chExt cx="0" cy="0"/>
        </a:xfrm>
      </p:grpSpPr>
      <p:grpSp>
        <p:nvGrpSpPr>
          <p:cNvPr id="306" name="Google Shape;306;p5"/>
          <p:cNvGrpSpPr/>
          <p:nvPr/>
        </p:nvGrpSpPr>
        <p:grpSpPr>
          <a:xfrm>
            <a:off x="2010177" y="5901656"/>
            <a:ext cx="8277711" cy="4060361"/>
            <a:chOff x="1521445" y="4366591"/>
            <a:chExt cx="6208283" cy="3045271"/>
          </a:xfrm>
        </p:grpSpPr>
        <p:sp>
          <p:nvSpPr>
            <p:cNvPr id="307" name="Google Shape;307;p5"/>
            <p:cNvSpPr/>
            <p:nvPr/>
          </p:nvSpPr>
          <p:spPr>
            <a:xfrm flipH="1">
              <a:off x="1521445" y="4366591"/>
              <a:ext cx="6208283"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flipH="1">
              <a:off x="3748183" y="47718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flipH="1">
              <a:off x="4500145" y="46513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flipH="1">
              <a:off x="5683536" y="493430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flipH="1">
              <a:off x="6431987" y="46065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5"/>
          <p:cNvGrpSpPr/>
          <p:nvPr/>
        </p:nvGrpSpPr>
        <p:grpSpPr>
          <a:xfrm>
            <a:off x="4264755" y="3809926"/>
            <a:ext cx="10514085" cy="4294228"/>
            <a:chOff x="2721341" y="3233294"/>
            <a:chExt cx="7885564" cy="3220671"/>
          </a:xfrm>
        </p:grpSpPr>
        <p:sp>
          <p:nvSpPr>
            <p:cNvPr id="313" name="Google Shape;313;p5"/>
            <p:cNvSpPr/>
            <p:nvPr/>
          </p:nvSpPr>
          <p:spPr>
            <a:xfrm flipH="1">
              <a:off x="2721341" y="32332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flipH="1">
              <a:off x="2935180" y="32332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5"/>
          <p:cNvGrpSpPr/>
          <p:nvPr/>
        </p:nvGrpSpPr>
        <p:grpSpPr>
          <a:xfrm flipH="1">
            <a:off x="9529774" y="4786500"/>
            <a:ext cx="3142805" cy="2214635"/>
            <a:chOff x="-797200" y="3464625"/>
            <a:chExt cx="2357104" cy="1660976"/>
          </a:xfrm>
        </p:grpSpPr>
        <p:sp>
          <p:nvSpPr>
            <p:cNvPr id="316" name="Google Shape;316;p5"/>
            <p:cNvSpPr/>
            <p:nvPr/>
          </p:nvSpPr>
          <p:spPr>
            <a:xfrm>
              <a:off x="-540540" y="3464625"/>
              <a:ext cx="829201" cy="1021900"/>
            </a:xfrm>
            <a:custGeom>
              <a:avLst/>
              <a:gdLst/>
              <a:ahLst/>
              <a:cxnLst/>
              <a:rect l="l" t="t" r="r" b="b"/>
              <a:pathLst>
                <a:path w="6119" h="7541" extrusionOk="0">
                  <a:moveTo>
                    <a:pt x="2290" y="1"/>
                  </a:moveTo>
                  <a:cubicBezTo>
                    <a:pt x="2280" y="1"/>
                    <a:pt x="2270" y="1"/>
                    <a:pt x="2261" y="2"/>
                  </a:cubicBezTo>
                  <a:cubicBezTo>
                    <a:pt x="2124" y="25"/>
                    <a:pt x="2009" y="162"/>
                    <a:pt x="1964" y="322"/>
                  </a:cubicBezTo>
                  <a:cubicBezTo>
                    <a:pt x="1941" y="459"/>
                    <a:pt x="1964" y="618"/>
                    <a:pt x="1987" y="755"/>
                  </a:cubicBezTo>
                  <a:cubicBezTo>
                    <a:pt x="2146" y="1645"/>
                    <a:pt x="2306" y="2513"/>
                    <a:pt x="2466" y="3403"/>
                  </a:cubicBezTo>
                  <a:cubicBezTo>
                    <a:pt x="2283" y="3015"/>
                    <a:pt x="2078" y="2627"/>
                    <a:pt x="1895" y="2239"/>
                  </a:cubicBezTo>
                  <a:cubicBezTo>
                    <a:pt x="1804" y="2056"/>
                    <a:pt x="1667" y="1851"/>
                    <a:pt x="1462" y="1805"/>
                  </a:cubicBezTo>
                  <a:cubicBezTo>
                    <a:pt x="1449" y="1804"/>
                    <a:pt x="1436" y="1803"/>
                    <a:pt x="1423" y="1803"/>
                  </a:cubicBezTo>
                  <a:cubicBezTo>
                    <a:pt x="1213" y="1803"/>
                    <a:pt x="1048" y="1977"/>
                    <a:pt x="1005" y="2170"/>
                  </a:cubicBezTo>
                  <a:cubicBezTo>
                    <a:pt x="960" y="2399"/>
                    <a:pt x="1005" y="2604"/>
                    <a:pt x="1074" y="2810"/>
                  </a:cubicBezTo>
                  <a:cubicBezTo>
                    <a:pt x="1325" y="3540"/>
                    <a:pt x="1690" y="4225"/>
                    <a:pt x="2169" y="4818"/>
                  </a:cubicBezTo>
                  <a:cubicBezTo>
                    <a:pt x="1804" y="4476"/>
                    <a:pt x="1393" y="4179"/>
                    <a:pt x="960" y="3951"/>
                  </a:cubicBezTo>
                  <a:cubicBezTo>
                    <a:pt x="817" y="3865"/>
                    <a:pt x="648" y="3798"/>
                    <a:pt x="486" y="3798"/>
                  </a:cubicBezTo>
                  <a:cubicBezTo>
                    <a:pt x="388" y="3798"/>
                    <a:pt x="292" y="3822"/>
                    <a:pt x="206" y="3882"/>
                  </a:cubicBezTo>
                  <a:cubicBezTo>
                    <a:pt x="69" y="3974"/>
                    <a:pt x="1" y="4179"/>
                    <a:pt x="24" y="4339"/>
                  </a:cubicBezTo>
                  <a:cubicBezTo>
                    <a:pt x="24" y="4521"/>
                    <a:pt x="115" y="4681"/>
                    <a:pt x="183" y="4841"/>
                  </a:cubicBezTo>
                  <a:cubicBezTo>
                    <a:pt x="412" y="5275"/>
                    <a:pt x="708" y="5685"/>
                    <a:pt x="1051" y="6028"/>
                  </a:cubicBezTo>
                  <a:cubicBezTo>
                    <a:pt x="1644" y="6667"/>
                    <a:pt x="2398" y="7192"/>
                    <a:pt x="3219" y="7489"/>
                  </a:cubicBezTo>
                  <a:cubicBezTo>
                    <a:pt x="3315" y="7524"/>
                    <a:pt x="3413" y="7541"/>
                    <a:pt x="3511" y="7541"/>
                  </a:cubicBezTo>
                  <a:cubicBezTo>
                    <a:pt x="4230" y="7541"/>
                    <a:pt x="4983" y="6670"/>
                    <a:pt x="5365" y="6188"/>
                  </a:cubicBezTo>
                  <a:cubicBezTo>
                    <a:pt x="5821" y="5594"/>
                    <a:pt x="6118" y="4795"/>
                    <a:pt x="5913" y="4065"/>
                  </a:cubicBezTo>
                  <a:cubicBezTo>
                    <a:pt x="5844" y="3791"/>
                    <a:pt x="5662" y="3517"/>
                    <a:pt x="5388" y="3517"/>
                  </a:cubicBezTo>
                  <a:cubicBezTo>
                    <a:pt x="5251" y="3517"/>
                    <a:pt x="5114" y="3586"/>
                    <a:pt x="5000" y="3677"/>
                  </a:cubicBezTo>
                  <a:cubicBezTo>
                    <a:pt x="4749" y="3882"/>
                    <a:pt x="4520" y="4156"/>
                    <a:pt x="4360" y="4453"/>
                  </a:cubicBezTo>
                  <a:cubicBezTo>
                    <a:pt x="4634" y="3723"/>
                    <a:pt x="4680" y="2901"/>
                    <a:pt x="4520" y="2148"/>
                  </a:cubicBezTo>
                  <a:cubicBezTo>
                    <a:pt x="4475" y="1988"/>
                    <a:pt x="4429" y="1805"/>
                    <a:pt x="4338" y="1691"/>
                  </a:cubicBezTo>
                  <a:cubicBezTo>
                    <a:pt x="4244" y="1578"/>
                    <a:pt x="4103" y="1497"/>
                    <a:pt x="3968" y="1497"/>
                  </a:cubicBezTo>
                  <a:cubicBezTo>
                    <a:pt x="3938" y="1497"/>
                    <a:pt x="3909" y="1500"/>
                    <a:pt x="3881" y="1508"/>
                  </a:cubicBezTo>
                  <a:cubicBezTo>
                    <a:pt x="3630" y="1554"/>
                    <a:pt x="3539" y="1851"/>
                    <a:pt x="3493" y="2079"/>
                  </a:cubicBezTo>
                  <a:cubicBezTo>
                    <a:pt x="3425" y="2490"/>
                    <a:pt x="3379" y="2901"/>
                    <a:pt x="3402" y="3289"/>
                  </a:cubicBezTo>
                  <a:cubicBezTo>
                    <a:pt x="3288" y="2330"/>
                    <a:pt x="3082" y="1394"/>
                    <a:pt x="2763" y="481"/>
                  </a:cubicBezTo>
                  <a:cubicBezTo>
                    <a:pt x="2675" y="262"/>
                    <a:pt x="2524" y="1"/>
                    <a:pt x="22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478610" y="3566937"/>
              <a:ext cx="668212" cy="918775"/>
            </a:xfrm>
            <a:custGeom>
              <a:avLst/>
              <a:gdLst/>
              <a:ahLst/>
              <a:cxnLst/>
              <a:rect l="l" t="t" r="r" b="b"/>
              <a:pathLst>
                <a:path w="4931" h="6780" extrusionOk="0">
                  <a:moveTo>
                    <a:pt x="1963" y="0"/>
                  </a:moveTo>
                  <a:cubicBezTo>
                    <a:pt x="1941" y="0"/>
                    <a:pt x="1918" y="23"/>
                    <a:pt x="1918" y="46"/>
                  </a:cubicBezTo>
                  <a:lnTo>
                    <a:pt x="2739" y="3926"/>
                  </a:lnTo>
                  <a:cubicBezTo>
                    <a:pt x="2329" y="3721"/>
                    <a:pt x="1941" y="3356"/>
                    <a:pt x="1644" y="2922"/>
                  </a:cubicBezTo>
                  <a:cubicBezTo>
                    <a:pt x="1347" y="2488"/>
                    <a:pt x="1119" y="2009"/>
                    <a:pt x="913" y="1530"/>
                  </a:cubicBezTo>
                  <a:cubicBezTo>
                    <a:pt x="891" y="1507"/>
                    <a:pt x="868" y="1507"/>
                    <a:pt x="845" y="1507"/>
                  </a:cubicBezTo>
                  <a:cubicBezTo>
                    <a:pt x="822" y="1530"/>
                    <a:pt x="822" y="1552"/>
                    <a:pt x="822" y="1575"/>
                  </a:cubicBezTo>
                  <a:cubicBezTo>
                    <a:pt x="1050" y="2055"/>
                    <a:pt x="1256" y="2534"/>
                    <a:pt x="1575" y="2990"/>
                  </a:cubicBezTo>
                  <a:cubicBezTo>
                    <a:pt x="1895" y="3447"/>
                    <a:pt x="2306" y="3812"/>
                    <a:pt x="2762" y="4040"/>
                  </a:cubicBezTo>
                  <a:lnTo>
                    <a:pt x="2854" y="4428"/>
                  </a:lnTo>
                  <a:cubicBezTo>
                    <a:pt x="2922" y="4839"/>
                    <a:pt x="3013" y="5250"/>
                    <a:pt x="3059" y="5661"/>
                  </a:cubicBezTo>
                  <a:cubicBezTo>
                    <a:pt x="2443" y="5570"/>
                    <a:pt x="1849" y="5319"/>
                    <a:pt x="1347" y="4953"/>
                  </a:cubicBezTo>
                  <a:cubicBezTo>
                    <a:pt x="822" y="4565"/>
                    <a:pt x="388" y="4063"/>
                    <a:pt x="92" y="3492"/>
                  </a:cubicBezTo>
                  <a:cubicBezTo>
                    <a:pt x="92" y="3470"/>
                    <a:pt x="69" y="3470"/>
                    <a:pt x="46" y="3470"/>
                  </a:cubicBezTo>
                  <a:cubicBezTo>
                    <a:pt x="23" y="3492"/>
                    <a:pt x="0" y="3515"/>
                    <a:pt x="23" y="3538"/>
                  </a:cubicBezTo>
                  <a:cubicBezTo>
                    <a:pt x="320" y="4132"/>
                    <a:pt x="754" y="4634"/>
                    <a:pt x="1279" y="5022"/>
                  </a:cubicBezTo>
                  <a:cubicBezTo>
                    <a:pt x="1804" y="5410"/>
                    <a:pt x="2420" y="5661"/>
                    <a:pt x="3082" y="5752"/>
                  </a:cubicBezTo>
                  <a:cubicBezTo>
                    <a:pt x="3082" y="5958"/>
                    <a:pt x="3105" y="6163"/>
                    <a:pt x="3105" y="6368"/>
                  </a:cubicBezTo>
                  <a:cubicBezTo>
                    <a:pt x="3105" y="6483"/>
                    <a:pt x="3082" y="6642"/>
                    <a:pt x="3059" y="6779"/>
                  </a:cubicBezTo>
                  <a:lnTo>
                    <a:pt x="3150" y="6779"/>
                  </a:lnTo>
                  <a:cubicBezTo>
                    <a:pt x="3173" y="6620"/>
                    <a:pt x="3196" y="6483"/>
                    <a:pt x="3196" y="6368"/>
                  </a:cubicBezTo>
                  <a:cubicBezTo>
                    <a:pt x="3196" y="6232"/>
                    <a:pt x="3196" y="6095"/>
                    <a:pt x="3173" y="5958"/>
                  </a:cubicBezTo>
                  <a:cubicBezTo>
                    <a:pt x="3515" y="5889"/>
                    <a:pt x="3835" y="5684"/>
                    <a:pt x="4086" y="5364"/>
                  </a:cubicBezTo>
                  <a:cubicBezTo>
                    <a:pt x="4314" y="5045"/>
                    <a:pt x="4497" y="4679"/>
                    <a:pt x="4634" y="4360"/>
                  </a:cubicBezTo>
                  <a:cubicBezTo>
                    <a:pt x="4748" y="4086"/>
                    <a:pt x="4885" y="3789"/>
                    <a:pt x="4931" y="3470"/>
                  </a:cubicBezTo>
                  <a:cubicBezTo>
                    <a:pt x="4931" y="3447"/>
                    <a:pt x="4908" y="3424"/>
                    <a:pt x="4885" y="3424"/>
                  </a:cubicBezTo>
                  <a:cubicBezTo>
                    <a:pt x="4862" y="3424"/>
                    <a:pt x="4839" y="3447"/>
                    <a:pt x="4839" y="3470"/>
                  </a:cubicBezTo>
                  <a:cubicBezTo>
                    <a:pt x="4816" y="3766"/>
                    <a:pt x="4680" y="4063"/>
                    <a:pt x="4543" y="4337"/>
                  </a:cubicBezTo>
                  <a:cubicBezTo>
                    <a:pt x="4406" y="4657"/>
                    <a:pt x="4246" y="4999"/>
                    <a:pt x="4018" y="5296"/>
                  </a:cubicBezTo>
                  <a:cubicBezTo>
                    <a:pt x="3767" y="5592"/>
                    <a:pt x="3470" y="5798"/>
                    <a:pt x="3173" y="5866"/>
                  </a:cubicBezTo>
                  <a:cubicBezTo>
                    <a:pt x="3127" y="5387"/>
                    <a:pt x="3036" y="4885"/>
                    <a:pt x="2922" y="4406"/>
                  </a:cubicBezTo>
                  <a:lnTo>
                    <a:pt x="2922" y="4337"/>
                  </a:lnTo>
                  <a:cubicBezTo>
                    <a:pt x="3105" y="4200"/>
                    <a:pt x="3242" y="3949"/>
                    <a:pt x="3333" y="3675"/>
                  </a:cubicBezTo>
                  <a:cubicBezTo>
                    <a:pt x="3424" y="3424"/>
                    <a:pt x="3447" y="3150"/>
                    <a:pt x="3470" y="2899"/>
                  </a:cubicBezTo>
                  <a:lnTo>
                    <a:pt x="3652" y="1324"/>
                  </a:lnTo>
                  <a:cubicBezTo>
                    <a:pt x="3652" y="1301"/>
                    <a:pt x="3630" y="1278"/>
                    <a:pt x="3607" y="1278"/>
                  </a:cubicBezTo>
                  <a:cubicBezTo>
                    <a:pt x="3584" y="1278"/>
                    <a:pt x="3561" y="1301"/>
                    <a:pt x="3561" y="1324"/>
                  </a:cubicBezTo>
                  <a:lnTo>
                    <a:pt x="3379" y="2899"/>
                  </a:lnTo>
                  <a:cubicBezTo>
                    <a:pt x="3356" y="3150"/>
                    <a:pt x="3333" y="3401"/>
                    <a:pt x="3264" y="3652"/>
                  </a:cubicBezTo>
                  <a:cubicBezTo>
                    <a:pt x="3173" y="3903"/>
                    <a:pt x="3036" y="4109"/>
                    <a:pt x="2899" y="4246"/>
                  </a:cubicBezTo>
                  <a:lnTo>
                    <a:pt x="2009" y="23"/>
                  </a:lnTo>
                  <a:cubicBezTo>
                    <a:pt x="2009" y="0"/>
                    <a:pt x="1986" y="0"/>
                    <a:pt x="19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797200" y="4056543"/>
              <a:ext cx="2357104" cy="1069058"/>
            </a:xfrm>
            <a:custGeom>
              <a:avLst/>
              <a:gdLst/>
              <a:ahLst/>
              <a:cxnLst/>
              <a:rect l="l" t="t" r="r" b="b"/>
              <a:pathLst>
                <a:path w="17394" h="7889" extrusionOk="0">
                  <a:moveTo>
                    <a:pt x="4990" y="0"/>
                  </a:moveTo>
                  <a:cubicBezTo>
                    <a:pt x="4777" y="0"/>
                    <a:pt x="4559" y="62"/>
                    <a:pt x="4383" y="176"/>
                  </a:cubicBezTo>
                  <a:cubicBezTo>
                    <a:pt x="3995" y="427"/>
                    <a:pt x="3789" y="884"/>
                    <a:pt x="3721" y="1340"/>
                  </a:cubicBezTo>
                  <a:cubicBezTo>
                    <a:pt x="3675" y="1706"/>
                    <a:pt x="3721" y="2071"/>
                    <a:pt x="3767" y="2436"/>
                  </a:cubicBezTo>
                  <a:cubicBezTo>
                    <a:pt x="3652" y="2139"/>
                    <a:pt x="3333" y="1911"/>
                    <a:pt x="2990" y="1911"/>
                  </a:cubicBezTo>
                  <a:cubicBezTo>
                    <a:pt x="2557" y="1911"/>
                    <a:pt x="2169" y="2253"/>
                    <a:pt x="2009" y="2641"/>
                  </a:cubicBezTo>
                  <a:cubicBezTo>
                    <a:pt x="1895" y="2892"/>
                    <a:pt x="1872" y="3189"/>
                    <a:pt x="1872" y="3463"/>
                  </a:cubicBezTo>
                  <a:cubicBezTo>
                    <a:pt x="1745" y="3227"/>
                    <a:pt x="1503" y="3064"/>
                    <a:pt x="1248" y="3064"/>
                  </a:cubicBezTo>
                  <a:cubicBezTo>
                    <a:pt x="1182" y="3064"/>
                    <a:pt x="1116" y="3074"/>
                    <a:pt x="1050" y="3098"/>
                  </a:cubicBezTo>
                  <a:cubicBezTo>
                    <a:pt x="0" y="3440"/>
                    <a:pt x="708" y="5015"/>
                    <a:pt x="617" y="5746"/>
                  </a:cubicBezTo>
                  <a:cubicBezTo>
                    <a:pt x="457" y="6978"/>
                    <a:pt x="1621" y="7184"/>
                    <a:pt x="2671" y="7252"/>
                  </a:cubicBezTo>
                  <a:lnTo>
                    <a:pt x="15179" y="7868"/>
                  </a:lnTo>
                  <a:cubicBezTo>
                    <a:pt x="15343" y="7879"/>
                    <a:pt x="15506" y="7889"/>
                    <a:pt x="15667" y="7889"/>
                  </a:cubicBezTo>
                  <a:cubicBezTo>
                    <a:pt x="15866" y="7889"/>
                    <a:pt x="16063" y="7873"/>
                    <a:pt x="16252" y="7823"/>
                  </a:cubicBezTo>
                  <a:cubicBezTo>
                    <a:pt x="16617" y="7731"/>
                    <a:pt x="16960" y="7526"/>
                    <a:pt x="17097" y="7184"/>
                  </a:cubicBezTo>
                  <a:cubicBezTo>
                    <a:pt x="17393" y="6544"/>
                    <a:pt x="16800" y="5768"/>
                    <a:pt x="16115" y="5631"/>
                  </a:cubicBezTo>
                  <a:cubicBezTo>
                    <a:pt x="15997" y="5608"/>
                    <a:pt x="15879" y="5597"/>
                    <a:pt x="15761" y="5597"/>
                  </a:cubicBezTo>
                  <a:cubicBezTo>
                    <a:pt x="15310" y="5597"/>
                    <a:pt x="14865" y="5757"/>
                    <a:pt x="14449" y="5974"/>
                  </a:cubicBezTo>
                  <a:cubicBezTo>
                    <a:pt x="14814" y="5700"/>
                    <a:pt x="15019" y="5243"/>
                    <a:pt x="14997" y="4764"/>
                  </a:cubicBezTo>
                  <a:cubicBezTo>
                    <a:pt x="14951" y="4193"/>
                    <a:pt x="14472" y="3646"/>
                    <a:pt x="13901" y="3532"/>
                  </a:cubicBezTo>
                  <a:cubicBezTo>
                    <a:pt x="13817" y="3509"/>
                    <a:pt x="13731" y="3499"/>
                    <a:pt x="13644" y="3499"/>
                  </a:cubicBezTo>
                  <a:cubicBezTo>
                    <a:pt x="13470" y="3499"/>
                    <a:pt x="13292" y="3539"/>
                    <a:pt x="13125" y="3600"/>
                  </a:cubicBezTo>
                  <a:cubicBezTo>
                    <a:pt x="13193" y="3440"/>
                    <a:pt x="13216" y="3258"/>
                    <a:pt x="13193" y="3075"/>
                  </a:cubicBezTo>
                  <a:cubicBezTo>
                    <a:pt x="13148" y="2573"/>
                    <a:pt x="12737" y="2139"/>
                    <a:pt x="12258" y="1979"/>
                  </a:cubicBezTo>
                  <a:cubicBezTo>
                    <a:pt x="12066" y="1906"/>
                    <a:pt x="11863" y="1874"/>
                    <a:pt x="11660" y="1874"/>
                  </a:cubicBezTo>
                  <a:cubicBezTo>
                    <a:pt x="11355" y="1874"/>
                    <a:pt x="11048" y="1947"/>
                    <a:pt x="10774" y="2071"/>
                  </a:cubicBezTo>
                  <a:cubicBezTo>
                    <a:pt x="10500" y="2208"/>
                    <a:pt x="10249" y="2367"/>
                    <a:pt x="10043" y="2573"/>
                  </a:cubicBezTo>
                  <a:cubicBezTo>
                    <a:pt x="10226" y="2230"/>
                    <a:pt x="10158" y="1728"/>
                    <a:pt x="9861" y="1454"/>
                  </a:cubicBezTo>
                  <a:cubicBezTo>
                    <a:pt x="9675" y="1280"/>
                    <a:pt x="9418" y="1200"/>
                    <a:pt x="9153" y="1200"/>
                  </a:cubicBezTo>
                  <a:cubicBezTo>
                    <a:pt x="8898" y="1200"/>
                    <a:pt x="8636" y="1274"/>
                    <a:pt x="8423" y="1409"/>
                  </a:cubicBezTo>
                  <a:cubicBezTo>
                    <a:pt x="8195" y="1569"/>
                    <a:pt x="8012" y="1797"/>
                    <a:pt x="7875" y="2048"/>
                  </a:cubicBezTo>
                  <a:cubicBezTo>
                    <a:pt x="7921" y="1888"/>
                    <a:pt x="7944" y="1728"/>
                    <a:pt x="7944" y="1569"/>
                  </a:cubicBezTo>
                  <a:cubicBezTo>
                    <a:pt x="7921" y="1158"/>
                    <a:pt x="7738" y="747"/>
                    <a:pt x="7396" y="564"/>
                  </a:cubicBezTo>
                  <a:cubicBezTo>
                    <a:pt x="7269" y="501"/>
                    <a:pt x="7134" y="472"/>
                    <a:pt x="6998" y="472"/>
                  </a:cubicBezTo>
                  <a:cubicBezTo>
                    <a:pt x="6693" y="472"/>
                    <a:pt x="6384" y="617"/>
                    <a:pt x="6163" y="838"/>
                  </a:cubicBezTo>
                  <a:cubicBezTo>
                    <a:pt x="6003" y="975"/>
                    <a:pt x="5912" y="1135"/>
                    <a:pt x="5821" y="1317"/>
                  </a:cubicBezTo>
                  <a:cubicBezTo>
                    <a:pt x="5912" y="952"/>
                    <a:pt x="5912" y="564"/>
                    <a:pt x="5661" y="290"/>
                  </a:cubicBezTo>
                  <a:cubicBezTo>
                    <a:pt x="5499" y="91"/>
                    <a:pt x="5248" y="0"/>
                    <a:pt x="49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735406" y="4395324"/>
              <a:ext cx="2010734" cy="727567"/>
            </a:xfrm>
            <a:custGeom>
              <a:avLst/>
              <a:gdLst/>
              <a:ahLst/>
              <a:cxnLst/>
              <a:rect l="l" t="t" r="r" b="b"/>
              <a:pathLst>
                <a:path w="14838" h="5369" extrusionOk="0">
                  <a:moveTo>
                    <a:pt x="4800" y="1"/>
                  </a:moveTo>
                  <a:cubicBezTo>
                    <a:pt x="4669" y="1"/>
                    <a:pt x="4541" y="37"/>
                    <a:pt x="4429" y="119"/>
                  </a:cubicBezTo>
                  <a:cubicBezTo>
                    <a:pt x="4052" y="385"/>
                    <a:pt x="4106" y="953"/>
                    <a:pt x="4214" y="1404"/>
                  </a:cubicBezTo>
                  <a:lnTo>
                    <a:pt x="4214" y="1404"/>
                  </a:lnTo>
                  <a:cubicBezTo>
                    <a:pt x="4109" y="1017"/>
                    <a:pt x="3704" y="751"/>
                    <a:pt x="3310" y="751"/>
                  </a:cubicBezTo>
                  <a:cubicBezTo>
                    <a:pt x="3192" y="751"/>
                    <a:pt x="3076" y="775"/>
                    <a:pt x="2968" y="826"/>
                  </a:cubicBezTo>
                  <a:cubicBezTo>
                    <a:pt x="2649" y="986"/>
                    <a:pt x="2443" y="1351"/>
                    <a:pt x="2375" y="1716"/>
                  </a:cubicBezTo>
                  <a:cubicBezTo>
                    <a:pt x="2306" y="2082"/>
                    <a:pt x="2352" y="2447"/>
                    <a:pt x="2398" y="2812"/>
                  </a:cubicBezTo>
                  <a:cubicBezTo>
                    <a:pt x="2169" y="2310"/>
                    <a:pt x="1644" y="1967"/>
                    <a:pt x="1096" y="1899"/>
                  </a:cubicBezTo>
                  <a:cubicBezTo>
                    <a:pt x="1057" y="1896"/>
                    <a:pt x="1016" y="1895"/>
                    <a:pt x="975" y="1895"/>
                  </a:cubicBezTo>
                  <a:cubicBezTo>
                    <a:pt x="677" y="1895"/>
                    <a:pt x="327" y="1967"/>
                    <a:pt x="47" y="2127"/>
                  </a:cubicBezTo>
                  <a:cubicBezTo>
                    <a:pt x="115" y="2538"/>
                    <a:pt x="206" y="2972"/>
                    <a:pt x="161" y="3246"/>
                  </a:cubicBezTo>
                  <a:cubicBezTo>
                    <a:pt x="1" y="4478"/>
                    <a:pt x="1165" y="4684"/>
                    <a:pt x="2215" y="4752"/>
                  </a:cubicBezTo>
                  <a:cubicBezTo>
                    <a:pt x="6392" y="4957"/>
                    <a:pt x="10546" y="5163"/>
                    <a:pt x="14723" y="5368"/>
                  </a:cubicBezTo>
                  <a:lnTo>
                    <a:pt x="14769" y="5368"/>
                  </a:lnTo>
                  <a:cubicBezTo>
                    <a:pt x="14837" y="4957"/>
                    <a:pt x="14700" y="4501"/>
                    <a:pt x="14404" y="4181"/>
                  </a:cubicBezTo>
                  <a:cubicBezTo>
                    <a:pt x="14147" y="3909"/>
                    <a:pt x="13767" y="3749"/>
                    <a:pt x="13382" y="3749"/>
                  </a:cubicBezTo>
                  <a:cubicBezTo>
                    <a:pt x="13218" y="3749"/>
                    <a:pt x="13054" y="3778"/>
                    <a:pt x="12897" y="3839"/>
                  </a:cubicBezTo>
                  <a:cubicBezTo>
                    <a:pt x="13194" y="3542"/>
                    <a:pt x="13308" y="3040"/>
                    <a:pt x="13011" y="2766"/>
                  </a:cubicBezTo>
                  <a:cubicBezTo>
                    <a:pt x="12915" y="2670"/>
                    <a:pt x="12783" y="2629"/>
                    <a:pt x="12645" y="2629"/>
                  </a:cubicBezTo>
                  <a:cubicBezTo>
                    <a:pt x="12488" y="2629"/>
                    <a:pt x="12323" y="2681"/>
                    <a:pt x="12190" y="2766"/>
                  </a:cubicBezTo>
                  <a:cubicBezTo>
                    <a:pt x="11938" y="2926"/>
                    <a:pt x="11756" y="3177"/>
                    <a:pt x="11596" y="3428"/>
                  </a:cubicBezTo>
                  <a:cubicBezTo>
                    <a:pt x="11687" y="3017"/>
                    <a:pt x="11779" y="2584"/>
                    <a:pt x="11710" y="2173"/>
                  </a:cubicBezTo>
                  <a:cubicBezTo>
                    <a:pt x="11642" y="1762"/>
                    <a:pt x="11345" y="1351"/>
                    <a:pt x="10934" y="1260"/>
                  </a:cubicBezTo>
                  <a:cubicBezTo>
                    <a:pt x="10895" y="1255"/>
                    <a:pt x="10855" y="1252"/>
                    <a:pt x="10816" y="1252"/>
                  </a:cubicBezTo>
                  <a:cubicBezTo>
                    <a:pt x="10519" y="1252"/>
                    <a:pt x="10243" y="1400"/>
                    <a:pt x="10021" y="1602"/>
                  </a:cubicBezTo>
                  <a:cubicBezTo>
                    <a:pt x="9907" y="1716"/>
                    <a:pt x="9793" y="1853"/>
                    <a:pt x="9702" y="1990"/>
                  </a:cubicBezTo>
                  <a:cubicBezTo>
                    <a:pt x="9747" y="1739"/>
                    <a:pt x="9656" y="1465"/>
                    <a:pt x="9451" y="1283"/>
                  </a:cubicBezTo>
                  <a:cubicBezTo>
                    <a:pt x="9256" y="1127"/>
                    <a:pt x="9011" y="1060"/>
                    <a:pt x="8764" y="1060"/>
                  </a:cubicBezTo>
                  <a:cubicBezTo>
                    <a:pt x="8575" y="1060"/>
                    <a:pt x="8386" y="1099"/>
                    <a:pt x="8218" y="1168"/>
                  </a:cubicBezTo>
                  <a:cubicBezTo>
                    <a:pt x="7830" y="1351"/>
                    <a:pt x="7510" y="1671"/>
                    <a:pt x="7214" y="1990"/>
                  </a:cubicBezTo>
                  <a:cubicBezTo>
                    <a:pt x="7510" y="1602"/>
                    <a:pt x="7465" y="963"/>
                    <a:pt x="7054" y="689"/>
                  </a:cubicBezTo>
                  <a:cubicBezTo>
                    <a:pt x="6941" y="617"/>
                    <a:pt x="6805" y="582"/>
                    <a:pt x="6668" y="582"/>
                  </a:cubicBezTo>
                  <a:cubicBezTo>
                    <a:pt x="6502" y="582"/>
                    <a:pt x="6335" y="634"/>
                    <a:pt x="6209" y="735"/>
                  </a:cubicBezTo>
                  <a:cubicBezTo>
                    <a:pt x="5981" y="872"/>
                    <a:pt x="5867" y="1146"/>
                    <a:pt x="5890" y="1420"/>
                  </a:cubicBezTo>
                  <a:cubicBezTo>
                    <a:pt x="5821" y="1054"/>
                    <a:pt x="5753" y="666"/>
                    <a:pt x="5525" y="370"/>
                  </a:cubicBezTo>
                  <a:cubicBezTo>
                    <a:pt x="5355" y="154"/>
                    <a:pt x="5072" y="1"/>
                    <a:pt x="4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682828" y="4645751"/>
              <a:ext cx="1531291" cy="455458"/>
            </a:xfrm>
            <a:custGeom>
              <a:avLst/>
              <a:gdLst/>
              <a:ahLst/>
              <a:cxnLst/>
              <a:rect l="l" t="t" r="r" b="b"/>
              <a:pathLst>
                <a:path w="11300" h="3361" extrusionOk="0">
                  <a:moveTo>
                    <a:pt x="4842" y="0"/>
                  </a:moveTo>
                  <a:cubicBezTo>
                    <a:pt x="4819" y="0"/>
                    <a:pt x="4795" y="2"/>
                    <a:pt x="4771" y="5"/>
                  </a:cubicBezTo>
                  <a:cubicBezTo>
                    <a:pt x="4520" y="28"/>
                    <a:pt x="4315" y="234"/>
                    <a:pt x="4201" y="462"/>
                  </a:cubicBezTo>
                  <a:cubicBezTo>
                    <a:pt x="4132" y="667"/>
                    <a:pt x="4109" y="873"/>
                    <a:pt x="4109" y="1101"/>
                  </a:cubicBezTo>
                  <a:cubicBezTo>
                    <a:pt x="4067" y="807"/>
                    <a:pt x="3774" y="571"/>
                    <a:pt x="3460" y="571"/>
                  </a:cubicBezTo>
                  <a:cubicBezTo>
                    <a:pt x="3433" y="571"/>
                    <a:pt x="3406" y="572"/>
                    <a:pt x="3379" y="576"/>
                  </a:cubicBezTo>
                  <a:cubicBezTo>
                    <a:pt x="3014" y="622"/>
                    <a:pt x="2740" y="941"/>
                    <a:pt x="2626" y="1283"/>
                  </a:cubicBezTo>
                  <a:cubicBezTo>
                    <a:pt x="2489" y="1626"/>
                    <a:pt x="2489" y="2014"/>
                    <a:pt x="2489" y="2379"/>
                  </a:cubicBezTo>
                  <a:cubicBezTo>
                    <a:pt x="2218" y="1953"/>
                    <a:pt x="1733" y="1691"/>
                    <a:pt x="1244" y="1691"/>
                  </a:cubicBezTo>
                  <a:cubicBezTo>
                    <a:pt x="1157" y="1691"/>
                    <a:pt x="1069" y="1700"/>
                    <a:pt x="982" y="1717"/>
                  </a:cubicBezTo>
                  <a:cubicBezTo>
                    <a:pt x="663" y="1763"/>
                    <a:pt x="229" y="2014"/>
                    <a:pt x="1" y="2311"/>
                  </a:cubicBezTo>
                  <a:cubicBezTo>
                    <a:pt x="366" y="2767"/>
                    <a:pt x="1119" y="2858"/>
                    <a:pt x="1827" y="2904"/>
                  </a:cubicBezTo>
                  <a:cubicBezTo>
                    <a:pt x="4886" y="3041"/>
                    <a:pt x="7921" y="3201"/>
                    <a:pt x="10980" y="3361"/>
                  </a:cubicBezTo>
                  <a:cubicBezTo>
                    <a:pt x="11048" y="3246"/>
                    <a:pt x="11094" y="3155"/>
                    <a:pt x="11140" y="3041"/>
                  </a:cubicBezTo>
                  <a:cubicBezTo>
                    <a:pt x="11299" y="2585"/>
                    <a:pt x="11208" y="2037"/>
                    <a:pt x="10820" y="1763"/>
                  </a:cubicBezTo>
                  <a:cubicBezTo>
                    <a:pt x="10670" y="1641"/>
                    <a:pt x="10477" y="1580"/>
                    <a:pt x="10286" y="1580"/>
                  </a:cubicBezTo>
                  <a:cubicBezTo>
                    <a:pt x="10013" y="1580"/>
                    <a:pt x="9745" y="1704"/>
                    <a:pt x="9610" y="1945"/>
                  </a:cubicBezTo>
                  <a:cubicBezTo>
                    <a:pt x="9724" y="1375"/>
                    <a:pt x="9245" y="758"/>
                    <a:pt x="8675" y="736"/>
                  </a:cubicBezTo>
                  <a:cubicBezTo>
                    <a:pt x="8172" y="736"/>
                    <a:pt x="7739" y="1147"/>
                    <a:pt x="7670" y="1649"/>
                  </a:cubicBezTo>
                  <a:cubicBezTo>
                    <a:pt x="7602" y="1169"/>
                    <a:pt x="7237" y="736"/>
                    <a:pt x="6780" y="667"/>
                  </a:cubicBezTo>
                  <a:cubicBezTo>
                    <a:pt x="6726" y="658"/>
                    <a:pt x="6672" y="654"/>
                    <a:pt x="6617" y="654"/>
                  </a:cubicBezTo>
                  <a:cubicBezTo>
                    <a:pt x="6120" y="654"/>
                    <a:pt x="5628" y="1018"/>
                    <a:pt x="5525" y="1512"/>
                  </a:cubicBezTo>
                  <a:cubicBezTo>
                    <a:pt x="5570" y="1192"/>
                    <a:pt x="5593" y="850"/>
                    <a:pt x="5502" y="530"/>
                  </a:cubicBezTo>
                  <a:cubicBezTo>
                    <a:pt x="5396" y="255"/>
                    <a:pt x="5134" y="0"/>
                    <a:pt x="4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5"/>
          <p:cNvGrpSpPr/>
          <p:nvPr/>
        </p:nvGrpSpPr>
        <p:grpSpPr>
          <a:xfrm>
            <a:off x="-1815775" y="4414861"/>
            <a:ext cx="9286693" cy="4688483"/>
            <a:chOff x="-771906" y="3519721"/>
            <a:chExt cx="6965020" cy="3516362"/>
          </a:xfrm>
        </p:grpSpPr>
        <p:sp>
          <p:nvSpPr>
            <p:cNvPr id="322" name="Google Shape;322;p5"/>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5"/>
          <p:cNvSpPr/>
          <p:nvPr/>
        </p:nvSpPr>
        <p:spPr>
          <a:xfrm flipH="1">
            <a:off x="-235300" y="2455605"/>
            <a:ext cx="1249235" cy="4464819"/>
          </a:xfrm>
          <a:custGeom>
            <a:avLst/>
            <a:gdLst/>
            <a:ahLst/>
            <a:cxnLst/>
            <a:rect l="l" t="t" r="r" b="b"/>
            <a:pathLst>
              <a:path w="9177" h="32799" extrusionOk="0">
                <a:moveTo>
                  <a:pt x="7243" y="1"/>
                </a:moveTo>
                <a:cubicBezTo>
                  <a:pt x="6999" y="1"/>
                  <a:pt x="6758" y="253"/>
                  <a:pt x="6665" y="729"/>
                </a:cubicBezTo>
                <a:lnTo>
                  <a:pt x="5387" y="6869"/>
                </a:lnTo>
                <a:lnTo>
                  <a:pt x="6186" y="7234"/>
                </a:lnTo>
                <a:cubicBezTo>
                  <a:pt x="6369" y="7325"/>
                  <a:pt x="6323" y="7554"/>
                  <a:pt x="6118" y="7554"/>
                </a:cubicBezTo>
                <a:lnTo>
                  <a:pt x="5250" y="7554"/>
                </a:lnTo>
                <a:lnTo>
                  <a:pt x="2146" y="22504"/>
                </a:lnTo>
                <a:lnTo>
                  <a:pt x="3949" y="23394"/>
                </a:lnTo>
                <a:cubicBezTo>
                  <a:pt x="4136" y="23519"/>
                  <a:pt x="4115" y="23720"/>
                  <a:pt x="3920" y="23720"/>
                </a:cubicBezTo>
                <a:cubicBezTo>
                  <a:pt x="3901" y="23720"/>
                  <a:pt x="3880" y="23718"/>
                  <a:pt x="3858" y="23714"/>
                </a:cubicBezTo>
                <a:lnTo>
                  <a:pt x="1895" y="23691"/>
                </a:lnTo>
                <a:lnTo>
                  <a:pt x="0" y="32798"/>
                </a:lnTo>
                <a:lnTo>
                  <a:pt x="9176" y="32798"/>
                </a:lnTo>
                <a:lnTo>
                  <a:pt x="9176" y="7234"/>
                </a:lnTo>
                <a:lnTo>
                  <a:pt x="7830" y="729"/>
                </a:lnTo>
                <a:cubicBezTo>
                  <a:pt x="7717" y="235"/>
                  <a:pt x="7479" y="1"/>
                  <a:pt x="724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5"/>
          <p:cNvSpPr/>
          <p:nvPr/>
        </p:nvSpPr>
        <p:spPr>
          <a:xfrm flipH="1">
            <a:off x="243633" y="4789064"/>
            <a:ext cx="1090647" cy="2212059"/>
          </a:xfrm>
          <a:custGeom>
            <a:avLst/>
            <a:gdLst/>
            <a:ahLst/>
            <a:cxnLst/>
            <a:rect l="l" t="t" r="r" b="b"/>
            <a:pathLst>
              <a:path w="8012" h="16250" extrusionOk="0">
                <a:moveTo>
                  <a:pt x="3994" y="1"/>
                </a:moveTo>
                <a:cubicBezTo>
                  <a:pt x="3855" y="1"/>
                  <a:pt x="3721" y="132"/>
                  <a:pt x="3675" y="386"/>
                </a:cubicBezTo>
                <a:lnTo>
                  <a:pt x="2945" y="3536"/>
                </a:lnTo>
                <a:lnTo>
                  <a:pt x="3401" y="3719"/>
                </a:lnTo>
                <a:cubicBezTo>
                  <a:pt x="3493" y="3764"/>
                  <a:pt x="3470" y="3878"/>
                  <a:pt x="3356" y="3878"/>
                </a:cubicBezTo>
                <a:lnTo>
                  <a:pt x="2853" y="3878"/>
                </a:lnTo>
                <a:lnTo>
                  <a:pt x="1073" y="11571"/>
                </a:lnTo>
                <a:lnTo>
                  <a:pt x="2100" y="12027"/>
                </a:lnTo>
                <a:cubicBezTo>
                  <a:pt x="2214" y="12096"/>
                  <a:pt x="2192" y="12210"/>
                  <a:pt x="2055" y="12210"/>
                </a:cubicBezTo>
                <a:lnTo>
                  <a:pt x="936" y="12187"/>
                </a:lnTo>
                <a:lnTo>
                  <a:pt x="0" y="16250"/>
                </a:lnTo>
                <a:lnTo>
                  <a:pt x="8012" y="16250"/>
                </a:lnTo>
                <a:lnTo>
                  <a:pt x="6186" y="8398"/>
                </a:lnTo>
                <a:lnTo>
                  <a:pt x="5547" y="8421"/>
                </a:lnTo>
                <a:cubicBezTo>
                  <a:pt x="5433" y="8398"/>
                  <a:pt x="5410" y="8307"/>
                  <a:pt x="5501" y="8261"/>
                </a:cubicBezTo>
                <a:lnTo>
                  <a:pt x="6072" y="7896"/>
                </a:lnTo>
                <a:lnTo>
                  <a:pt x="4337" y="386"/>
                </a:lnTo>
                <a:cubicBezTo>
                  <a:pt x="4269" y="127"/>
                  <a:pt x="4129" y="1"/>
                  <a:pt x="399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5"/>
          <p:cNvGrpSpPr/>
          <p:nvPr/>
        </p:nvGrpSpPr>
        <p:grpSpPr>
          <a:xfrm rot="-1328130">
            <a:off x="-4876046" y="-2395240"/>
            <a:ext cx="12591780" cy="3440712"/>
            <a:chOff x="-60977" y="-805488"/>
            <a:chExt cx="9443788" cy="2580521"/>
          </a:xfrm>
        </p:grpSpPr>
        <p:sp>
          <p:nvSpPr>
            <p:cNvPr id="330" name="Google Shape;330;p5"/>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3" name="Google Shape;333;p5"/>
          <p:cNvGrpSpPr/>
          <p:nvPr/>
        </p:nvGrpSpPr>
        <p:grpSpPr>
          <a:xfrm rot="9365726">
            <a:off x="-75971" y="659986"/>
            <a:ext cx="894091" cy="1113484"/>
            <a:chOff x="19574339" y="-889931"/>
            <a:chExt cx="785556" cy="978317"/>
          </a:xfrm>
        </p:grpSpPr>
        <p:sp>
          <p:nvSpPr>
            <p:cNvPr id="334" name="Google Shape;334;p5"/>
            <p:cNvSpPr/>
            <p:nvPr/>
          </p:nvSpPr>
          <p:spPr>
            <a:xfrm>
              <a:off x="19574339" y="-770067"/>
              <a:ext cx="785556" cy="858453"/>
            </a:xfrm>
            <a:custGeom>
              <a:avLst/>
              <a:gdLst/>
              <a:ahLst/>
              <a:cxnLst/>
              <a:rect l="l" t="t" r="r" b="b"/>
              <a:pathLst>
                <a:path w="4817" h="5264"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85"/>
                    <a:pt x="457" y="4807"/>
                    <a:pt x="526" y="4807"/>
                  </a:cubicBezTo>
                  <a:cubicBezTo>
                    <a:pt x="731" y="4807"/>
                    <a:pt x="959" y="4762"/>
                    <a:pt x="1142" y="4648"/>
                  </a:cubicBezTo>
                  <a:lnTo>
                    <a:pt x="1142" y="4648"/>
                  </a:lnTo>
                  <a:cubicBezTo>
                    <a:pt x="1119" y="4922"/>
                    <a:pt x="1096" y="5264"/>
                    <a:pt x="1416" y="5264"/>
                  </a:cubicBezTo>
                  <a:cubicBezTo>
                    <a:pt x="1621" y="5264"/>
                    <a:pt x="1804" y="5059"/>
                    <a:pt x="1918" y="4899"/>
                  </a:cubicBezTo>
                  <a:cubicBezTo>
                    <a:pt x="2146" y="4602"/>
                    <a:pt x="2352" y="4282"/>
                    <a:pt x="2512" y="3940"/>
                  </a:cubicBezTo>
                  <a:cubicBezTo>
                    <a:pt x="2649" y="3666"/>
                    <a:pt x="2785" y="3392"/>
                    <a:pt x="2968" y="3141"/>
                  </a:cubicBezTo>
                  <a:cubicBezTo>
                    <a:pt x="2991" y="3118"/>
                    <a:pt x="3014" y="3073"/>
                    <a:pt x="3037" y="3073"/>
                  </a:cubicBezTo>
                  <a:cubicBezTo>
                    <a:pt x="3082" y="3073"/>
                    <a:pt x="3105" y="3096"/>
                    <a:pt x="3105" y="3141"/>
                  </a:cubicBezTo>
                  <a:cubicBezTo>
                    <a:pt x="3014" y="3461"/>
                    <a:pt x="2945" y="3780"/>
                    <a:pt x="2877" y="4100"/>
                  </a:cubicBezTo>
                  <a:cubicBezTo>
                    <a:pt x="2854" y="4214"/>
                    <a:pt x="2854" y="4328"/>
                    <a:pt x="2900" y="4419"/>
                  </a:cubicBezTo>
                  <a:cubicBezTo>
                    <a:pt x="2934" y="4476"/>
                    <a:pt x="2997" y="4505"/>
                    <a:pt x="3065" y="4505"/>
                  </a:cubicBezTo>
                  <a:cubicBezTo>
                    <a:pt x="3134" y="4505"/>
                    <a:pt x="3208" y="4476"/>
                    <a:pt x="3265" y="4419"/>
                  </a:cubicBezTo>
                  <a:cubicBezTo>
                    <a:pt x="3356" y="4328"/>
                    <a:pt x="3402" y="4168"/>
                    <a:pt x="3447" y="4009"/>
                  </a:cubicBezTo>
                  <a:cubicBezTo>
                    <a:pt x="3520" y="4099"/>
                    <a:pt x="3620" y="4189"/>
                    <a:pt x="3716" y="4189"/>
                  </a:cubicBezTo>
                  <a:cubicBezTo>
                    <a:pt x="3741" y="4189"/>
                    <a:pt x="3766" y="4183"/>
                    <a:pt x="3790" y="4168"/>
                  </a:cubicBezTo>
                  <a:cubicBezTo>
                    <a:pt x="3904" y="4077"/>
                    <a:pt x="3835" y="3894"/>
                    <a:pt x="3790" y="3757"/>
                  </a:cubicBezTo>
                  <a:cubicBezTo>
                    <a:pt x="3607" y="3369"/>
                    <a:pt x="3379" y="2936"/>
                    <a:pt x="3447" y="2502"/>
                  </a:cubicBezTo>
                  <a:cubicBezTo>
                    <a:pt x="3470" y="2297"/>
                    <a:pt x="3539" y="2091"/>
                    <a:pt x="3676" y="1954"/>
                  </a:cubicBezTo>
                  <a:cubicBezTo>
                    <a:pt x="3698" y="2114"/>
                    <a:pt x="3721" y="2297"/>
                    <a:pt x="3767" y="2456"/>
                  </a:cubicBezTo>
                  <a:cubicBezTo>
                    <a:pt x="3767" y="2525"/>
                    <a:pt x="3790" y="2593"/>
                    <a:pt x="3835" y="2616"/>
                  </a:cubicBezTo>
                  <a:cubicBezTo>
                    <a:pt x="3848" y="2622"/>
                    <a:pt x="3860" y="2625"/>
                    <a:pt x="3872" y="2625"/>
                  </a:cubicBezTo>
                  <a:cubicBezTo>
                    <a:pt x="3906" y="2625"/>
                    <a:pt x="3939" y="2604"/>
                    <a:pt x="3972" y="2571"/>
                  </a:cubicBezTo>
                  <a:cubicBezTo>
                    <a:pt x="3995" y="2525"/>
                    <a:pt x="3995" y="2456"/>
                    <a:pt x="4018" y="2411"/>
                  </a:cubicBezTo>
                  <a:cubicBezTo>
                    <a:pt x="4041" y="2479"/>
                    <a:pt x="4064" y="2571"/>
                    <a:pt x="4132" y="2616"/>
                  </a:cubicBezTo>
                  <a:cubicBezTo>
                    <a:pt x="4161" y="2635"/>
                    <a:pt x="4197" y="2646"/>
                    <a:pt x="4231" y="2646"/>
                  </a:cubicBezTo>
                  <a:cubicBezTo>
                    <a:pt x="4280" y="2646"/>
                    <a:pt x="4324" y="2624"/>
                    <a:pt x="4338" y="2571"/>
                  </a:cubicBezTo>
                  <a:cubicBezTo>
                    <a:pt x="4383" y="2434"/>
                    <a:pt x="4406" y="2274"/>
                    <a:pt x="4406" y="2114"/>
                  </a:cubicBezTo>
                  <a:cubicBezTo>
                    <a:pt x="4475" y="2137"/>
                    <a:pt x="4520" y="2183"/>
                    <a:pt x="4589" y="2205"/>
                  </a:cubicBezTo>
                  <a:cubicBezTo>
                    <a:pt x="4680" y="2205"/>
                    <a:pt x="4748" y="2183"/>
                    <a:pt x="4794" y="2114"/>
                  </a:cubicBezTo>
                  <a:cubicBezTo>
                    <a:pt x="4817" y="2068"/>
                    <a:pt x="4794" y="2000"/>
                    <a:pt x="4794" y="1931"/>
                  </a:cubicBezTo>
                  <a:cubicBezTo>
                    <a:pt x="4748" y="1794"/>
                    <a:pt x="4657" y="1680"/>
                    <a:pt x="4543" y="1589"/>
                  </a:cubicBezTo>
                  <a:cubicBezTo>
                    <a:pt x="4338" y="1384"/>
                    <a:pt x="4155" y="1247"/>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19574339" y="-770067"/>
              <a:ext cx="696352" cy="780338"/>
            </a:xfrm>
            <a:custGeom>
              <a:avLst/>
              <a:gdLst/>
              <a:ahLst/>
              <a:cxnLst/>
              <a:rect l="l" t="t" r="r" b="b"/>
              <a:pathLst>
                <a:path w="4270" h="4785"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62"/>
                    <a:pt x="412" y="4785"/>
                    <a:pt x="434" y="4785"/>
                  </a:cubicBezTo>
                  <a:cubicBezTo>
                    <a:pt x="549" y="4328"/>
                    <a:pt x="800" y="3917"/>
                    <a:pt x="1119" y="3575"/>
                  </a:cubicBezTo>
                  <a:cubicBezTo>
                    <a:pt x="1576" y="3096"/>
                    <a:pt x="2146" y="2753"/>
                    <a:pt x="2717" y="2434"/>
                  </a:cubicBezTo>
                  <a:cubicBezTo>
                    <a:pt x="3265" y="2114"/>
                    <a:pt x="3835" y="1794"/>
                    <a:pt x="4269" y="1315"/>
                  </a:cubicBezTo>
                  <a:cubicBezTo>
                    <a:pt x="4178" y="1224"/>
                    <a:pt x="4109" y="1110"/>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19760577" y="-889931"/>
              <a:ext cx="527075" cy="804963"/>
            </a:xfrm>
            <a:custGeom>
              <a:avLst/>
              <a:gdLst/>
              <a:ahLst/>
              <a:cxnLst/>
              <a:rect l="l" t="t" r="r" b="b"/>
              <a:pathLst>
                <a:path w="3232" h="4936" extrusionOk="0">
                  <a:moveTo>
                    <a:pt x="3164" y="0"/>
                  </a:moveTo>
                  <a:cubicBezTo>
                    <a:pt x="3139" y="0"/>
                    <a:pt x="3114" y="13"/>
                    <a:pt x="3104" y="42"/>
                  </a:cubicBezTo>
                  <a:cubicBezTo>
                    <a:pt x="2967" y="612"/>
                    <a:pt x="2739" y="1160"/>
                    <a:pt x="2488" y="1662"/>
                  </a:cubicBezTo>
                  <a:cubicBezTo>
                    <a:pt x="2184" y="1601"/>
                    <a:pt x="1869" y="1571"/>
                    <a:pt x="1551" y="1571"/>
                  </a:cubicBezTo>
                  <a:cubicBezTo>
                    <a:pt x="1392" y="1571"/>
                    <a:pt x="1233" y="1578"/>
                    <a:pt x="1073" y="1594"/>
                  </a:cubicBezTo>
                  <a:cubicBezTo>
                    <a:pt x="1050" y="1616"/>
                    <a:pt x="1050" y="1639"/>
                    <a:pt x="1073" y="1639"/>
                  </a:cubicBezTo>
                  <a:cubicBezTo>
                    <a:pt x="1233" y="1624"/>
                    <a:pt x="1390" y="1616"/>
                    <a:pt x="1545" y="1616"/>
                  </a:cubicBezTo>
                  <a:cubicBezTo>
                    <a:pt x="1856" y="1616"/>
                    <a:pt x="2161" y="1647"/>
                    <a:pt x="2465" y="1708"/>
                  </a:cubicBezTo>
                  <a:cubicBezTo>
                    <a:pt x="2305" y="2050"/>
                    <a:pt x="2100" y="2370"/>
                    <a:pt x="1895" y="2689"/>
                  </a:cubicBezTo>
                  <a:cubicBezTo>
                    <a:pt x="1722" y="2661"/>
                    <a:pt x="1546" y="2648"/>
                    <a:pt x="1370" y="2648"/>
                  </a:cubicBezTo>
                  <a:cubicBezTo>
                    <a:pt x="1124" y="2648"/>
                    <a:pt x="878" y="2672"/>
                    <a:pt x="639" y="2712"/>
                  </a:cubicBezTo>
                  <a:cubicBezTo>
                    <a:pt x="616" y="2712"/>
                    <a:pt x="616" y="2758"/>
                    <a:pt x="639" y="2758"/>
                  </a:cubicBezTo>
                  <a:cubicBezTo>
                    <a:pt x="878" y="2718"/>
                    <a:pt x="1117" y="2694"/>
                    <a:pt x="1355" y="2694"/>
                  </a:cubicBezTo>
                  <a:cubicBezTo>
                    <a:pt x="1528" y="2694"/>
                    <a:pt x="1700" y="2706"/>
                    <a:pt x="1872" y="2735"/>
                  </a:cubicBezTo>
                  <a:cubicBezTo>
                    <a:pt x="1643" y="3032"/>
                    <a:pt x="1415" y="3328"/>
                    <a:pt x="1164" y="3602"/>
                  </a:cubicBezTo>
                  <a:cubicBezTo>
                    <a:pt x="753" y="3671"/>
                    <a:pt x="365" y="3808"/>
                    <a:pt x="23" y="4036"/>
                  </a:cubicBezTo>
                  <a:cubicBezTo>
                    <a:pt x="0" y="4059"/>
                    <a:pt x="23" y="4082"/>
                    <a:pt x="46" y="4082"/>
                  </a:cubicBezTo>
                  <a:cubicBezTo>
                    <a:pt x="365" y="3853"/>
                    <a:pt x="730" y="3716"/>
                    <a:pt x="1118" y="3671"/>
                  </a:cubicBezTo>
                  <a:lnTo>
                    <a:pt x="1118" y="3671"/>
                  </a:lnTo>
                  <a:cubicBezTo>
                    <a:pt x="890" y="3899"/>
                    <a:pt x="685" y="4104"/>
                    <a:pt x="434" y="4310"/>
                  </a:cubicBezTo>
                  <a:cubicBezTo>
                    <a:pt x="395" y="4348"/>
                    <a:pt x="421" y="4435"/>
                    <a:pt x="471" y="4435"/>
                  </a:cubicBezTo>
                  <a:cubicBezTo>
                    <a:pt x="481" y="4435"/>
                    <a:pt x="491" y="4431"/>
                    <a:pt x="502" y="4424"/>
                  </a:cubicBezTo>
                  <a:cubicBezTo>
                    <a:pt x="753" y="4196"/>
                    <a:pt x="982" y="3967"/>
                    <a:pt x="1210" y="3739"/>
                  </a:cubicBezTo>
                  <a:lnTo>
                    <a:pt x="1210" y="3739"/>
                  </a:lnTo>
                  <a:cubicBezTo>
                    <a:pt x="1233" y="4127"/>
                    <a:pt x="1141" y="4538"/>
                    <a:pt x="982" y="4903"/>
                  </a:cubicBezTo>
                  <a:cubicBezTo>
                    <a:pt x="982" y="4919"/>
                    <a:pt x="993" y="4936"/>
                    <a:pt x="1008" y="4936"/>
                  </a:cubicBezTo>
                  <a:cubicBezTo>
                    <a:pt x="1014" y="4936"/>
                    <a:pt x="1020" y="4933"/>
                    <a:pt x="1027" y="4926"/>
                  </a:cubicBezTo>
                  <a:cubicBezTo>
                    <a:pt x="1187" y="4538"/>
                    <a:pt x="1255" y="4104"/>
                    <a:pt x="1255" y="3694"/>
                  </a:cubicBezTo>
                  <a:cubicBezTo>
                    <a:pt x="1484" y="3420"/>
                    <a:pt x="1735" y="3123"/>
                    <a:pt x="1940" y="2826"/>
                  </a:cubicBezTo>
                  <a:cubicBezTo>
                    <a:pt x="2100" y="3306"/>
                    <a:pt x="2168" y="3808"/>
                    <a:pt x="2146" y="4310"/>
                  </a:cubicBezTo>
                  <a:cubicBezTo>
                    <a:pt x="2146" y="4321"/>
                    <a:pt x="2157" y="4327"/>
                    <a:pt x="2168" y="4327"/>
                  </a:cubicBezTo>
                  <a:cubicBezTo>
                    <a:pt x="2180" y="4327"/>
                    <a:pt x="2191" y="4321"/>
                    <a:pt x="2191" y="4310"/>
                  </a:cubicBezTo>
                  <a:cubicBezTo>
                    <a:pt x="2214" y="3785"/>
                    <a:pt x="2123" y="3260"/>
                    <a:pt x="1963" y="2781"/>
                  </a:cubicBezTo>
                  <a:cubicBezTo>
                    <a:pt x="2191" y="2461"/>
                    <a:pt x="2374" y="2119"/>
                    <a:pt x="2556" y="1776"/>
                  </a:cubicBezTo>
                  <a:cubicBezTo>
                    <a:pt x="2739" y="2096"/>
                    <a:pt x="2853" y="2461"/>
                    <a:pt x="2899" y="2849"/>
                  </a:cubicBezTo>
                  <a:cubicBezTo>
                    <a:pt x="2899" y="2859"/>
                    <a:pt x="2907" y="2864"/>
                    <a:pt x="2916" y="2864"/>
                  </a:cubicBezTo>
                  <a:cubicBezTo>
                    <a:pt x="2929" y="2864"/>
                    <a:pt x="2944" y="2853"/>
                    <a:pt x="2944" y="2826"/>
                  </a:cubicBezTo>
                  <a:cubicBezTo>
                    <a:pt x="2899" y="2438"/>
                    <a:pt x="2762" y="2073"/>
                    <a:pt x="2579" y="1731"/>
                  </a:cubicBezTo>
                  <a:cubicBezTo>
                    <a:pt x="2853" y="1206"/>
                    <a:pt x="3059" y="635"/>
                    <a:pt x="3218" y="64"/>
                  </a:cubicBezTo>
                  <a:cubicBezTo>
                    <a:pt x="3232" y="25"/>
                    <a:pt x="3199" y="0"/>
                    <a:pt x="3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7" name="Google Shape;337;p5"/>
          <p:cNvGrpSpPr/>
          <p:nvPr/>
        </p:nvGrpSpPr>
        <p:grpSpPr>
          <a:xfrm>
            <a:off x="10849419" y="-139041"/>
            <a:ext cx="1047408" cy="1304423"/>
            <a:chOff x="19574339" y="-889931"/>
            <a:chExt cx="785556" cy="978317"/>
          </a:xfrm>
        </p:grpSpPr>
        <p:sp>
          <p:nvSpPr>
            <p:cNvPr id="338" name="Google Shape;338;p5"/>
            <p:cNvSpPr/>
            <p:nvPr/>
          </p:nvSpPr>
          <p:spPr>
            <a:xfrm>
              <a:off x="19574339" y="-770067"/>
              <a:ext cx="785556" cy="858453"/>
            </a:xfrm>
            <a:custGeom>
              <a:avLst/>
              <a:gdLst/>
              <a:ahLst/>
              <a:cxnLst/>
              <a:rect l="l" t="t" r="r" b="b"/>
              <a:pathLst>
                <a:path w="4817" h="5264"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85"/>
                    <a:pt x="457" y="4807"/>
                    <a:pt x="526" y="4807"/>
                  </a:cubicBezTo>
                  <a:cubicBezTo>
                    <a:pt x="731" y="4807"/>
                    <a:pt x="959" y="4762"/>
                    <a:pt x="1142" y="4648"/>
                  </a:cubicBezTo>
                  <a:lnTo>
                    <a:pt x="1142" y="4648"/>
                  </a:lnTo>
                  <a:cubicBezTo>
                    <a:pt x="1119" y="4922"/>
                    <a:pt x="1096" y="5264"/>
                    <a:pt x="1416" y="5264"/>
                  </a:cubicBezTo>
                  <a:cubicBezTo>
                    <a:pt x="1621" y="5264"/>
                    <a:pt x="1804" y="5059"/>
                    <a:pt x="1918" y="4899"/>
                  </a:cubicBezTo>
                  <a:cubicBezTo>
                    <a:pt x="2146" y="4602"/>
                    <a:pt x="2352" y="4282"/>
                    <a:pt x="2512" y="3940"/>
                  </a:cubicBezTo>
                  <a:cubicBezTo>
                    <a:pt x="2649" y="3666"/>
                    <a:pt x="2785" y="3392"/>
                    <a:pt x="2968" y="3141"/>
                  </a:cubicBezTo>
                  <a:cubicBezTo>
                    <a:pt x="2991" y="3118"/>
                    <a:pt x="3014" y="3073"/>
                    <a:pt x="3037" y="3073"/>
                  </a:cubicBezTo>
                  <a:cubicBezTo>
                    <a:pt x="3082" y="3073"/>
                    <a:pt x="3105" y="3096"/>
                    <a:pt x="3105" y="3141"/>
                  </a:cubicBezTo>
                  <a:cubicBezTo>
                    <a:pt x="3014" y="3461"/>
                    <a:pt x="2945" y="3780"/>
                    <a:pt x="2877" y="4100"/>
                  </a:cubicBezTo>
                  <a:cubicBezTo>
                    <a:pt x="2854" y="4214"/>
                    <a:pt x="2854" y="4328"/>
                    <a:pt x="2900" y="4419"/>
                  </a:cubicBezTo>
                  <a:cubicBezTo>
                    <a:pt x="2934" y="4476"/>
                    <a:pt x="2997" y="4505"/>
                    <a:pt x="3065" y="4505"/>
                  </a:cubicBezTo>
                  <a:cubicBezTo>
                    <a:pt x="3134" y="4505"/>
                    <a:pt x="3208" y="4476"/>
                    <a:pt x="3265" y="4419"/>
                  </a:cubicBezTo>
                  <a:cubicBezTo>
                    <a:pt x="3356" y="4328"/>
                    <a:pt x="3402" y="4168"/>
                    <a:pt x="3447" y="4009"/>
                  </a:cubicBezTo>
                  <a:cubicBezTo>
                    <a:pt x="3520" y="4099"/>
                    <a:pt x="3620" y="4189"/>
                    <a:pt x="3716" y="4189"/>
                  </a:cubicBezTo>
                  <a:cubicBezTo>
                    <a:pt x="3741" y="4189"/>
                    <a:pt x="3766" y="4183"/>
                    <a:pt x="3790" y="4168"/>
                  </a:cubicBezTo>
                  <a:cubicBezTo>
                    <a:pt x="3904" y="4077"/>
                    <a:pt x="3835" y="3894"/>
                    <a:pt x="3790" y="3757"/>
                  </a:cubicBezTo>
                  <a:cubicBezTo>
                    <a:pt x="3607" y="3369"/>
                    <a:pt x="3379" y="2936"/>
                    <a:pt x="3447" y="2502"/>
                  </a:cubicBezTo>
                  <a:cubicBezTo>
                    <a:pt x="3470" y="2297"/>
                    <a:pt x="3539" y="2091"/>
                    <a:pt x="3676" y="1954"/>
                  </a:cubicBezTo>
                  <a:cubicBezTo>
                    <a:pt x="3698" y="2114"/>
                    <a:pt x="3721" y="2297"/>
                    <a:pt x="3767" y="2456"/>
                  </a:cubicBezTo>
                  <a:cubicBezTo>
                    <a:pt x="3767" y="2525"/>
                    <a:pt x="3790" y="2593"/>
                    <a:pt x="3835" y="2616"/>
                  </a:cubicBezTo>
                  <a:cubicBezTo>
                    <a:pt x="3848" y="2622"/>
                    <a:pt x="3860" y="2625"/>
                    <a:pt x="3872" y="2625"/>
                  </a:cubicBezTo>
                  <a:cubicBezTo>
                    <a:pt x="3906" y="2625"/>
                    <a:pt x="3939" y="2604"/>
                    <a:pt x="3972" y="2571"/>
                  </a:cubicBezTo>
                  <a:cubicBezTo>
                    <a:pt x="3995" y="2525"/>
                    <a:pt x="3995" y="2456"/>
                    <a:pt x="4018" y="2411"/>
                  </a:cubicBezTo>
                  <a:cubicBezTo>
                    <a:pt x="4041" y="2479"/>
                    <a:pt x="4064" y="2571"/>
                    <a:pt x="4132" y="2616"/>
                  </a:cubicBezTo>
                  <a:cubicBezTo>
                    <a:pt x="4161" y="2635"/>
                    <a:pt x="4197" y="2646"/>
                    <a:pt x="4231" y="2646"/>
                  </a:cubicBezTo>
                  <a:cubicBezTo>
                    <a:pt x="4280" y="2646"/>
                    <a:pt x="4324" y="2624"/>
                    <a:pt x="4338" y="2571"/>
                  </a:cubicBezTo>
                  <a:cubicBezTo>
                    <a:pt x="4383" y="2434"/>
                    <a:pt x="4406" y="2274"/>
                    <a:pt x="4406" y="2114"/>
                  </a:cubicBezTo>
                  <a:cubicBezTo>
                    <a:pt x="4475" y="2137"/>
                    <a:pt x="4520" y="2183"/>
                    <a:pt x="4589" y="2205"/>
                  </a:cubicBezTo>
                  <a:cubicBezTo>
                    <a:pt x="4680" y="2205"/>
                    <a:pt x="4748" y="2183"/>
                    <a:pt x="4794" y="2114"/>
                  </a:cubicBezTo>
                  <a:cubicBezTo>
                    <a:pt x="4817" y="2068"/>
                    <a:pt x="4794" y="2000"/>
                    <a:pt x="4794" y="1931"/>
                  </a:cubicBezTo>
                  <a:cubicBezTo>
                    <a:pt x="4748" y="1794"/>
                    <a:pt x="4657" y="1680"/>
                    <a:pt x="4543" y="1589"/>
                  </a:cubicBezTo>
                  <a:cubicBezTo>
                    <a:pt x="4338" y="1384"/>
                    <a:pt x="4155" y="1247"/>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19574339" y="-770067"/>
              <a:ext cx="696352" cy="780338"/>
            </a:xfrm>
            <a:custGeom>
              <a:avLst/>
              <a:gdLst/>
              <a:ahLst/>
              <a:cxnLst/>
              <a:rect l="l" t="t" r="r" b="b"/>
              <a:pathLst>
                <a:path w="4270" h="4785"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62"/>
                    <a:pt x="412" y="4785"/>
                    <a:pt x="434" y="4785"/>
                  </a:cubicBezTo>
                  <a:cubicBezTo>
                    <a:pt x="549" y="4328"/>
                    <a:pt x="800" y="3917"/>
                    <a:pt x="1119" y="3575"/>
                  </a:cubicBezTo>
                  <a:cubicBezTo>
                    <a:pt x="1576" y="3096"/>
                    <a:pt x="2146" y="2753"/>
                    <a:pt x="2717" y="2434"/>
                  </a:cubicBezTo>
                  <a:cubicBezTo>
                    <a:pt x="3265" y="2114"/>
                    <a:pt x="3835" y="1794"/>
                    <a:pt x="4269" y="1315"/>
                  </a:cubicBezTo>
                  <a:cubicBezTo>
                    <a:pt x="4178" y="1224"/>
                    <a:pt x="4109" y="1110"/>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19760577" y="-889931"/>
              <a:ext cx="527075" cy="804963"/>
            </a:xfrm>
            <a:custGeom>
              <a:avLst/>
              <a:gdLst/>
              <a:ahLst/>
              <a:cxnLst/>
              <a:rect l="l" t="t" r="r" b="b"/>
              <a:pathLst>
                <a:path w="3232" h="4936" extrusionOk="0">
                  <a:moveTo>
                    <a:pt x="3164" y="0"/>
                  </a:moveTo>
                  <a:cubicBezTo>
                    <a:pt x="3139" y="0"/>
                    <a:pt x="3114" y="13"/>
                    <a:pt x="3104" y="42"/>
                  </a:cubicBezTo>
                  <a:cubicBezTo>
                    <a:pt x="2967" y="612"/>
                    <a:pt x="2739" y="1160"/>
                    <a:pt x="2488" y="1662"/>
                  </a:cubicBezTo>
                  <a:cubicBezTo>
                    <a:pt x="2184" y="1601"/>
                    <a:pt x="1869" y="1571"/>
                    <a:pt x="1551" y="1571"/>
                  </a:cubicBezTo>
                  <a:cubicBezTo>
                    <a:pt x="1392" y="1571"/>
                    <a:pt x="1233" y="1578"/>
                    <a:pt x="1073" y="1594"/>
                  </a:cubicBezTo>
                  <a:cubicBezTo>
                    <a:pt x="1050" y="1616"/>
                    <a:pt x="1050" y="1639"/>
                    <a:pt x="1073" y="1639"/>
                  </a:cubicBezTo>
                  <a:cubicBezTo>
                    <a:pt x="1233" y="1624"/>
                    <a:pt x="1390" y="1616"/>
                    <a:pt x="1545" y="1616"/>
                  </a:cubicBezTo>
                  <a:cubicBezTo>
                    <a:pt x="1856" y="1616"/>
                    <a:pt x="2161" y="1647"/>
                    <a:pt x="2465" y="1708"/>
                  </a:cubicBezTo>
                  <a:cubicBezTo>
                    <a:pt x="2305" y="2050"/>
                    <a:pt x="2100" y="2370"/>
                    <a:pt x="1895" y="2689"/>
                  </a:cubicBezTo>
                  <a:cubicBezTo>
                    <a:pt x="1722" y="2661"/>
                    <a:pt x="1546" y="2648"/>
                    <a:pt x="1370" y="2648"/>
                  </a:cubicBezTo>
                  <a:cubicBezTo>
                    <a:pt x="1124" y="2648"/>
                    <a:pt x="878" y="2672"/>
                    <a:pt x="639" y="2712"/>
                  </a:cubicBezTo>
                  <a:cubicBezTo>
                    <a:pt x="616" y="2712"/>
                    <a:pt x="616" y="2758"/>
                    <a:pt x="639" y="2758"/>
                  </a:cubicBezTo>
                  <a:cubicBezTo>
                    <a:pt x="878" y="2718"/>
                    <a:pt x="1117" y="2694"/>
                    <a:pt x="1355" y="2694"/>
                  </a:cubicBezTo>
                  <a:cubicBezTo>
                    <a:pt x="1528" y="2694"/>
                    <a:pt x="1700" y="2706"/>
                    <a:pt x="1872" y="2735"/>
                  </a:cubicBezTo>
                  <a:cubicBezTo>
                    <a:pt x="1643" y="3032"/>
                    <a:pt x="1415" y="3328"/>
                    <a:pt x="1164" y="3602"/>
                  </a:cubicBezTo>
                  <a:cubicBezTo>
                    <a:pt x="753" y="3671"/>
                    <a:pt x="365" y="3808"/>
                    <a:pt x="23" y="4036"/>
                  </a:cubicBezTo>
                  <a:cubicBezTo>
                    <a:pt x="0" y="4059"/>
                    <a:pt x="23" y="4082"/>
                    <a:pt x="46" y="4082"/>
                  </a:cubicBezTo>
                  <a:cubicBezTo>
                    <a:pt x="365" y="3853"/>
                    <a:pt x="730" y="3716"/>
                    <a:pt x="1118" y="3671"/>
                  </a:cubicBezTo>
                  <a:lnTo>
                    <a:pt x="1118" y="3671"/>
                  </a:lnTo>
                  <a:cubicBezTo>
                    <a:pt x="890" y="3899"/>
                    <a:pt x="685" y="4104"/>
                    <a:pt x="434" y="4310"/>
                  </a:cubicBezTo>
                  <a:cubicBezTo>
                    <a:pt x="395" y="4348"/>
                    <a:pt x="421" y="4435"/>
                    <a:pt x="471" y="4435"/>
                  </a:cubicBezTo>
                  <a:cubicBezTo>
                    <a:pt x="481" y="4435"/>
                    <a:pt x="491" y="4431"/>
                    <a:pt x="502" y="4424"/>
                  </a:cubicBezTo>
                  <a:cubicBezTo>
                    <a:pt x="753" y="4196"/>
                    <a:pt x="982" y="3967"/>
                    <a:pt x="1210" y="3739"/>
                  </a:cubicBezTo>
                  <a:lnTo>
                    <a:pt x="1210" y="3739"/>
                  </a:lnTo>
                  <a:cubicBezTo>
                    <a:pt x="1233" y="4127"/>
                    <a:pt x="1141" y="4538"/>
                    <a:pt x="982" y="4903"/>
                  </a:cubicBezTo>
                  <a:cubicBezTo>
                    <a:pt x="982" y="4919"/>
                    <a:pt x="993" y="4936"/>
                    <a:pt x="1008" y="4936"/>
                  </a:cubicBezTo>
                  <a:cubicBezTo>
                    <a:pt x="1014" y="4936"/>
                    <a:pt x="1020" y="4933"/>
                    <a:pt x="1027" y="4926"/>
                  </a:cubicBezTo>
                  <a:cubicBezTo>
                    <a:pt x="1187" y="4538"/>
                    <a:pt x="1255" y="4104"/>
                    <a:pt x="1255" y="3694"/>
                  </a:cubicBezTo>
                  <a:cubicBezTo>
                    <a:pt x="1484" y="3420"/>
                    <a:pt x="1735" y="3123"/>
                    <a:pt x="1940" y="2826"/>
                  </a:cubicBezTo>
                  <a:cubicBezTo>
                    <a:pt x="2100" y="3306"/>
                    <a:pt x="2168" y="3808"/>
                    <a:pt x="2146" y="4310"/>
                  </a:cubicBezTo>
                  <a:cubicBezTo>
                    <a:pt x="2146" y="4321"/>
                    <a:pt x="2157" y="4327"/>
                    <a:pt x="2168" y="4327"/>
                  </a:cubicBezTo>
                  <a:cubicBezTo>
                    <a:pt x="2180" y="4327"/>
                    <a:pt x="2191" y="4321"/>
                    <a:pt x="2191" y="4310"/>
                  </a:cubicBezTo>
                  <a:cubicBezTo>
                    <a:pt x="2214" y="3785"/>
                    <a:pt x="2123" y="3260"/>
                    <a:pt x="1963" y="2781"/>
                  </a:cubicBezTo>
                  <a:cubicBezTo>
                    <a:pt x="2191" y="2461"/>
                    <a:pt x="2374" y="2119"/>
                    <a:pt x="2556" y="1776"/>
                  </a:cubicBezTo>
                  <a:cubicBezTo>
                    <a:pt x="2739" y="2096"/>
                    <a:pt x="2853" y="2461"/>
                    <a:pt x="2899" y="2849"/>
                  </a:cubicBezTo>
                  <a:cubicBezTo>
                    <a:pt x="2899" y="2859"/>
                    <a:pt x="2907" y="2864"/>
                    <a:pt x="2916" y="2864"/>
                  </a:cubicBezTo>
                  <a:cubicBezTo>
                    <a:pt x="2929" y="2864"/>
                    <a:pt x="2944" y="2853"/>
                    <a:pt x="2944" y="2826"/>
                  </a:cubicBezTo>
                  <a:cubicBezTo>
                    <a:pt x="2899" y="2438"/>
                    <a:pt x="2762" y="2073"/>
                    <a:pt x="2579" y="1731"/>
                  </a:cubicBezTo>
                  <a:cubicBezTo>
                    <a:pt x="2853" y="1206"/>
                    <a:pt x="3059" y="635"/>
                    <a:pt x="3218" y="64"/>
                  </a:cubicBezTo>
                  <a:cubicBezTo>
                    <a:pt x="3232" y="25"/>
                    <a:pt x="3199" y="0"/>
                    <a:pt x="3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 name="Google Shape;341;p5"/>
          <p:cNvSpPr txBox="1">
            <a:spLocks noGrp="1"/>
          </p:cNvSpPr>
          <p:nvPr>
            <p:ph type="subTitle" idx="1"/>
          </p:nvPr>
        </p:nvSpPr>
        <p:spPr>
          <a:xfrm>
            <a:off x="1970100" y="2433951"/>
            <a:ext cx="3876800" cy="701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342" name="Google Shape;342;p5"/>
          <p:cNvSpPr txBox="1">
            <a:spLocks noGrp="1"/>
          </p:cNvSpPr>
          <p:nvPr>
            <p:ph type="subTitle" idx="2"/>
          </p:nvPr>
        </p:nvSpPr>
        <p:spPr>
          <a:xfrm>
            <a:off x="6345100" y="2433951"/>
            <a:ext cx="3876800" cy="70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343" name="Google Shape;343;p5"/>
          <p:cNvSpPr txBox="1">
            <a:spLocks noGrp="1"/>
          </p:cNvSpPr>
          <p:nvPr>
            <p:ph type="subTitle" idx="3"/>
          </p:nvPr>
        </p:nvSpPr>
        <p:spPr>
          <a:xfrm>
            <a:off x="1970100" y="3033884"/>
            <a:ext cx="3876800" cy="17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4" name="Google Shape;344;p5"/>
          <p:cNvSpPr txBox="1">
            <a:spLocks noGrp="1"/>
          </p:cNvSpPr>
          <p:nvPr>
            <p:ph type="subTitle" idx="4"/>
          </p:nvPr>
        </p:nvSpPr>
        <p:spPr>
          <a:xfrm>
            <a:off x="6345100" y="3033884"/>
            <a:ext cx="3876800" cy="17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5" name="Google Shape;34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92716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6"/>
        <p:cNvGrpSpPr/>
        <p:nvPr/>
      </p:nvGrpSpPr>
      <p:grpSpPr>
        <a:xfrm>
          <a:off x="0" y="0"/>
          <a:ext cx="0" cy="0"/>
          <a:chOff x="0" y="0"/>
          <a:chExt cx="0" cy="0"/>
        </a:xfrm>
      </p:grpSpPr>
      <p:grpSp>
        <p:nvGrpSpPr>
          <p:cNvPr id="347" name="Google Shape;347;p6"/>
          <p:cNvGrpSpPr/>
          <p:nvPr/>
        </p:nvGrpSpPr>
        <p:grpSpPr>
          <a:xfrm rot="-1328130">
            <a:off x="-4876046" y="-2395240"/>
            <a:ext cx="12591780" cy="3440712"/>
            <a:chOff x="-60977" y="-805488"/>
            <a:chExt cx="9443788" cy="2580521"/>
          </a:xfrm>
        </p:grpSpPr>
        <p:sp>
          <p:nvSpPr>
            <p:cNvPr id="348" name="Google Shape;348;p6"/>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6"/>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6"/>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6"/>
          <p:cNvGrpSpPr/>
          <p:nvPr/>
        </p:nvGrpSpPr>
        <p:grpSpPr>
          <a:xfrm>
            <a:off x="6442667" y="6440500"/>
            <a:ext cx="6250864" cy="1900191"/>
            <a:chOff x="4832000" y="4830375"/>
            <a:chExt cx="4688148" cy="1425143"/>
          </a:xfrm>
        </p:grpSpPr>
        <p:sp>
          <p:nvSpPr>
            <p:cNvPr id="352" name="Google Shape;352;p6"/>
            <p:cNvSpPr/>
            <p:nvPr/>
          </p:nvSpPr>
          <p:spPr>
            <a:xfrm>
              <a:off x="4832001" y="4830375"/>
              <a:ext cx="4688146" cy="1425143"/>
            </a:xfrm>
            <a:custGeom>
              <a:avLst/>
              <a:gdLst/>
              <a:ahLst/>
              <a:cxnLst/>
              <a:rect l="l" t="t" r="r" b="b"/>
              <a:pathLst>
                <a:path w="38485" h="11699" extrusionOk="0">
                  <a:moveTo>
                    <a:pt x="24804" y="1"/>
                  </a:moveTo>
                  <a:cubicBezTo>
                    <a:pt x="22023" y="1"/>
                    <a:pt x="19240" y="129"/>
                    <a:pt x="16481" y="377"/>
                  </a:cubicBezTo>
                  <a:cubicBezTo>
                    <a:pt x="12669" y="719"/>
                    <a:pt x="8857" y="1290"/>
                    <a:pt x="5091" y="2089"/>
                  </a:cubicBezTo>
                  <a:cubicBezTo>
                    <a:pt x="3973" y="2317"/>
                    <a:pt x="1" y="3025"/>
                    <a:pt x="1416" y="5079"/>
                  </a:cubicBezTo>
                  <a:cubicBezTo>
                    <a:pt x="2169" y="6197"/>
                    <a:pt x="4041" y="7110"/>
                    <a:pt x="5137" y="7795"/>
                  </a:cubicBezTo>
                  <a:cubicBezTo>
                    <a:pt x="6483" y="8663"/>
                    <a:pt x="7921" y="9416"/>
                    <a:pt x="9405" y="9964"/>
                  </a:cubicBezTo>
                  <a:cubicBezTo>
                    <a:pt x="13034" y="11265"/>
                    <a:pt x="16937" y="11356"/>
                    <a:pt x="20749" y="11402"/>
                  </a:cubicBezTo>
                  <a:cubicBezTo>
                    <a:pt x="26661" y="11493"/>
                    <a:pt x="32573" y="11607"/>
                    <a:pt x="38484" y="11698"/>
                  </a:cubicBezTo>
                  <a:lnTo>
                    <a:pt x="38484" y="902"/>
                  </a:lnTo>
                  <a:cubicBezTo>
                    <a:pt x="36179" y="445"/>
                    <a:pt x="28806" y="80"/>
                    <a:pt x="27985" y="57"/>
                  </a:cubicBezTo>
                  <a:cubicBezTo>
                    <a:pt x="26926" y="20"/>
                    <a:pt x="25865" y="1"/>
                    <a:pt x="24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6"/>
            <p:cNvSpPr/>
            <p:nvPr/>
          </p:nvSpPr>
          <p:spPr>
            <a:xfrm>
              <a:off x="5682895" y="4830375"/>
              <a:ext cx="3837251" cy="337922"/>
            </a:xfrm>
            <a:custGeom>
              <a:avLst/>
              <a:gdLst/>
              <a:ahLst/>
              <a:cxnLst/>
              <a:rect l="l" t="t" r="r" b="b"/>
              <a:pathLst>
                <a:path w="31500" h="2774" extrusionOk="0">
                  <a:moveTo>
                    <a:pt x="17819" y="1"/>
                  </a:moveTo>
                  <a:cubicBezTo>
                    <a:pt x="15038" y="1"/>
                    <a:pt x="12255" y="129"/>
                    <a:pt x="9496" y="377"/>
                  </a:cubicBezTo>
                  <a:cubicBezTo>
                    <a:pt x="6323" y="651"/>
                    <a:pt x="3150" y="1107"/>
                    <a:pt x="0" y="1701"/>
                  </a:cubicBezTo>
                  <a:cubicBezTo>
                    <a:pt x="46" y="1746"/>
                    <a:pt x="160" y="1769"/>
                    <a:pt x="343" y="1838"/>
                  </a:cubicBezTo>
                  <a:cubicBezTo>
                    <a:pt x="685" y="1929"/>
                    <a:pt x="1028" y="1998"/>
                    <a:pt x="1370" y="2043"/>
                  </a:cubicBezTo>
                  <a:cubicBezTo>
                    <a:pt x="1866" y="2109"/>
                    <a:pt x="2362" y="2137"/>
                    <a:pt x="2856" y="2137"/>
                  </a:cubicBezTo>
                  <a:cubicBezTo>
                    <a:pt x="3909" y="2137"/>
                    <a:pt x="4956" y="2009"/>
                    <a:pt x="5981" y="1838"/>
                  </a:cubicBezTo>
                  <a:cubicBezTo>
                    <a:pt x="8038" y="1502"/>
                    <a:pt x="10095" y="970"/>
                    <a:pt x="12153" y="970"/>
                  </a:cubicBezTo>
                  <a:cubicBezTo>
                    <a:pt x="12195" y="970"/>
                    <a:pt x="12238" y="970"/>
                    <a:pt x="12280" y="970"/>
                  </a:cubicBezTo>
                  <a:cubicBezTo>
                    <a:pt x="14266" y="993"/>
                    <a:pt x="16206" y="1495"/>
                    <a:pt x="18169" y="1609"/>
                  </a:cubicBezTo>
                  <a:cubicBezTo>
                    <a:pt x="18531" y="1633"/>
                    <a:pt x="18892" y="1643"/>
                    <a:pt x="19253" y="1643"/>
                  </a:cubicBezTo>
                  <a:cubicBezTo>
                    <a:pt x="20985" y="1643"/>
                    <a:pt x="22704" y="1411"/>
                    <a:pt x="24424" y="1336"/>
                  </a:cubicBezTo>
                  <a:cubicBezTo>
                    <a:pt x="24813" y="1314"/>
                    <a:pt x="25205" y="1302"/>
                    <a:pt x="25598" y="1302"/>
                  </a:cubicBezTo>
                  <a:cubicBezTo>
                    <a:pt x="27304" y="1302"/>
                    <a:pt x="29024" y="1538"/>
                    <a:pt x="30564" y="2317"/>
                  </a:cubicBezTo>
                  <a:cubicBezTo>
                    <a:pt x="30860" y="2477"/>
                    <a:pt x="31180" y="2659"/>
                    <a:pt x="31499" y="2774"/>
                  </a:cubicBezTo>
                  <a:lnTo>
                    <a:pt x="31499" y="902"/>
                  </a:lnTo>
                  <a:cubicBezTo>
                    <a:pt x="29194" y="445"/>
                    <a:pt x="21821" y="80"/>
                    <a:pt x="21000" y="57"/>
                  </a:cubicBezTo>
                  <a:cubicBezTo>
                    <a:pt x="19941" y="20"/>
                    <a:pt x="18880" y="1"/>
                    <a:pt x="1781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6219501" y="4830375"/>
              <a:ext cx="2813984" cy="158363"/>
            </a:xfrm>
            <a:custGeom>
              <a:avLst/>
              <a:gdLst/>
              <a:ahLst/>
              <a:cxnLst/>
              <a:rect l="l" t="t" r="r" b="b"/>
              <a:pathLst>
                <a:path w="23100" h="1300" extrusionOk="0">
                  <a:moveTo>
                    <a:pt x="13414" y="1"/>
                  </a:moveTo>
                  <a:cubicBezTo>
                    <a:pt x="10633" y="1"/>
                    <a:pt x="7850" y="129"/>
                    <a:pt x="5091" y="377"/>
                  </a:cubicBezTo>
                  <a:cubicBezTo>
                    <a:pt x="3402" y="537"/>
                    <a:pt x="1690" y="719"/>
                    <a:pt x="1" y="970"/>
                  </a:cubicBezTo>
                  <a:cubicBezTo>
                    <a:pt x="297" y="1107"/>
                    <a:pt x="686" y="1176"/>
                    <a:pt x="959" y="1199"/>
                  </a:cubicBezTo>
                  <a:cubicBezTo>
                    <a:pt x="1415" y="1270"/>
                    <a:pt x="1871" y="1300"/>
                    <a:pt x="2326" y="1300"/>
                  </a:cubicBezTo>
                  <a:cubicBezTo>
                    <a:pt x="2898" y="1300"/>
                    <a:pt x="3469" y="1252"/>
                    <a:pt x="4041" y="1176"/>
                  </a:cubicBezTo>
                  <a:cubicBezTo>
                    <a:pt x="5616" y="993"/>
                    <a:pt x="7191" y="628"/>
                    <a:pt x="8766" y="514"/>
                  </a:cubicBezTo>
                  <a:cubicBezTo>
                    <a:pt x="9200" y="481"/>
                    <a:pt x="9635" y="467"/>
                    <a:pt x="10068" y="467"/>
                  </a:cubicBezTo>
                  <a:cubicBezTo>
                    <a:pt x="12368" y="467"/>
                    <a:pt x="14656" y="866"/>
                    <a:pt x="16960" y="1039"/>
                  </a:cubicBezTo>
                  <a:cubicBezTo>
                    <a:pt x="17507" y="1075"/>
                    <a:pt x="18059" y="1097"/>
                    <a:pt x="18612" y="1097"/>
                  </a:cubicBezTo>
                  <a:cubicBezTo>
                    <a:pt x="20134" y="1097"/>
                    <a:pt x="21660" y="931"/>
                    <a:pt x="23100" y="445"/>
                  </a:cubicBezTo>
                  <a:cubicBezTo>
                    <a:pt x="20270" y="217"/>
                    <a:pt x="17120" y="57"/>
                    <a:pt x="16595" y="57"/>
                  </a:cubicBezTo>
                  <a:cubicBezTo>
                    <a:pt x="15536" y="20"/>
                    <a:pt x="14475" y="1"/>
                    <a:pt x="1341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4832000" y="5105125"/>
              <a:ext cx="4102263" cy="153125"/>
            </a:xfrm>
            <a:custGeom>
              <a:avLst/>
              <a:gdLst/>
              <a:ahLst/>
              <a:cxnLst/>
              <a:rect l="l" t="t" r="r" b="b"/>
              <a:pathLst>
                <a:path w="32162" h="1257" extrusionOk="0">
                  <a:moveTo>
                    <a:pt x="32161" y="1"/>
                  </a:moveTo>
                  <a:cubicBezTo>
                    <a:pt x="29331" y="24"/>
                    <a:pt x="22301" y="47"/>
                    <a:pt x="21502" y="47"/>
                  </a:cubicBezTo>
                  <a:cubicBezTo>
                    <a:pt x="14403" y="69"/>
                    <a:pt x="7282" y="115"/>
                    <a:pt x="183" y="138"/>
                  </a:cubicBezTo>
                  <a:lnTo>
                    <a:pt x="1" y="138"/>
                  </a:lnTo>
                  <a:cubicBezTo>
                    <a:pt x="321" y="662"/>
                    <a:pt x="1141" y="740"/>
                    <a:pt x="1878" y="740"/>
                  </a:cubicBezTo>
                  <a:cubicBezTo>
                    <a:pt x="2194" y="740"/>
                    <a:pt x="2495" y="726"/>
                    <a:pt x="2733" y="726"/>
                  </a:cubicBezTo>
                  <a:cubicBezTo>
                    <a:pt x="2811" y="726"/>
                    <a:pt x="2882" y="727"/>
                    <a:pt x="2945" y="731"/>
                  </a:cubicBezTo>
                  <a:cubicBezTo>
                    <a:pt x="6529" y="982"/>
                    <a:pt x="10112" y="1234"/>
                    <a:pt x="13696" y="1256"/>
                  </a:cubicBezTo>
                  <a:cubicBezTo>
                    <a:pt x="16024" y="1256"/>
                    <a:pt x="18352" y="1165"/>
                    <a:pt x="20657" y="1074"/>
                  </a:cubicBezTo>
                  <a:cubicBezTo>
                    <a:pt x="22027" y="1005"/>
                    <a:pt x="23396" y="960"/>
                    <a:pt x="24743" y="914"/>
                  </a:cubicBezTo>
                  <a:cubicBezTo>
                    <a:pt x="25610" y="874"/>
                    <a:pt x="26476" y="838"/>
                    <a:pt x="27341" y="838"/>
                  </a:cubicBezTo>
                  <a:cubicBezTo>
                    <a:pt x="28435" y="838"/>
                    <a:pt x="29525" y="895"/>
                    <a:pt x="30609" y="1074"/>
                  </a:cubicBezTo>
                  <a:cubicBezTo>
                    <a:pt x="30944" y="1135"/>
                    <a:pt x="31289" y="1195"/>
                    <a:pt x="31624" y="1195"/>
                  </a:cubicBezTo>
                  <a:cubicBezTo>
                    <a:pt x="31791" y="1195"/>
                    <a:pt x="31956" y="1180"/>
                    <a:pt x="32116" y="1142"/>
                  </a:cubicBezTo>
                  <a:cubicBezTo>
                    <a:pt x="32139" y="1142"/>
                    <a:pt x="32161" y="1142"/>
                    <a:pt x="32161" y="1119"/>
                  </a:cubicBezTo>
                  <a:lnTo>
                    <a:pt x="32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 name="Google Shape;356;p6"/>
          <p:cNvGrpSpPr/>
          <p:nvPr/>
        </p:nvGrpSpPr>
        <p:grpSpPr>
          <a:xfrm>
            <a:off x="10974058" y="5837767"/>
            <a:ext cx="1903801" cy="1289792"/>
            <a:chOff x="8230543" y="4378325"/>
            <a:chExt cx="1427851" cy="967344"/>
          </a:xfrm>
        </p:grpSpPr>
        <p:sp>
          <p:nvSpPr>
            <p:cNvPr id="357" name="Google Shape;357;p6"/>
            <p:cNvSpPr/>
            <p:nvPr/>
          </p:nvSpPr>
          <p:spPr>
            <a:xfrm>
              <a:off x="8230543" y="4378325"/>
              <a:ext cx="1427851" cy="967344"/>
            </a:xfrm>
            <a:custGeom>
              <a:avLst/>
              <a:gdLst/>
              <a:ahLst/>
              <a:cxnLst/>
              <a:rect l="l" t="t" r="r" b="b"/>
              <a:pathLst>
                <a:path w="15317" h="10377" extrusionOk="0">
                  <a:moveTo>
                    <a:pt x="9312" y="0"/>
                  </a:moveTo>
                  <a:cubicBezTo>
                    <a:pt x="9143" y="0"/>
                    <a:pt x="8972" y="28"/>
                    <a:pt x="8811" y="79"/>
                  </a:cubicBezTo>
                  <a:cubicBezTo>
                    <a:pt x="8149" y="239"/>
                    <a:pt x="7533" y="695"/>
                    <a:pt x="7305" y="1334"/>
                  </a:cubicBezTo>
                  <a:cubicBezTo>
                    <a:pt x="7191" y="1722"/>
                    <a:pt x="7213" y="2156"/>
                    <a:pt x="7373" y="2521"/>
                  </a:cubicBezTo>
                  <a:cubicBezTo>
                    <a:pt x="7212" y="2433"/>
                    <a:pt x="7042" y="2392"/>
                    <a:pt x="6868" y="2392"/>
                  </a:cubicBezTo>
                  <a:cubicBezTo>
                    <a:pt x="6771" y="2392"/>
                    <a:pt x="6673" y="2405"/>
                    <a:pt x="6574" y="2430"/>
                  </a:cubicBezTo>
                  <a:cubicBezTo>
                    <a:pt x="6049" y="2567"/>
                    <a:pt x="5661" y="3160"/>
                    <a:pt x="5753" y="3708"/>
                  </a:cubicBezTo>
                  <a:cubicBezTo>
                    <a:pt x="5470" y="3471"/>
                    <a:pt x="5111" y="3362"/>
                    <a:pt x="4746" y="3362"/>
                  </a:cubicBezTo>
                  <a:cubicBezTo>
                    <a:pt x="4020" y="3362"/>
                    <a:pt x="3272" y="3793"/>
                    <a:pt x="3059" y="4507"/>
                  </a:cubicBezTo>
                  <a:cubicBezTo>
                    <a:pt x="2902" y="3894"/>
                    <a:pt x="2261" y="3470"/>
                    <a:pt x="1631" y="3470"/>
                  </a:cubicBezTo>
                  <a:cubicBezTo>
                    <a:pt x="1439" y="3470"/>
                    <a:pt x="1249" y="3509"/>
                    <a:pt x="1073" y="3594"/>
                  </a:cubicBezTo>
                  <a:cubicBezTo>
                    <a:pt x="320" y="3959"/>
                    <a:pt x="46" y="5032"/>
                    <a:pt x="526" y="5717"/>
                  </a:cubicBezTo>
                  <a:cubicBezTo>
                    <a:pt x="480" y="5785"/>
                    <a:pt x="434" y="5876"/>
                    <a:pt x="411" y="5945"/>
                  </a:cubicBezTo>
                  <a:cubicBezTo>
                    <a:pt x="1" y="7063"/>
                    <a:pt x="548" y="8387"/>
                    <a:pt x="1484" y="9140"/>
                  </a:cubicBezTo>
                  <a:cubicBezTo>
                    <a:pt x="2489" y="9962"/>
                    <a:pt x="3812" y="10213"/>
                    <a:pt x="5113" y="10327"/>
                  </a:cubicBezTo>
                  <a:cubicBezTo>
                    <a:pt x="5532" y="10359"/>
                    <a:pt x="5955" y="10376"/>
                    <a:pt x="6380" y="10376"/>
                  </a:cubicBezTo>
                  <a:cubicBezTo>
                    <a:pt x="8983" y="10376"/>
                    <a:pt x="11632" y="9746"/>
                    <a:pt x="13673" y="8136"/>
                  </a:cubicBezTo>
                  <a:cubicBezTo>
                    <a:pt x="14540" y="7451"/>
                    <a:pt x="15316" y="6470"/>
                    <a:pt x="15248" y="5374"/>
                  </a:cubicBezTo>
                  <a:cubicBezTo>
                    <a:pt x="15225" y="4690"/>
                    <a:pt x="14860" y="4050"/>
                    <a:pt x="14472" y="3480"/>
                  </a:cubicBezTo>
                  <a:cubicBezTo>
                    <a:pt x="13719" y="2361"/>
                    <a:pt x="12851" y="1311"/>
                    <a:pt x="11870" y="353"/>
                  </a:cubicBezTo>
                  <a:lnTo>
                    <a:pt x="10386" y="1083"/>
                  </a:lnTo>
                  <a:cubicBezTo>
                    <a:pt x="10500" y="764"/>
                    <a:pt x="10318" y="376"/>
                    <a:pt x="10021" y="193"/>
                  </a:cubicBezTo>
                  <a:cubicBezTo>
                    <a:pt x="9998" y="170"/>
                    <a:pt x="9952" y="147"/>
                    <a:pt x="9930" y="147"/>
                  </a:cubicBezTo>
                  <a:cubicBezTo>
                    <a:pt x="9738" y="45"/>
                    <a:pt x="9526" y="0"/>
                    <a:pt x="9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8230543" y="4396224"/>
              <a:ext cx="1427851" cy="949446"/>
            </a:xfrm>
            <a:custGeom>
              <a:avLst/>
              <a:gdLst/>
              <a:ahLst/>
              <a:cxnLst/>
              <a:rect l="l" t="t" r="r" b="b"/>
              <a:pathLst>
                <a:path w="15317" h="10185" extrusionOk="0">
                  <a:moveTo>
                    <a:pt x="10021" y="1"/>
                  </a:moveTo>
                  <a:cubicBezTo>
                    <a:pt x="9724" y="781"/>
                    <a:pt x="9563" y="1937"/>
                    <a:pt x="8862" y="1937"/>
                  </a:cubicBezTo>
                  <a:cubicBezTo>
                    <a:pt x="8702" y="1937"/>
                    <a:pt x="8512" y="1876"/>
                    <a:pt x="8286" y="1736"/>
                  </a:cubicBezTo>
                  <a:lnTo>
                    <a:pt x="8286" y="1736"/>
                  </a:lnTo>
                  <a:cubicBezTo>
                    <a:pt x="8492" y="2101"/>
                    <a:pt x="8720" y="2489"/>
                    <a:pt x="8697" y="2900"/>
                  </a:cubicBezTo>
                  <a:cubicBezTo>
                    <a:pt x="8657" y="3263"/>
                    <a:pt x="8348" y="3627"/>
                    <a:pt x="7993" y="3627"/>
                  </a:cubicBezTo>
                  <a:cubicBezTo>
                    <a:pt x="7947" y="3627"/>
                    <a:pt x="7900" y="3621"/>
                    <a:pt x="7852" y="3607"/>
                  </a:cubicBezTo>
                  <a:lnTo>
                    <a:pt x="7852" y="3607"/>
                  </a:lnTo>
                  <a:cubicBezTo>
                    <a:pt x="8104" y="3881"/>
                    <a:pt x="7898" y="4361"/>
                    <a:pt x="7579" y="4498"/>
                  </a:cubicBezTo>
                  <a:cubicBezTo>
                    <a:pt x="7439" y="4553"/>
                    <a:pt x="7292" y="4575"/>
                    <a:pt x="7143" y="4575"/>
                  </a:cubicBezTo>
                  <a:cubicBezTo>
                    <a:pt x="6924" y="4575"/>
                    <a:pt x="6700" y="4529"/>
                    <a:pt x="6483" y="4475"/>
                  </a:cubicBezTo>
                  <a:cubicBezTo>
                    <a:pt x="6164" y="5097"/>
                    <a:pt x="5465" y="5463"/>
                    <a:pt x="4785" y="5463"/>
                  </a:cubicBezTo>
                  <a:cubicBezTo>
                    <a:pt x="4493" y="5463"/>
                    <a:pt x="4204" y="5395"/>
                    <a:pt x="3949" y="5251"/>
                  </a:cubicBezTo>
                  <a:cubicBezTo>
                    <a:pt x="3858" y="5639"/>
                    <a:pt x="3539" y="5981"/>
                    <a:pt x="3150" y="6095"/>
                  </a:cubicBezTo>
                  <a:cubicBezTo>
                    <a:pt x="3050" y="6125"/>
                    <a:pt x="2944" y="6139"/>
                    <a:pt x="2838" y="6139"/>
                  </a:cubicBezTo>
                  <a:cubicBezTo>
                    <a:pt x="2536" y="6139"/>
                    <a:pt x="2229" y="6024"/>
                    <a:pt x="2009" y="5821"/>
                  </a:cubicBezTo>
                  <a:cubicBezTo>
                    <a:pt x="1799" y="5942"/>
                    <a:pt x="1563" y="5996"/>
                    <a:pt x="1321" y="5996"/>
                  </a:cubicBezTo>
                  <a:cubicBezTo>
                    <a:pt x="1011" y="5996"/>
                    <a:pt x="693" y="5907"/>
                    <a:pt x="411" y="5753"/>
                  </a:cubicBezTo>
                  <a:lnTo>
                    <a:pt x="411" y="5753"/>
                  </a:lnTo>
                  <a:cubicBezTo>
                    <a:pt x="1" y="6871"/>
                    <a:pt x="548" y="8195"/>
                    <a:pt x="1484" y="8948"/>
                  </a:cubicBezTo>
                  <a:cubicBezTo>
                    <a:pt x="2489" y="9770"/>
                    <a:pt x="3812" y="10021"/>
                    <a:pt x="5113" y="10135"/>
                  </a:cubicBezTo>
                  <a:cubicBezTo>
                    <a:pt x="5532" y="10167"/>
                    <a:pt x="5955" y="10184"/>
                    <a:pt x="6380" y="10184"/>
                  </a:cubicBezTo>
                  <a:cubicBezTo>
                    <a:pt x="8983" y="10184"/>
                    <a:pt x="11632" y="9554"/>
                    <a:pt x="13673" y="7944"/>
                  </a:cubicBezTo>
                  <a:cubicBezTo>
                    <a:pt x="14540" y="7259"/>
                    <a:pt x="15316" y="6278"/>
                    <a:pt x="15248" y="5182"/>
                  </a:cubicBezTo>
                  <a:cubicBezTo>
                    <a:pt x="15225" y="4498"/>
                    <a:pt x="14860" y="3858"/>
                    <a:pt x="14472" y="3288"/>
                  </a:cubicBezTo>
                  <a:cubicBezTo>
                    <a:pt x="13719" y="2169"/>
                    <a:pt x="12851" y="1119"/>
                    <a:pt x="11870" y="161"/>
                  </a:cubicBezTo>
                  <a:lnTo>
                    <a:pt x="10386" y="891"/>
                  </a:lnTo>
                  <a:cubicBezTo>
                    <a:pt x="10500" y="572"/>
                    <a:pt x="10318" y="184"/>
                    <a:pt x="1002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6"/>
          <p:cNvGrpSpPr/>
          <p:nvPr/>
        </p:nvGrpSpPr>
        <p:grpSpPr>
          <a:xfrm>
            <a:off x="-1029208" y="4692961"/>
            <a:ext cx="9286693" cy="4688483"/>
            <a:chOff x="-771906" y="3519721"/>
            <a:chExt cx="6965020" cy="3516362"/>
          </a:xfrm>
        </p:grpSpPr>
        <p:sp>
          <p:nvSpPr>
            <p:cNvPr id="360" name="Google Shape;360;p6"/>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6"/>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6"/>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 name="Google Shape;365;p6"/>
          <p:cNvSpPr/>
          <p:nvPr/>
        </p:nvSpPr>
        <p:spPr>
          <a:xfrm>
            <a:off x="-387230" y="6159645"/>
            <a:ext cx="2886851" cy="838872"/>
          </a:xfrm>
          <a:custGeom>
            <a:avLst/>
            <a:gdLst/>
            <a:ahLst/>
            <a:cxnLst/>
            <a:rect l="l" t="t" r="r" b="b"/>
            <a:pathLst>
              <a:path w="14815" h="4305" extrusionOk="0">
                <a:moveTo>
                  <a:pt x="6635" y="0"/>
                </a:moveTo>
                <a:cubicBezTo>
                  <a:pt x="6615" y="0"/>
                  <a:pt x="6595" y="2"/>
                  <a:pt x="6575" y="5"/>
                </a:cubicBezTo>
                <a:cubicBezTo>
                  <a:pt x="6460" y="27"/>
                  <a:pt x="6392" y="96"/>
                  <a:pt x="6323" y="187"/>
                </a:cubicBezTo>
                <a:cubicBezTo>
                  <a:pt x="6301" y="187"/>
                  <a:pt x="6278" y="210"/>
                  <a:pt x="6232" y="210"/>
                </a:cubicBezTo>
                <a:cubicBezTo>
                  <a:pt x="6095" y="233"/>
                  <a:pt x="5981" y="324"/>
                  <a:pt x="5913" y="438"/>
                </a:cubicBezTo>
                <a:cubicBezTo>
                  <a:pt x="5833" y="239"/>
                  <a:pt x="5632" y="110"/>
                  <a:pt x="5416" y="110"/>
                </a:cubicBezTo>
                <a:cubicBezTo>
                  <a:pt x="5384" y="110"/>
                  <a:pt x="5352" y="113"/>
                  <a:pt x="5319" y="119"/>
                </a:cubicBezTo>
                <a:cubicBezTo>
                  <a:pt x="5182" y="142"/>
                  <a:pt x="5068" y="233"/>
                  <a:pt x="5000" y="324"/>
                </a:cubicBezTo>
                <a:cubicBezTo>
                  <a:pt x="5000" y="324"/>
                  <a:pt x="4977" y="324"/>
                  <a:pt x="4977" y="347"/>
                </a:cubicBezTo>
                <a:cubicBezTo>
                  <a:pt x="4817" y="370"/>
                  <a:pt x="4703" y="507"/>
                  <a:pt x="4680" y="667"/>
                </a:cubicBezTo>
                <a:cubicBezTo>
                  <a:pt x="4589" y="621"/>
                  <a:pt x="4497" y="598"/>
                  <a:pt x="4383" y="598"/>
                </a:cubicBezTo>
                <a:cubicBezTo>
                  <a:pt x="4327" y="542"/>
                  <a:pt x="4240" y="501"/>
                  <a:pt x="4147" y="501"/>
                </a:cubicBezTo>
                <a:cubicBezTo>
                  <a:pt x="4127" y="501"/>
                  <a:pt x="4107" y="503"/>
                  <a:pt x="4087" y="507"/>
                </a:cubicBezTo>
                <a:cubicBezTo>
                  <a:pt x="4064" y="530"/>
                  <a:pt x="4064" y="530"/>
                  <a:pt x="4064" y="530"/>
                </a:cubicBezTo>
                <a:cubicBezTo>
                  <a:pt x="3978" y="478"/>
                  <a:pt x="3880" y="453"/>
                  <a:pt x="3778" y="453"/>
                </a:cubicBezTo>
                <a:cubicBezTo>
                  <a:pt x="3744" y="453"/>
                  <a:pt x="3710" y="455"/>
                  <a:pt x="3676" y="461"/>
                </a:cubicBezTo>
                <a:cubicBezTo>
                  <a:pt x="3607" y="461"/>
                  <a:pt x="3539" y="507"/>
                  <a:pt x="3493" y="530"/>
                </a:cubicBezTo>
                <a:cubicBezTo>
                  <a:pt x="3418" y="473"/>
                  <a:pt x="3312" y="432"/>
                  <a:pt x="3213" y="432"/>
                </a:cubicBezTo>
                <a:cubicBezTo>
                  <a:pt x="3192" y="432"/>
                  <a:pt x="3171" y="434"/>
                  <a:pt x="3151" y="438"/>
                </a:cubicBezTo>
                <a:lnTo>
                  <a:pt x="3128" y="438"/>
                </a:lnTo>
                <a:cubicBezTo>
                  <a:pt x="3068" y="319"/>
                  <a:pt x="2939" y="251"/>
                  <a:pt x="2785" y="251"/>
                </a:cubicBezTo>
                <a:cubicBezTo>
                  <a:pt x="2763" y="251"/>
                  <a:pt x="2740" y="253"/>
                  <a:pt x="2717" y="256"/>
                </a:cubicBezTo>
                <a:cubicBezTo>
                  <a:pt x="2534" y="301"/>
                  <a:pt x="2397" y="507"/>
                  <a:pt x="2443" y="712"/>
                </a:cubicBezTo>
                <a:cubicBezTo>
                  <a:pt x="2443" y="735"/>
                  <a:pt x="2443" y="735"/>
                  <a:pt x="2443" y="758"/>
                </a:cubicBezTo>
                <a:cubicBezTo>
                  <a:pt x="2306" y="872"/>
                  <a:pt x="2215" y="1077"/>
                  <a:pt x="2261" y="1260"/>
                </a:cubicBezTo>
                <a:cubicBezTo>
                  <a:pt x="2283" y="1328"/>
                  <a:pt x="2306" y="1374"/>
                  <a:pt x="2329" y="1420"/>
                </a:cubicBezTo>
                <a:cubicBezTo>
                  <a:pt x="2169" y="1534"/>
                  <a:pt x="2078" y="1739"/>
                  <a:pt x="2101" y="1945"/>
                </a:cubicBezTo>
                <a:cubicBezTo>
                  <a:pt x="2078" y="1933"/>
                  <a:pt x="2049" y="1928"/>
                  <a:pt x="2021" y="1928"/>
                </a:cubicBezTo>
                <a:cubicBezTo>
                  <a:pt x="1992" y="1928"/>
                  <a:pt x="1964" y="1933"/>
                  <a:pt x="1941" y="1945"/>
                </a:cubicBezTo>
                <a:cubicBezTo>
                  <a:pt x="1736" y="1990"/>
                  <a:pt x="1599" y="2173"/>
                  <a:pt x="1644" y="2378"/>
                </a:cubicBezTo>
                <a:cubicBezTo>
                  <a:pt x="1667" y="2447"/>
                  <a:pt x="1690" y="2515"/>
                  <a:pt x="1736" y="2561"/>
                </a:cubicBezTo>
                <a:cubicBezTo>
                  <a:pt x="1621" y="2629"/>
                  <a:pt x="1553" y="2721"/>
                  <a:pt x="1507" y="2835"/>
                </a:cubicBezTo>
                <a:lnTo>
                  <a:pt x="1302" y="2835"/>
                </a:lnTo>
                <a:cubicBezTo>
                  <a:pt x="1142" y="2881"/>
                  <a:pt x="1005" y="2972"/>
                  <a:pt x="937" y="3109"/>
                </a:cubicBezTo>
                <a:cubicBezTo>
                  <a:pt x="902" y="3097"/>
                  <a:pt x="868" y="3092"/>
                  <a:pt x="834" y="3092"/>
                </a:cubicBezTo>
                <a:cubicBezTo>
                  <a:pt x="800" y="3092"/>
                  <a:pt x="765" y="3097"/>
                  <a:pt x="731" y="3109"/>
                </a:cubicBezTo>
                <a:cubicBezTo>
                  <a:pt x="594" y="3132"/>
                  <a:pt x="503" y="3200"/>
                  <a:pt x="457" y="3314"/>
                </a:cubicBezTo>
                <a:lnTo>
                  <a:pt x="389" y="3314"/>
                </a:lnTo>
                <a:cubicBezTo>
                  <a:pt x="183" y="3360"/>
                  <a:pt x="69" y="3542"/>
                  <a:pt x="92" y="3725"/>
                </a:cubicBezTo>
                <a:cubicBezTo>
                  <a:pt x="24" y="3816"/>
                  <a:pt x="1" y="3908"/>
                  <a:pt x="24" y="3999"/>
                </a:cubicBezTo>
                <a:cubicBezTo>
                  <a:pt x="63" y="4178"/>
                  <a:pt x="224" y="4305"/>
                  <a:pt x="400" y="4305"/>
                </a:cubicBezTo>
                <a:cubicBezTo>
                  <a:pt x="427" y="4305"/>
                  <a:pt x="453" y="4302"/>
                  <a:pt x="480" y="4296"/>
                </a:cubicBezTo>
                <a:lnTo>
                  <a:pt x="14175" y="4159"/>
                </a:lnTo>
                <a:lnTo>
                  <a:pt x="14358" y="4159"/>
                </a:lnTo>
                <a:cubicBezTo>
                  <a:pt x="14632" y="4090"/>
                  <a:pt x="14814" y="3816"/>
                  <a:pt x="14769" y="3542"/>
                </a:cubicBezTo>
                <a:cubicBezTo>
                  <a:pt x="14723" y="3314"/>
                  <a:pt x="14541" y="3154"/>
                  <a:pt x="14312" y="3132"/>
                </a:cubicBezTo>
                <a:cubicBezTo>
                  <a:pt x="14253" y="3012"/>
                  <a:pt x="14123" y="2945"/>
                  <a:pt x="13985" y="2945"/>
                </a:cubicBezTo>
                <a:cubicBezTo>
                  <a:pt x="13965" y="2945"/>
                  <a:pt x="13945" y="2946"/>
                  <a:pt x="13924" y="2949"/>
                </a:cubicBezTo>
                <a:cubicBezTo>
                  <a:pt x="13833" y="2972"/>
                  <a:pt x="13764" y="3018"/>
                  <a:pt x="13719" y="3063"/>
                </a:cubicBezTo>
                <a:lnTo>
                  <a:pt x="13559" y="3063"/>
                </a:lnTo>
                <a:cubicBezTo>
                  <a:pt x="13513" y="2903"/>
                  <a:pt x="13422" y="2789"/>
                  <a:pt x="13285" y="2721"/>
                </a:cubicBezTo>
                <a:cubicBezTo>
                  <a:pt x="13331" y="2652"/>
                  <a:pt x="13354" y="2561"/>
                  <a:pt x="13331" y="2470"/>
                </a:cubicBezTo>
                <a:cubicBezTo>
                  <a:pt x="13291" y="2291"/>
                  <a:pt x="13131" y="2164"/>
                  <a:pt x="12954" y="2164"/>
                </a:cubicBezTo>
                <a:cubicBezTo>
                  <a:pt x="12928" y="2164"/>
                  <a:pt x="12901" y="2167"/>
                  <a:pt x="12874" y="2173"/>
                </a:cubicBezTo>
                <a:cubicBezTo>
                  <a:pt x="12851" y="2173"/>
                  <a:pt x="12829" y="2196"/>
                  <a:pt x="12806" y="2196"/>
                </a:cubicBezTo>
                <a:cubicBezTo>
                  <a:pt x="12716" y="2106"/>
                  <a:pt x="12584" y="2045"/>
                  <a:pt x="12443" y="2045"/>
                </a:cubicBezTo>
                <a:cubicBezTo>
                  <a:pt x="12405" y="2045"/>
                  <a:pt x="12366" y="2049"/>
                  <a:pt x="12326" y="2059"/>
                </a:cubicBezTo>
                <a:lnTo>
                  <a:pt x="12304" y="2059"/>
                </a:lnTo>
                <a:cubicBezTo>
                  <a:pt x="12304" y="2013"/>
                  <a:pt x="12304" y="1968"/>
                  <a:pt x="12304" y="1899"/>
                </a:cubicBezTo>
                <a:cubicBezTo>
                  <a:pt x="12281" y="1739"/>
                  <a:pt x="12144" y="1648"/>
                  <a:pt x="12007" y="1602"/>
                </a:cubicBezTo>
                <a:cubicBezTo>
                  <a:pt x="11946" y="1339"/>
                  <a:pt x="11724" y="1184"/>
                  <a:pt x="11483" y="1184"/>
                </a:cubicBezTo>
                <a:cubicBezTo>
                  <a:pt x="11453" y="1184"/>
                  <a:pt x="11422" y="1186"/>
                  <a:pt x="11391" y="1191"/>
                </a:cubicBezTo>
                <a:cubicBezTo>
                  <a:pt x="11254" y="1214"/>
                  <a:pt x="11162" y="1283"/>
                  <a:pt x="11071" y="1397"/>
                </a:cubicBezTo>
                <a:cubicBezTo>
                  <a:pt x="11020" y="1346"/>
                  <a:pt x="10943" y="1320"/>
                  <a:pt x="10859" y="1320"/>
                </a:cubicBezTo>
                <a:cubicBezTo>
                  <a:pt x="10831" y="1320"/>
                  <a:pt x="10803" y="1323"/>
                  <a:pt x="10774" y="1328"/>
                </a:cubicBezTo>
                <a:lnTo>
                  <a:pt x="10752" y="1328"/>
                </a:lnTo>
                <a:cubicBezTo>
                  <a:pt x="10729" y="1237"/>
                  <a:pt x="10660" y="1169"/>
                  <a:pt x="10592" y="1123"/>
                </a:cubicBezTo>
                <a:cubicBezTo>
                  <a:pt x="10592" y="1100"/>
                  <a:pt x="10592" y="1055"/>
                  <a:pt x="10592" y="1009"/>
                </a:cubicBezTo>
                <a:cubicBezTo>
                  <a:pt x="10550" y="821"/>
                  <a:pt x="10374" y="709"/>
                  <a:pt x="10187" y="709"/>
                </a:cubicBezTo>
                <a:cubicBezTo>
                  <a:pt x="10170" y="709"/>
                  <a:pt x="10153" y="710"/>
                  <a:pt x="10135" y="712"/>
                </a:cubicBezTo>
                <a:cubicBezTo>
                  <a:pt x="9998" y="758"/>
                  <a:pt x="9907" y="849"/>
                  <a:pt x="9861" y="986"/>
                </a:cubicBezTo>
                <a:lnTo>
                  <a:pt x="9793" y="986"/>
                </a:lnTo>
                <a:cubicBezTo>
                  <a:pt x="9747" y="986"/>
                  <a:pt x="9702" y="1009"/>
                  <a:pt x="9656" y="1032"/>
                </a:cubicBezTo>
                <a:cubicBezTo>
                  <a:pt x="9576" y="912"/>
                  <a:pt x="9444" y="845"/>
                  <a:pt x="9306" y="845"/>
                </a:cubicBezTo>
                <a:cubicBezTo>
                  <a:pt x="9286" y="845"/>
                  <a:pt x="9265" y="846"/>
                  <a:pt x="9245" y="849"/>
                </a:cubicBezTo>
                <a:cubicBezTo>
                  <a:pt x="9108" y="872"/>
                  <a:pt x="9017" y="986"/>
                  <a:pt x="8971" y="1100"/>
                </a:cubicBezTo>
                <a:lnTo>
                  <a:pt x="8766" y="1100"/>
                </a:lnTo>
                <a:cubicBezTo>
                  <a:pt x="8720" y="1123"/>
                  <a:pt x="8674" y="1123"/>
                  <a:pt x="8629" y="1146"/>
                </a:cubicBezTo>
                <a:cubicBezTo>
                  <a:pt x="8629" y="1100"/>
                  <a:pt x="8583" y="1032"/>
                  <a:pt x="8537" y="986"/>
                </a:cubicBezTo>
                <a:cubicBezTo>
                  <a:pt x="8560" y="940"/>
                  <a:pt x="8583" y="872"/>
                  <a:pt x="8560" y="803"/>
                </a:cubicBezTo>
                <a:cubicBezTo>
                  <a:pt x="8521" y="625"/>
                  <a:pt x="8377" y="498"/>
                  <a:pt x="8206" y="498"/>
                </a:cubicBezTo>
                <a:cubicBezTo>
                  <a:pt x="8180" y="498"/>
                  <a:pt x="8153" y="501"/>
                  <a:pt x="8127" y="507"/>
                </a:cubicBezTo>
                <a:cubicBezTo>
                  <a:pt x="8035" y="507"/>
                  <a:pt x="7967" y="552"/>
                  <a:pt x="7921" y="621"/>
                </a:cubicBezTo>
                <a:cubicBezTo>
                  <a:pt x="7854" y="587"/>
                  <a:pt x="7775" y="566"/>
                  <a:pt x="7693" y="566"/>
                </a:cubicBezTo>
                <a:cubicBezTo>
                  <a:pt x="7663" y="566"/>
                  <a:pt x="7632" y="569"/>
                  <a:pt x="7602" y="575"/>
                </a:cubicBezTo>
                <a:cubicBezTo>
                  <a:pt x="7561" y="330"/>
                  <a:pt x="7336" y="157"/>
                  <a:pt x="7093" y="157"/>
                </a:cubicBezTo>
                <a:cubicBezTo>
                  <a:pt x="7065" y="157"/>
                  <a:pt x="7036" y="160"/>
                  <a:pt x="7008" y="164"/>
                </a:cubicBezTo>
                <a:cubicBezTo>
                  <a:pt x="6985" y="164"/>
                  <a:pt x="6985" y="187"/>
                  <a:pt x="6963" y="187"/>
                </a:cubicBezTo>
                <a:cubicBezTo>
                  <a:pt x="6903" y="68"/>
                  <a:pt x="6773" y="0"/>
                  <a:pt x="663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6" name="Google Shape;366;p6"/>
          <p:cNvGrpSpPr/>
          <p:nvPr/>
        </p:nvGrpSpPr>
        <p:grpSpPr>
          <a:xfrm>
            <a:off x="11220634" y="-60603"/>
            <a:ext cx="1076763" cy="1068065"/>
            <a:chOff x="-2165457" y="386166"/>
            <a:chExt cx="807572" cy="801049"/>
          </a:xfrm>
        </p:grpSpPr>
        <p:sp>
          <p:nvSpPr>
            <p:cNvPr id="367" name="Google Shape;367;p6"/>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6"/>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6"/>
          <p:cNvGrpSpPr/>
          <p:nvPr/>
        </p:nvGrpSpPr>
        <p:grpSpPr>
          <a:xfrm rot="9365726">
            <a:off x="-75971" y="659986"/>
            <a:ext cx="894091" cy="1113484"/>
            <a:chOff x="19574339" y="-889931"/>
            <a:chExt cx="785556" cy="978317"/>
          </a:xfrm>
        </p:grpSpPr>
        <p:sp>
          <p:nvSpPr>
            <p:cNvPr id="382" name="Google Shape;382;p6"/>
            <p:cNvSpPr/>
            <p:nvPr/>
          </p:nvSpPr>
          <p:spPr>
            <a:xfrm>
              <a:off x="19574339" y="-770067"/>
              <a:ext cx="785556" cy="858453"/>
            </a:xfrm>
            <a:custGeom>
              <a:avLst/>
              <a:gdLst/>
              <a:ahLst/>
              <a:cxnLst/>
              <a:rect l="l" t="t" r="r" b="b"/>
              <a:pathLst>
                <a:path w="4817" h="5264"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85"/>
                    <a:pt x="457" y="4807"/>
                    <a:pt x="526" y="4807"/>
                  </a:cubicBezTo>
                  <a:cubicBezTo>
                    <a:pt x="731" y="4807"/>
                    <a:pt x="959" y="4762"/>
                    <a:pt x="1142" y="4648"/>
                  </a:cubicBezTo>
                  <a:lnTo>
                    <a:pt x="1142" y="4648"/>
                  </a:lnTo>
                  <a:cubicBezTo>
                    <a:pt x="1119" y="4922"/>
                    <a:pt x="1096" y="5264"/>
                    <a:pt x="1416" y="5264"/>
                  </a:cubicBezTo>
                  <a:cubicBezTo>
                    <a:pt x="1621" y="5264"/>
                    <a:pt x="1804" y="5059"/>
                    <a:pt x="1918" y="4899"/>
                  </a:cubicBezTo>
                  <a:cubicBezTo>
                    <a:pt x="2146" y="4602"/>
                    <a:pt x="2352" y="4282"/>
                    <a:pt x="2512" y="3940"/>
                  </a:cubicBezTo>
                  <a:cubicBezTo>
                    <a:pt x="2649" y="3666"/>
                    <a:pt x="2785" y="3392"/>
                    <a:pt x="2968" y="3141"/>
                  </a:cubicBezTo>
                  <a:cubicBezTo>
                    <a:pt x="2991" y="3118"/>
                    <a:pt x="3014" y="3073"/>
                    <a:pt x="3037" y="3073"/>
                  </a:cubicBezTo>
                  <a:cubicBezTo>
                    <a:pt x="3082" y="3073"/>
                    <a:pt x="3105" y="3096"/>
                    <a:pt x="3105" y="3141"/>
                  </a:cubicBezTo>
                  <a:cubicBezTo>
                    <a:pt x="3014" y="3461"/>
                    <a:pt x="2945" y="3780"/>
                    <a:pt x="2877" y="4100"/>
                  </a:cubicBezTo>
                  <a:cubicBezTo>
                    <a:pt x="2854" y="4214"/>
                    <a:pt x="2854" y="4328"/>
                    <a:pt x="2900" y="4419"/>
                  </a:cubicBezTo>
                  <a:cubicBezTo>
                    <a:pt x="2934" y="4476"/>
                    <a:pt x="2997" y="4505"/>
                    <a:pt x="3065" y="4505"/>
                  </a:cubicBezTo>
                  <a:cubicBezTo>
                    <a:pt x="3134" y="4505"/>
                    <a:pt x="3208" y="4476"/>
                    <a:pt x="3265" y="4419"/>
                  </a:cubicBezTo>
                  <a:cubicBezTo>
                    <a:pt x="3356" y="4328"/>
                    <a:pt x="3402" y="4168"/>
                    <a:pt x="3447" y="4009"/>
                  </a:cubicBezTo>
                  <a:cubicBezTo>
                    <a:pt x="3520" y="4099"/>
                    <a:pt x="3620" y="4189"/>
                    <a:pt x="3716" y="4189"/>
                  </a:cubicBezTo>
                  <a:cubicBezTo>
                    <a:pt x="3741" y="4189"/>
                    <a:pt x="3766" y="4183"/>
                    <a:pt x="3790" y="4168"/>
                  </a:cubicBezTo>
                  <a:cubicBezTo>
                    <a:pt x="3904" y="4077"/>
                    <a:pt x="3835" y="3894"/>
                    <a:pt x="3790" y="3757"/>
                  </a:cubicBezTo>
                  <a:cubicBezTo>
                    <a:pt x="3607" y="3369"/>
                    <a:pt x="3379" y="2936"/>
                    <a:pt x="3447" y="2502"/>
                  </a:cubicBezTo>
                  <a:cubicBezTo>
                    <a:pt x="3470" y="2297"/>
                    <a:pt x="3539" y="2091"/>
                    <a:pt x="3676" y="1954"/>
                  </a:cubicBezTo>
                  <a:cubicBezTo>
                    <a:pt x="3698" y="2114"/>
                    <a:pt x="3721" y="2297"/>
                    <a:pt x="3767" y="2456"/>
                  </a:cubicBezTo>
                  <a:cubicBezTo>
                    <a:pt x="3767" y="2525"/>
                    <a:pt x="3790" y="2593"/>
                    <a:pt x="3835" y="2616"/>
                  </a:cubicBezTo>
                  <a:cubicBezTo>
                    <a:pt x="3848" y="2622"/>
                    <a:pt x="3860" y="2625"/>
                    <a:pt x="3872" y="2625"/>
                  </a:cubicBezTo>
                  <a:cubicBezTo>
                    <a:pt x="3906" y="2625"/>
                    <a:pt x="3939" y="2604"/>
                    <a:pt x="3972" y="2571"/>
                  </a:cubicBezTo>
                  <a:cubicBezTo>
                    <a:pt x="3995" y="2525"/>
                    <a:pt x="3995" y="2456"/>
                    <a:pt x="4018" y="2411"/>
                  </a:cubicBezTo>
                  <a:cubicBezTo>
                    <a:pt x="4041" y="2479"/>
                    <a:pt x="4064" y="2571"/>
                    <a:pt x="4132" y="2616"/>
                  </a:cubicBezTo>
                  <a:cubicBezTo>
                    <a:pt x="4161" y="2635"/>
                    <a:pt x="4197" y="2646"/>
                    <a:pt x="4231" y="2646"/>
                  </a:cubicBezTo>
                  <a:cubicBezTo>
                    <a:pt x="4280" y="2646"/>
                    <a:pt x="4324" y="2624"/>
                    <a:pt x="4338" y="2571"/>
                  </a:cubicBezTo>
                  <a:cubicBezTo>
                    <a:pt x="4383" y="2434"/>
                    <a:pt x="4406" y="2274"/>
                    <a:pt x="4406" y="2114"/>
                  </a:cubicBezTo>
                  <a:cubicBezTo>
                    <a:pt x="4475" y="2137"/>
                    <a:pt x="4520" y="2183"/>
                    <a:pt x="4589" y="2205"/>
                  </a:cubicBezTo>
                  <a:cubicBezTo>
                    <a:pt x="4680" y="2205"/>
                    <a:pt x="4748" y="2183"/>
                    <a:pt x="4794" y="2114"/>
                  </a:cubicBezTo>
                  <a:cubicBezTo>
                    <a:pt x="4817" y="2068"/>
                    <a:pt x="4794" y="2000"/>
                    <a:pt x="4794" y="1931"/>
                  </a:cubicBezTo>
                  <a:cubicBezTo>
                    <a:pt x="4748" y="1794"/>
                    <a:pt x="4657" y="1680"/>
                    <a:pt x="4543" y="1589"/>
                  </a:cubicBezTo>
                  <a:cubicBezTo>
                    <a:pt x="4338" y="1384"/>
                    <a:pt x="4155" y="1247"/>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19574339" y="-770067"/>
              <a:ext cx="696352" cy="780338"/>
            </a:xfrm>
            <a:custGeom>
              <a:avLst/>
              <a:gdLst/>
              <a:ahLst/>
              <a:cxnLst/>
              <a:rect l="l" t="t" r="r" b="b"/>
              <a:pathLst>
                <a:path w="4270" h="4785"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62"/>
                    <a:pt x="412" y="4785"/>
                    <a:pt x="434" y="4785"/>
                  </a:cubicBezTo>
                  <a:cubicBezTo>
                    <a:pt x="549" y="4328"/>
                    <a:pt x="800" y="3917"/>
                    <a:pt x="1119" y="3575"/>
                  </a:cubicBezTo>
                  <a:cubicBezTo>
                    <a:pt x="1576" y="3096"/>
                    <a:pt x="2146" y="2753"/>
                    <a:pt x="2717" y="2434"/>
                  </a:cubicBezTo>
                  <a:cubicBezTo>
                    <a:pt x="3265" y="2114"/>
                    <a:pt x="3835" y="1794"/>
                    <a:pt x="4269" y="1315"/>
                  </a:cubicBezTo>
                  <a:cubicBezTo>
                    <a:pt x="4178" y="1224"/>
                    <a:pt x="4109" y="1110"/>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19760577" y="-889931"/>
              <a:ext cx="527075" cy="804963"/>
            </a:xfrm>
            <a:custGeom>
              <a:avLst/>
              <a:gdLst/>
              <a:ahLst/>
              <a:cxnLst/>
              <a:rect l="l" t="t" r="r" b="b"/>
              <a:pathLst>
                <a:path w="3232" h="4936" extrusionOk="0">
                  <a:moveTo>
                    <a:pt x="3164" y="0"/>
                  </a:moveTo>
                  <a:cubicBezTo>
                    <a:pt x="3139" y="0"/>
                    <a:pt x="3114" y="13"/>
                    <a:pt x="3104" y="42"/>
                  </a:cubicBezTo>
                  <a:cubicBezTo>
                    <a:pt x="2967" y="612"/>
                    <a:pt x="2739" y="1160"/>
                    <a:pt x="2488" y="1662"/>
                  </a:cubicBezTo>
                  <a:cubicBezTo>
                    <a:pt x="2184" y="1601"/>
                    <a:pt x="1869" y="1571"/>
                    <a:pt x="1551" y="1571"/>
                  </a:cubicBezTo>
                  <a:cubicBezTo>
                    <a:pt x="1392" y="1571"/>
                    <a:pt x="1233" y="1578"/>
                    <a:pt x="1073" y="1594"/>
                  </a:cubicBezTo>
                  <a:cubicBezTo>
                    <a:pt x="1050" y="1616"/>
                    <a:pt x="1050" y="1639"/>
                    <a:pt x="1073" y="1639"/>
                  </a:cubicBezTo>
                  <a:cubicBezTo>
                    <a:pt x="1233" y="1624"/>
                    <a:pt x="1390" y="1616"/>
                    <a:pt x="1545" y="1616"/>
                  </a:cubicBezTo>
                  <a:cubicBezTo>
                    <a:pt x="1856" y="1616"/>
                    <a:pt x="2161" y="1647"/>
                    <a:pt x="2465" y="1708"/>
                  </a:cubicBezTo>
                  <a:cubicBezTo>
                    <a:pt x="2305" y="2050"/>
                    <a:pt x="2100" y="2370"/>
                    <a:pt x="1895" y="2689"/>
                  </a:cubicBezTo>
                  <a:cubicBezTo>
                    <a:pt x="1722" y="2661"/>
                    <a:pt x="1546" y="2648"/>
                    <a:pt x="1370" y="2648"/>
                  </a:cubicBezTo>
                  <a:cubicBezTo>
                    <a:pt x="1124" y="2648"/>
                    <a:pt x="878" y="2672"/>
                    <a:pt x="639" y="2712"/>
                  </a:cubicBezTo>
                  <a:cubicBezTo>
                    <a:pt x="616" y="2712"/>
                    <a:pt x="616" y="2758"/>
                    <a:pt x="639" y="2758"/>
                  </a:cubicBezTo>
                  <a:cubicBezTo>
                    <a:pt x="878" y="2718"/>
                    <a:pt x="1117" y="2694"/>
                    <a:pt x="1355" y="2694"/>
                  </a:cubicBezTo>
                  <a:cubicBezTo>
                    <a:pt x="1528" y="2694"/>
                    <a:pt x="1700" y="2706"/>
                    <a:pt x="1872" y="2735"/>
                  </a:cubicBezTo>
                  <a:cubicBezTo>
                    <a:pt x="1643" y="3032"/>
                    <a:pt x="1415" y="3328"/>
                    <a:pt x="1164" y="3602"/>
                  </a:cubicBezTo>
                  <a:cubicBezTo>
                    <a:pt x="753" y="3671"/>
                    <a:pt x="365" y="3808"/>
                    <a:pt x="23" y="4036"/>
                  </a:cubicBezTo>
                  <a:cubicBezTo>
                    <a:pt x="0" y="4059"/>
                    <a:pt x="23" y="4082"/>
                    <a:pt x="46" y="4082"/>
                  </a:cubicBezTo>
                  <a:cubicBezTo>
                    <a:pt x="365" y="3853"/>
                    <a:pt x="730" y="3716"/>
                    <a:pt x="1118" y="3671"/>
                  </a:cubicBezTo>
                  <a:lnTo>
                    <a:pt x="1118" y="3671"/>
                  </a:lnTo>
                  <a:cubicBezTo>
                    <a:pt x="890" y="3899"/>
                    <a:pt x="685" y="4104"/>
                    <a:pt x="434" y="4310"/>
                  </a:cubicBezTo>
                  <a:cubicBezTo>
                    <a:pt x="395" y="4348"/>
                    <a:pt x="421" y="4435"/>
                    <a:pt x="471" y="4435"/>
                  </a:cubicBezTo>
                  <a:cubicBezTo>
                    <a:pt x="481" y="4435"/>
                    <a:pt x="491" y="4431"/>
                    <a:pt x="502" y="4424"/>
                  </a:cubicBezTo>
                  <a:cubicBezTo>
                    <a:pt x="753" y="4196"/>
                    <a:pt x="982" y="3967"/>
                    <a:pt x="1210" y="3739"/>
                  </a:cubicBezTo>
                  <a:lnTo>
                    <a:pt x="1210" y="3739"/>
                  </a:lnTo>
                  <a:cubicBezTo>
                    <a:pt x="1233" y="4127"/>
                    <a:pt x="1141" y="4538"/>
                    <a:pt x="982" y="4903"/>
                  </a:cubicBezTo>
                  <a:cubicBezTo>
                    <a:pt x="982" y="4919"/>
                    <a:pt x="993" y="4936"/>
                    <a:pt x="1008" y="4936"/>
                  </a:cubicBezTo>
                  <a:cubicBezTo>
                    <a:pt x="1014" y="4936"/>
                    <a:pt x="1020" y="4933"/>
                    <a:pt x="1027" y="4926"/>
                  </a:cubicBezTo>
                  <a:cubicBezTo>
                    <a:pt x="1187" y="4538"/>
                    <a:pt x="1255" y="4104"/>
                    <a:pt x="1255" y="3694"/>
                  </a:cubicBezTo>
                  <a:cubicBezTo>
                    <a:pt x="1484" y="3420"/>
                    <a:pt x="1735" y="3123"/>
                    <a:pt x="1940" y="2826"/>
                  </a:cubicBezTo>
                  <a:cubicBezTo>
                    <a:pt x="2100" y="3306"/>
                    <a:pt x="2168" y="3808"/>
                    <a:pt x="2146" y="4310"/>
                  </a:cubicBezTo>
                  <a:cubicBezTo>
                    <a:pt x="2146" y="4321"/>
                    <a:pt x="2157" y="4327"/>
                    <a:pt x="2168" y="4327"/>
                  </a:cubicBezTo>
                  <a:cubicBezTo>
                    <a:pt x="2180" y="4327"/>
                    <a:pt x="2191" y="4321"/>
                    <a:pt x="2191" y="4310"/>
                  </a:cubicBezTo>
                  <a:cubicBezTo>
                    <a:pt x="2214" y="3785"/>
                    <a:pt x="2123" y="3260"/>
                    <a:pt x="1963" y="2781"/>
                  </a:cubicBezTo>
                  <a:cubicBezTo>
                    <a:pt x="2191" y="2461"/>
                    <a:pt x="2374" y="2119"/>
                    <a:pt x="2556" y="1776"/>
                  </a:cubicBezTo>
                  <a:cubicBezTo>
                    <a:pt x="2739" y="2096"/>
                    <a:pt x="2853" y="2461"/>
                    <a:pt x="2899" y="2849"/>
                  </a:cubicBezTo>
                  <a:cubicBezTo>
                    <a:pt x="2899" y="2859"/>
                    <a:pt x="2907" y="2864"/>
                    <a:pt x="2916" y="2864"/>
                  </a:cubicBezTo>
                  <a:cubicBezTo>
                    <a:pt x="2929" y="2864"/>
                    <a:pt x="2944" y="2853"/>
                    <a:pt x="2944" y="2826"/>
                  </a:cubicBezTo>
                  <a:cubicBezTo>
                    <a:pt x="2899" y="2438"/>
                    <a:pt x="2762" y="2073"/>
                    <a:pt x="2579" y="1731"/>
                  </a:cubicBezTo>
                  <a:cubicBezTo>
                    <a:pt x="2853" y="1206"/>
                    <a:pt x="3059" y="635"/>
                    <a:pt x="3218" y="64"/>
                  </a:cubicBezTo>
                  <a:cubicBezTo>
                    <a:pt x="3232" y="25"/>
                    <a:pt x="3199" y="0"/>
                    <a:pt x="3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 name="Google Shape;100;p2">
            <a:extLst>
              <a:ext uri="{FF2B5EF4-FFF2-40B4-BE49-F238E27FC236}">
                <a16:creationId xmlns:a16="http://schemas.microsoft.com/office/drawing/2014/main" id="{C11F4261-2CC9-B1A5-3671-984E384F43EF}"/>
              </a:ext>
            </a:extLst>
          </p:cNvPr>
          <p:cNvGrpSpPr/>
          <p:nvPr userDrawn="1"/>
        </p:nvGrpSpPr>
        <p:grpSpPr>
          <a:xfrm>
            <a:off x="-610500" y="4786500"/>
            <a:ext cx="3142805" cy="2214635"/>
            <a:chOff x="-797200" y="3464625"/>
            <a:chExt cx="2357104" cy="1660976"/>
          </a:xfrm>
        </p:grpSpPr>
        <p:sp>
          <p:nvSpPr>
            <p:cNvPr id="3" name="Google Shape;101;p2">
              <a:extLst>
                <a:ext uri="{FF2B5EF4-FFF2-40B4-BE49-F238E27FC236}">
                  <a16:creationId xmlns:a16="http://schemas.microsoft.com/office/drawing/2014/main" id="{3BF6C7AA-C252-7D13-0229-9288F1DD94D5}"/>
                </a:ext>
              </a:extLst>
            </p:cNvPr>
            <p:cNvSpPr/>
            <p:nvPr/>
          </p:nvSpPr>
          <p:spPr>
            <a:xfrm>
              <a:off x="-540540" y="3464625"/>
              <a:ext cx="829201" cy="1021900"/>
            </a:xfrm>
            <a:custGeom>
              <a:avLst/>
              <a:gdLst/>
              <a:ahLst/>
              <a:cxnLst/>
              <a:rect l="l" t="t" r="r" b="b"/>
              <a:pathLst>
                <a:path w="6119" h="7541" extrusionOk="0">
                  <a:moveTo>
                    <a:pt x="2290" y="1"/>
                  </a:moveTo>
                  <a:cubicBezTo>
                    <a:pt x="2280" y="1"/>
                    <a:pt x="2270" y="1"/>
                    <a:pt x="2261" y="2"/>
                  </a:cubicBezTo>
                  <a:cubicBezTo>
                    <a:pt x="2124" y="25"/>
                    <a:pt x="2009" y="162"/>
                    <a:pt x="1964" y="322"/>
                  </a:cubicBezTo>
                  <a:cubicBezTo>
                    <a:pt x="1941" y="459"/>
                    <a:pt x="1964" y="618"/>
                    <a:pt x="1987" y="755"/>
                  </a:cubicBezTo>
                  <a:cubicBezTo>
                    <a:pt x="2146" y="1645"/>
                    <a:pt x="2306" y="2513"/>
                    <a:pt x="2466" y="3403"/>
                  </a:cubicBezTo>
                  <a:cubicBezTo>
                    <a:pt x="2283" y="3015"/>
                    <a:pt x="2078" y="2627"/>
                    <a:pt x="1895" y="2239"/>
                  </a:cubicBezTo>
                  <a:cubicBezTo>
                    <a:pt x="1804" y="2056"/>
                    <a:pt x="1667" y="1851"/>
                    <a:pt x="1462" y="1805"/>
                  </a:cubicBezTo>
                  <a:cubicBezTo>
                    <a:pt x="1449" y="1804"/>
                    <a:pt x="1436" y="1803"/>
                    <a:pt x="1423" y="1803"/>
                  </a:cubicBezTo>
                  <a:cubicBezTo>
                    <a:pt x="1213" y="1803"/>
                    <a:pt x="1048" y="1977"/>
                    <a:pt x="1005" y="2170"/>
                  </a:cubicBezTo>
                  <a:cubicBezTo>
                    <a:pt x="960" y="2399"/>
                    <a:pt x="1005" y="2604"/>
                    <a:pt x="1074" y="2810"/>
                  </a:cubicBezTo>
                  <a:cubicBezTo>
                    <a:pt x="1325" y="3540"/>
                    <a:pt x="1690" y="4225"/>
                    <a:pt x="2169" y="4818"/>
                  </a:cubicBezTo>
                  <a:cubicBezTo>
                    <a:pt x="1804" y="4476"/>
                    <a:pt x="1393" y="4179"/>
                    <a:pt x="960" y="3951"/>
                  </a:cubicBezTo>
                  <a:cubicBezTo>
                    <a:pt x="817" y="3865"/>
                    <a:pt x="648" y="3798"/>
                    <a:pt x="486" y="3798"/>
                  </a:cubicBezTo>
                  <a:cubicBezTo>
                    <a:pt x="388" y="3798"/>
                    <a:pt x="292" y="3822"/>
                    <a:pt x="206" y="3882"/>
                  </a:cubicBezTo>
                  <a:cubicBezTo>
                    <a:pt x="69" y="3974"/>
                    <a:pt x="1" y="4179"/>
                    <a:pt x="24" y="4339"/>
                  </a:cubicBezTo>
                  <a:cubicBezTo>
                    <a:pt x="24" y="4521"/>
                    <a:pt x="115" y="4681"/>
                    <a:pt x="183" y="4841"/>
                  </a:cubicBezTo>
                  <a:cubicBezTo>
                    <a:pt x="412" y="5275"/>
                    <a:pt x="708" y="5685"/>
                    <a:pt x="1051" y="6028"/>
                  </a:cubicBezTo>
                  <a:cubicBezTo>
                    <a:pt x="1644" y="6667"/>
                    <a:pt x="2398" y="7192"/>
                    <a:pt x="3219" y="7489"/>
                  </a:cubicBezTo>
                  <a:cubicBezTo>
                    <a:pt x="3315" y="7524"/>
                    <a:pt x="3413" y="7541"/>
                    <a:pt x="3511" y="7541"/>
                  </a:cubicBezTo>
                  <a:cubicBezTo>
                    <a:pt x="4230" y="7541"/>
                    <a:pt x="4983" y="6670"/>
                    <a:pt x="5365" y="6188"/>
                  </a:cubicBezTo>
                  <a:cubicBezTo>
                    <a:pt x="5821" y="5594"/>
                    <a:pt x="6118" y="4795"/>
                    <a:pt x="5913" y="4065"/>
                  </a:cubicBezTo>
                  <a:cubicBezTo>
                    <a:pt x="5844" y="3791"/>
                    <a:pt x="5662" y="3517"/>
                    <a:pt x="5388" y="3517"/>
                  </a:cubicBezTo>
                  <a:cubicBezTo>
                    <a:pt x="5251" y="3517"/>
                    <a:pt x="5114" y="3586"/>
                    <a:pt x="5000" y="3677"/>
                  </a:cubicBezTo>
                  <a:cubicBezTo>
                    <a:pt x="4749" y="3882"/>
                    <a:pt x="4520" y="4156"/>
                    <a:pt x="4360" y="4453"/>
                  </a:cubicBezTo>
                  <a:cubicBezTo>
                    <a:pt x="4634" y="3723"/>
                    <a:pt x="4680" y="2901"/>
                    <a:pt x="4520" y="2148"/>
                  </a:cubicBezTo>
                  <a:cubicBezTo>
                    <a:pt x="4475" y="1988"/>
                    <a:pt x="4429" y="1805"/>
                    <a:pt x="4338" y="1691"/>
                  </a:cubicBezTo>
                  <a:cubicBezTo>
                    <a:pt x="4244" y="1578"/>
                    <a:pt x="4103" y="1497"/>
                    <a:pt x="3968" y="1497"/>
                  </a:cubicBezTo>
                  <a:cubicBezTo>
                    <a:pt x="3938" y="1497"/>
                    <a:pt x="3909" y="1500"/>
                    <a:pt x="3881" y="1508"/>
                  </a:cubicBezTo>
                  <a:cubicBezTo>
                    <a:pt x="3630" y="1554"/>
                    <a:pt x="3539" y="1851"/>
                    <a:pt x="3493" y="2079"/>
                  </a:cubicBezTo>
                  <a:cubicBezTo>
                    <a:pt x="3425" y="2490"/>
                    <a:pt x="3379" y="2901"/>
                    <a:pt x="3402" y="3289"/>
                  </a:cubicBezTo>
                  <a:cubicBezTo>
                    <a:pt x="3288" y="2330"/>
                    <a:pt x="3082" y="1394"/>
                    <a:pt x="2763" y="481"/>
                  </a:cubicBezTo>
                  <a:cubicBezTo>
                    <a:pt x="2675" y="262"/>
                    <a:pt x="2524" y="1"/>
                    <a:pt x="22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102;p2">
              <a:extLst>
                <a:ext uri="{FF2B5EF4-FFF2-40B4-BE49-F238E27FC236}">
                  <a16:creationId xmlns:a16="http://schemas.microsoft.com/office/drawing/2014/main" id="{7C697A88-5F4E-93D7-9982-7E9FE96CEB40}"/>
                </a:ext>
              </a:extLst>
            </p:cNvPr>
            <p:cNvSpPr/>
            <p:nvPr/>
          </p:nvSpPr>
          <p:spPr>
            <a:xfrm>
              <a:off x="-478610" y="3566937"/>
              <a:ext cx="668212" cy="918775"/>
            </a:xfrm>
            <a:custGeom>
              <a:avLst/>
              <a:gdLst/>
              <a:ahLst/>
              <a:cxnLst/>
              <a:rect l="l" t="t" r="r" b="b"/>
              <a:pathLst>
                <a:path w="4931" h="6780" extrusionOk="0">
                  <a:moveTo>
                    <a:pt x="1963" y="0"/>
                  </a:moveTo>
                  <a:cubicBezTo>
                    <a:pt x="1941" y="0"/>
                    <a:pt x="1918" y="23"/>
                    <a:pt x="1918" y="46"/>
                  </a:cubicBezTo>
                  <a:lnTo>
                    <a:pt x="2739" y="3926"/>
                  </a:lnTo>
                  <a:cubicBezTo>
                    <a:pt x="2329" y="3721"/>
                    <a:pt x="1941" y="3356"/>
                    <a:pt x="1644" y="2922"/>
                  </a:cubicBezTo>
                  <a:cubicBezTo>
                    <a:pt x="1347" y="2488"/>
                    <a:pt x="1119" y="2009"/>
                    <a:pt x="913" y="1530"/>
                  </a:cubicBezTo>
                  <a:cubicBezTo>
                    <a:pt x="891" y="1507"/>
                    <a:pt x="868" y="1507"/>
                    <a:pt x="845" y="1507"/>
                  </a:cubicBezTo>
                  <a:cubicBezTo>
                    <a:pt x="822" y="1530"/>
                    <a:pt x="822" y="1552"/>
                    <a:pt x="822" y="1575"/>
                  </a:cubicBezTo>
                  <a:cubicBezTo>
                    <a:pt x="1050" y="2055"/>
                    <a:pt x="1256" y="2534"/>
                    <a:pt x="1575" y="2990"/>
                  </a:cubicBezTo>
                  <a:cubicBezTo>
                    <a:pt x="1895" y="3447"/>
                    <a:pt x="2306" y="3812"/>
                    <a:pt x="2762" y="4040"/>
                  </a:cubicBezTo>
                  <a:lnTo>
                    <a:pt x="2854" y="4428"/>
                  </a:lnTo>
                  <a:cubicBezTo>
                    <a:pt x="2922" y="4839"/>
                    <a:pt x="3013" y="5250"/>
                    <a:pt x="3059" y="5661"/>
                  </a:cubicBezTo>
                  <a:cubicBezTo>
                    <a:pt x="2443" y="5570"/>
                    <a:pt x="1849" y="5319"/>
                    <a:pt x="1347" y="4953"/>
                  </a:cubicBezTo>
                  <a:cubicBezTo>
                    <a:pt x="822" y="4565"/>
                    <a:pt x="388" y="4063"/>
                    <a:pt x="92" y="3492"/>
                  </a:cubicBezTo>
                  <a:cubicBezTo>
                    <a:pt x="92" y="3470"/>
                    <a:pt x="69" y="3470"/>
                    <a:pt x="46" y="3470"/>
                  </a:cubicBezTo>
                  <a:cubicBezTo>
                    <a:pt x="23" y="3492"/>
                    <a:pt x="0" y="3515"/>
                    <a:pt x="23" y="3538"/>
                  </a:cubicBezTo>
                  <a:cubicBezTo>
                    <a:pt x="320" y="4132"/>
                    <a:pt x="754" y="4634"/>
                    <a:pt x="1279" y="5022"/>
                  </a:cubicBezTo>
                  <a:cubicBezTo>
                    <a:pt x="1804" y="5410"/>
                    <a:pt x="2420" y="5661"/>
                    <a:pt x="3082" y="5752"/>
                  </a:cubicBezTo>
                  <a:cubicBezTo>
                    <a:pt x="3082" y="5958"/>
                    <a:pt x="3105" y="6163"/>
                    <a:pt x="3105" y="6368"/>
                  </a:cubicBezTo>
                  <a:cubicBezTo>
                    <a:pt x="3105" y="6483"/>
                    <a:pt x="3082" y="6642"/>
                    <a:pt x="3059" y="6779"/>
                  </a:cubicBezTo>
                  <a:lnTo>
                    <a:pt x="3150" y="6779"/>
                  </a:lnTo>
                  <a:cubicBezTo>
                    <a:pt x="3173" y="6620"/>
                    <a:pt x="3196" y="6483"/>
                    <a:pt x="3196" y="6368"/>
                  </a:cubicBezTo>
                  <a:cubicBezTo>
                    <a:pt x="3196" y="6232"/>
                    <a:pt x="3196" y="6095"/>
                    <a:pt x="3173" y="5958"/>
                  </a:cubicBezTo>
                  <a:cubicBezTo>
                    <a:pt x="3515" y="5889"/>
                    <a:pt x="3835" y="5684"/>
                    <a:pt x="4086" y="5364"/>
                  </a:cubicBezTo>
                  <a:cubicBezTo>
                    <a:pt x="4314" y="5045"/>
                    <a:pt x="4497" y="4679"/>
                    <a:pt x="4634" y="4360"/>
                  </a:cubicBezTo>
                  <a:cubicBezTo>
                    <a:pt x="4748" y="4086"/>
                    <a:pt x="4885" y="3789"/>
                    <a:pt x="4931" y="3470"/>
                  </a:cubicBezTo>
                  <a:cubicBezTo>
                    <a:pt x="4931" y="3447"/>
                    <a:pt x="4908" y="3424"/>
                    <a:pt x="4885" y="3424"/>
                  </a:cubicBezTo>
                  <a:cubicBezTo>
                    <a:pt x="4862" y="3424"/>
                    <a:pt x="4839" y="3447"/>
                    <a:pt x="4839" y="3470"/>
                  </a:cubicBezTo>
                  <a:cubicBezTo>
                    <a:pt x="4816" y="3766"/>
                    <a:pt x="4680" y="4063"/>
                    <a:pt x="4543" y="4337"/>
                  </a:cubicBezTo>
                  <a:cubicBezTo>
                    <a:pt x="4406" y="4657"/>
                    <a:pt x="4246" y="4999"/>
                    <a:pt x="4018" y="5296"/>
                  </a:cubicBezTo>
                  <a:cubicBezTo>
                    <a:pt x="3767" y="5592"/>
                    <a:pt x="3470" y="5798"/>
                    <a:pt x="3173" y="5866"/>
                  </a:cubicBezTo>
                  <a:cubicBezTo>
                    <a:pt x="3127" y="5387"/>
                    <a:pt x="3036" y="4885"/>
                    <a:pt x="2922" y="4406"/>
                  </a:cubicBezTo>
                  <a:lnTo>
                    <a:pt x="2922" y="4337"/>
                  </a:lnTo>
                  <a:cubicBezTo>
                    <a:pt x="3105" y="4200"/>
                    <a:pt x="3242" y="3949"/>
                    <a:pt x="3333" y="3675"/>
                  </a:cubicBezTo>
                  <a:cubicBezTo>
                    <a:pt x="3424" y="3424"/>
                    <a:pt x="3447" y="3150"/>
                    <a:pt x="3470" y="2899"/>
                  </a:cubicBezTo>
                  <a:lnTo>
                    <a:pt x="3652" y="1324"/>
                  </a:lnTo>
                  <a:cubicBezTo>
                    <a:pt x="3652" y="1301"/>
                    <a:pt x="3630" y="1278"/>
                    <a:pt x="3607" y="1278"/>
                  </a:cubicBezTo>
                  <a:cubicBezTo>
                    <a:pt x="3584" y="1278"/>
                    <a:pt x="3561" y="1301"/>
                    <a:pt x="3561" y="1324"/>
                  </a:cubicBezTo>
                  <a:lnTo>
                    <a:pt x="3379" y="2899"/>
                  </a:lnTo>
                  <a:cubicBezTo>
                    <a:pt x="3356" y="3150"/>
                    <a:pt x="3333" y="3401"/>
                    <a:pt x="3264" y="3652"/>
                  </a:cubicBezTo>
                  <a:cubicBezTo>
                    <a:pt x="3173" y="3903"/>
                    <a:pt x="3036" y="4109"/>
                    <a:pt x="2899" y="4246"/>
                  </a:cubicBezTo>
                  <a:lnTo>
                    <a:pt x="2009" y="23"/>
                  </a:lnTo>
                  <a:cubicBezTo>
                    <a:pt x="2009" y="0"/>
                    <a:pt x="1986" y="0"/>
                    <a:pt x="19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103;p2">
              <a:extLst>
                <a:ext uri="{FF2B5EF4-FFF2-40B4-BE49-F238E27FC236}">
                  <a16:creationId xmlns:a16="http://schemas.microsoft.com/office/drawing/2014/main" id="{CAA4B146-D4AB-1B45-1045-ABC3988A001D}"/>
                </a:ext>
              </a:extLst>
            </p:cNvPr>
            <p:cNvSpPr/>
            <p:nvPr/>
          </p:nvSpPr>
          <p:spPr>
            <a:xfrm>
              <a:off x="-797200" y="4056543"/>
              <a:ext cx="2357104" cy="1069058"/>
            </a:xfrm>
            <a:custGeom>
              <a:avLst/>
              <a:gdLst/>
              <a:ahLst/>
              <a:cxnLst/>
              <a:rect l="l" t="t" r="r" b="b"/>
              <a:pathLst>
                <a:path w="17394" h="7889" extrusionOk="0">
                  <a:moveTo>
                    <a:pt x="4990" y="0"/>
                  </a:moveTo>
                  <a:cubicBezTo>
                    <a:pt x="4777" y="0"/>
                    <a:pt x="4559" y="62"/>
                    <a:pt x="4383" y="176"/>
                  </a:cubicBezTo>
                  <a:cubicBezTo>
                    <a:pt x="3995" y="427"/>
                    <a:pt x="3789" y="884"/>
                    <a:pt x="3721" y="1340"/>
                  </a:cubicBezTo>
                  <a:cubicBezTo>
                    <a:pt x="3675" y="1706"/>
                    <a:pt x="3721" y="2071"/>
                    <a:pt x="3767" y="2436"/>
                  </a:cubicBezTo>
                  <a:cubicBezTo>
                    <a:pt x="3652" y="2139"/>
                    <a:pt x="3333" y="1911"/>
                    <a:pt x="2990" y="1911"/>
                  </a:cubicBezTo>
                  <a:cubicBezTo>
                    <a:pt x="2557" y="1911"/>
                    <a:pt x="2169" y="2253"/>
                    <a:pt x="2009" y="2641"/>
                  </a:cubicBezTo>
                  <a:cubicBezTo>
                    <a:pt x="1895" y="2892"/>
                    <a:pt x="1872" y="3189"/>
                    <a:pt x="1872" y="3463"/>
                  </a:cubicBezTo>
                  <a:cubicBezTo>
                    <a:pt x="1745" y="3227"/>
                    <a:pt x="1503" y="3064"/>
                    <a:pt x="1248" y="3064"/>
                  </a:cubicBezTo>
                  <a:cubicBezTo>
                    <a:pt x="1182" y="3064"/>
                    <a:pt x="1116" y="3074"/>
                    <a:pt x="1050" y="3098"/>
                  </a:cubicBezTo>
                  <a:cubicBezTo>
                    <a:pt x="0" y="3440"/>
                    <a:pt x="708" y="5015"/>
                    <a:pt x="617" y="5746"/>
                  </a:cubicBezTo>
                  <a:cubicBezTo>
                    <a:pt x="457" y="6978"/>
                    <a:pt x="1621" y="7184"/>
                    <a:pt x="2671" y="7252"/>
                  </a:cubicBezTo>
                  <a:lnTo>
                    <a:pt x="15179" y="7868"/>
                  </a:lnTo>
                  <a:cubicBezTo>
                    <a:pt x="15343" y="7879"/>
                    <a:pt x="15506" y="7889"/>
                    <a:pt x="15667" y="7889"/>
                  </a:cubicBezTo>
                  <a:cubicBezTo>
                    <a:pt x="15866" y="7889"/>
                    <a:pt x="16063" y="7873"/>
                    <a:pt x="16252" y="7823"/>
                  </a:cubicBezTo>
                  <a:cubicBezTo>
                    <a:pt x="16617" y="7731"/>
                    <a:pt x="16960" y="7526"/>
                    <a:pt x="17097" y="7184"/>
                  </a:cubicBezTo>
                  <a:cubicBezTo>
                    <a:pt x="17393" y="6544"/>
                    <a:pt x="16800" y="5768"/>
                    <a:pt x="16115" y="5631"/>
                  </a:cubicBezTo>
                  <a:cubicBezTo>
                    <a:pt x="15997" y="5608"/>
                    <a:pt x="15879" y="5597"/>
                    <a:pt x="15761" y="5597"/>
                  </a:cubicBezTo>
                  <a:cubicBezTo>
                    <a:pt x="15310" y="5597"/>
                    <a:pt x="14865" y="5757"/>
                    <a:pt x="14449" y="5974"/>
                  </a:cubicBezTo>
                  <a:cubicBezTo>
                    <a:pt x="14814" y="5700"/>
                    <a:pt x="15019" y="5243"/>
                    <a:pt x="14997" y="4764"/>
                  </a:cubicBezTo>
                  <a:cubicBezTo>
                    <a:pt x="14951" y="4193"/>
                    <a:pt x="14472" y="3646"/>
                    <a:pt x="13901" y="3532"/>
                  </a:cubicBezTo>
                  <a:cubicBezTo>
                    <a:pt x="13817" y="3509"/>
                    <a:pt x="13731" y="3499"/>
                    <a:pt x="13644" y="3499"/>
                  </a:cubicBezTo>
                  <a:cubicBezTo>
                    <a:pt x="13470" y="3499"/>
                    <a:pt x="13292" y="3539"/>
                    <a:pt x="13125" y="3600"/>
                  </a:cubicBezTo>
                  <a:cubicBezTo>
                    <a:pt x="13193" y="3440"/>
                    <a:pt x="13216" y="3258"/>
                    <a:pt x="13193" y="3075"/>
                  </a:cubicBezTo>
                  <a:cubicBezTo>
                    <a:pt x="13148" y="2573"/>
                    <a:pt x="12737" y="2139"/>
                    <a:pt x="12258" y="1979"/>
                  </a:cubicBezTo>
                  <a:cubicBezTo>
                    <a:pt x="12066" y="1906"/>
                    <a:pt x="11863" y="1874"/>
                    <a:pt x="11660" y="1874"/>
                  </a:cubicBezTo>
                  <a:cubicBezTo>
                    <a:pt x="11355" y="1874"/>
                    <a:pt x="11048" y="1947"/>
                    <a:pt x="10774" y="2071"/>
                  </a:cubicBezTo>
                  <a:cubicBezTo>
                    <a:pt x="10500" y="2208"/>
                    <a:pt x="10249" y="2367"/>
                    <a:pt x="10043" y="2573"/>
                  </a:cubicBezTo>
                  <a:cubicBezTo>
                    <a:pt x="10226" y="2230"/>
                    <a:pt x="10158" y="1728"/>
                    <a:pt x="9861" y="1454"/>
                  </a:cubicBezTo>
                  <a:cubicBezTo>
                    <a:pt x="9675" y="1280"/>
                    <a:pt x="9418" y="1200"/>
                    <a:pt x="9153" y="1200"/>
                  </a:cubicBezTo>
                  <a:cubicBezTo>
                    <a:pt x="8898" y="1200"/>
                    <a:pt x="8636" y="1274"/>
                    <a:pt x="8423" y="1409"/>
                  </a:cubicBezTo>
                  <a:cubicBezTo>
                    <a:pt x="8195" y="1569"/>
                    <a:pt x="8012" y="1797"/>
                    <a:pt x="7875" y="2048"/>
                  </a:cubicBezTo>
                  <a:cubicBezTo>
                    <a:pt x="7921" y="1888"/>
                    <a:pt x="7944" y="1728"/>
                    <a:pt x="7944" y="1569"/>
                  </a:cubicBezTo>
                  <a:cubicBezTo>
                    <a:pt x="7921" y="1158"/>
                    <a:pt x="7738" y="747"/>
                    <a:pt x="7396" y="564"/>
                  </a:cubicBezTo>
                  <a:cubicBezTo>
                    <a:pt x="7269" y="501"/>
                    <a:pt x="7134" y="472"/>
                    <a:pt x="6998" y="472"/>
                  </a:cubicBezTo>
                  <a:cubicBezTo>
                    <a:pt x="6693" y="472"/>
                    <a:pt x="6384" y="617"/>
                    <a:pt x="6163" y="838"/>
                  </a:cubicBezTo>
                  <a:cubicBezTo>
                    <a:pt x="6003" y="975"/>
                    <a:pt x="5912" y="1135"/>
                    <a:pt x="5821" y="1317"/>
                  </a:cubicBezTo>
                  <a:cubicBezTo>
                    <a:pt x="5912" y="952"/>
                    <a:pt x="5912" y="564"/>
                    <a:pt x="5661" y="290"/>
                  </a:cubicBezTo>
                  <a:cubicBezTo>
                    <a:pt x="5499" y="91"/>
                    <a:pt x="5248" y="0"/>
                    <a:pt x="4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04;p2">
              <a:extLst>
                <a:ext uri="{FF2B5EF4-FFF2-40B4-BE49-F238E27FC236}">
                  <a16:creationId xmlns:a16="http://schemas.microsoft.com/office/drawing/2014/main" id="{21515D2F-60A6-C1AD-94A7-AD4404076D8C}"/>
                </a:ext>
              </a:extLst>
            </p:cNvPr>
            <p:cNvSpPr/>
            <p:nvPr/>
          </p:nvSpPr>
          <p:spPr>
            <a:xfrm>
              <a:off x="-735406" y="4395324"/>
              <a:ext cx="2010734" cy="727567"/>
            </a:xfrm>
            <a:custGeom>
              <a:avLst/>
              <a:gdLst/>
              <a:ahLst/>
              <a:cxnLst/>
              <a:rect l="l" t="t" r="r" b="b"/>
              <a:pathLst>
                <a:path w="14838" h="5369" extrusionOk="0">
                  <a:moveTo>
                    <a:pt x="4800" y="1"/>
                  </a:moveTo>
                  <a:cubicBezTo>
                    <a:pt x="4669" y="1"/>
                    <a:pt x="4541" y="37"/>
                    <a:pt x="4429" y="119"/>
                  </a:cubicBezTo>
                  <a:cubicBezTo>
                    <a:pt x="4052" y="385"/>
                    <a:pt x="4106" y="953"/>
                    <a:pt x="4214" y="1404"/>
                  </a:cubicBezTo>
                  <a:lnTo>
                    <a:pt x="4214" y="1404"/>
                  </a:lnTo>
                  <a:cubicBezTo>
                    <a:pt x="4109" y="1017"/>
                    <a:pt x="3704" y="751"/>
                    <a:pt x="3310" y="751"/>
                  </a:cubicBezTo>
                  <a:cubicBezTo>
                    <a:pt x="3192" y="751"/>
                    <a:pt x="3076" y="775"/>
                    <a:pt x="2968" y="826"/>
                  </a:cubicBezTo>
                  <a:cubicBezTo>
                    <a:pt x="2649" y="986"/>
                    <a:pt x="2443" y="1351"/>
                    <a:pt x="2375" y="1716"/>
                  </a:cubicBezTo>
                  <a:cubicBezTo>
                    <a:pt x="2306" y="2082"/>
                    <a:pt x="2352" y="2447"/>
                    <a:pt x="2398" y="2812"/>
                  </a:cubicBezTo>
                  <a:cubicBezTo>
                    <a:pt x="2169" y="2310"/>
                    <a:pt x="1644" y="1967"/>
                    <a:pt x="1096" y="1899"/>
                  </a:cubicBezTo>
                  <a:cubicBezTo>
                    <a:pt x="1057" y="1896"/>
                    <a:pt x="1016" y="1895"/>
                    <a:pt x="975" y="1895"/>
                  </a:cubicBezTo>
                  <a:cubicBezTo>
                    <a:pt x="677" y="1895"/>
                    <a:pt x="327" y="1967"/>
                    <a:pt x="47" y="2127"/>
                  </a:cubicBezTo>
                  <a:cubicBezTo>
                    <a:pt x="115" y="2538"/>
                    <a:pt x="206" y="2972"/>
                    <a:pt x="161" y="3246"/>
                  </a:cubicBezTo>
                  <a:cubicBezTo>
                    <a:pt x="1" y="4478"/>
                    <a:pt x="1165" y="4684"/>
                    <a:pt x="2215" y="4752"/>
                  </a:cubicBezTo>
                  <a:cubicBezTo>
                    <a:pt x="6392" y="4957"/>
                    <a:pt x="10546" y="5163"/>
                    <a:pt x="14723" y="5368"/>
                  </a:cubicBezTo>
                  <a:lnTo>
                    <a:pt x="14769" y="5368"/>
                  </a:lnTo>
                  <a:cubicBezTo>
                    <a:pt x="14837" y="4957"/>
                    <a:pt x="14700" y="4501"/>
                    <a:pt x="14404" y="4181"/>
                  </a:cubicBezTo>
                  <a:cubicBezTo>
                    <a:pt x="14147" y="3909"/>
                    <a:pt x="13767" y="3749"/>
                    <a:pt x="13382" y="3749"/>
                  </a:cubicBezTo>
                  <a:cubicBezTo>
                    <a:pt x="13218" y="3749"/>
                    <a:pt x="13054" y="3778"/>
                    <a:pt x="12897" y="3839"/>
                  </a:cubicBezTo>
                  <a:cubicBezTo>
                    <a:pt x="13194" y="3542"/>
                    <a:pt x="13308" y="3040"/>
                    <a:pt x="13011" y="2766"/>
                  </a:cubicBezTo>
                  <a:cubicBezTo>
                    <a:pt x="12915" y="2670"/>
                    <a:pt x="12783" y="2629"/>
                    <a:pt x="12645" y="2629"/>
                  </a:cubicBezTo>
                  <a:cubicBezTo>
                    <a:pt x="12488" y="2629"/>
                    <a:pt x="12323" y="2681"/>
                    <a:pt x="12190" y="2766"/>
                  </a:cubicBezTo>
                  <a:cubicBezTo>
                    <a:pt x="11938" y="2926"/>
                    <a:pt x="11756" y="3177"/>
                    <a:pt x="11596" y="3428"/>
                  </a:cubicBezTo>
                  <a:cubicBezTo>
                    <a:pt x="11687" y="3017"/>
                    <a:pt x="11779" y="2584"/>
                    <a:pt x="11710" y="2173"/>
                  </a:cubicBezTo>
                  <a:cubicBezTo>
                    <a:pt x="11642" y="1762"/>
                    <a:pt x="11345" y="1351"/>
                    <a:pt x="10934" y="1260"/>
                  </a:cubicBezTo>
                  <a:cubicBezTo>
                    <a:pt x="10895" y="1255"/>
                    <a:pt x="10855" y="1252"/>
                    <a:pt x="10816" y="1252"/>
                  </a:cubicBezTo>
                  <a:cubicBezTo>
                    <a:pt x="10519" y="1252"/>
                    <a:pt x="10243" y="1400"/>
                    <a:pt x="10021" y="1602"/>
                  </a:cubicBezTo>
                  <a:cubicBezTo>
                    <a:pt x="9907" y="1716"/>
                    <a:pt x="9793" y="1853"/>
                    <a:pt x="9702" y="1990"/>
                  </a:cubicBezTo>
                  <a:cubicBezTo>
                    <a:pt x="9747" y="1739"/>
                    <a:pt x="9656" y="1465"/>
                    <a:pt x="9451" y="1283"/>
                  </a:cubicBezTo>
                  <a:cubicBezTo>
                    <a:pt x="9256" y="1127"/>
                    <a:pt x="9011" y="1060"/>
                    <a:pt x="8764" y="1060"/>
                  </a:cubicBezTo>
                  <a:cubicBezTo>
                    <a:pt x="8575" y="1060"/>
                    <a:pt x="8386" y="1099"/>
                    <a:pt x="8218" y="1168"/>
                  </a:cubicBezTo>
                  <a:cubicBezTo>
                    <a:pt x="7830" y="1351"/>
                    <a:pt x="7510" y="1671"/>
                    <a:pt x="7214" y="1990"/>
                  </a:cubicBezTo>
                  <a:cubicBezTo>
                    <a:pt x="7510" y="1602"/>
                    <a:pt x="7465" y="963"/>
                    <a:pt x="7054" y="689"/>
                  </a:cubicBezTo>
                  <a:cubicBezTo>
                    <a:pt x="6941" y="617"/>
                    <a:pt x="6805" y="582"/>
                    <a:pt x="6668" y="582"/>
                  </a:cubicBezTo>
                  <a:cubicBezTo>
                    <a:pt x="6502" y="582"/>
                    <a:pt x="6335" y="634"/>
                    <a:pt x="6209" y="735"/>
                  </a:cubicBezTo>
                  <a:cubicBezTo>
                    <a:pt x="5981" y="872"/>
                    <a:pt x="5867" y="1146"/>
                    <a:pt x="5890" y="1420"/>
                  </a:cubicBezTo>
                  <a:cubicBezTo>
                    <a:pt x="5821" y="1054"/>
                    <a:pt x="5753" y="666"/>
                    <a:pt x="5525" y="370"/>
                  </a:cubicBezTo>
                  <a:cubicBezTo>
                    <a:pt x="5355" y="154"/>
                    <a:pt x="5072" y="1"/>
                    <a:pt x="48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5;p2">
              <a:extLst>
                <a:ext uri="{FF2B5EF4-FFF2-40B4-BE49-F238E27FC236}">
                  <a16:creationId xmlns:a16="http://schemas.microsoft.com/office/drawing/2014/main" id="{1D86E6F8-5B6C-EA9D-96F5-9BDA834256CC}"/>
                </a:ext>
              </a:extLst>
            </p:cNvPr>
            <p:cNvSpPr/>
            <p:nvPr/>
          </p:nvSpPr>
          <p:spPr>
            <a:xfrm>
              <a:off x="-682828" y="4645751"/>
              <a:ext cx="1531291" cy="455458"/>
            </a:xfrm>
            <a:custGeom>
              <a:avLst/>
              <a:gdLst/>
              <a:ahLst/>
              <a:cxnLst/>
              <a:rect l="l" t="t" r="r" b="b"/>
              <a:pathLst>
                <a:path w="11300" h="3361" extrusionOk="0">
                  <a:moveTo>
                    <a:pt x="4842" y="0"/>
                  </a:moveTo>
                  <a:cubicBezTo>
                    <a:pt x="4819" y="0"/>
                    <a:pt x="4795" y="2"/>
                    <a:pt x="4771" y="5"/>
                  </a:cubicBezTo>
                  <a:cubicBezTo>
                    <a:pt x="4520" y="28"/>
                    <a:pt x="4315" y="234"/>
                    <a:pt x="4201" y="462"/>
                  </a:cubicBezTo>
                  <a:cubicBezTo>
                    <a:pt x="4132" y="667"/>
                    <a:pt x="4109" y="873"/>
                    <a:pt x="4109" y="1101"/>
                  </a:cubicBezTo>
                  <a:cubicBezTo>
                    <a:pt x="4067" y="807"/>
                    <a:pt x="3774" y="571"/>
                    <a:pt x="3460" y="571"/>
                  </a:cubicBezTo>
                  <a:cubicBezTo>
                    <a:pt x="3433" y="571"/>
                    <a:pt x="3406" y="572"/>
                    <a:pt x="3379" y="576"/>
                  </a:cubicBezTo>
                  <a:cubicBezTo>
                    <a:pt x="3014" y="622"/>
                    <a:pt x="2740" y="941"/>
                    <a:pt x="2626" y="1283"/>
                  </a:cubicBezTo>
                  <a:cubicBezTo>
                    <a:pt x="2489" y="1626"/>
                    <a:pt x="2489" y="2014"/>
                    <a:pt x="2489" y="2379"/>
                  </a:cubicBezTo>
                  <a:cubicBezTo>
                    <a:pt x="2218" y="1953"/>
                    <a:pt x="1733" y="1691"/>
                    <a:pt x="1244" y="1691"/>
                  </a:cubicBezTo>
                  <a:cubicBezTo>
                    <a:pt x="1157" y="1691"/>
                    <a:pt x="1069" y="1700"/>
                    <a:pt x="982" y="1717"/>
                  </a:cubicBezTo>
                  <a:cubicBezTo>
                    <a:pt x="663" y="1763"/>
                    <a:pt x="229" y="2014"/>
                    <a:pt x="1" y="2311"/>
                  </a:cubicBezTo>
                  <a:cubicBezTo>
                    <a:pt x="366" y="2767"/>
                    <a:pt x="1119" y="2858"/>
                    <a:pt x="1827" y="2904"/>
                  </a:cubicBezTo>
                  <a:cubicBezTo>
                    <a:pt x="4886" y="3041"/>
                    <a:pt x="7921" y="3201"/>
                    <a:pt x="10980" y="3361"/>
                  </a:cubicBezTo>
                  <a:cubicBezTo>
                    <a:pt x="11048" y="3246"/>
                    <a:pt x="11094" y="3155"/>
                    <a:pt x="11140" y="3041"/>
                  </a:cubicBezTo>
                  <a:cubicBezTo>
                    <a:pt x="11299" y="2585"/>
                    <a:pt x="11208" y="2037"/>
                    <a:pt x="10820" y="1763"/>
                  </a:cubicBezTo>
                  <a:cubicBezTo>
                    <a:pt x="10670" y="1641"/>
                    <a:pt x="10477" y="1580"/>
                    <a:pt x="10286" y="1580"/>
                  </a:cubicBezTo>
                  <a:cubicBezTo>
                    <a:pt x="10013" y="1580"/>
                    <a:pt x="9745" y="1704"/>
                    <a:pt x="9610" y="1945"/>
                  </a:cubicBezTo>
                  <a:cubicBezTo>
                    <a:pt x="9724" y="1375"/>
                    <a:pt x="9245" y="758"/>
                    <a:pt x="8675" y="736"/>
                  </a:cubicBezTo>
                  <a:cubicBezTo>
                    <a:pt x="8172" y="736"/>
                    <a:pt x="7739" y="1147"/>
                    <a:pt x="7670" y="1649"/>
                  </a:cubicBezTo>
                  <a:cubicBezTo>
                    <a:pt x="7602" y="1169"/>
                    <a:pt x="7237" y="736"/>
                    <a:pt x="6780" y="667"/>
                  </a:cubicBezTo>
                  <a:cubicBezTo>
                    <a:pt x="6726" y="658"/>
                    <a:pt x="6672" y="654"/>
                    <a:pt x="6617" y="654"/>
                  </a:cubicBezTo>
                  <a:cubicBezTo>
                    <a:pt x="6120" y="654"/>
                    <a:pt x="5628" y="1018"/>
                    <a:pt x="5525" y="1512"/>
                  </a:cubicBezTo>
                  <a:cubicBezTo>
                    <a:pt x="5570" y="1192"/>
                    <a:pt x="5593" y="850"/>
                    <a:pt x="5502" y="530"/>
                  </a:cubicBezTo>
                  <a:cubicBezTo>
                    <a:pt x="5396" y="255"/>
                    <a:pt x="5134" y="0"/>
                    <a:pt x="4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00162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6"/>
        <p:cNvGrpSpPr/>
        <p:nvPr/>
      </p:nvGrpSpPr>
      <p:grpSpPr>
        <a:xfrm>
          <a:off x="0" y="0"/>
          <a:ext cx="0" cy="0"/>
          <a:chOff x="0" y="0"/>
          <a:chExt cx="0" cy="0"/>
        </a:xfrm>
      </p:grpSpPr>
      <p:grpSp>
        <p:nvGrpSpPr>
          <p:cNvPr id="387" name="Google Shape;387;p7"/>
          <p:cNvGrpSpPr/>
          <p:nvPr/>
        </p:nvGrpSpPr>
        <p:grpSpPr>
          <a:xfrm flipH="1">
            <a:off x="-81303" y="-1381084"/>
            <a:ext cx="12591717" cy="3440695"/>
            <a:chOff x="-60977" y="-805488"/>
            <a:chExt cx="9443788" cy="2580521"/>
          </a:xfrm>
        </p:grpSpPr>
        <p:sp>
          <p:nvSpPr>
            <p:cNvPr id="388" name="Google Shape;388;p7"/>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7"/>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7"/>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7"/>
          <p:cNvGrpSpPr/>
          <p:nvPr/>
        </p:nvGrpSpPr>
        <p:grpSpPr>
          <a:xfrm>
            <a:off x="-2160003" y="-1426541"/>
            <a:ext cx="5435947" cy="7735868"/>
            <a:chOff x="-5475557" y="94425"/>
            <a:chExt cx="3097052" cy="4407400"/>
          </a:xfrm>
        </p:grpSpPr>
        <p:sp>
          <p:nvSpPr>
            <p:cNvPr id="392" name="Google Shape;392;p7"/>
            <p:cNvSpPr/>
            <p:nvPr/>
          </p:nvSpPr>
          <p:spPr>
            <a:xfrm>
              <a:off x="-5475557" y="94425"/>
              <a:ext cx="3071123" cy="3041279"/>
            </a:xfrm>
            <a:custGeom>
              <a:avLst/>
              <a:gdLst/>
              <a:ahLst/>
              <a:cxnLst/>
              <a:rect l="l" t="t" r="r" b="b"/>
              <a:pathLst>
                <a:path w="18832" h="18649"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46" y="9701"/>
                    <a:pt x="343" y="10294"/>
                    <a:pt x="822" y="10705"/>
                  </a:cubicBezTo>
                  <a:cubicBezTo>
                    <a:pt x="776" y="10888"/>
                    <a:pt x="753" y="11093"/>
                    <a:pt x="753" y="11276"/>
                  </a:cubicBezTo>
                  <a:cubicBezTo>
                    <a:pt x="753" y="11527"/>
                    <a:pt x="799" y="11755"/>
                    <a:pt x="867" y="11961"/>
                  </a:cubicBezTo>
                  <a:cubicBezTo>
                    <a:pt x="548" y="12189"/>
                    <a:pt x="320" y="12577"/>
                    <a:pt x="343" y="13011"/>
                  </a:cubicBezTo>
                  <a:cubicBezTo>
                    <a:pt x="343" y="13695"/>
                    <a:pt x="913" y="14243"/>
                    <a:pt x="1598" y="14243"/>
                  </a:cubicBezTo>
                  <a:cubicBezTo>
                    <a:pt x="1689" y="14243"/>
                    <a:pt x="1781" y="14220"/>
                    <a:pt x="1872" y="14198"/>
                  </a:cubicBezTo>
                  <a:lnTo>
                    <a:pt x="1872" y="14198"/>
                  </a:lnTo>
                  <a:cubicBezTo>
                    <a:pt x="1781" y="14426"/>
                    <a:pt x="1735" y="14654"/>
                    <a:pt x="1758" y="14905"/>
                  </a:cubicBezTo>
                  <a:cubicBezTo>
                    <a:pt x="1758" y="15941"/>
                    <a:pt x="2624" y="16777"/>
                    <a:pt x="3656" y="16777"/>
                  </a:cubicBezTo>
                  <a:cubicBezTo>
                    <a:pt x="3670" y="16777"/>
                    <a:pt x="3684" y="16777"/>
                    <a:pt x="3698" y="16777"/>
                  </a:cubicBezTo>
                  <a:cubicBezTo>
                    <a:pt x="3926" y="16777"/>
                    <a:pt x="4132" y="16731"/>
                    <a:pt x="4337" y="16640"/>
                  </a:cubicBezTo>
                  <a:cubicBezTo>
                    <a:pt x="4679" y="16937"/>
                    <a:pt x="5136" y="17119"/>
                    <a:pt x="5615" y="17119"/>
                  </a:cubicBezTo>
                  <a:cubicBezTo>
                    <a:pt x="5935" y="17096"/>
                    <a:pt x="6231" y="17028"/>
                    <a:pt x="6483" y="16891"/>
                  </a:cubicBezTo>
                  <a:cubicBezTo>
                    <a:pt x="6730" y="17903"/>
                    <a:pt x="7642" y="18649"/>
                    <a:pt x="8717" y="18649"/>
                  </a:cubicBezTo>
                  <a:cubicBezTo>
                    <a:pt x="8733" y="18649"/>
                    <a:pt x="8749" y="18649"/>
                    <a:pt x="8765" y="18648"/>
                  </a:cubicBezTo>
                  <a:cubicBezTo>
                    <a:pt x="9632" y="18626"/>
                    <a:pt x="10386" y="18123"/>
                    <a:pt x="10751" y="17393"/>
                  </a:cubicBezTo>
                  <a:cubicBezTo>
                    <a:pt x="10956" y="17462"/>
                    <a:pt x="11162" y="17484"/>
                    <a:pt x="11390" y="17484"/>
                  </a:cubicBezTo>
                  <a:cubicBezTo>
                    <a:pt x="11778" y="17484"/>
                    <a:pt x="12120" y="17370"/>
                    <a:pt x="12417" y="17165"/>
                  </a:cubicBezTo>
                  <a:cubicBezTo>
                    <a:pt x="12645" y="17393"/>
                    <a:pt x="12965" y="17530"/>
                    <a:pt x="13307" y="17530"/>
                  </a:cubicBezTo>
                  <a:cubicBezTo>
                    <a:pt x="13901" y="17507"/>
                    <a:pt x="14380" y="17096"/>
                    <a:pt x="14494" y="16549"/>
                  </a:cubicBezTo>
                  <a:cubicBezTo>
                    <a:pt x="15635" y="16457"/>
                    <a:pt x="16526" y="15544"/>
                    <a:pt x="16594" y="14426"/>
                  </a:cubicBezTo>
                  <a:cubicBezTo>
                    <a:pt x="17302" y="14426"/>
                    <a:pt x="17827" y="13855"/>
                    <a:pt x="17827" y="13170"/>
                  </a:cubicBezTo>
                  <a:cubicBezTo>
                    <a:pt x="17827" y="12942"/>
                    <a:pt x="17758" y="12760"/>
                    <a:pt x="17667" y="12577"/>
                  </a:cubicBezTo>
                  <a:cubicBezTo>
                    <a:pt x="18374" y="12189"/>
                    <a:pt x="18831" y="11413"/>
                    <a:pt x="18808" y="10545"/>
                  </a:cubicBezTo>
                  <a:cubicBezTo>
                    <a:pt x="18785" y="9724"/>
                    <a:pt x="18329" y="9016"/>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7"/>
            <p:cNvSpPr/>
            <p:nvPr/>
          </p:nvSpPr>
          <p:spPr>
            <a:xfrm>
              <a:off x="-4693914" y="2461857"/>
              <a:ext cx="1284418" cy="2039968"/>
            </a:xfrm>
            <a:custGeom>
              <a:avLst/>
              <a:gdLst/>
              <a:ahLst/>
              <a:cxnLst/>
              <a:rect l="l" t="t" r="r" b="b"/>
              <a:pathLst>
                <a:path w="7876" h="12509" extrusionOk="0">
                  <a:moveTo>
                    <a:pt x="822" y="0"/>
                  </a:moveTo>
                  <a:lnTo>
                    <a:pt x="0" y="23"/>
                  </a:lnTo>
                  <a:cubicBezTo>
                    <a:pt x="0" y="23"/>
                    <a:pt x="1279" y="1643"/>
                    <a:pt x="3356" y="3264"/>
                  </a:cubicBezTo>
                  <a:cubicBezTo>
                    <a:pt x="4109" y="3835"/>
                    <a:pt x="3379" y="12508"/>
                    <a:pt x="3379" y="12508"/>
                  </a:cubicBezTo>
                  <a:lnTo>
                    <a:pt x="6277" y="12463"/>
                  </a:lnTo>
                  <a:cubicBezTo>
                    <a:pt x="5684" y="8970"/>
                    <a:pt x="5547" y="5524"/>
                    <a:pt x="5456" y="2945"/>
                  </a:cubicBezTo>
                  <a:cubicBezTo>
                    <a:pt x="5433" y="2237"/>
                    <a:pt x="7875" y="69"/>
                    <a:pt x="7875" y="69"/>
                  </a:cubicBezTo>
                  <a:lnTo>
                    <a:pt x="7875" y="69"/>
                  </a:lnTo>
                  <a:lnTo>
                    <a:pt x="6825" y="434"/>
                  </a:lnTo>
                  <a:cubicBezTo>
                    <a:pt x="6825" y="434"/>
                    <a:pt x="5175" y="2446"/>
                    <a:pt x="4822" y="2446"/>
                  </a:cubicBezTo>
                  <a:cubicBezTo>
                    <a:pt x="4800" y="2446"/>
                    <a:pt x="4782" y="2438"/>
                    <a:pt x="4771" y="2420"/>
                  </a:cubicBezTo>
                  <a:cubicBezTo>
                    <a:pt x="4588" y="2123"/>
                    <a:pt x="4817" y="913"/>
                    <a:pt x="4817" y="913"/>
                  </a:cubicBezTo>
                  <a:lnTo>
                    <a:pt x="4360" y="913"/>
                  </a:lnTo>
                  <a:cubicBezTo>
                    <a:pt x="4246" y="1598"/>
                    <a:pt x="4086" y="2214"/>
                    <a:pt x="3972" y="2351"/>
                  </a:cubicBezTo>
                  <a:cubicBezTo>
                    <a:pt x="3960" y="2372"/>
                    <a:pt x="3923" y="2381"/>
                    <a:pt x="3870" y="2381"/>
                  </a:cubicBezTo>
                  <a:cubicBezTo>
                    <a:pt x="3635" y="2381"/>
                    <a:pt x="3084" y="2206"/>
                    <a:pt x="2991" y="2168"/>
                  </a:cubicBezTo>
                  <a:cubicBezTo>
                    <a:pt x="1370" y="1507"/>
                    <a:pt x="822"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7"/>
            <p:cNvSpPr/>
            <p:nvPr/>
          </p:nvSpPr>
          <p:spPr>
            <a:xfrm>
              <a:off x="-5475557" y="94425"/>
              <a:ext cx="3026439" cy="2698974"/>
            </a:xfrm>
            <a:custGeom>
              <a:avLst/>
              <a:gdLst/>
              <a:ahLst/>
              <a:cxnLst/>
              <a:rect l="l" t="t" r="r" b="b"/>
              <a:pathLst>
                <a:path w="18558" h="16550"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23" y="9450"/>
                    <a:pt x="160" y="9861"/>
                    <a:pt x="388" y="10203"/>
                  </a:cubicBezTo>
                  <a:cubicBezTo>
                    <a:pt x="411" y="10249"/>
                    <a:pt x="434" y="10294"/>
                    <a:pt x="479" y="10340"/>
                  </a:cubicBezTo>
                  <a:cubicBezTo>
                    <a:pt x="502" y="10386"/>
                    <a:pt x="548" y="10431"/>
                    <a:pt x="571" y="10454"/>
                  </a:cubicBezTo>
                  <a:cubicBezTo>
                    <a:pt x="594" y="10477"/>
                    <a:pt x="594" y="10477"/>
                    <a:pt x="594" y="10477"/>
                  </a:cubicBezTo>
                  <a:cubicBezTo>
                    <a:pt x="616" y="10500"/>
                    <a:pt x="639" y="10545"/>
                    <a:pt x="685" y="10568"/>
                  </a:cubicBezTo>
                  <a:cubicBezTo>
                    <a:pt x="685" y="10591"/>
                    <a:pt x="708" y="10591"/>
                    <a:pt x="708" y="10591"/>
                  </a:cubicBezTo>
                  <a:cubicBezTo>
                    <a:pt x="753" y="10637"/>
                    <a:pt x="776" y="10660"/>
                    <a:pt x="822" y="10705"/>
                  </a:cubicBezTo>
                  <a:cubicBezTo>
                    <a:pt x="776" y="10888"/>
                    <a:pt x="753" y="11093"/>
                    <a:pt x="753" y="11276"/>
                  </a:cubicBezTo>
                  <a:cubicBezTo>
                    <a:pt x="753" y="11344"/>
                    <a:pt x="753" y="11390"/>
                    <a:pt x="776" y="11458"/>
                  </a:cubicBezTo>
                  <a:cubicBezTo>
                    <a:pt x="776" y="11504"/>
                    <a:pt x="776" y="11550"/>
                    <a:pt x="776" y="11595"/>
                  </a:cubicBezTo>
                  <a:cubicBezTo>
                    <a:pt x="799" y="11595"/>
                    <a:pt x="799" y="11618"/>
                    <a:pt x="799" y="11618"/>
                  </a:cubicBezTo>
                  <a:cubicBezTo>
                    <a:pt x="799" y="11732"/>
                    <a:pt x="845" y="11847"/>
                    <a:pt x="867" y="11938"/>
                  </a:cubicBezTo>
                  <a:cubicBezTo>
                    <a:pt x="1050" y="12029"/>
                    <a:pt x="1256" y="12098"/>
                    <a:pt x="1484" y="12098"/>
                  </a:cubicBezTo>
                  <a:cubicBezTo>
                    <a:pt x="1575" y="12098"/>
                    <a:pt x="1666" y="12075"/>
                    <a:pt x="1758" y="12052"/>
                  </a:cubicBezTo>
                  <a:lnTo>
                    <a:pt x="1758" y="12052"/>
                  </a:lnTo>
                  <a:cubicBezTo>
                    <a:pt x="1666" y="12280"/>
                    <a:pt x="1621" y="12508"/>
                    <a:pt x="1644" y="12760"/>
                  </a:cubicBezTo>
                  <a:cubicBezTo>
                    <a:pt x="1666" y="13818"/>
                    <a:pt x="2511" y="14654"/>
                    <a:pt x="3564" y="14654"/>
                  </a:cubicBezTo>
                  <a:cubicBezTo>
                    <a:pt x="3578" y="14654"/>
                    <a:pt x="3592" y="14654"/>
                    <a:pt x="3607" y="14654"/>
                  </a:cubicBezTo>
                  <a:cubicBezTo>
                    <a:pt x="3835" y="14654"/>
                    <a:pt x="4040" y="14608"/>
                    <a:pt x="4246" y="14517"/>
                  </a:cubicBezTo>
                  <a:cubicBezTo>
                    <a:pt x="4588" y="14814"/>
                    <a:pt x="5045" y="14996"/>
                    <a:pt x="5547" y="14996"/>
                  </a:cubicBezTo>
                  <a:cubicBezTo>
                    <a:pt x="5866" y="14996"/>
                    <a:pt x="6163" y="14905"/>
                    <a:pt x="6414" y="14768"/>
                  </a:cubicBezTo>
                  <a:cubicBezTo>
                    <a:pt x="6662" y="15781"/>
                    <a:pt x="7574" y="16549"/>
                    <a:pt x="8671" y="16549"/>
                  </a:cubicBezTo>
                  <a:cubicBezTo>
                    <a:pt x="8687" y="16549"/>
                    <a:pt x="8703" y="16549"/>
                    <a:pt x="8719" y="16549"/>
                  </a:cubicBezTo>
                  <a:cubicBezTo>
                    <a:pt x="9587" y="16526"/>
                    <a:pt x="10363" y="16024"/>
                    <a:pt x="10728" y="15270"/>
                  </a:cubicBezTo>
                  <a:cubicBezTo>
                    <a:pt x="10933" y="15339"/>
                    <a:pt x="11139" y="15384"/>
                    <a:pt x="11367" y="15384"/>
                  </a:cubicBezTo>
                  <a:cubicBezTo>
                    <a:pt x="11755" y="15362"/>
                    <a:pt x="12098" y="15247"/>
                    <a:pt x="12394" y="15042"/>
                  </a:cubicBezTo>
                  <a:cubicBezTo>
                    <a:pt x="12623" y="15270"/>
                    <a:pt x="12942" y="15407"/>
                    <a:pt x="13307" y="15407"/>
                  </a:cubicBezTo>
                  <a:cubicBezTo>
                    <a:pt x="13901" y="15384"/>
                    <a:pt x="14380" y="14974"/>
                    <a:pt x="14494" y="14426"/>
                  </a:cubicBezTo>
                  <a:cubicBezTo>
                    <a:pt x="15635" y="14334"/>
                    <a:pt x="16548" y="13421"/>
                    <a:pt x="16617" y="12280"/>
                  </a:cubicBezTo>
                  <a:cubicBezTo>
                    <a:pt x="17325" y="12280"/>
                    <a:pt x="17872" y="11710"/>
                    <a:pt x="17850" y="11002"/>
                  </a:cubicBezTo>
                  <a:cubicBezTo>
                    <a:pt x="17850" y="10797"/>
                    <a:pt x="17804" y="10591"/>
                    <a:pt x="17690" y="10431"/>
                  </a:cubicBezTo>
                  <a:cubicBezTo>
                    <a:pt x="18055" y="10226"/>
                    <a:pt x="18352" y="9906"/>
                    <a:pt x="18557" y="9564"/>
                  </a:cubicBezTo>
                  <a:cubicBezTo>
                    <a:pt x="18352" y="9153"/>
                    <a:pt x="18055" y="8834"/>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7"/>
            <p:cNvSpPr/>
            <p:nvPr/>
          </p:nvSpPr>
          <p:spPr>
            <a:xfrm>
              <a:off x="-5375100" y="555941"/>
              <a:ext cx="1582202" cy="1570950"/>
            </a:xfrm>
            <a:custGeom>
              <a:avLst/>
              <a:gdLst/>
              <a:ahLst/>
              <a:cxnLst/>
              <a:rect l="l" t="t" r="r" b="b"/>
              <a:pathLst>
                <a:path w="9702" h="9633" extrusionOk="0">
                  <a:moveTo>
                    <a:pt x="4976" y="1"/>
                  </a:moveTo>
                  <a:cubicBezTo>
                    <a:pt x="4680" y="1"/>
                    <a:pt x="4451" y="206"/>
                    <a:pt x="4360" y="457"/>
                  </a:cubicBezTo>
                  <a:lnTo>
                    <a:pt x="4337" y="457"/>
                  </a:lnTo>
                  <a:cubicBezTo>
                    <a:pt x="3858" y="457"/>
                    <a:pt x="3470" y="822"/>
                    <a:pt x="3379" y="1279"/>
                  </a:cubicBezTo>
                  <a:cubicBezTo>
                    <a:pt x="3287" y="1210"/>
                    <a:pt x="3150" y="1165"/>
                    <a:pt x="3036" y="1165"/>
                  </a:cubicBezTo>
                  <a:cubicBezTo>
                    <a:pt x="2671" y="1187"/>
                    <a:pt x="2397" y="1461"/>
                    <a:pt x="2397" y="1827"/>
                  </a:cubicBezTo>
                  <a:cubicBezTo>
                    <a:pt x="2397" y="1872"/>
                    <a:pt x="2397" y="1918"/>
                    <a:pt x="2420" y="1941"/>
                  </a:cubicBezTo>
                  <a:cubicBezTo>
                    <a:pt x="2329" y="2055"/>
                    <a:pt x="2260" y="2169"/>
                    <a:pt x="2237" y="2306"/>
                  </a:cubicBezTo>
                  <a:cubicBezTo>
                    <a:pt x="2146" y="2374"/>
                    <a:pt x="2100" y="2488"/>
                    <a:pt x="2055" y="2603"/>
                  </a:cubicBezTo>
                  <a:cubicBezTo>
                    <a:pt x="1598" y="2648"/>
                    <a:pt x="1210" y="3013"/>
                    <a:pt x="1073" y="3447"/>
                  </a:cubicBezTo>
                  <a:cubicBezTo>
                    <a:pt x="480" y="3516"/>
                    <a:pt x="0" y="4018"/>
                    <a:pt x="0" y="4657"/>
                  </a:cubicBezTo>
                  <a:cubicBezTo>
                    <a:pt x="0" y="4999"/>
                    <a:pt x="160" y="5319"/>
                    <a:pt x="411" y="5524"/>
                  </a:cubicBezTo>
                  <a:cubicBezTo>
                    <a:pt x="388" y="5616"/>
                    <a:pt x="388" y="5730"/>
                    <a:pt x="388" y="5821"/>
                  </a:cubicBezTo>
                  <a:cubicBezTo>
                    <a:pt x="388" y="5958"/>
                    <a:pt x="411" y="6072"/>
                    <a:pt x="434" y="6186"/>
                  </a:cubicBezTo>
                  <a:cubicBezTo>
                    <a:pt x="274" y="6300"/>
                    <a:pt x="160" y="6483"/>
                    <a:pt x="160" y="6711"/>
                  </a:cubicBezTo>
                  <a:cubicBezTo>
                    <a:pt x="160" y="7076"/>
                    <a:pt x="457" y="7350"/>
                    <a:pt x="822" y="7350"/>
                  </a:cubicBezTo>
                  <a:cubicBezTo>
                    <a:pt x="868" y="7350"/>
                    <a:pt x="913" y="7350"/>
                    <a:pt x="959" y="7327"/>
                  </a:cubicBezTo>
                  <a:lnTo>
                    <a:pt x="959" y="7327"/>
                  </a:lnTo>
                  <a:cubicBezTo>
                    <a:pt x="913" y="7442"/>
                    <a:pt x="891" y="7556"/>
                    <a:pt x="891" y="7693"/>
                  </a:cubicBezTo>
                  <a:cubicBezTo>
                    <a:pt x="913" y="8227"/>
                    <a:pt x="1325" y="8652"/>
                    <a:pt x="1854" y="8652"/>
                  </a:cubicBezTo>
                  <a:cubicBezTo>
                    <a:pt x="1867" y="8652"/>
                    <a:pt x="1881" y="8652"/>
                    <a:pt x="1895" y="8651"/>
                  </a:cubicBezTo>
                  <a:cubicBezTo>
                    <a:pt x="2009" y="8651"/>
                    <a:pt x="2123" y="8628"/>
                    <a:pt x="2237" y="8606"/>
                  </a:cubicBezTo>
                  <a:cubicBezTo>
                    <a:pt x="2420" y="8743"/>
                    <a:pt x="2648" y="8834"/>
                    <a:pt x="2899" y="8834"/>
                  </a:cubicBezTo>
                  <a:cubicBezTo>
                    <a:pt x="3059" y="8834"/>
                    <a:pt x="3196" y="8788"/>
                    <a:pt x="3333" y="8720"/>
                  </a:cubicBezTo>
                  <a:cubicBezTo>
                    <a:pt x="3470" y="9245"/>
                    <a:pt x="3949" y="9633"/>
                    <a:pt x="4520" y="9633"/>
                  </a:cubicBezTo>
                  <a:cubicBezTo>
                    <a:pt x="4954" y="9610"/>
                    <a:pt x="5342" y="9359"/>
                    <a:pt x="5547" y="8971"/>
                  </a:cubicBezTo>
                  <a:cubicBezTo>
                    <a:pt x="5614" y="9004"/>
                    <a:pt x="5693" y="9025"/>
                    <a:pt x="5775" y="9025"/>
                  </a:cubicBezTo>
                  <a:cubicBezTo>
                    <a:pt x="5805" y="9025"/>
                    <a:pt x="5836" y="9023"/>
                    <a:pt x="5867" y="9017"/>
                  </a:cubicBezTo>
                  <a:cubicBezTo>
                    <a:pt x="6072" y="9017"/>
                    <a:pt x="6255" y="8971"/>
                    <a:pt x="6391" y="8857"/>
                  </a:cubicBezTo>
                  <a:cubicBezTo>
                    <a:pt x="6528" y="8971"/>
                    <a:pt x="6688" y="9039"/>
                    <a:pt x="6871" y="9039"/>
                  </a:cubicBezTo>
                  <a:cubicBezTo>
                    <a:pt x="7168" y="9039"/>
                    <a:pt x="7419" y="8834"/>
                    <a:pt x="7464" y="8537"/>
                  </a:cubicBezTo>
                  <a:cubicBezTo>
                    <a:pt x="8058" y="8492"/>
                    <a:pt x="8514" y="8035"/>
                    <a:pt x="8560" y="7442"/>
                  </a:cubicBezTo>
                  <a:cubicBezTo>
                    <a:pt x="8925" y="7442"/>
                    <a:pt x="9199" y="7145"/>
                    <a:pt x="9199" y="6802"/>
                  </a:cubicBezTo>
                  <a:cubicBezTo>
                    <a:pt x="9199" y="6688"/>
                    <a:pt x="9153" y="6574"/>
                    <a:pt x="9108" y="6506"/>
                  </a:cubicBezTo>
                  <a:cubicBezTo>
                    <a:pt x="9473" y="6277"/>
                    <a:pt x="9701" y="5889"/>
                    <a:pt x="9701" y="5456"/>
                  </a:cubicBezTo>
                  <a:cubicBezTo>
                    <a:pt x="9701" y="5022"/>
                    <a:pt x="9450" y="4657"/>
                    <a:pt x="9108" y="4451"/>
                  </a:cubicBezTo>
                  <a:cubicBezTo>
                    <a:pt x="9108" y="4132"/>
                    <a:pt x="8948" y="3858"/>
                    <a:pt x="8697" y="3698"/>
                  </a:cubicBezTo>
                  <a:cubicBezTo>
                    <a:pt x="8743" y="3607"/>
                    <a:pt x="8743" y="3538"/>
                    <a:pt x="8743" y="3447"/>
                  </a:cubicBezTo>
                  <a:cubicBezTo>
                    <a:pt x="8743" y="3082"/>
                    <a:pt x="8446" y="2808"/>
                    <a:pt x="8081" y="2808"/>
                  </a:cubicBezTo>
                  <a:lnTo>
                    <a:pt x="8035" y="2808"/>
                  </a:lnTo>
                  <a:cubicBezTo>
                    <a:pt x="7852" y="2352"/>
                    <a:pt x="7419" y="2032"/>
                    <a:pt x="6894" y="2032"/>
                  </a:cubicBezTo>
                  <a:lnTo>
                    <a:pt x="6825" y="2032"/>
                  </a:lnTo>
                  <a:cubicBezTo>
                    <a:pt x="6825" y="1530"/>
                    <a:pt x="6483" y="1096"/>
                    <a:pt x="6026" y="936"/>
                  </a:cubicBezTo>
                  <a:cubicBezTo>
                    <a:pt x="5935" y="799"/>
                    <a:pt x="5798" y="685"/>
                    <a:pt x="5615" y="662"/>
                  </a:cubicBezTo>
                  <a:cubicBezTo>
                    <a:pt x="5615" y="640"/>
                    <a:pt x="5615" y="640"/>
                    <a:pt x="5615" y="640"/>
                  </a:cubicBezTo>
                  <a:cubicBezTo>
                    <a:pt x="5615" y="274"/>
                    <a:pt x="5319" y="1"/>
                    <a:pt x="4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7"/>
            <p:cNvSpPr/>
            <p:nvPr/>
          </p:nvSpPr>
          <p:spPr>
            <a:xfrm>
              <a:off x="-3964295" y="775610"/>
              <a:ext cx="1585790" cy="1571113"/>
            </a:xfrm>
            <a:custGeom>
              <a:avLst/>
              <a:gdLst/>
              <a:ahLst/>
              <a:cxnLst/>
              <a:rect l="l" t="t" r="r" b="b"/>
              <a:pathLst>
                <a:path w="9724" h="9634" extrusionOk="0">
                  <a:moveTo>
                    <a:pt x="4976" y="0"/>
                  </a:moveTo>
                  <a:cubicBezTo>
                    <a:pt x="4702" y="23"/>
                    <a:pt x="4451" y="206"/>
                    <a:pt x="4383" y="457"/>
                  </a:cubicBezTo>
                  <a:lnTo>
                    <a:pt x="4337" y="457"/>
                  </a:lnTo>
                  <a:cubicBezTo>
                    <a:pt x="3858" y="457"/>
                    <a:pt x="3470" y="822"/>
                    <a:pt x="3401" y="1278"/>
                  </a:cubicBezTo>
                  <a:cubicBezTo>
                    <a:pt x="3287" y="1210"/>
                    <a:pt x="3173" y="1164"/>
                    <a:pt x="3036" y="1164"/>
                  </a:cubicBezTo>
                  <a:cubicBezTo>
                    <a:pt x="2694" y="1187"/>
                    <a:pt x="2397" y="1484"/>
                    <a:pt x="2420" y="1826"/>
                  </a:cubicBezTo>
                  <a:cubicBezTo>
                    <a:pt x="2420" y="1872"/>
                    <a:pt x="2420" y="1918"/>
                    <a:pt x="2420" y="1963"/>
                  </a:cubicBezTo>
                  <a:cubicBezTo>
                    <a:pt x="2351" y="2055"/>
                    <a:pt x="2283" y="2169"/>
                    <a:pt x="2237" y="2306"/>
                  </a:cubicBezTo>
                  <a:cubicBezTo>
                    <a:pt x="2169" y="2374"/>
                    <a:pt x="2100" y="2488"/>
                    <a:pt x="2077" y="2602"/>
                  </a:cubicBezTo>
                  <a:cubicBezTo>
                    <a:pt x="1598" y="2671"/>
                    <a:pt x="1210" y="3013"/>
                    <a:pt x="1096" y="3470"/>
                  </a:cubicBezTo>
                  <a:cubicBezTo>
                    <a:pt x="480" y="3515"/>
                    <a:pt x="0" y="4040"/>
                    <a:pt x="23" y="4657"/>
                  </a:cubicBezTo>
                  <a:cubicBezTo>
                    <a:pt x="23" y="4999"/>
                    <a:pt x="183" y="5319"/>
                    <a:pt x="434" y="5524"/>
                  </a:cubicBezTo>
                  <a:cubicBezTo>
                    <a:pt x="411" y="5638"/>
                    <a:pt x="388" y="5729"/>
                    <a:pt x="388" y="5843"/>
                  </a:cubicBezTo>
                  <a:cubicBezTo>
                    <a:pt x="388" y="5958"/>
                    <a:pt x="411" y="6072"/>
                    <a:pt x="457" y="6186"/>
                  </a:cubicBezTo>
                  <a:cubicBezTo>
                    <a:pt x="274" y="6300"/>
                    <a:pt x="160" y="6505"/>
                    <a:pt x="183" y="6734"/>
                  </a:cubicBezTo>
                  <a:cubicBezTo>
                    <a:pt x="183" y="7076"/>
                    <a:pt x="480" y="7350"/>
                    <a:pt x="822" y="7350"/>
                  </a:cubicBezTo>
                  <a:cubicBezTo>
                    <a:pt x="868" y="7350"/>
                    <a:pt x="913" y="7350"/>
                    <a:pt x="959" y="7327"/>
                  </a:cubicBezTo>
                  <a:lnTo>
                    <a:pt x="959" y="7327"/>
                  </a:lnTo>
                  <a:cubicBezTo>
                    <a:pt x="936" y="7441"/>
                    <a:pt x="913" y="7578"/>
                    <a:pt x="913" y="7692"/>
                  </a:cubicBezTo>
                  <a:cubicBezTo>
                    <a:pt x="913" y="8240"/>
                    <a:pt x="1370" y="8674"/>
                    <a:pt x="1918" y="8674"/>
                  </a:cubicBezTo>
                  <a:cubicBezTo>
                    <a:pt x="2032" y="8674"/>
                    <a:pt x="2146" y="8651"/>
                    <a:pt x="2237" y="8605"/>
                  </a:cubicBezTo>
                  <a:cubicBezTo>
                    <a:pt x="2420" y="8742"/>
                    <a:pt x="2648" y="8834"/>
                    <a:pt x="2899" y="8834"/>
                  </a:cubicBezTo>
                  <a:cubicBezTo>
                    <a:pt x="3059" y="8834"/>
                    <a:pt x="3219" y="8788"/>
                    <a:pt x="3356" y="8719"/>
                  </a:cubicBezTo>
                  <a:cubicBezTo>
                    <a:pt x="3467" y="9231"/>
                    <a:pt x="3924" y="9633"/>
                    <a:pt x="4474" y="9633"/>
                  </a:cubicBezTo>
                  <a:cubicBezTo>
                    <a:pt x="4489" y="9633"/>
                    <a:pt x="4504" y="9633"/>
                    <a:pt x="4520" y="9632"/>
                  </a:cubicBezTo>
                  <a:cubicBezTo>
                    <a:pt x="4976" y="9632"/>
                    <a:pt x="5364" y="9359"/>
                    <a:pt x="5547" y="8993"/>
                  </a:cubicBezTo>
                  <a:cubicBezTo>
                    <a:pt x="5661" y="9016"/>
                    <a:pt x="5775" y="9039"/>
                    <a:pt x="5889" y="9039"/>
                  </a:cubicBezTo>
                  <a:cubicBezTo>
                    <a:pt x="6072" y="9039"/>
                    <a:pt x="6254" y="8971"/>
                    <a:pt x="6414" y="8856"/>
                  </a:cubicBezTo>
                  <a:cubicBezTo>
                    <a:pt x="6514" y="8976"/>
                    <a:pt x="6648" y="9043"/>
                    <a:pt x="6802" y="9043"/>
                  </a:cubicBezTo>
                  <a:cubicBezTo>
                    <a:pt x="6825" y="9043"/>
                    <a:pt x="6847" y="9042"/>
                    <a:pt x="6871" y="9039"/>
                  </a:cubicBezTo>
                  <a:cubicBezTo>
                    <a:pt x="7167" y="9039"/>
                    <a:pt x="7418" y="8834"/>
                    <a:pt x="7487" y="8537"/>
                  </a:cubicBezTo>
                  <a:cubicBezTo>
                    <a:pt x="8058" y="8491"/>
                    <a:pt x="8537" y="8035"/>
                    <a:pt x="8560" y="7464"/>
                  </a:cubicBezTo>
                  <a:lnTo>
                    <a:pt x="8583" y="7464"/>
                  </a:lnTo>
                  <a:cubicBezTo>
                    <a:pt x="8925" y="7441"/>
                    <a:pt x="9199" y="7145"/>
                    <a:pt x="9199" y="6802"/>
                  </a:cubicBezTo>
                  <a:cubicBezTo>
                    <a:pt x="9199" y="6688"/>
                    <a:pt x="9176" y="6597"/>
                    <a:pt x="9130" y="6505"/>
                  </a:cubicBezTo>
                  <a:cubicBezTo>
                    <a:pt x="9473" y="6300"/>
                    <a:pt x="9724" y="5912"/>
                    <a:pt x="9701" y="5455"/>
                  </a:cubicBezTo>
                  <a:cubicBezTo>
                    <a:pt x="9701" y="5022"/>
                    <a:pt x="9473" y="4657"/>
                    <a:pt x="9130" y="4451"/>
                  </a:cubicBezTo>
                  <a:cubicBezTo>
                    <a:pt x="9107" y="4154"/>
                    <a:pt x="8948" y="3881"/>
                    <a:pt x="8719" y="3698"/>
                  </a:cubicBezTo>
                  <a:cubicBezTo>
                    <a:pt x="8742" y="3629"/>
                    <a:pt x="8765" y="3538"/>
                    <a:pt x="8765" y="3447"/>
                  </a:cubicBezTo>
                  <a:cubicBezTo>
                    <a:pt x="8742" y="3082"/>
                    <a:pt x="8446" y="2808"/>
                    <a:pt x="8103" y="2808"/>
                  </a:cubicBezTo>
                  <a:cubicBezTo>
                    <a:pt x="8080" y="2808"/>
                    <a:pt x="8058" y="2808"/>
                    <a:pt x="8035" y="2831"/>
                  </a:cubicBezTo>
                  <a:cubicBezTo>
                    <a:pt x="7875" y="2351"/>
                    <a:pt x="7418" y="2032"/>
                    <a:pt x="6916" y="2032"/>
                  </a:cubicBezTo>
                  <a:cubicBezTo>
                    <a:pt x="6893" y="2032"/>
                    <a:pt x="6871" y="2032"/>
                    <a:pt x="6848" y="2055"/>
                  </a:cubicBezTo>
                  <a:lnTo>
                    <a:pt x="6848" y="2032"/>
                  </a:lnTo>
                  <a:cubicBezTo>
                    <a:pt x="6825" y="1530"/>
                    <a:pt x="6505" y="1096"/>
                    <a:pt x="6026" y="936"/>
                  </a:cubicBezTo>
                  <a:cubicBezTo>
                    <a:pt x="5935" y="799"/>
                    <a:pt x="5798" y="708"/>
                    <a:pt x="5638" y="662"/>
                  </a:cubicBezTo>
                  <a:cubicBezTo>
                    <a:pt x="5638" y="662"/>
                    <a:pt x="5638" y="639"/>
                    <a:pt x="5638" y="639"/>
                  </a:cubicBezTo>
                  <a:cubicBezTo>
                    <a:pt x="5638" y="274"/>
                    <a:pt x="5341" y="0"/>
                    <a:pt x="4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7"/>
            <p:cNvSpPr/>
            <p:nvPr/>
          </p:nvSpPr>
          <p:spPr>
            <a:xfrm>
              <a:off x="-4727346" y="287675"/>
              <a:ext cx="1585790" cy="1567688"/>
            </a:xfrm>
            <a:custGeom>
              <a:avLst/>
              <a:gdLst/>
              <a:ahLst/>
              <a:cxnLst/>
              <a:rect l="l" t="t" r="r" b="b"/>
              <a:pathLst>
                <a:path w="9724" h="9613" extrusionOk="0">
                  <a:moveTo>
                    <a:pt x="5015" y="1"/>
                  </a:moveTo>
                  <a:cubicBezTo>
                    <a:pt x="5002" y="1"/>
                    <a:pt x="4989" y="1"/>
                    <a:pt x="4976" y="2"/>
                  </a:cubicBezTo>
                  <a:cubicBezTo>
                    <a:pt x="4702" y="2"/>
                    <a:pt x="4474" y="185"/>
                    <a:pt x="4382" y="436"/>
                  </a:cubicBezTo>
                  <a:lnTo>
                    <a:pt x="4360" y="436"/>
                  </a:lnTo>
                  <a:cubicBezTo>
                    <a:pt x="3880" y="459"/>
                    <a:pt x="3469" y="801"/>
                    <a:pt x="3401" y="1258"/>
                  </a:cubicBezTo>
                  <a:cubicBezTo>
                    <a:pt x="3287" y="1189"/>
                    <a:pt x="3173" y="1166"/>
                    <a:pt x="3036" y="1166"/>
                  </a:cubicBezTo>
                  <a:cubicBezTo>
                    <a:pt x="2693" y="1166"/>
                    <a:pt x="2397" y="1463"/>
                    <a:pt x="2419" y="1828"/>
                  </a:cubicBezTo>
                  <a:cubicBezTo>
                    <a:pt x="2419" y="1851"/>
                    <a:pt x="2419" y="1897"/>
                    <a:pt x="2419" y="1942"/>
                  </a:cubicBezTo>
                  <a:cubicBezTo>
                    <a:pt x="2351" y="2056"/>
                    <a:pt x="2283" y="2171"/>
                    <a:pt x="2260" y="2285"/>
                  </a:cubicBezTo>
                  <a:cubicBezTo>
                    <a:pt x="2168" y="2376"/>
                    <a:pt x="2100" y="2467"/>
                    <a:pt x="2077" y="2581"/>
                  </a:cubicBezTo>
                  <a:cubicBezTo>
                    <a:pt x="1598" y="2650"/>
                    <a:pt x="1210" y="2992"/>
                    <a:pt x="1096" y="3449"/>
                  </a:cubicBezTo>
                  <a:cubicBezTo>
                    <a:pt x="479" y="3494"/>
                    <a:pt x="0" y="4019"/>
                    <a:pt x="23" y="4658"/>
                  </a:cubicBezTo>
                  <a:cubicBezTo>
                    <a:pt x="23" y="5001"/>
                    <a:pt x="183" y="5298"/>
                    <a:pt x="434" y="5526"/>
                  </a:cubicBezTo>
                  <a:cubicBezTo>
                    <a:pt x="411" y="5617"/>
                    <a:pt x="388" y="5708"/>
                    <a:pt x="388" y="5823"/>
                  </a:cubicBezTo>
                  <a:cubicBezTo>
                    <a:pt x="411" y="5937"/>
                    <a:pt x="434" y="6051"/>
                    <a:pt x="457" y="6165"/>
                  </a:cubicBezTo>
                  <a:cubicBezTo>
                    <a:pt x="297" y="6279"/>
                    <a:pt x="183" y="6484"/>
                    <a:pt x="183" y="6713"/>
                  </a:cubicBezTo>
                  <a:cubicBezTo>
                    <a:pt x="183" y="7078"/>
                    <a:pt x="479" y="7352"/>
                    <a:pt x="845" y="7352"/>
                  </a:cubicBezTo>
                  <a:cubicBezTo>
                    <a:pt x="890" y="7352"/>
                    <a:pt x="936" y="7329"/>
                    <a:pt x="982" y="7329"/>
                  </a:cubicBezTo>
                  <a:cubicBezTo>
                    <a:pt x="936" y="7443"/>
                    <a:pt x="913" y="7557"/>
                    <a:pt x="913" y="7694"/>
                  </a:cubicBezTo>
                  <a:cubicBezTo>
                    <a:pt x="913" y="8228"/>
                    <a:pt x="1347" y="8654"/>
                    <a:pt x="1876" y="8654"/>
                  </a:cubicBezTo>
                  <a:cubicBezTo>
                    <a:pt x="1890" y="8654"/>
                    <a:pt x="1904" y="8653"/>
                    <a:pt x="1917" y="8653"/>
                  </a:cubicBezTo>
                  <a:cubicBezTo>
                    <a:pt x="2031" y="8653"/>
                    <a:pt x="2146" y="8630"/>
                    <a:pt x="2260" y="8584"/>
                  </a:cubicBezTo>
                  <a:cubicBezTo>
                    <a:pt x="2419" y="8744"/>
                    <a:pt x="2648" y="8835"/>
                    <a:pt x="2899" y="8835"/>
                  </a:cubicBezTo>
                  <a:cubicBezTo>
                    <a:pt x="3081" y="8813"/>
                    <a:pt x="3218" y="8790"/>
                    <a:pt x="3355" y="8699"/>
                  </a:cubicBezTo>
                  <a:cubicBezTo>
                    <a:pt x="3466" y="9231"/>
                    <a:pt x="3944" y="9613"/>
                    <a:pt x="4473" y="9613"/>
                  </a:cubicBezTo>
                  <a:cubicBezTo>
                    <a:pt x="4489" y="9613"/>
                    <a:pt x="4504" y="9612"/>
                    <a:pt x="4519" y="9612"/>
                  </a:cubicBezTo>
                  <a:cubicBezTo>
                    <a:pt x="4976" y="9612"/>
                    <a:pt x="5364" y="9338"/>
                    <a:pt x="5569" y="8972"/>
                  </a:cubicBezTo>
                  <a:cubicBezTo>
                    <a:pt x="5661" y="8995"/>
                    <a:pt x="5775" y="9018"/>
                    <a:pt x="5889" y="9018"/>
                  </a:cubicBezTo>
                  <a:cubicBezTo>
                    <a:pt x="6094" y="9018"/>
                    <a:pt x="6254" y="8950"/>
                    <a:pt x="6414" y="8858"/>
                  </a:cubicBezTo>
                  <a:cubicBezTo>
                    <a:pt x="6528" y="8972"/>
                    <a:pt x="6688" y="9041"/>
                    <a:pt x="6870" y="9041"/>
                  </a:cubicBezTo>
                  <a:cubicBezTo>
                    <a:pt x="7167" y="9041"/>
                    <a:pt x="7418" y="8813"/>
                    <a:pt x="7487" y="8539"/>
                  </a:cubicBezTo>
                  <a:cubicBezTo>
                    <a:pt x="8080" y="8493"/>
                    <a:pt x="8537" y="8014"/>
                    <a:pt x="8582" y="7443"/>
                  </a:cubicBezTo>
                  <a:cubicBezTo>
                    <a:pt x="8925" y="7443"/>
                    <a:pt x="9221" y="7146"/>
                    <a:pt x="9199" y="6781"/>
                  </a:cubicBezTo>
                  <a:cubicBezTo>
                    <a:pt x="9199" y="6690"/>
                    <a:pt x="9176" y="6576"/>
                    <a:pt x="9130" y="6484"/>
                  </a:cubicBezTo>
                  <a:cubicBezTo>
                    <a:pt x="9495" y="6279"/>
                    <a:pt x="9724" y="5891"/>
                    <a:pt x="9724" y="5435"/>
                  </a:cubicBezTo>
                  <a:cubicBezTo>
                    <a:pt x="9701" y="5024"/>
                    <a:pt x="9473" y="4636"/>
                    <a:pt x="9130" y="4453"/>
                  </a:cubicBezTo>
                  <a:cubicBezTo>
                    <a:pt x="9107" y="4133"/>
                    <a:pt x="8948" y="3860"/>
                    <a:pt x="8719" y="3677"/>
                  </a:cubicBezTo>
                  <a:cubicBezTo>
                    <a:pt x="8742" y="3609"/>
                    <a:pt x="8765" y="3517"/>
                    <a:pt x="8765" y="3426"/>
                  </a:cubicBezTo>
                  <a:cubicBezTo>
                    <a:pt x="8765" y="3096"/>
                    <a:pt x="8489" y="2808"/>
                    <a:pt x="8142" y="2808"/>
                  </a:cubicBezTo>
                  <a:cubicBezTo>
                    <a:pt x="8129" y="2808"/>
                    <a:pt x="8116" y="2809"/>
                    <a:pt x="8103" y="2810"/>
                  </a:cubicBezTo>
                  <a:lnTo>
                    <a:pt x="8035" y="2810"/>
                  </a:lnTo>
                  <a:cubicBezTo>
                    <a:pt x="7880" y="2368"/>
                    <a:pt x="7468" y="2032"/>
                    <a:pt x="6966" y="2032"/>
                  </a:cubicBezTo>
                  <a:cubicBezTo>
                    <a:pt x="6949" y="2032"/>
                    <a:pt x="6933" y="2033"/>
                    <a:pt x="6916" y="2034"/>
                  </a:cubicBezTo>
                  <a:lnTo>
                    <a:pt x="6848" y="2034"/>
                  </a:lnTo>
                  <a:cubicBezTo>
                    <a:pt x="6848" y="1509"/>
                    <a:pt x="6505" y="1075"/>
                    <a:pt x="6026" y="938"/>
                  </a:cubicBezTo>
                  <a:cubicBezTo>
                    <a:pt x="5957" y="801"/>
                    <a:pt x="5798" y="687"/>
                    <a:pt x="5638" y="641"/>
                  </a:cubicBezTo>
                  <a:cubicBezTo>
                    <a:pt x="5638" y="641"/>
                    <a:pt x="5638" y="641"/>
                    <a:pt x="5638" y="618"/>
                  </a:cubicBezTo>
                  <a:cubicBezTo>
                    <a:pt x="5638" y="288"/>
                    <a:pt x="5362" y="1"/>
                    <a:pt x="5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 name="Google Shape;398;p7"/>
          <p:cNvGrpSpPr/>
          <p:nvPr/>
        </p:nvGrpSpPr>
        <p:grpSpPr>
          <a:xfrm>
            <a:off x="-826345" y="5145126"/>
            <a:ext cx="10809812" cy="2913479"/>
            <a:chOff x="-619759" y="3858844"/>
            <a:chExt cx="8107359" cy="2185109"/>
          </a:xfrm>
        </p:grpSpPr>
        <p:sp>
          <p:nvSpPr>
            <p:cNvPr id="399" name="Google Shape;399;p7"/>
            <p:cNvSpPr/>
            <p:nvPr/>
          </p:nvSpPr>
          <p:spPr>
            <a:xfrm flipH="1">
              <a:off x="-619759" y="3859986"/>
              <a:ext cx="8107359" cy="2183967"/>
            </a:xfrm>
            <a:custGeom>
              <a:avLst/>
              <a:gdLst/>
              <a:ahLst/>
              <a:cxnLst/>
              <a:rect l="l" t="t" r="r" b="b"/>
              <a:pathLst>
                <a:path w="49714" h="13392" extrusionOk="0">
                  <a:moveTo>
                    <a:pt x="21837" y="0"/>
                  </a:moveTo>
                  <a:cubicBezTo>
                    <a:pt x="18140" y="0"/>
                    <a:pt x="14424" y="1690"/>
                    <a:pt x="11093" y="3509"/>
                  </a:cubicBezTo>
                  <a:cubicBezTo>
                    <a:pt x="8423" y="4969"/>
                    <a:pt x="5912" y="6864"/>
                    <a:pt x="3652" y="9146"/>
                  </a:cubicBezTo>
                  <a:cubicBezTo>
                    <a:pt x="2374" y="10447"/>
                    <a:pt x="1096" y="11840"/>
                    <a:pt x="0" y="13392"/>
                  </a:cubicBezTo>
                  <a:lnTo>
                    <a:pt x="49714" y="13392"/>
                  </a:lnTo>
                  <a:lnTo>
                    <a:pt x="49714" y="7845"/>
                  </a:lnTo>
                  <a:lnTo>
                    <a:pt x="43871" y="4559"/>
                  </a:lnTo>
                  <a:cubicBezTo>
                    <a:pt x="42770" y="3997"/>
                    <a:pt x="41652" y="3645"/>
                    <a:pt x="40442" y="3645"/>
                  </a:cubicBezTo>
                  <a:cubicBezTo>
                    <a:pt x="39292" y="3645"/>
                    <a:pt x="38059" y="3962"/>
                    <a:pt x="36681" y="4718"/>
                  </a:cubicBezTo>
                  <a:cubicBezTo>
                    <a:pt x="36133" y="5015"/>
                    <a:pt x="35602" y="5163"/>
                    <a:pt x="35071" y="5163"/>
                  </a:cubicBezTo>
                  <a:cubicBezTo>
                    <a:pt x="34541" y="5163"/>
                    <a:pt x="34010" y="5015"/>
                    <a:pt x="33462" y="4718"/>
                  </a:cubicBezTo>
                  <a:cubicBezTo>
                    <a:pt x="32207" y="4034"/>
                    <a:pt x="30952" y="3303"/>
                    <a:pt x="29673" y="2687"/>
                  </a:cubicBezTo>
                  <a:cubicBezTo>
                    <a:pt x="27779" y="1751"/>
                    <a:pt x="25998" y="587"/>
                    <a:pt x="23967" y="199"/>
                  </a:cubicBezTo>
                  <a:cubicBezTo>
                    <a:pt x="23260" y="63"/>
                    <a:pt x="22549" y="0"/>
                    <a:pt x="21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7"/>
            <p:cNvSpPr/>
            <p:nvPr/>
          </p:nvSpPr>
          <p:spPr>
            <a:xfrm flipH="1">
              <a:off x="1528004" y="4640487"/>
              <a:ext cx="740872" cy="402155"/>
            </a:xfrm>
            <a:custGeom>
              <a:avLst/>
              <a:gdLst/>
              <a:ahLst/>
              <a:cxnLst/>
              <a:rect l="l" t="t" r="r" b="b"/>
              <a:pathLst>
                <a:path w="4543" h="2466" extrusionOk="0">
                  <a:moveTo>
                    <a:pt x="4543" y="1"/>
                  </a:moveTo>
                  <a:lnTo>
                    <a:pt x="4543" y="1"/>
                  </a:lnTo>
                  <a:cubicBezTo>
                    <a:pt x="3924" y="326"/>
                    <a:pt x="3358" y="378"/>
                    <a:pt x="3057" y="378"/>
                  </a:cubicBezTo>
                  <a:cubicBezTo>
                    <a:pt x="2914" y="378"/>
                    <a:pt x="2831" y="366"/>
                    <a:pt x="2831" y="366"/>
                  </a:cubicBezTo>
                  <a:lnTo>
                    <a:pt x="0" y="2466"/>
                  </a:lnTo>
                  <a:lnTo>
                    <a:pt x="0" y="2466"/>
                  </a:lnTo>
                  <a:lnTo>
                    <a:pt x="4543" y="1"/>
                  </a:ln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7"/>
            <p:cNvSpPr/>
            <p:nvPr/>
          </p:nvSpPr>
          <p:spPr>
            <a:xfrm flipH="1">
              <a:off x="-619759" y="4454413"/>
              <a:ext cx="1853893" cy="1589541"/>
            </a:xfrm>
            <a:custGeom>
              <a:avLst/>
              <a:gdLst/>
              <a:ahLst/>
              <a:cxnLst/>
              <a:rect l="l" t="t" r="r" b="b"/>
              <a:pathLst>
                <a:path w="11368" h="9747" extrusionOk="0">
                  <a:moveTo>
                    <a:pt x="2101" y="1"/>
                  </a:moveTo>
                  <a:cubicBezTo>
                    <a:pt x="1827" y="69"/>
                    <a:pt x="1553" y="183"/>
                    <a:pt x="1302" y="343"/>
                  </a:cubicBezTo>
                  <a:cubicBezTo>
                    <a:pt x="1119" y="457"/>
                    <a:pt x="960" y="617"/>
                    <a:pt x="777" y="799"/>
                  </a:cubicBezTo>
                  <a:cubicBezTo>
                    <a:pt x="617" y="959"/>
                    <a:pt x="435" y="1165"/>
                    <a:pt x="320" y="1393"/>
                  </a:cubicBezTo>
                  <a:cubicBezTo>
                    <a:pt x="184" y="1575"/>
                    <a:pt x="69" y="1804"/>
                    <a:pt x="47" y="2055"/>
                  </a:cubicBezTo>
                  <a:cubicBezTo>
                    <a:pt x="1" y="2420"/>
                    <a:pt x="161" y="2762"/>
                    <a:pt x="389" y="3013"/>
                  </a:cubicBezTo>
                  <a:cubicBezTo>
                    <a:pt x="640" y="3265"/>
                    <a:pt x="937" y="3424"/>
                    <a:pt x="1233" y="3538"/>
                  </a:cubicBezTo>
                  <a:cubicBezTo>
                    <a:pt x="1941" y="3790"/>
                    <a:pt x="2694" y="3858"/>
                    <a:pt x="3425" y="3881"/>
                  </a:cubicBezTo>
                  <a:cubicBezTo>
                    <a:pt x="3721" y="3904"/>
                    <a:pt x="4041" y="3904"/>
                    <a:pt x="4338" y="3904"/>
                  </a:cubicBezTo>
                  <a:cubicBezTo>
                    <a:pt x="4908" y="3904"/>
                    <a:pt x="5456" y="3926"/>
                    <a:pt x="6027" y="3949"/>
                  </a:cubicBezTo>
                  <a:cubicBezTo>
                    <a:pt x="6643" y="3972"/>
                    <a:pt x="7259" y="4018"/>
                    <a:pt x="7898" y="4063"/>
                  </a:cubicBezTo>
                  <a:cubicBezTo>
                    <a:pt x="8286" y="4086"/>
                    <a:pt x="8675" y="4109"/>
                    <a:pt x="9040" y="4200"/>
                  </a:cubicBezTo>
                  <a:cubicBezTo>
                    <a:pt x="9405" y="4292"/>
                    <a:pt x="9793" y="4474"/>
                    <a:pt x="9998" y="4817"/>
                  </a:cubicBezTo>
                  <a:cubicBezTo>
                    <a:pt x="10181" y="5091"/>
                    <a:pt x="10249" y="5479"/>
                    <a:pt x="10181" y="5798"/>
                  </a:cubicBezTo>
                  <a:cubicBezTo>
                    <a:pt x="10044" y="6460"/>
                    <a:pt x="9428" y="6825"/>
                    <a:pt x="8903" y="7054"/>
                  </a:cubicBezTo>
                  <a:cubicBezTo>
                    <a:pt x="8309" y="7305"/>
                    <a:pt x="7693" y="7464"/>
                    <a:pt x="7077" y="7601"/>
                  </a:cubicBezTo>
                  <a:cubicBezTo>
                    <a:pt x="6963" y="7624"/>
                    <a:pt x="6848" y="7647"/>
                    <a:pt x="6734" y="7693"/>
                  </a:cubicBezTo>
                  <a:cubicBezTo>
                    <a:pt x="6575" y="7738"/>
                    <a:pt x="6415" y="7807"/>
                    <a:pt x="6255" y="7875"/>
                  </a:cubicBezTo>
                  <a:cubicBezTo>
                    <a:pt x="5913" y="8058"/>
                    <a:pt x="5593" y="8286"/>
                    <a:pt x="5296" y="8560"/>
                  </a:cubicBezTo>
                  <a:cubicBezTo>
                    <a:pt x="5068" y="8811"/>
                    <a:pt x="4817" y="9131"/>
                    <a:pt x="4794" y="9519"/>
                  </a:cubicBezTo>
                  <a:cubicBezTo>
                    <a:pt x="4794" y="9587"/>
                    <a:pt x="4794" y="9678"/>
                    <a:pt x="4794" y="9747"/>
                  </a:cubicBezTo>
                  <a:lnTo>
                    <a:pt x="11368" y="9747"/>
                  </a:lnTo>
                  <a:lnTo>
                    <a:pt x="11368" y="4200"/>
                  </a:lnTo>
                  <a:lnTo>
                    <a:pt x="5525" y="914"/>
                  </a:lnTo>
                  <a:cubicBezTo>
                    <a:pt x="4429" y="343"/>
                    <a:pt x="3311" y="1"/>
                    <a:pt x="210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7"/>
            <p:cNvSpPr/>
            <p:nvPr/>
          </p:nvSpPr>
          <p:spPr>
            <a:xfrm flipH="1">
              <a:off x="3143475" y="3858844"/>
              <a:ext cx="4344125" cy="2185109"/>
            </a:xfrm>
            <a:custGeom>
              <a:avLst/>
              <a:gdLst/>
              <a:ahLst/>
              <a:cxnLst/>
              <a:rect l="l" t="t" r="r" b="b"/>
              <a:pathLst>
                <a:path w="26638" h="13399" extrusionOk="0">
                  <a:moveTo>
                    <a:pt x="21456" y="1"/>
                  </a:moveTo>
                  <a:cubicBezTo>
                    <a:pt x="17873" y="115"/>
                    <a:pt x="14289" y="1758"/>
                    <a:pt x="11093" y="3516"/>
                  </a:cubicBezTo>
                  <a:cubicBezTo>
                    <a:pt x="8423" y="4976"/>
                    <a:pt x="5912" y="6871"/>
                    <a:pt x="3652" y="9153"/>
                  </a:cubicBezTo>
                  <a:cubicBezTo>
                    <a:pt x="2374" y="10454"/>
                    <a:pt x="1096" y="11847"/>
                    <a:pt x="0" y="13399"/>
                  </a:cubicBezTo>
                  <a:lnTo>
                    <a:pt x="23214" y="13399"/>
                  </a:lnTo>
                  <a:cubicBezTo>
                    <a:pt x="23145" y="13171"/>
                    <a:pt x="23100" y="12965"/>
                    <a:pt x="23077" y="12737"/>
                  </a:cubicBezTo>
                  <a:cubicBezTo>
                    <a:pt x="21867" y="9952"/>
                    <a:pt x="25200" y="6437"/>
                    <a:pt x="25519" y="6026"/>
                  </a:cubicBezTo>
                  <a:cubicBezTo>
                    <a:pt x="25793" y="5661"/>
                    <a:pt x="26044" y="5296"/>
                    <a:pt x="26249" y="4885"/>
                  </a:cubicBezTo>
                  <a:cubicBezTo>
                    <a:pt x="26432" y="4520"/>
                    <a:pt x="26638" y="4063"/>
                    <a:pt x="26501" y="3653"/>
                  </a:cubicBezTo>
                  <a:cubicBezTo>
                    <a:pt x="26409" y="3379"/>
                    <a:pt x="26135" y="3196"/>
                    <a:pt x="25861" y="3082"/>
                  </a:cubicBezTo>
                  <a:cubicBezTo>
                    <a:pt x="25245" y="2808"/>
                    <a:pt x="24469" y="2762"/>
                    <a:pt x="23784" y="2762"/>
                  </a:cubicBezTo>
                  <a:cubicBezTo>
                    <a:pt x="23168" y="2740"/>
                    <a:pt x="22529" y="2785"/>
                    <a:pt x="21913" y="2648"/>
                  </a:cubicBezTo>
                  <a:cubicBezTo>
                    <a:pt x="21593" y="2580"/>
                    <a:pt x="21274" y="2466"/>
                    <a:pt x="21045" y="2283"/>
                  </a:cubicBezTo>
                  <a:cubicBezTo>
                    <a:pt x="20817" y="2078"/>
                    <a:pt x="20680" y="1804"/>
                    <a:pt x="20703" y="1530"/>
                  </a:cubicBezTo>
                  <a:cubicBezTo>
                    <a:pt x="20703" y="1142"/>
                    <a:pt x="20886" y="777"/>
                    <a:pt x="21114" y="480"/>
                  </a:cubicBezTo>
                  <a:cubicBezTo>
                    <a:pt x="21205" y="320"/>
                    <a:pt x="21319" y="160"/>
                    <a:pt x="21456" y="1"/>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3" name="Google Shape;403;p7"/>
          <p:cNvSpPr/>
          <p:nvPr/>
        </p:nvSpPr>
        <p:spPr>
          <a:xfrm flipH="1">
            <a:off x="1479641" y="6518042"/>
            <a:ext cx="7454713" cy="1540563"/>
          </a:xfrm>
          <a:custGeom>
            <a:avLst/>
            <a:gdLst/>
            <a:ahLst/>
            <a:cxnLst/>
            <a:rect l="l" t="t" r="r" b="b"/>
            <a:pathLst>
              <a:path w="34284" h="7085" extrusionOk="0">
                <a:moveTo>
                  <a:pt x="18206" y="0"/>
                </a:moveTo>
                <a:cubicBezTo>
                  <a:pt x="17509" y="0"/>
                  <a:pt x="16814" y="164"/>
                  <a:pt x="16138" y="557"/>
                </a:cubicBezTo>
                <a:cubicBezTo>
                  <a:pt x="16138" y="557"/>
                  <a:pt x="13034" y="2520"/>
                  <a:pt x="13034" y="2520"/>
                </a:cubicBezTo>
                <a:cubicBezTo>
                  <a:pt x="12755" y="2671"/>
                  <a:pt x="12411" y="2751"/>
                  <a:pt x="12071" y="2751"/>
                </a:cubicBezTo>
                <a:cubicBezTo>
                  <a:pt x="11743" y="2751"/>
                  <a:pt x="11420" y="2677"/>
                  <a:pt x="11162" y="2520"/>
                </a:cubicBezTo>
                <a:cubicBezTo>
                  <a:pt x="10742" y="2244"/>
                  <a:pt x="10311" y="2117"/>
                  <a:pt x="9873" y="2117"/>
                </a:cubicBezTo>
                <a:cubicBezTo>
                  <a:pt x="9405" y="2117"/>
                  <a:pt x="8928" y="2261"/>
                  <a:pt x="8446" y="2520"/>
                </a:cubicBezTo>
                <a:lnTo>
                  <a:pt x="0" y="7085"/>
                </a:lnTo>
                <a:lnTo>
                  <a:pt x="34284" y="7085"/>
                </a:lnTo>
                <a:cubicBezTo>
                  <a:pt x="31522" y="2931"/>
                  <a:pt x="27550" y="5282"/>
                  <a:pt x="23328" y="2109"/>
                </a:cubicBezTo>
                <a:cubicBezTo>
                  <a:pt x="21771" y="1060"/>
                  <a:pt x="19980" y="0"/>
                  <a:pt x="1820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4" name="Google Shape;404;p7"/>
          <p:cNvGrpSpPr/>
          <p:nvPr/>
        </p:nvGrpSpPr>
        <p:grpSpPr>
          <a:xfrm>
            <a:off x="3565943" y="6050329"/>
            <a:ext cx="8626063" cy="2008276"/>
            <a:chOff x="2674457" y="4537746"/>
            <a:chExt cx="6469547" cy="1506207"/>
          </a:xfrm>
        </p:grpSpPr>
        <p:sp>
          <p:nvSpPr>
            <p:cNvPr id="405" name="Google Shape;405;p7"/>
            <p:cNvSpPr/>
            <p:nvPr/>
          </p:nvSpPr>
          <p:spPr>
            <a:xfrm flipH="1">
              <a:off x="2674457" y="4537746"/>
              <a:ext cx="6469547" cy="1506207"/>
            </a:xfrm>
            <a:custGeom>
              <a:avLst/>
              <a:gdLst/>
              <a:ahLst/>
              <a:cxnLst/>
              <a:rect l="l" t="t" r="r" b="b"/>
              <a:pathLst>
                <a:path w="39671" h="9236" extrusionOk="0">
                  <a:moveTo>
                    <a:pt x="10262" y="1"/>
                  </a:moveTo>
                  <a:cubicBezTo>
                    <a:pt x="7397" y="1"/>
                    <a:pt x="4509" y="1377"/>
                    <a:pt x="1986" y="2754"/>
                  </a:cubicBezTo>
                  <a:cubicBezTo>
                    <a:pt x="1278" y="3187"/>
                    <a:pt x="616" y="3621"/>
                    <a:pt x="0" y="4055"/>
                  </a:cubicBezTo>
                  <a:lnTo>
                    <a:pt x="0" y="9236"/>
                  </a:lnTo>
                  <a:lnTo>
                    <a:pt x="39671" y="9236"/>
                  </a:lnTo>
                  <a:lnTo>
                    <a:pt x="26021" y="3301"/>
                  </a:lnTo>
                  <a:cubicBezTo>
                    <a:pt x="25244" y="2960"/>
                    <a:pt x="24472" y="2770"/>
                    <a:pt x="23716" y="2770"/>
                  </a:cubicBezTo>
                  <a:cubicBezTo>
                    <a:pt x="23007" y="2770"/>
                    <a:pt x="22312" y="2937"/>
                    <a:pt x="21639" y="3301"/>
                  </a:cubicBezTo>
                  <a:cubicBezTo>
                    <a:pt x="21199" y="3498"/>
                    <a:pt x="20776" y="3601"/>
                    <a:pt x="20354" y="3601"/>
                  </a:cubicBezTo>
                  <a:cubicBezTo>
                    <a:pt x="19943" y="3601"/>
                    <a:pt x="19532" y="3504"/>
                    <a:pt x="19105" y="3301"/>
                  </a:cubicBezTo>
                  <a:cubicBezTo>
                    <a:pt x="19105" y="3301"/>
                    <a:pt x="13604" y="722"/>
                    <a:pt x="13604" y="722"/>
                  </a:cubicBezTo>
                  <a:cubicBezTo>
                    <a:pt x="12509" y="213"/>
                    <a:pt x="11387" y="1"/>
                    <a:pt x="10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flipH="1">
              <a:off x="4729265" y="4540030"/>
              <a:ext cx="4414739" cy="1503924"/>
            </a:xfrm>
            <a:custGeom>
              <a:avLst/>
              <a:gdLst/>
              <a:ahLst/>
              <a:cxnLst/>
              <a:rect l="l" t="t" r="r" b="b"/>
              <a:pathLst>
                <a:path w="27071" h="9222" extrusionOk="0">
                  <a:moveTo>
                    <a:pt x="9975" y="1"/>
                  </a:moveTo>
                  <a:cubicBezTo>
                    <a:pt x="7213" y="69"/>
                    <a:pt x="4428" y="1416"/>
                    <a:pt x="1986" y="2740"/>
                  </a:cubicBezTo>
                  <a:cubicBezTo>
                    <a:pt x="1278" y="3173"/>
                    <a:pt x="616" y="3607"/>
                    <a:pt x="0" y="4041"/>
                  </a:cubicBezTo>
                  <a:lnTo>
                    <a:pt x="0" y="9222"/>
                  </a:lnTo>
                  <a:lnTo>
                    <a:pt x="27071" y="9222"/>
                  </a:lnTo>
                  <a:cubicBezTo>
                    <a:pt x="27025" y="9085"/>
                    <a:pt x="26957" y="8971"/>
                    <a:pt x="26888" y="8834"/>
                  </a:cubicBezTo>
                  <a:cubicBezTo>
                    <a:pt x="26363" y="7852"/>
                    <a:pt x="25222" y="7350"/>
                    <a:pt x="24172" y="7122"/>
                  </a:cubicBezTo>
                  <a:cubicBezTo>
                    <a:pt x="23608" y="6992"/>
                    <a:pt x="23034" y="6939"/>
                    <a:pt x="22459" y="6939"/>
                  </a:cubicBezTo>
                  <a:cubicBezTo>
                    <a:pt x="21824" y="6939"/>
                    <a:pt x="21188" y="7003"/>
                    <a:pt x="20566" y="7099"/>
                  </a:cubicBezTo>
                  <a:cubicBezTo>
                    <a:pt x="19539" y="7259"/>
                    <a:pt x="18557" y="7601"/>
                    <a:pt x="17507" y="7715"/>
                  </a:cubicBezTo>
                  <a:cubicBezTo>
                    <a:pt x="17337" y="7735"/>
                    <a:pt x="17151" y="7748"/>
                    <a:pt x="16960" y="7748"/>
                  </a:cubicBezTo>
                  <a:cubicBezTo>
                    <a:pt x="16253" y="7748"/>
                    <a:pt x="15486" y="7567"/>
                    <a:pt x="15270" y="6848"/>
                  </a:cubicBezTo>
                  <a:cubicBezTo>
                    <a:pt x="15156" y="6506"/>
                    <a:pt x="15179" y="6118"/>
                    <a:pt x="15202" y="5753"/>
                  </a:cubicBezTo>
                  <a:cubicBezTo>
                    <a:pt x="15225" y="5410"/>
                    <a:pt x="15225" y="4999"/>
                    <a:pt x="15065" y="4680"/>
                  </a:cubicBezTo>
                  <a:cubicBezTo>
                    <a:pt x="14859" y="4337"/>
                    <a:pt x="14494" y="4132"/>
                    <a:pt x="14129" y="4018"/>
                  </a:cubicBezTo>
                  <a:cubicBezTo>
                    <a:pt x="13695" y="3904"/>
                    <a:pt x="13262" y="3858"/>
                    <a:pt x="12805" y="3858"/>
                  </a:cubicBezTo>
                  <a:cubicBezTo>
                    <a:pt x="12371" y="3835"/>
                    <a:pt x="11915" y="3835"/>
                    <a:pt x="11481" y="3812"/>
                  </a:cubicBezTo>
                  <a:cubicBezTo>
                    <a:pt x="11070" y="3790"/>
                    <a:pt x="10660" y="3721"/>
                    <a:pt x="10317" y="3516"/>
                  </a:cubicBezTo>
                  <a:cubicBezTo>
                    <a:pt x="9906" y="3310"/>
                    <a:pt x="9587" y="2945"/>
                    <a:pt x="9404" y="2511"/>
                  </a:cubicBezTo>
                  <a:cubicBezTo>
                    <a:pt x="9222" y="2055"/>
                    <a:pt x="9222" y="1575"/>
                    <a:pt x="9336" y="1096"/>
                  </a:cubicBezTo>
                  <a:cubicBezTo>
                    <a:pt x="9450" y="685"/>
                    <a:pt x="9678" y="297"/>
                    <a:pt x="9975"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7" name="Google Shape;407;p7"/>
          <p:cNvSpPr/>
          <p:nvPr/>
        </p:nvSpPr>
        <p:spPr>
          <a:xfrm>
            <a:off x="10942779" y="2711372"/>
            <a:ext cx="1249235" cy="4464819"/>
          </a:xfrm>
          <a:custGeom>
            <a:avLst/>
            <a:gdLst/>
            <a:ahLst/>
            <a:cxnLst/>
            <a:rect l="l" t="t" r="r" b="b"/>
            <a:pathLst>
              <a:path w="9177" h="32799" extrusionOk="0">
                <a:moveTo>
                  <a:pt x="7243" y="1"/>
                </a:moveTo>
                <a:cubicBezTo>
                  <a:pt x="6999" y="1"/>
                  <a:pt x="6758" y="253"/>
                  <a:pt x="6665" y="729"/>
                </a:cubicBezTo>
                <a:lnTo>
                  <a:pt x="5387" y="6869"/>
                </a:lnTo>
                <a:lnTo>
                  <a:pt x="6186" y="7234"/>
                </a:lnTo>
                <a:cubicBezTo>
                  <a:pt x="6369" y="7325"/>
                  <a:pt x="6323" y="7554"/>
                  <a:pt x="6118" y="7554"/>
                </a:cubicBezTo>
                <a:lnTo>
                  <a:pt x="5250" y="7554"/>
                </a:lnTo>
                <a:lnTo>
                  <a:pt x="2146" y="22504"/>
                </a:lnTo>
                <a:lnTo>
                  <a:pt x="3949" y="23394"/>
                </a:lnTo>
                <a:cubicBezTo>
                  <a:pt x="4136" y="23519"/>
                  <a:pt x="4115" y="23720"/>
                  <a:pt x="3920" y="23720"/>
                </a:cubicBezTo>
                <a:cubicBezTo>
                  <a:pt x="3901" y="23720"/>
                  <a:pt x="3880" y="23718"/>
                  <a:pt x="3858" y="23714"/>
                </a:cubicBezTo>
                <a:lnTo>
                  <a:pt x="1895" y="23691"/>
                </a:lnTo>
                <a:lnTo>
                  <a:pt x="0" y="32798"/>
                </a:lnTo>
                <a:lnTo>
                  <a:pt x="9176" y="32798"/>
                </a:lnTo>
                <a:lnTo>
                  <a:pt x="9176" y="7234"/>
                </a:lnTo>
                <a:lnTo>
                  <a:pt x="7830" y="729"/>
                </a:lnTo>
                <a:cubicBezTo>
                  <a:pt x="7717" y="235"/>
                  <a:pt x="7479" y="1"/>
                  <a:pt x="724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10622434" y="5044831"/>
            <a:ext cx="1090647" cy="2212059"/>
          </a:xfrm>
          <a:custGeom>
            <a:avLst/>
            <a:gdLst/>
            <a:ahLst/>
            <a:cxnLst/>
            <a:rect l="l" t="t" r="r" b="b"/>
            <a:pathLst>
              <a:path w="8012" h="16250" extrusionOk="0">
                <a:moveTo>
                  <a:pt x="3994" y="1"/>
                </a:moveTo>
                <a:cubicBezTo>
                  <a:pt x="3855" y="1"/>
                  <a:pt x="3721" y="132"/>
                  <a:pt x="3675" y="386"/>
                </a:cubicBezTo>
                <a:lnTo>
                  <a:pt x="2945" y="3536"/>
                </a:lnTo>
                <a:lnTo>
                  <a:pt x="3401" y="3719"/>
                </a:lnTo>
                <a:cubicBezTo>
                  <a:pt x="3493" y="3764"/>
                  <a:pt x="3470" y="3878"/>
                  <a:pt x="3356" y="3878"/>
                </a:cubicBezTo>
                <a:lnTo>
                  <a:pt x="2853" y="3878"/>
                </a:lnTo>
                <a:lnTo>
                  <a:pt x="1073" y="11571"/>
                </a:lnTo>
                <a:lnTo>
                  <a:pt x="2100" y="12027"/>
                </a:lnTo>
                <a:cubicBezTo>
                  <a:pt x="2214" y="12096"/>
                  <a:pt x="2192" y="12210"/>
                  <a:pt x="2055" y="12210"/>
                </a:cubicBezTo>
                <a:lnTo>
                  <a:pt x="936" y="12187"/>
                </a:lnTo>
                <a:lnTo>
                  <a:pt x="0" y="16250"/>
                </a:lnTo>
                <a:lnTo>
                  <a:pt x="8012" y="16250"/>
                </a:lnTo>
                <a:lnTo>
                  <a:pt x="6186" y="8398"/>
                </a:lnTo>
                <a:lnTo>
                  <a:pt x="5547" y="8421"/>
                </a:lnTo>
                <a:cubicBezTo>
                  <a:pt x="5433" y="8398"/>
                  <a:pt x="5410" y="8307"/>
                  <a:pt x="5501" y="8261"/>
                </a:cubicBezTo>
                <a:lnTo>
                  <a:pt x="6072" y="7896"/>
                </a:lnTo>
                <a:lnTo>
                  <a:pt x="4337" y="386"/>
                </a:lnTo>
                <a:cubicBezTo>
                  <a:pt x="4269" y="127"/>
                  <a:pt x="4129" y="1"/>
                  <a:pt x="399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7"/>
          <p:cNvGrpSpPr/>
          <p:nvPr/>
        </p:nvGrpSpPr>
        <p:grpSpPr>
          <a:xfrm>
            <a:off x="10849419" y="-139041"/>
            <a:ext cx="1047408" cy="1304423"/>
            <a:chOff x="19574339" y="-889931"/>
            <a:chExt cx="785556" cy="978317"/>
          </a:xfrm>
        </p:grpSpPr>
        <p:sp>
          <p:nvSpPr>
            <p:cNvPr id="410" name="Google Shape;410;p7"/>
            <p:cNvSpPr/>
            <p:nvPr/>
          </p:nvSpPr>
          <p:spPr>
            <a:xfrm>
              <a:off x="19574339" y="-770067"/>
              <a:ext cx="785556" cy="858453"/>
            </a:xfrm>
            <a:custGeom>
              <a:avLst/>
              <a:gdLst/>
              <a:ahLst/>
              <a:cxnLst/>
              <a:rect l="l" t="t" r="r" b="b"/>
              <a:pathLst>
                <a:path w="4817" h="5264"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85"/>
                    <a:pt x="457" y="4807"/>
                    <a:pt x="526" y="4807"/>
                  </a:cubicBezTo>
                  <a:cubicBezTo>
                    <a:pt x="731" y="4807"/>
                    <a:pt x="959" y="4762"/>
                    <a:pt x="1142" y="4648"/>
                  </a:cubicBezTo>
                  <a:lnTo>
                    <a:pt x="1142" y="4648"/>
                  </a:lnTo>
                  <a:cubicBezTo>
                    <a:pt x="1119" y="4922"/>
                    <a:pt x="1096" y="5264"/>
                    <a:pt x="1416" y="5264"/>
                  </a:cubicBezTo>
                  <a:cubicBezTo>
                    <a:pt x="1621" y="5264"/>
                    <a:pt x="1804" y="5059"/>
                    <a:pt x="1918" y="4899"/>
                  </a:cubicBezTo>
                  <a:cubicBezTo>
                    <a:pt x="2146" y="4602"/>
                    <a:pt x="2352" y="4282"/>
                    <a:pt x="2512" y="3940"/>
                  </a:cubicBezTo>
                  <a:cubicBezTo>
                    <a:pt x="2649" y="3666"/>
                    <a:pt x="2785" y="3392"/>
                    <a:pt x="2968" y="3141"/>
                  </a:cubicBezTo>
                  <a:cubicBezTo>
                    <a:pt x="2991" y="3118"/>
                    <a:pt x="3014" y="3073"/>
                    <a:pt x="3037" y="3073"/>
                  </a:cubicBezTo>
                  <a:cubicBezTo>
                    <a:pt x="3082" y="3073"/>
                    <a:pt x="3105" y="3096"/>
                    <a:pt x="3105" y="3141"/>
                  </a:cubicBezTo>
                  <a:cubicBezTo>
                    <a:pt x="3014" y="3461"/>
                    <a:pt x="2945" y="3780"/>
                    <a:pt x="2877" y="4100"/>
                  </a:cubicBezTo>
                  <a:cubicBezTo>
                    <a:pt x="2854" y="4214"/>
                    <a:pt x="2854" y="4328"/>
                    <a:pt x="2900" y="4419"/>
                  </a:cubicBezTo>
                  <a:cubicBezTo>
                    <a:pt x="2934" y="4476"/>
                    <a:pt x="2997" y="4505"/>
                    <a:pt x="3065" y="4505"/>
                  </a:cubicBezTo>
                  <a:cubicBezTo>
                    <a:pt x="3134" y="4505"/>
                    <a:pt x="3208" y="4476"/>
                    <a:pt x="3265" y="4419"/>
                  </a:cubicBezTo>
                  <a:cubicBezTo>
                    <a:pt x="3356" y="4328"/>
                    <a:pt x="3402" y="4168"/>
                    <a:pt x="3447" y="4009"/>
                  </a:cubicBezTo>
                  <a:cubicBezTo>
                    <a:pt x="3520" y="4099"/>
                    <a:pt x="3620" y="4189"/>
                    <a:pt x="3716" y="4189"/>
                  </a:cubicBezTo>
                  <a:cubicBezTo>
                    <a:pt x="3741" y="4189"/>
                    <a:pt x="3766" y="4183"/>
                    <a:pt x="3790" y="4168"/>
                  </a:cubicBezTo>
                  <a:cubicBezTo>
                    <a:pt x="3904" y="4077"/>
                    <a:pt x="3835" y="3894"/>
                    <a:pt x="3790" y="3757"/>
                  </a:cubicBezTo>
                  <a:cubicBezTo>
                    <a:pt x="3607" y="3369"/>
                    <a:pt x="3379" y="2936"/>
                    <a:pt x="3447" y="2502"/>
                  </a:cubicBezTo>
                  <a:cubicBezTo>
                    <a:pt x="3470" y="2297"/>
                    <a:pt x="3539" y="2091"/>
                    <a:pt x="3676" y="1954"/>
                  </a:cubicBezTo>
                  <a:cubicBezTo>
                    <a:pt x="3698" y="2114"/>
                    <a:pt x="3721" y="2297"/>
                    <a:pt x="3767" y="2456"/>
                  </a:cubicBezTo>
                  <a:cubicBezTo>
                    <a:pt x="3767" y="2525"/>
                    <a:pt x="3790" y="2593"/>
                    <a:pt x="3835" y="2616"/>
                  </a:cubicBezTo>
                  <a:cubicBezTo>
                    <a:pt x="3848" y="2622"/>
                    <a:pt x="3860" y="2625"/>
                    <a:pt x="3872" y="2625"/>
                  </a:cubicBezTo>
                  <a:cubicBezTo>
                    <a:pt x="3906" y="2625"/>
                    <a:pt x="3939" y="2604"/>
                    <a:pt x="3972" y="2571"/>
                  </a:cubicBezTo>
                  <a:cubicBezTo>
                    <a:pt x="3995" y="2525"/>
                    <a:pt x="3995" y="2456"/>
                    <a:pt x="4018" y="2411"/>
                  </a:cubicBezTo>
                  <a:cubicBezTo>
                    <a:pt x="4041" y="2479"/>
                    <a:pt x="4064" y="2571"/>
                    <a:pt x="4132" y="2616"/>
                  </a:cubicBezTo>
                  <a:cubicBezTo>
                    <a:pt x="4161" y="2635"/>
                    <a:pt x="4197" y="2646"/>
                    <a:pt x="4231" y="2646"/>
                  </a:cubicBezTo>
                  <a:cubicBezTo>
                    <a:pt x="4280" y="2646"/>
                    <a:pt x="4324" y="2624"/>
                    <a:pt x="4338" y="2571"/>
                  </a:cubicBezTo>
                  <a:cubicBezTo>
                    <a:pt x="4383" y="2434"/>
                    <a:pt x="4406" y="2274"/>
                    <a:pt x="4406" y="2114"/>
                  </a:cubicBezTo>
                  <a:cubicBezTo>
                    <a:pt x="4475" y="2137"/>
                    <a:pt x="4520" y="2183"/>
                    <a:pt x="4589" y="2205"/>
                  </a:cubicBezTo>
                  <a:cubicBezTo>
                    <a:pt x="4680" y="2205"/>
                    <a:pt x="4748" y="2183"/>
                    <a:pt x="4794" y="2114"/>
                  </a:cubicBezTo>
                  <a:cubicBezTo>
                    <a:pt x="4817" y="2068"/>
                    <a:pt x="4794" y="2000"/>
                    <a:pt x="4794" y="1931"/>
                  </a:cubicBezTo>
                  <a:cubicBezTo>
                    <a:pt x="4748" y="1794"/>
                    <a:pt x="4657" y="1680"/>
                    <a:pt x="4543" y="1589"/>
                  </a:cubicBezTo>
                  <a:cubicBezTo>
                    <a:pt x="4338" y="1384"/>
                    <a:pt x="4155" y="1247"/>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19574339" y="-770067"/>
              <a:ext cx="696352" cy="780338"/>
            </a:xfrm>
            <a:custGeom>
              <a:avLst/>
              <a:gdLst/>
              <a:ahLst/>
              <a:cxnLst/>
              <a:rect l="l" t="t" r="r" b="b"/>
              <a:pathLst>
                <a:path w="4270" h="4785"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62"/>
                    <a:pt x="412" y="4785"/>
                    <a:pt x="434" y="4785"/>
                  </a:cubicBezTo>
                  <a:cubicBezTo>
                    <a:pt x="549" y="4328"/>
                    <a:pt x="800" y="3917"/>
                    <a:pt x="1119" y="3575"/>
                  </a:cubicBezTo>
                  <a:cubicBezTo>
                    <a:pt x="1576" y="3096"/>
                    <a:pt x="2146" y="2753"/>
                    <a:pt x="2717" y="2434"/>
                  </a:cubicBezTo>
                  <a:cubicBezTo>
                    <a:pt x="3265" y="2114"/>
                    <a:pt x="3835" y="1794"/>
                    <a:pt x="4269" y="1315"/>
                  </a:cubicBezTo>
                  <a:cubicBezTo>
                    <a:pt x="4178" y="1224"/>
                    <a:pt x="4109" y="1110"/>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19760577" y="-889931"/>
              <a:ext cx="527075" cy="804963"/>
            </a:xfrm>
            <a:custGeom>
              <a:avLst/>
              <a:gdLst/>
              <a:ahLst/>
              <a:cxnLst/>
              <a:rect l="l" t="t" r="r" b="b"/>
              <a:pathLst>
                <a:path w="3232" h="4936" extrusionOk="0">
                  <a:moveTo>
                    <a:pt x="3164" y="0"/>
                  </a:moveTo>
                  <a:cubicBezTo>
                    <a:pt x="3139" y="0"/>
                    <a:pt x="3114" y="13"/>
                    <a:pt x="3104" y="42"/>
                  </a:cubicBezTo>
                  <a:cubicBezTo>
                    <a:pt x="2967" y="612"/>
                    <a:pt x="2739" y="1160"/>
                    <a:pt x="2488" y="1662"/>
                  </a:cubicBezTo>
                  <a:cubicBezTo>
                    <a:pt x="2184" y="1601"/>
                    <a:pt x="1869" y="1571"/>
                    <a:pt x="1551" y="1571"/>
                  </a:cubicBezTo>
                  <a:cubicBezTo>
                    <a:pt x="1392" y="1571"/>
                    <a:pt x="1233" y="1578"/>
                    <a:pt x="1073" y="1594"/>
                  </a:cubicBezTo>
                  <a:cubicBezTo>
                    <a:pt x="1050" y="1616"/>
                    <a:pt x="1050" y="1639"/>
                    <a:pt x="1073" y="1639"/>
                  </a:cubicBezTo>
                  <a:cubicBezTo>
                    <a:pt x="1233" y="1624"/>
                    <a:pt x="1390" y="1616"/>
                    <a:pt x="1545" y="1616"/>
                  </a:cubicBezTo>
                  <a:cubicBezTo>
                    <a:pt x="1856" y="1616"/>
                    <a:pt x="2161" y="1647"/>
                    <a:pt x="2465" y="1708"/>
                  </a:cubicBezTo>
                  <a:cubicBezTo>
                    <a:pt x="2305" y="2050"/>
                    <a:pt x="2100" y="2370"/>
                    <a:pt x="1895" y="2689"/>
                  </a:cubicBezTo>
                  <a:cubicBezTo>
                    <a:pt x="1722" y="2661"/>
                    <a:pt x="1546" y="2648"/>
                    <a:pt x="1370" y="2648"/>
                  </a:cubicBezTo>
                  <a:cubicBezTo>
                    <a:pt x="1124" y="2648"/>
                    <a:pt x="878" y="2672"/>
                    <a:pt x="639" y="2712"/>
                  </a:cubicBezTo>
                  <a:cubicBezTo>
                    <a:pt x="616" y="2712"/>
                    <a:pt x="616" y="2758"/>
                    <a:pt x="639" y="2758"/>
                  </a:cubicBezTo>
                  <a:cubicBezTo>
                    <a:pt x="878" y="2718"/>
                    <a:pt x="1117" y="2694"/>
                    <a:pt x="1355" y="2694"/>
                  </a:cubicBezTo>
                  <a:cubicBezTo>
                    <a:pt x="1528" y="2694"/>
                    <a:pt x="1700" y="2706"/>
                    <a:pt x="1872" y="2735"/>
                  </a:cubicBezTo>
                  <a:cubicBezTo>
                    <a:pt x="1643" y="3032"/>
                    <a:pt x="1415" y="3328"/>
                    <a:pt x="1164" y="3602"/>
                  </a:cubicBezTo>
                  <a:cubicBezTo>
                    <a:pt x="753" y="3671"/>
                    <a:pt x="365" y="3808"/>
                    <a:pt x="23" y="4036"/>
                  </a:cubicBezTo>
                  <a:cubicBezTo>
                    <a:pt x="0" y="4059"/>
                    <a:pt x="23" y="4082"/>
                    <a:pt x="46" y="4082"/>
                  </a:cubicBezTo>
                  <a:cubicBezTo>
                    <a:pt x="365" y="3853"/>
                    <a:pt x="730" y="3716"/>
                    <a:pt x="1118" y="3671"/>
                  </a:cubicBezTo>
                  <a:lnTo>
                    <a:pt x="1118" y="3671"/>
                  </a:lnTo>
                  <a:cubicBezTo>
                    <a:pt x="890" y="3899"/>
                    <a:pt x="685" y="4104"/>
                    <a:pt x="434" y="4310"/>
                  </a:cubicBezTo>
                  <a:cubicBezTo>
                    <a:pt x="395" y="4348"/>
                    <a:pt x="421" y="4435"/>
                    <a:pt x="471" y="4435"/>
                  </a:cubicBezTo>
                  <a:cubicBezTo>
                    <a:pt x="481" y="4435"/>
                    <a:pt x="491" y="4431"/>
                    <a:pt x="502" y="4424"/>
                  </a:cubicBezTo>
                  <a:cubicBezTo>
                    <a:pt x="753" y="4196"/>
                    <a:pt x="982" y="3967"/>
                    <a:pt x="1210" y="3739"/>
                  </a:cubicBezTo>
                  <a:lnTo>
                    <a:pt x="1210" y="3739"/>
                  </a:lnTo>
                  <a:cubicBezTo>
                    <a:pt x="1233" y="4127"/>
                    <a:pt x="1141" y="4538"/>
                    <a:pt x="982" y="4903"/>
                  </a:cubicBezTo>
                  <a:cubicBezTo>
                    <a:pt x="982" y="4919"/>
                    <a:pt x="993" y="4936"/>
                    <a:pt x="1008" y="4936"/>
                  </a:cubicBezTo>
                  <a:cubicBezTo>
                    <a:pt x="1014" y="4936"/>
                    <a:pt x="1020" y="4933"/>
                    <a:pt x="1027" y="4926"/>
                  </a:cubicBezTo>
                  <a:cubicBezTo>
                    <a:pt x="1187" y="4538"/>
                    <a:pt x="1255" y="4104"/>
                    <a:pt x="1255" y="3694"/>
                  </a:cubicBezTo>
                  <a:cubicBezTo>
                    <a:pt x="1484" y="3420"/>
                    <a:pt x="1735" y="3123"/>
                    <a:pt x="1940" y="2826"/>
                  </a:cubicBezTo>
                  <a:cubicBezTo>
                    <a:pt x="2100" y="3306"/>
                    <a:pt x="2168" y="3808"/>
                    <a:pt x="2146" y="4310"/>
                  </a:cubicBezTo>
                  <a:cubicBezTo>
                    <a:pt x="2146" y="4321"/>
                    <a:pt x="2157" y="4327"/>
                    <a:pt x="2168" y="4327"/>
                  </a:cubicBezTo>
                  <a:cubicBezTo>
                    <a:pt x="2180" y="4327"/>
                    <a:pt x="2191" y="4321"/>
                    <a:pt x="2191" y="4310"/>
                  </a:cubicBezTo>
                  <a:cubicBezTo>
                    <a:pt x="2214" y="3785"/>
                    <a:pt x="2123" y="3260"/>
                    <a:pt x="1963" y="2781"/>
                  </a:cubicBezTo>
                  <a:cubicBezTo>
                    <a:pt x="2191" y="2461"/>
                    <a:pt x="2374" y="2119"/>
                    <a:pt x="2556" y="1776"/>
                  </a:cubicBezTo>
                  <a:cubicBezTo>
                    <a:pt x="2739" y="2096"/>
                    <a:pt x="2853" y="2461"/>
                    <a:pt x="2899" y="2849"/>
                  </a:cubicBezTo>
                  <a:cubicBezTo>
                    <a:pt x="2899" y="2859"/>
                    <a:pt x="2907" y="2864"/>
                    <a:pt x="2916" y="2864"/>
                  </a:cubicBezTo>
                  <a:cubicBezTo>
                    <a:pt x="2929" y="2864"/>
                    <a:pt x="2944" y="2853"/>
                    <a:pt x="2944" y="2826"/>
                  </a:cubicBezTo>
                  <a:cubicBezTo>
                    <a:pt x="2899" y="2438"/>
                    <a:pt x="2762" y="2073"/>
                    <a:pt x="2579" y="1731"/>
                  </a:cubicBezTo>
                  <a:cubicBezTo>
                    <a:pt x="2853" y="1206"/>
                    <a:pt x="3059" y="635"/>
                    <a:pt x="3218" y="64"/>
                  </a:cubicBezTo>
                  <a:cubicBezTo>
                    <a:pt x="3232" y="25"/>
                    <a:pt x="3199" y="0"/>
                    <a:pt x="3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3" name="Google Shape;413;p7"/>
          <p:cNvSpPr txBox="1">
            <a:spLocks noGrp="1"/>
          </p:cNvSpPr>
          <p:nvPr>
            <p:ph type="title"/>
          </p:nvPr>
        </p:nvSpPr>
        <p:spPr>
          <a:xfrm>
            <a:off x="6563033" y="2059600"/>
            <a:ext cx="4286400" cy="7636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414" name="Google Shape;414;p7"/>
          <p:cNvSpPr txBox="1">
            <a:spLocks noGrp="1"/>
          </p:cNvSpPr>
          <p:nvPr>
            <p:ph type="body" idx="1"/>
          </p:nvPr>
        </p:nvSpPr>
        <p:spPr>
          <a:xfrm>
            <a:off x="6563033" y="2823200"/>
            <a:ext cx="4286400" cy="197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Clr>
                <a:srgbClr val="E76A28"/>
              </a:buClr>
              <a:buSzPts val="1200"/>
              <a:buFont typeface="Nunito Light"/>
              <a:buChar char="○"/>
              <a:defRPr/>
            </a:lvl2pPr>
            <a:lvl3pPr marL="1828754" lvl="2" indent="-406390" rtl="0">
              <a:lnSpc>
                <a:spcPct val="100000"/>
              </a:lnSpc>
              <a:spcBef>
                <a:spcPts val="0"/>
              </a:spcBef>
              <a:spcAft>
                <a:spcPts val="0"/>
              </a:spcAft>
              <a:buClr>
                <a:srgbClr val="E76A28"/>
              </a:buClr>
              <a:buSzPts val="1200"/>
              <a:buFont typeface="Nunito Light"/>
              <a:buChar char="■"/>
              <a:defRPr/>
            </a:lvl3pPr>
            <a:lvl4pPr marL="2438339" lvl="3" indent="-406390" rtl="0">
              <a:lnSpc>
                <a:spcPct val="100000"/>
              </a:lnSpc>
              <a:spcBef>
                <a:spcPts val="0"/>
              </a:spcBef>
              <a:spcAft>
                <a:spcPts val="0"/>
              </a:spcAft>
              <a:buClr>
                <a:srgbClr val="E76A28"/>
              </a:buClr>
              <a:buSzPts val="1200"/>
              <a:buFont typeface="Nunito Light"/>
              <a:buChar char="●"/>
              <a:defRPr/>
            </a:lvl4pPr>
            <a:lvl5pPr marL="3047924" lvl="4" indent="-406390" rtl="0">
              <a:lnSpc>
                <a:spcPct val="100000"/>
              </a:lnSpc>
              <a:spcBef>
                <a:spcPts val="0"/>
              </a:spcBef>
              <a:spcAft>
                <a:spcPts val="0"/>
              </a:spcAft>
              <a:buClr>
                <a:srgbClr val="E76A28"/>
              </a:buClr>
              <a:buSzPts val="1200"/>
              <a:buFont typeface="Nunito Light"/>
              <a:buChar char="○"/>
              <a:defRPr/>
            </a:lvl5pPr>
            <a:lvl6pPr marL="3657509" lvl="5" indent="-406390" rtl="0">
              <a:lnSpc>
                <a:spcPct val="100000"/>
              </a:lnSpc>
              <a:spcBef>
                <a:spcPts val="0"/>
              </a:spcBef>
              <a:spcAft>
                <a:spcPts val="0"/>
              </a:spcAft>
              <a:buClr>
                <a:srgbClr val="999999"/>
              </a:buClr>
              <a:buSzPts val="1200"/>
              <a:buFont typeface="Nunito Light"/>
              <a:buChar char="■"/>
              <a:defRPr/>
            </a:lvl6pPr>
            <a:lvl7pPr marL="4267093" lvl="6" indent="-406390" rtl="0">
              <a:lnSpc>
                <a:spcPct val="100000"/>
              </a:lnSpc>
              <a:spcBef>
                <a:spcPts val="0"/>
              </a:spcBef>
              <a:spcAft>
                <a:spcPts val="0"/>
              </a:spcAft>
              <a:buClr>
                <a:srgbClr val="999999"/>
              </a:buClr>
              <a:buSzPts val="1200"/>
              <a:buFont typeface="Nunito Light"/>
              <a:buChar char="●"/>
              <a:defRPr/>
            </a:lvl7pPr>
            <a:lvl8pPr marL="4876678" lvl="7" indent="-406390" rtl="0">
              <a:lnSpc>
                <a:spcPct val="100000"/>
              </a:lnSpc>
              <a:spcBef>
                <a:spcPts val="0"/>
              </a:spcBef>
              <a:spcAft>
                <a:spcPts val="0"/>
              </a:spcAft>
              <a:buClr>
                <a:srgbClr val="999999"/>
              </a:buClr>
              <a:buSzPts val="1200"/>
              <a:buFont typeface="Nunito Light"/>
              <a:buChar char="○"/>
              <a:defRPr/>
            </a:lvl8pPr>
            <a:lvl9pPr marL="5486263" lvl="8" indent="-406390" rtl="0">
              <a:lnSpc>
                <a:spcPct val="100000"/>
              </a:lnSpc>
              <a:spcBef>
                <a:spcPts val="0"/>
              </a:spcBef>
              <a:spcAft>
                <a:spcPts val="0"/>
              </a:spcAft>
              <a:buClr>
                <a:srgbClr val="999999"/>
              </a:buClr>
              <a:buSzPts val="1200"/>
              <a:buFont typeface="Nunito Light"/>
              <a:buChar char="■"/>
              <a:defRPr/>
            </a:lvl9pPr>
          </a:lstStyle>
          <a:p>
            <a:endParaRPr/>
          </a:p>
        </p:txBody>
      </p:sp>
      <p:sp>
        <p:nvSpPr>
          <p:cNvPr id="415" name="Google Shape;415;p7"/>
          <p:cNvSpPr>
            <a:spLocks noGrp="1"/>
          </p:cNvSpPr>
          <p:nvPr>
            <p:ph type="pic" idx="2"/>
          </p:nvPr>
        </p:nvSpPr>
        <p:spPr>
          <a:xfrm>
            <a:off x="999967" y="713333"/>
            <a:ext cx="3592800" cy="5431600"/>
          </a:xfrm>
          <a:prstGeom prst="roundRect">
            <a:avLst>
              <a:gd name="adj" fmla="val 16667"/>
            </a:avLst>
          </a:prstGeom>
          <a:noFill/>
          <a:ln>
            <a:noFill/>
          </a:ln>
        </p:spPr>
      </p:sp>
    </p:spTree>
    <p:extLst>
      <p:ext uri="{BB962C8B-B14F-4D97-AF65-F5344CB8AC3E}">
        <p14:creationId xmlns:p14="http://schemas.microsoft.com/office/powerpoint/2010/main" val="3275967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6"/>
        <p:cNvGrpSpPr/>
        <p:nvPr/>
      </p:nvGrpSpPr>
      <p:grpSpPr>
        <a:xfrm>
          <a:off x="0" y="0"/>
          <a:ext cx="0" cy="0"/>
          <a:chOff x="0" y="0"/>
          <a:chExt cx="0" cy="0"/>
        </a:xfrm>
      </p:grpSpPr>
      <p:sp>
        <p:nvSpPr>
          <p:cNvPr id="417" name="Google Shape;417;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402649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8"/>
        <p:cNvGrpSpPr/>
        <p:nvPr/>
      </p:nvGrpSpPr>
      <p:grpSpPr>
        <a:xfrm>
          <a:off x="0" y="0"/>
          <a:ext cx="0" cy="0"/>
          <a:chOff x="0" y="0"/>
          <a:chExt cx="0" cy="0"/>
        </a:xfrm>
      </p:grpSpPr>
      <p:sp>
        <p:nvSpPr>
          <p:cNvPr id="419" name="Google Shape;419;p9"/>
          <p:cNvSpPr txBox="1">
            <a:spLocks noGrp="1"/>
          </p:cNvSpPr>
          <p:nvPr>
            <p:ph type="title"/>
          </p:nvPr>
        </p:nvSpPr>
        <p:spPr>
          <a:xfrm>
            <a:off x="2988567" y="1724133"/>
            <a:ext cx="62148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0" name="Google Shape;420;p9"/>
          <p:cNvSpPr txBox="1">
            <a:spLocks noGrp="1"/>
          </p:cNvSpPr>
          <p:nvPr>
            <p:ph type="subTitle" idx="1"/>
          </p:nvPr>
        </p:nvSpPr>
        <p:spPr>
          <a:xfrm>
            <a:off x="2988633" y="2891467"/>
            <a:ext cx="6214800" cy="22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903226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1"/>
        <p:cNvGrpSpPr/>
        <p:nvPr/>
      </p:nvGrpSpPr>
      <p:grpSpPr>
        <a:xfrm>
          <a:off x="0" y="0"/>
          <a:ext cx="0" cy="0"/>
          <a:chOff x="0" y="0"/>
          <a:chExt cx="0" cy="0"/>
        </a:xfrm>
      </p:grpSpPr>
      <p:sp>
        <p:nvSpPr>
          <p:cNvPr id="422" name="Google Shape;422;p10"/>
          <p:cNvSpPr>
            <a:spLocks noGrp="1"/>
          </p:cNvSpPr>
          <p:nvPr>
            <p:ph type="pic" idx="2"/>
          </p:nvPr>
        </p:nvSpPr>
        <p:spPr>
          <a:xfrm>
            <a:off x="0" y="0"/>
            <a:ext cx="12192000" cy="6858000"/>
          </a:xfrm>
          <a:prstGeom prst="rect">
            <a:avLst/>
          </a:prstGeom>
          <a:noFill/>
          <a:ln>
            <a:noFill/>
          </a:ln>
        </p:spPr>
      </p:sp>
      <p:sp>
        <p:nvSpPr>
          <p:cNvPr id="423" name="Google Shape;423;p10"/>
          <p:cNvSpPr txBox="1">
            <a:spLocks noGrp="1"/>
          </p:cNvSpPr>
          <p:nvPr>
            <p:ph type="title"/>
          </p:nvPr>
        </p:nvSpPr>
        <p:spPr>
          <a:xfrm>
            <a:off x="960000" y="5145467"/>
            <a:ext cx="10272000" cy="9992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1636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4"/>
        <p:cNvGrpSpPr/>
        <p:nvPr/>
      </p:nvGrpSpPr>
      <p:grpSpPr>
        <a:xfrm>
          <a:off x="0" y="0"/>
          <a:ext cx="0" cy="0"/>
          <a:chOff x="0" y="0"/>
          <a:chExt cx="0" cy="0"/>
        </a:xfrm>
      </p:grpSpPr>
      <p:grpSp>
        <p:nvGrpSpPr>
          <p:cNvPr id="425" name="Google Shape;425;p11"/>
          <p:cNvGrpSpPr/>
          <p:nvPr/>
        </p:nvGrpSpPr>
        <p:grpSpPr>
          <a:xfrm flipH="1">
            <a:off x="-489969" y="-1381084"/>
            <a:ext cx="12591717" cy="3440695"/>
            <a:chOff x="-60977" y="-805488"/>
            <a:chExt cx="9443788" cy="2580521"/>
          </a:xfrm>
        </p:grpSpPr>
        <p:sp>
          <p:nvSpPr>
            <p:cNvPr id="426" name="Google Shape;426;p11"/>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 name="Google Shape;429;p11"/>
          <p:cNvGrpSpPr/>
          <p:nvPr/>
        </p:nvGrpSpPr>
        <p:grpSpPr>
          <a:xfrm>
            <a:off x="7832490" y="-2823519"/>
            <a:ext cx="6558061" cy="8151625"/>
            <a:chOff x="11338646" y="6937398"/>
            <a:chExt cx="5673064" cy="7051579"/>
          </a:xfrm>
        </p:grpSpPr>
        <p:sp>
          <p:nvSpPr>
            <p:cNvPr id="430" name="Google Shape;430;p11"/>
            <p:cNvSpPr/>
            <p:nvPr/>
          </p:nvSpPr>
          <p:spPr>
            <a:xfrm>
              <a:off x="12771794" y="8545204"/>
              <a:ext cx="3528888" cy="2216746"/>
            </a:xfrm>
            <a:custGeom>
              <a:avLst/>
              <a:gdLst/>
              <a:ahLst/>
              <a:cxnLst/>
              <a:rect l="l" t="t" r="r" b="b"/>
              <a:pathLst>
                <a:path w="21639" h="13593" extrusionOk="0">
                  <a:moveTo>
                    <a:pt x="9831" y="1"/>
                  </a:moveTo>
                  <a:cubicBezTo>
                    <a:pt x="8499" y="1"/>
                    <a:pt x="7162" y="144"/>
                    <a:pt x="5912" y="581"/>
                  </a:cubicBezTo>
                  <a:cubicBezTo>
                    <a:pt x="4451" y="1083"/>
                    <a:pt x="3105" y="1973"/>
                    <a:pt x="2260" y="3228"/>
                  </a:cubicBezTo>
                  <a:cubicBezTo>
                    <a:pt x="1370" y="4529"/>
                    <a:pt x="1461" y="5990"/>
                    <a:pt x="982" y="7428"/>
                  </a:cubicBezTo>
                  <a:cubicBezTo>
                    <a:pt x="571" y="8729"/>
                    <a:pt x="1" y="10464"/>
                    <a:pt x="1279" y="11514"/>
                  </a:cubicBezTo>
                  <a:cubicBezTo>
                    <a:pt x="1570" y="11743"/>
                    <a:pt x="1951" y="11863"/>
                    <a:pt x="2325" y="11863"/>
                  </a:cubicBezTo>
                  <a:cubicBezTo>
                    <a:pt x="2772" y="11863"/>
                    <a:pt x="3209" y="11692"/>
                    <a:pt x="3470" y="11331"/>
                  </a:cubicBezTo>
                  <a:lnTo>
                    <a:pt x="3470" y="11331"/>
                  </a:lnTo>
                  <a:cubicBezTo>
                    <a:pt x="3425" y="12495"/>
                    <a:pt x="4477" y="13592"/>
                    <a:pt x="5637" y="13592"/>
                  </a:cubicBezTo>
                  <a:cubicBezTo>
                    <a:pt x="5660" y="13592"/>
                    <a:pt x="5683" y="13592"/>
                    <a:pt x="5707" y="13591"/>
                  </a:cubicBezTo>
                  <a:cubicBezTo>
                    <a:pt x="6894" y="13545"/>
                    <a:pt x="7921" y="12381"/>
                    <a:pt x="7807" y="11194"/>
                  </a:cubicBezTo>
                  <a:lnTo>
                    <a:pt x="7807" y="11194"/>
                  </a:lnTo>
                  <a:cubicBezTo>
                    <a:pt x="7963" y="11644"/>
                    <a:pt x="8455" y="11926"/>
                    <a:pt x="8951" y="11926"/>
                  </a:cubicBezTo>
                  <a:cubicBezTo>
                    <a:pt x="9034" y="11926"/>
                    <a:pt x="9117" y="11918"/>
                    <a:pt x="9199" y="11902"/>
                  </a:cubicBezTo>
                  <a:cubicBezTo>
                    <a:pt x="9770" y="11811"/>
                    <a:pt x="10226" y="11400"/>
                    <a:pt x="10523" y="10898"/>
                  </a:cubicBezTo>
                  <a:cubicBezTo>
                    <a:pt x="10797" y="10395"/>
                    <a:pt x="10911" y="9825"/>
                    <a:pt x="11002" y="9254"/>
                  </a:cubicBezTo>
                  <a:lnTo>
                    <a:pt x="11002" y="9254"/>
                  </a:lnTo>
                  <a:cubicBezTo>
                    <a:pt x="10957" y="9734"/>
                    <a:pt x="11368" y="10190"/>
                    <a:pt x="11847" y="10281"/>
                  </a:cubicBezTo>
                  <a:cubicBezTo>
                    <a:pt x="11926" y="10297"/>
                    <a:pt x="12007" y="10305"/>
                    <a:pt x="12089" y="10305"/>
                  </a:cubicBezTo>
                  <a:cubicBezTo>
                    <a:pt x="12475" y="10305"/>
                    <a:pt x="12873" y="10134"/>
                    <a:pt x="13194" y="9871"/>
                  </a:cubicBezTo>
                  <a:cubicBezTo>
                    <a:pt x="13559" y="9574"/>
                    <a:pt x="13833" y="9163"/>
                    <a:pt x="14107" y="8775"/>
                  </a:cubicBezTo>
                  <a:lnTo>
                    <a:pt x="14107" y="8775"/>
                  </a:lnTo>
                  <a:cubicBezTo>
                    <a:pt x="14015" y="9277"/>
                    <a:pt x="13924" y="9825"/>
                    <a:pt x="14015" y="10327"/>
                  </a:cubicBezTo>
                  <a:cubicBezTo>
                    <a:pt x="14107" y="10852"/>
                    <a:pt x="14403" y="11354"/>
                    <a:pt x="14883" y="11560"/>
                  </a:cubicBezTo>
                  <a:cubicBezTo>
                    <a:pt x="15002" y="11608"/>
                    <a:pt x="15129" y="11631"/>
                    <a:pt x="15255" y="11631"/>
                  </a:cubicBezTo>
                  <a:cubicBezTo>
                    <a:pt x="15660" y="11631"/>
                    <a:pt x="16056" y="11395"/>
                    <a:pt x="16161" y="11012"/>
                  </a:cubicBezTo>
                  <a:cubicBezTo>
                    <a:pt x="16310" y="11802"/>
                    <a:pt x="17060" y="12413"/>
                    <a:pt x="17848" y="12413"/>
                  </a:cubicBezTo>
                  <a:cubicBezTo>
                    <a:pt x="17902" y="12413"/>
                    <a:pt x="17956" y="12410"/>
                    <a:pt x="18010" y="12404"/>
                  </a:cubicBezTo>
                  <a:cubicBezTo>
                    <a:pt x="18816" y="12317"/>
                    <a:pt x="19498" y="11564"/>
                    <a:pt x="19518" y="10761"/>
                  </a:cubicBezTo>
                  <a:lnTo>
                    <a:pt x="19518" y="10761"/>
                  </a:lnTo>
                  <a:cubicBezTo>
                    <a:pt x="19560" y="11088"/>
                    <a:pt x="19920" y="11306"/>
                    <a:pt x="20266" y="11306"/>
                  </a:cubicBezTo>
                  <a:cubicBezTo>
                    <a:pt x="20353" y="11306"/>
                    <a:pt x="20440" y="11292"/>
                    <a:pt x="20520" y="11263"/>
                  </a:cubicBezTo>
                  <a:cubicBezTo>
                    <a:pt x="20954" y="11080"/>
                    <a:pt x="21182" y="10624"/>
                    <a:pt x="21319" y="10190"/>
                  </a:cubicBezTo>
                  <a:cubicBezTo>
                    <a:pt x="21639" y="9026"/>
                    <a:pt x="21365" y="7725"/>
                    <a:pt x="20589" y="6812"/>
                  </a:cubicBezTo>
                  <a:cubicBezTo>
                    <a:pt x="21205" y="5671"/>
                    <a:pt x="20840" y="4187"/>
                    <a:pt x="19996" y="3183"/>
                  </a:cubicBezTo>
                  <a:cubicBezTo>
                    <a:pt x="19151" y="2178"/>
                    <a:pt x="17941" y="1608"/>
                    <a:pt x="16709" y="1174"/>
                  </a:cubicBezTo>
                  <a:cubicBezTo>
                    <a:pt x="14677" y="466"/>
                    <a:pt x="12577" y="78"/>
                    <a:pt x="10432" y="10"/>
                  </a:cubicBezTo>
                  <a:cubicBezTo>
                    <a:pt x="10232" y="4"/>
                    <a:pt x="10032" y="1"/>
                    <a:pt x="9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2853660" y="8901371"/>
              <a:ext cx="3417341" cy="1367100"/>
            </a:xfrm>
            <a:custGeom>
              <a:avLst/>
              <a:gdLst/>
              <a:ahLst/>
              <a:cxnLst/>
              <a:rect l="l" t="t" r="r" b="b"/>
              <a:pathLst>
                <a:path w="20955" h="8383" extrusionOk="0">
                  <a:moveTo>
                    <a:pt x="8547" y="1"/>
                  </a:moveTo>
                  <a:cubicBezTo>
                    <a:pt x="6586" y="1"/>
                    <a:pt x="4607" y="316"/>
                    <a:pt x="2877" y="1181"/>
                  </a:cubicBezTo>
                  <a:cubicBezTo>
                    <a:pt x="2260" y="1501"/>
                    <a:pt x="1690" y="1866"/>
                    <a:pt x="1165" y="2323"/>
                  </a:cubicBezTo>
                  <a:cubicBezTo>
                    <a:pt x="868" y="3258"/>
                    <a:pt x="800" y="4263"/>
                    <a:pt x="480" y="5244"/>
                  </a:cubicBezTo>
                  <a:cubicBezTo>
                    <a:pt x="275" y="5883"/>
                    <a:pt x="46" y="6637"/>
                    <a:pt x="1" y="7367"/>
                  </a:cubicBezTo>
                  <a:cubicBezTo>
                    <a:pt x="24" y="7390"/>
                    <a:pt x="46" y="7390"/>
                    <a:pt x="46" y="7413"/>
                  </a:cubicBezTo>
                  <a:cubicBezTo>
                    <a:pt x="663" y="7938"/>
                    <a:pt x="1439" y="8280"/>
                    <a:pt x="2238" y="8371"/>
                  </a:cubicBezTo>
                  <a:cubicBezTo>
                    <a:pt x="2336" y="8379"/>
                    <a:pt x="2435" y="8383"/>
                    <a:pt x="2533" y="8383"/>
                  </a:cubicBezTo>
                  <a:cubicBezTo>
                    <a:pt x="3875" y="8383"/>
                    <a:pt x="5209" y="7669"/>
                    <a:pt x="5890" y="6500"/>
                  </a:cubicBezTo>
                  <a:cubicBezTo>
                    <a:pt x="6040" y="6534"/>
                    <a:pt x="6193" y="6550"/>
                    <a:pt x="6347" y="6550"/>
                  </a:cubicBezTo>
                  <a:cubicBezTo>
                    <a:pt x="6916" y="6550"/>
                    <a:pt x="7485" y="6324"/>
                    <a:pt x="7898" y="5929"/>
                  </a:cubicBezTo>
                  <a:cubicBezTo>
                    <a:pt x="8423" y="5427"/>
                    <a:pt x="8674" y="4651"/>
                    <a:pt x="8560" y="3943"/>
                  </a:cubicBezTo>
                  <a:lnTo>
                    <a:pt x="8560" y="3943"/>
                  </a:lnTo>
                  <a:cubicBezTo>
                    <a:pt x="9017" y="4582"/>
                    <a:pt x="9770" y="4993"/>
                    <a:pt x="10569" y="5039"/>
                  </a:cubicBezTo>
                  <a:cubicBezTo>
                    <a:pt x="10594" y="5039"/>
                    <a:pt x="10619" y="5040"/>
                    <a:pt x="10644" y="5040"/>
                  </a:cubicBezTo>
                  <a:cubicBezTo>
                    <a:pt x="11418" y="5040"/>
                    <a:pt x="12182" y="4700"/>
                    <a:pt x="12669" y="4103"/>
                  </a:cubicBezTo>
                  <a:lnTo>
                    <a:pt x="12669" y="4103"/>
                  </a:lnTo>
                  <a:cubicBezTo>
                    <a:pt x="12600" y="4537"/>
                    <a:pt x="12783" y="5016"/>
                    <a:pt x="13125" y="5290"/>
                  </a:cubicBezTo>
                  <a:cubicBezTo>
                    <a:pt x="13351" y="5459"/>
                    <a:pt x="13630" y="5542"/>
                    <a:pt x="13907" y="5542"/>
                  </a:cubicBezTo>
                  <a:cubicBezTo>
                    <a:pt x="14077" y="5542"/>
                    <a:pt x="14247" y="5510"/>
                    <a:pt x="14403" y="5450"/>
                  </a:cubicBezTo>
                  <a:cubicBezTo>
                    <a:pt x="14563" y="6043"/>
                    <a:pt x="15043" y="6545"/>
                    <a:pt x="15636" y="6773"/>
                  </a:cubicBezTo>
                  <a:cubicBezTo>
                    <a:pt x="15848" y="6858"/>
                    <a:pt x="16079" y="6899"/>
                    <a:pt x="16313" y="6899"/>
                  </a:cubicBezTo>
                  <a:cubicBezTo>
                    <a:pt x="16708" y="6899"/>
                    <a:pt x="17110" y="6783"/>
                    <a:pt x="17439" y="6568"/>
                  </a:cubicBezTo>
                  <a:cubicBezTo>
                    <a:pt x="17916" y="7185"/>
                    <a:pt x="18693" y="7509"/>
                    <a:pt x="19465" y="7509"/>
                  </a:cubicBezTo>
                  <a:cubicBezTo>
                    <a:pt x="19951" y="7509"/>
                    <a:pt x="20435" y="7380"/>
                    <a:pt x="20840" y="7116"/>
                  </a:cubicBezTo>
                  <a:cubicBezTo>
                    <a:pt x="20863" y="7070"/>
                    <a:pt x="20909" y="7047"/>
                    <a:pt x="20954" y="7025"/>
                  </a:cubicBezTo>
                  <a:cubicBezTo>
                    <a:pt x="20954" y="6157"/>
                    <a:pt x="20635" y="5290"/>
                    <a:pt x="20087" y="4628"/>
                  </a:cubicBezTo>
                  <a:cubicBezTo>
                    <a:pt x="20270" y="4286"/>
                    <a:pt x="20384" y="3898"/>
                    <a:pt x="20407" y="3509"/>
                  </a:cubicBezTo>
                  <a:cubicBezTo>
                    <a:pt x="20338" y="3487"/>
                    <a:pt x="20292" y="3464"/>
                    <a:pt x="20247" y="3418"/>
                  </a:cubicBezTo>
                  <a:cubicBezTo>
                    <a:pt x="16983" y="1364"/>
                    <a:pt x="13171" y="177"/>
                    <a:pt x="9336" y="17"/>
                  </a:cubicBezTo>
                  <a:cubicBezTo>
                    <a:pt x="9074" y="6"/>
                    <a:pt x="8811" y="1"/>
                    <a:pt x="8547"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1606750" y="7351784"/>
              <a:ext cx="5278410" cy="2748387"/>
            </a:xfrm>
            <a:custGeom>
              <a:avLst/>
              <a:gdLst/>
              <a:ahLst/>
              <a:cxnLst/>
              <a:rect l="l" t="t" r="r" b="b"/>
              <a:pathLst>
                <a:path w="32367" h="16853" extrusionOk="0">
                  <a:moveTo>
                    <a:pt x="12189" y="0"/>
                  </a:moveTo>
                  <a:cubicBezTo>
                    <a:pt x="10463" y="0"/>
                    <a:pt x="8746" y="275"/>
                    <a:pt x="7167" y="937"/>
                  </a:cubicBezTo>
                  <a:cubicBezTo>
                    <a:pt x="5410" y="1690"/>
                    <a:pt x="3835" y="2946"/>
                    <a:pt x="2831" y="4566"/>
                  </a:cubicBezTo>
                  <a:cubicBezTo>
                    <a:pt x="2397" y="5228"/>
                    <a:pt x="2237" y="5913"/>
                    <a:pt x="1575" y="6369"/>
                  </a:cubicBezTo>
                  <a:cubicBezTo>
                    <a:pt x="753" y="6917"/>
                    <a:pt x="46" y="7465"/>
                    <a:pt x="23" y="8538"/>
                  </a:cubicBezTo>
                  <a:cubicBezTo>
                    <a:pt x="0" y="9725"/>
                    <a:pt x="1005" y="10820"/>
                    <a:pt x="2169" y="10912"/>
                  </a:cubicBezTo>
                  <a:cubicBezTo>
                    <a:pt x="1484" y="11322"/>
                    <a:pt x="1233" y="12350"/>
                    <a:pt x="1666" y="13011"/>
                  </a:cubicBezTo>
                  <a:cubicBezTo>
                    <a:pt x="1939" y="13442"/>
                    <a:pt x="2447" y="13684"/>
                    <a:pt x="2952" y="13684"/>
                  </a:cubicBezTo>
                  <a:cubicBezTo>
                    <a:pt x="3248" y="13684"/>
                    <a:pt x="3544" y="13600"/>
                    <a:pt x="3789" y="13422"/>
                  </a:cubicBezTo>
                  <a:lnTo>
                    <a:pt x="3789" y="13422"/>
                  </a:lnTo>
                  <a:cubicBezTo>
                    <a:pt x="3721" y="14198"/>
                    <a:pt x="4223" y="14952"/>
                    <a:pt x="4953" y="15203"/>
                  </a:cubicBezTo>
                  <a:cubicBezTo>
                    <a:pt x="5108" y="15253"/>
                    <a:pt x="5270" y="15276"/>
                    <a:pt x="5433" y="15276"/>
                  </a:cubicBezTo>
                  <a:cubicBezTo>
                    <a:pt x="6018" y="15276"/>
                    <a:pt x="6618" y="14972"/>
                    <a:pt x="6939" y="14472"/>
                  </a:cubicBezTo>
                  <a:cubicBezTo>
                    <a:pt x="7373" y="15317"/>
                    <a:pt x="7989" y="16093"/>
                    <a:pt x="8834" y="16527"/>
                  </a:cubicBezTo>
                  <a:cubicBezTo>
                    <a:pt x="9246" y="16738"/>
                    <a:pt x="9718" y="16852"/>
                    <a:pt x="10183" y="16852"/>
                  </a:cubicBezTo>
                  <a:cubicBezTo>
                    <a:pt x="10672" y="16852"/>
                    <a:pt x="11153" y="16727"/>
                    <a:pt x="11550" y="16458"/>
                  </a:cubicBezTo>
                  <a:cubicBezTo>
                    <a:pt x="12326" y="15910"/>
                    <a:pt x="12668" y="14746"/>
                    <a:pt x="12143" y="13947"/>
                  </a:cubicBezTo>
                  <a:lnTo>
                    <a:pt x="12143" y="13947"/>
                  </a:lnTo>
                  <a:cubicBezTo>
                    <a:pt x="12353" y="14099"/>
                    <a:pt x="12610" y="14173"/>
                    <a:pt x="12866" y="14173"/>
                  </a:cubicBezTo>
                  <a:cubicBezTo>
                    <a:pt x="13112" y="14173"/>
                    <a:pt x="13357" y="14104"/>
                    <a:pt x="13558" y="13970"/>
                  </a:cubicBezTo>
                  <a:cubicBezTo>
                    <a:pt x="13992" y="13673"/>
                    <a:pt x="14175" y="13103"/>
                    <a:pt x="14038" y="12623"/>
                  </a:cubicBezTo>
                  <a:lnTo>
                    <a:pt x="14038" y="12623"/>
                  </a:lnTo>
                  <a:cubicBezTo>
                    <a:pt x="14257" y="12743"/>
                    <a:pt x="14498" y="12797"/>
                    <a:pt x="14741" y="12797"/>
                  </a:cubicBezTo>
                  <a:cubicBezTo>
                    <a:pt x="15612" y="12797"/>
                    <a:pt x="16513" y="12100"/>
                    <a:pt x="16549" y="11208"/>
                  </a:cubicBezTo>
                  <a:cubicBezTo>
                    <a:pt x="16617" y="12007"/>
                    <a:pt x="17302" y="12692"/>
                    <a:pt x="18101" y="12760"/>
                  </a:cubicBezTo>
                  <a:cubicBezTo>
                    <a:pt x="18143" y="12764"/>
                    <a:pt x="18185" y="12766"/>
                    <a:pt x="18227" y="12766"/>
                  </a:cubicBezTo>
                  <a:cubicBezTo>
                    <a:pt x="18937" y="12766"/>
                    <a:pt x="19606" y="12257"/>
                    <a:pt x="19824" y="11582"/>
                  </a:cubicBezTo>
                  <a:lnTo>
                    <a:pt x="19824" y="11582"/>
                  </a:lnTo>
                  <a:cubicBezTo>
                    <a:pt x="19686" y="12219"/>
                    <a:pt x="20128" y="12953"/>
                    <a:pt x="20771" y="13103"/>
                  </a:cubicBezTo>
                  <a:cubicBezTo>
                    <a:pt x="20855" y="13122"/>
                    <a:pt x="20940" y="13132"/>
                    <a:pt x="21024" y="13132"/>
                  </a:cubicBezTo>
                  <a:cubicBezTo>
                    <a:pt x="21497" y="13132"/>
                    <a:pt x="21960" y="12839"/>
                    <a:pt x="22179" y="12415"/>
                  </a:cubicBezTo>
                  <a:lnTo>
                    <a:pt x="22179" y="12415"/>
                  </a:lnTo>
                  <a:cubicBezTo>
                    <a:pt x="22057" y="12873"/>
                    <a:pt x="22011" y="13348"/>
                    <a:pt x="22118" y="13810"/>
                  </a:cubicBezTo>
                  <a:cubicBezTo>
                    <a:pt x="22278" y="14381"/>
                    <a:pt x="22780" y="14929"/>
                    <a:pt x="23373" y="14952"/>
                  </a:cubicBezTo>
                  <a:cubicBezTo>
                    <a:pt x="23395" y="14953"/>
                    <a:pt x="23417" y="14954"/>
                    <a:pt x="23438" y="14954"/>
                  </a:cubicBezTo>
                  <a:cubicBezTo>
                    <a:pt x="23792" y="14954"/>
                    <a:pt x="24144" y="14735"/>
                    <a:pt x="24325" y="14433"/>
                  </a:cubicBezTo>
                  <a:lnTo>
                    <a:pt x="24325" y="14433"/>
                  </a:lnTo>
                  <a:cubicBezTo>
                    <a:pt x="24379" y="14780"/>
                    <a:pt x="24600" y="15107"/>
                    <a:pt x="24925" y="15248"/>
                  </a:cubicBezTo>
                  <a:cubicBezTo>
                    <a:pt x="25042" y="15299"/>
                    <a:pt x="25167" y="15323"/>
                    <a:pt x="25293" y="15323"/>
                  </a:cubicBezTo>
                  <a:cubicBezTo>
                    <a:pt x="25730" y="15323"/>
                    <a:pt x="26171" y="15035"/>
                    <a:pt x="26295" y="14609"/>
                  </a:cubicBezTo>
                  <a:cubicBezTo>
                    <a:pt x="26474" y="14928"/>
                    <a:pt x="26826" y="15124"/>
                    <a:pt x="27186" y="15124"/>
                  </a:cubicBezTo>
                  <a:cubicBezTo>
                    <a:pt x="27239" y="15124"/>
                    <a:pt x="27292" y="15120"/>
                    <a:pt x="27345" y="15111"/>
                  </a:cubicBezTo>
                  <a:cubicBezTo>
                    <a:pt x="27733" y="15020"/>
                    <a:pt x="28075" y="14678"/>
                    <a:pt x="28121" y="14267"/>
                  </a:cubicBezTo>
                  <a:cubicBezTo>
                    <a:pt x="28505" y="14638"/>
                    <a:pt x="29032" y="14815"/>
                    <a:pt x="29565" y="14815"/>
                  </a:cubicBezTo>
                  <a:cubicBezTo>
                    <a:pt x="29984" y="14815"/>
                    <a:pt x="30407" y="14706"/>
                    <a:pt x="30769" y="14495"/>
                  </a:cubicBezTo>
                  <a:cubicBezTo>
                    <a:pt x="31590" y="14039"/>
                    <a:pt x="32093" y="13126"/>
                    <a:pt x="32230" y="12190"/>
                  </a:cubicBezTo>
                  <a:cubicBezTo>
                    <a:pt x="32366" y="11254"/>
                    <a:pt x="32138" y="10295"/>
                    <a:pt x="31773" y="9428"/>
                  </a:cubicBezTo>
                  <a:cubicBezTo>
                    <a:pt x="30974" y="7556"/>
                    <a:pt x="29491" y="6073"/>
                    <a:pt x="27801" y="4977"/>
                  </a:cubicBezTo>
                  <a:cubicBezTo>
                    <a:pt x="26135" y="3859"/>
                    <a:pt x="24241" y="3105"/>
                    <a:pt x="22346" y="2375"/>
                  </a:cubicBezTo>
                  <a:cubicBezTo>
                    <a:pt x="19927" y="1462"/>
                    <a:pt x="17439" y="595"/>
                    <a:pt x="14859" y="207"/>
                  </a:cubicBezTo>
                  <a:cubicBezTo>
                    <a:pt x="13979" y="74"/>
                    <a:pt x="13083" y="0"/>
                    <a:pt x="1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1606750" y="7849178"/>
              <a:ext cx="5278410" cy="1668635"/>
            </a:xfrm>
            <a:custGeom>
              <a:avLst/>
              <a:gdLst/>
              <a:ahLst/>
              <a:cxnLst/>
              <a:rect l="l" t="t" r="r" b="b"/>
              <a:pathLst>
                <a:path w="32367" h="10232" extrusionOk="0">
                  <a:moveTo>
                    <a:pt x="16439" y="0"/>
                  </a:moveTo>
                  <a:cubicBezTo>
                    <a:pt x="12482" y="0"/>
                    <a:pt x="8531" y="562"/>
                    <a:pt x="4634" y="1265"/>
                  </a:cubicBezTo>
                  <a:cubicBezTo>
                    <a:pt x="3995" y="1379"/>
                    <a:pt x="3356" y="1493"/>
                    <a:pt x="2739" y="1676"/>
                  </a:cubicBezTo>
                  <a:cubicBezTo>
                    <a:pt x="2374" y="2292"/>
                    <a:pt x="2191" y="2908"/>
                    <a:pt x="1575" y="3319"/>
                  </a:cubicBezTo>
                  <a:cubicBezTo>
                    <a:pt x="753" y="3867"/>
                    <a:pt x="46" y="4415"/>
                    <a:pt x="23" y="5488"/>
                  </a:cubicBezTo>
                  <a:cubicBezTo>
                    <a:pt x="0" y="6675"/>
                    <a:pt x="1005" y="7770"/>
                    <a:pt x="2169" y="7862"/>
                  </a:cubicBezTo>
                  <a:cubicBezTo>
                    <a:pt x="1849" y="8044"/>
                    <a:pt x="1644" y="8364"/>
                    <a:pt x="1530" y="8706"/>
                  </a:cubicBezTo>
                  <a:cubicBezTo>
                    <a:pt x="1826" y="8980"/>
                    <a:pt x="2100" y="9277"/>
                    <a:pt x="2511" y="9437"/>
                  </a:cubicBezTo>
                  <a:cubicBezTo>
                    <a:pt x="2783" y="9542"/>
                    <a:pt x="3072" y="9593"/>
                    <a:pt x="3360" y="9593"/>
                  </a:cubicBezTo>
                  <a:cubicBezTo>
                    <a:pt x="3823" y="9593"/>
                    <a:pt x="4286" y="9461"/>
                    <a:pt x="4679" y="9208"/>
                  </a:cubicBezTo>
                  <a:cubicBezTo>
                    <a:pt x="4972" y="9859"/>
                    <a:pt x="5682" y="10217"/>
                    <a:pt x="6382" y="10217"/>
                  </a:cubicBezTo>
                  <a:cubicBezTo>
                    <a:pt x="6884" y="10217"/>
                    <a:pt x="7381" y="10033"/>
                    <a:pt x="7715" y="9642"/>
                  </a:cubicBezTo>
                  <a:cubicBezTo>
                    <a:pt x="8181" y="10027"/>
                    <a:pt x="8782" y="10232"/>
                    <a:pt x="9376" y="10232"/>
                  </a:cubicBezTo>
                  <a:cubicBezTo>
                    <a:pt x="9626" y="10232"/>
                    <a:pt x="9875" y="10196"/>
                    <a:pt x="10112" y="10121"/>
                  </a:cubicBezTo>
                  <a:cubicBezTo>
                    <a:pt x="10934" y="9870"/>
                    <a:pt x="11595" y="9185"/>
                    <a:pt x="11824" y="8387"/>
                  </a:cubicBezTo>
                  <a:cubicBezTo>
                    <a:pt x="12291" y="8684"/>
                    <a:pt x="12846" y="8841"/>
                    <a:pt x="13396" y="8841"/>
                  </a:cubicBezTo>
                  <a:cubicBezTo>
                    <a:pt x="13733" y="8841"/>
                    <a:pt x="14068" y="8782"/>
                    <a:pt x="14380" y="8660"/>
                  </a:cubicBezTo>
                  <a:cubicBezTo>
                    <a:pt x="15202" y="8341"/>
                    <a:pt x="15864" y="7610"/>
                    <a:pt x="16069" y="6743"/>
                  </a:cubicBezTo>
                  <a:cubicBezTo>
                    <a:pt x="16357" y="7082"/>
                    <a:pt x="16795" y="7270"/>
                    <a:pt x="17226" y="7270"/>
                  </a:cubicBezTo>
                  <a:cubicBezTo>
                    <a:pt x="17376" y="7270"/>
                    <a:pt x="17525" y="7247"/>
                    <a:pt x="17667" y="7200"/>
                  </a:cubicBezTo>
                  <a:cubicBezTo>
                    <a:pt x="18238" y="7040"/>
                    <a:pt x="18671" y="6515"/>
                    <a:pt x="18740" y="5944"/>
                  </a:cubicBezTo>
                  <a:cubicBezTo>
                    <a:pt x="18756" y="5945"/>
                    <a:pt x="18772" y="5945"/>
                    <a:pt x="18788" y="5945"/>
                  </a:cubicBezTo>
                  <a:cubicBezTo>
                    <a:pt x="19251" y="5945"/>
                    <a:pt x="19705" y="5633"/>
                    <a:pt x="19904" y="5214"/>
                  </a:cubicBezTo>
                  <a:lnTo>
                    <a:pt x="19904" y="5214"/>
                  </a:lnTo>
                  <a:cubicBezTo>
                    <a:pt x="19607" y="6287"/>
                    <a:pt x="20223" y="7542"/>
                    <a:pt x="21251" y="7930"/>
                  </a:cubicBezTo>
                  <a:cubicBezTo>
                    <a:pt x="21490" y="8023"/>
                    <a:pt x="21744" y="8067"/>
                    <a:pt x="21998" y="8067"/>
                  </a:cubicBezTo>
                  <a:cubicBezTo>
                    <a:pt x="22930" y="8067"/>
                    <a:pt x="23872" y="7480"/>
                    <a:pt x="24195" y="6583"/>
                  </a:cubicBezTo>
                  <a:cubicBezTo>
                    <a:pt x="24241" y="6903"/>
                    <a:pt x="24537" y="7200"/>
                    <a:pt x="24857" y="7245"/>
                  </a:cubicBezTo>
                  <a:cubicBezTo>
                    <a:pt x="24906" y="7255"/>
                    <a:pt x="24955" y="7260"/>
                    <a:pt x="25003" y="7260"/>
                  </a:cubicBezTo>
                  <a:cubicBezTo>
                    <a:pt x="25298" y="7260"/>
                    <a:pt x="25586" y="7090"/>
                    <a:pt x="25724" y="6836"/>
                  </a:cubicBezTo>
                  <a:lnTo>
                    <a:pt x="25724" y="6836"/>
                  </a:lnTo>
                  <a:cubicBezTo>
                    <a:pt x="25268" y="7680"/>
                    <a:pt x="25497" y="8843"/>
                    <a:pt x="26226" y="9459"/>
                  </a:cubicBezTo>
                  <a:cubicBezTo>
                    <a:pt x="26617" y="9791"/>
                    <a:pt x="27124" y="9956"/>
                    <a:pt x="27627" y="9956"/>
                  </a:cubicBezTo>
                  <a:cubicBezTo>
                    <a:pt x="28094" y="9956"/>
                    <a:pt x="28557" y="9814"/>
                    <a:pt x="28920" y="9528"/>
                  </a:cubicBezTo>
                  <a:cubicBezTo>
                    <a:pt x="29095" y="9923"/>
                    <a:pt x="29524" y="10191"/>
                    <a:pt x="29942" y="10191"/>
                  </a:cubicBezTo>
                  <a:cubicBezTo>
                    <a:pt x="29959" y="10191"/>
                    <a:pt x="29976" y="10191"/>
                    <a:pt x="29993" y="10190"/>
                  </a:cubicBezTo>
                  <a:cubicBezTo>
                    <a:pt x="30449" y="10167"/>
                    <a:pt x="30860" y="9870"/>
                    <a:pt x="30997" y="9437"/>
                  </a:cubicBezTo>
                  <a:cubicBezTo>
                    <a:pt x="31285" y="9663"/>
                    <a:pt x="31629" y="9759"/>
                    <a:pt x="31962" y="9759"/>
                  </a:cubicBezTo>
                  <a:cubicBezTo>
                    <a:pt x="31998" y="9759"/>
                    <a:pt x="32034" y="9758"/>
                    <a:pt x="32070" y="9756"/>
                  </a:cubicBezTo>
                  <a:cubicBezTo>
                    <a:pt x="32138" y="9551"/>
                    <a:pt x="32184" y="9345"/>
                    <a:pt x="32230" y="9140"/>
                  </a:cubicBezTo>
                  <a:cubicBezTo>
                    <a:pt x="32366" y="8204"/>
                    <a:pt x="32138" y="7245"/>
                    <a:pt x="31773" y="6378"/>
                  </a:cubicBezTo>
                  <a:cubicBezTo>
                    <a:pt x="30997" y="4552"/>
                    <a:pt x="29536" y="3091"/>
                    <a:pt x="27893" y="1973"/>
                  </a:cubicBezTo>
                  <a:cubicBezTo>
                    <a:pt x="24788" y="763"/>
                    <a:pt x="21410" y="169"/>
                    <a:pt x="18055" y="32"/>
                  </a:cubicBezTo>
                  <a:cubicBezTo>
                    <a:pt x="17516" y="11"/>
                    <a:pt x="16977" y="0"/>
                    <a:pt x="16439"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2526195" y="7351948"/>
              <a:ext cx="3670278" cy="6637030"/>
            </a:xfrm>
            <a:custGeom>
              <a:avLst/>
              <a:gdLst/>
              <a:ahLst/>
              <a:cxnLst/>
              <a:rect l="l" t="t" r="r" b="b"/>
              <a:pathLst>
                <a:path w="22506" h="40698" extrusionOk="0">
                  <a:moveTo>
                    <a:pt x="12691" y="0"/>
                  </a:moveTo>
                  <a:cubicBezTo>
                    <a:pt x="12075" y="1621"/>
                    <a:pt x="11732" y="3355"/>
                    <a:pt x="11618" y="5090"/>
                  </a:cubicBezTo>
                  <a:cubicBezTo>
                    <a:pt x="11527" y="6825"/>
                    <a:pt x="11618" y="8560"/>
                    <a:pt x="11755" y="10271"/>
                  </a:cubicBezTo>
                  <a:cubicBezTo>
                    <a:pt x="11915" y="11983"/>
                    <a:pt x="12143" y="13672"/>
                    <a:pt x="12326" y="15316"/>
                  </a:cubicBezTo>
                  <a:cubicBezTo>
                    <a:pt x="12463" y="16389"/>
                    <a:pt x="12554" y="17461"/>
                    <a:pt x="12645" y="18534"/>
                  </a:cubicBezTo>
                  <a:cubicBezTo>
                    <a:pt x="12508" y="18443"/>
                    <a:pt x="12371" y="18329"/>
                    <a:pt x="12234" y="18237"/>
                  </a:cubicBezTo>
                  <a:cubicBezTo>
                    <a:pt x="11915" y="17964"/>
                    <a:pt x="11595" y="17644"/>
                    <a:pt x="11321" y="17324"/>
                  </a:cubicBezTo>
                  <a:cubicBezTo>
                    <a:pt x="11253" y="17256"/>
                    <a:pt x="11162" y="17165"/>
                    <a:pt x="11116" y="17073"/>
                  </a:cubicBezTo>
                  <a:lnTo>
                    <a:pt x="11002" y="16959"/>
                  </a:lnTo>
                  <a:lnTo>
                    <a:pt x="10911" y="16822"/>
                  </a:lnTo>
                  <a:lnTo>
                    <a:pt x="10819" y="16708"/>
                  </a:lnTo>
                  <a:lnTo>
                    <a:pt x="10728" y="16571"/>
                  </a:lnTo>
                  <a:cubicBezTo>
                    <a:pt x="10659" y="16480"/>
                    <a:pt x="10614" y="16389"/>
                    <a:pt x="10545" y="16297"/>
                  </a:cubicBezTo>
                  <a:cubicBezTo>
                    <a:pt x="10089" y="15544"/>
                    <a:pt x="9701" y="14700"/>
                    <a:pt x="9313" y="13832"/>
                  </a:cubicBezTo>
                  <a:lnTo>
                    <a:pt x="8719" y="12508"/>
                  </a:lnTo>
                  <a:cubicBezTo>
                    <a:pt x="8537" y="12075"/>
                    <a:pt x="8331" y="11618"/>
                    <a:pt x="8103" y="11184"/>
                  </a:cubicBezTo>
                  <a:lnTo>
                    <a:pt x="7783" y="10523"/>
                  </a:lnTo>
                  <a:lnTo>
                    <a:pt x="7418" y="9861"/>
                  </a:lnTo>
                  <a:cubicBezTo>
                    <a:pt x="7304" y="9655"/>
                    <a:pt x="7167" y="9427"/>
                    <a:pt x="7053" y="9221"/>
                  </a:cubicBezTo>
                  <a:cubicBezTo>
                    <a:pt x="6916" y="9016"/>
                    <a:pt x="6779" y="8811"/>
                    <a:pt x="6642" y="8582"/>
                  </a:cubicBezTo>
                  <a:cubicBezTo>
                    <a:pt x="6117" y="7761"/>
                    <a:pt x="5524" y="6962"/>
                    <a:pt x="4862" y="6209"/>
                  </a:cubicBezTo>
                  <a:lnTo>
                    <a:pt x="4611" y="5935"/>
                  </a:lnTo>
                  <a:cubicBezTo>
                    <a:pt x="4542" y="5843"/>
                    <a:pt x="4451" y="5752"/>
                    <a:pt x="4360" y="5661"/>
                  </a:cubicBezTo>
                  <a:cubicBezTo>
                    <a:pt x="4200" y="5501"/>
                    <a:pt x="4017" y="5318"/>
                    <a:pt x="3835" y="5136"/>
                  </a:cubicBezTo>
                  <a:cubicBezTo>
                    <a:pt x="3652" y="4976"/>
                    <a:pt x="3470" y="4793"/>
                    <a:pt x="3287" y="4656"/>
                  </a:cubicBezTo>
                  <a:lnTo>
                    <a:pt x="3013" y="4405"/>
                  </a:lnTo>
                  <a:lnTo>
                    <a:pt x="2853" y="4291"/>
                  </a:lnTo>
                  <a:lnTo>
                    <a:pt x="2716" y="4177"/>
                  </a:lnTo>
                  <a:cubicBezTo>
                    <a:pt x="1917" y="3584"/>
                    <a:pt x="1096" y="3059"/>
                    <a:pt x="183" y="2648"/>
                  </a:cubicBezTo>
                  <a:lnTo>
                    <a:pt x="0" y="3013"/>
                  </a:lnTo>
                  <a:cubicBezTo>
                    <a:pt x="1621" y="3995"/>
                    <a:pt x="2967" y="5341"/>
                    <a:pt x="4063" y="6848"/>
                  </a:cubicBezTo>
                  <a:cubicBezTo>
                    <a:pt x="4634" y="7624"/>
                    <a:pt x="5113" y="8423"/>
                    <a:pt x="5569" y="9244"/>
                  </a:cubicBezTo>
                  <a:cubicBezTo>
                    <a:pt x="5661" y="9450"/>
                    <a:pt x="5775" y="9655"/>
                    <a:pt x="5889" y="9861"/>
                  </a:cubicBezTo>
                  <a:cubicBezTo>
                    <a:pt x="5980" y="10066"/>
                    <a:pt x="6094" y="10271"/>
                    <a:pt x="6186" y="10500"/>
                  </a:cubicBezTo>
                  <a:lnTo>
                    <a:pt x="6482" y="11139"/>
                  </a:lnTo>
                  <a:lnTo>
                    <a:pt x="6756" y="11778"/>
                  </a:lnTo>
                  <a:cubicBezTo>
                    <a:pt x="7053" y="12508"/>
                    <a:pt x="7327" y="13284"/>
                    <a:pt x="7601" y="14038"/>
                  </a:cubicBezTo>
                  <a:cubicBezTo>
                    <a:pt x="7190" y="14015"/>
                    <a:pt x="6756" y="13946"/>
                    <a:pt x="6323" y="13855"/>
                  </a:cubicBezTo>
                  <a:cubicBezTo>
                    <a:pt x="5524" y="13672"/>
                    <a:pt x="4725" y="13421"/>
                    <a:pt x="3972" y="13033"/>
                  </a:cubicBezTo>
                  <a:lnTo>
                    <a:pt x="3721" y="13444"/>
                  </a:lnTo>
                  <a:cubicBezTo>
                    <a:pt x="4428" y="13969"/>
                    <a:pt x="5250" y="14380"/>
                    <a:pt x="6094" y="14700"/>
                  </a:cubicBezTo>
                  <a:cubicBezTo>
                    <a:pt x="6711" y="14928"/>
                    <a:pt x="7373" y="15110"/>
                    <a:pt x="8057" y="15225"/>
                  </a:cubicBezTo>
                  <a:cubicBezTo>
                    <a:pt x="8308" y="15886"/>
                    <a:pt x="8628" y="16571"/>
                    <a:pt x="8993" y="17210"/>
                  </a:cubicBezTo>
                  <a:cubicBezTo>
                    <a:pt x="9062" y="17324"/>
                    <a:pt x="9107" y="17439"/>
                    <a:pt x="9199" y="17553"/>
                  </a:cubicBezTo>
                  <a:lnTo>
                    <a:pt x="9290" y="17735"/>
                  </a:lnTo>
                  <a:lnTo>
                    <a:pt x="9404" y="17895"/>
                  </a:lnTo>
                  <a:lnTo>
                    <a:pt x="9518" y="18055"/>
                  </a:lnTo>
                  <a:lnTo>
                    <a:pt x="9655" y="18215"/>
                  </a:lnTo>
                  <a:cubicBezTo>
                    <a:pt x="9724" y="18329"/>
                    <a:pt x="9815" y="18443"/>
                    <a:pt x="9883" y="18534"/>
                  </a:cubicBezTo>
                  <a:cubicBezTo>
                    <a:pt x="10226" y="18945"/>
                    <a:pt x="10614" y="19333"/>
                    <a:pt x="11002" y="19675"/>
                  </a:cubicBezTo>
                  <a:cubicBezTo>
                    <a:pt x="11413" y="20018"/>
                    <a:pt x="11846" y="20337"/>
                    <a:pt x="12326" y="20611"/>
                  </a:cubicBezTo>
                  <a:cubicBezTo>
                    <a:pt x="12463" y="20703"/>
                    <a:pt x="12622" y="20771"/>
                    <a:pt x="12782" y="20862"/>
                  </a:cubicBezTo>
                  <a:cubicBezTo>
                    <a:pt x="12919" y="23989"/>
                    <a:pt x="12874" y="27116"/>
                    <a:pt x="12645" y="30221"/>
                  </a:cubicBezTo>
                  <a:cubicBezTo>
                    <a:pt x="12417" y="33530"/>
                    <a:pt x="11983" y="36794"/>
                    <a:pt x="11344" y="40013"/>
                  </a:cubicBezTo>
                  <a:lnTo>
                    <a:pt x="15909" y="40698"/>
                  </a:lnTo>
                  <a:cubicBezTo>
                    <a:pt x="16275" y="37251"/>
                    <a:pt x="16434" y="33781"/>
                    <a:pt x="16343" y="30312"/>
                  </a:cubicBezTo>
                  <a:cubicBezTo>
                    <a:pt x="16297" y="27664"/>
                    <a:pt x="16115" y="25039"/>
                    <a:pt x="15818" y="22414"/>
                  </a:cubicBezTo>
                  <a:cubicBezTo>
                    <a:pt x="16571" y="21821"/>
                    <a:pt x="17233" y="21159"/>
                    <a:pt x="17827" y="20429"/>
                  </a:cubicBezTo>
                  <a:cubicBezTo>
                    <a:pt x="18694" y="19356"/>
                    <a:pt x="19402" y="18215"/>
                    <a:pt x="19972" y="17005"/>
                  </a:cubicBezTo>
                  <a:cubicBezTo>
                    <a:pt x="20566" y="15795"/>
                    <a:pt x="21022" y="14563"/>
                    <a:pt x="21410" y="13307"/>
                  </a:cubicBezTo>
                  <a:cubicBezTo>
                    <a:pt x="21821" y="12052"/>
                    <a:pt x="22163" y="10796"/>
                    <a:pt x="22506" y="9541"/>
                  </a:cubicBezTo>
                  <a:lnTo>
                    <a:pt x="21844" y="9336"/>
                  </a:lnTo>
                  <a:cubicBezTo>
                    <a:pt x="21456" y="10591"/>
                    <a:pt x="21045" y="11824"/>
                    <a:pt x="20588" y="13010"/>
                  </a:cubicBezTo>
                  <a:cubicBezTo>
                    <a:pt x="20155" y="14220"/>
                    <a:pt x="19630" y="15407"/>
                    <a:pt x="19036" y="16526"/>
                  </a:cubicBezTo>
                  <a:cubicBezTo>
                    <a:pt x="18420" y="17644"/>
                    <a:pt x="17713" y="18671"/>
                    <a:pt x="16891" y="19607"/>
                  </a:cubicBezTo>
                  <a:cubicBezTo>
                    <a:pt x="16480" y="20041"/>
                    <a:pt x="16069" y="20452"/>
                    <a:pt x="15613" y="20840"/>
                  </a:cubicBezTo>
                  <a:cubicBezTo>
                    <a:pt x="15567" y="20566"/>
                    <a:pt x="15544" y="20292"/>
                    <a:pt x="15498" y="20018"/>
                  </a:cubicBezTo>
                  <a:cubicBezTo>
                    <a:pt x="15247" y="18329"/>
                    <a:pt x="14951" y="16640"/>
                    <a:pt x="14608" y="14951"/>
                  </a:cubicBezTo>
                  <a:cubicBezTo>
                    <a:pt x="14448" y="14197"/>
                    <a:pt x="14266" y="13421"/>
                    <a:pt x="14106" y="12668"/>
                  </a:cubicBezTo>
                  <a:cubicBezTo>
                    <a:pt x="14289" y="12189"/>
                    <a:pt x="14540" y="11687"/>
                    <a:pt x="14837" y="11207"/>
                  </a:cubicBezTo>
                  <a:cubicBezTo>
                    <a:pt x="15270" y="10523"/>
                    <a:pt x="15795" y="9838"/>
                    <a:pt x="16320" y="9153"/>
                  </a:cubicBezTo>
                  <a:cubicBezTo>
                    <a:pt x="16845" y="8468"/>
                    <a:pt x="17393" y="7738"/>
                    <a:pt x="17804" y="6939"/>
                  </a:cubicBezTo>
                  <a:cubicBezTo>
                    <a:pt x="18032" y="6528"/>
                    <a:pt x="18215" y="6094"/>
                    <a:pt x="18352" y="5661"/>
                  </a:cubicBezTo>
                  <a:cubicBezTo>
                    <a:pt x="18466" y="5204"/>
                    <a:pt x="18557" y="4748"/>
                    <a:pt x="18580" y="4268"/>
                  </a:cubicBezTo>
                  <a:lnTo>
                    <a:pt x="17804" y="4223"/>
                  </a:lnTo>
                  <a:cubicBezTo>
                    <a:pt x="17735" y="5022"/>
                    <a:pt x="17393" y="5752"/>
                    <a:pt x="16959" y="6437"/>
                  </a:cubicBezTo>
                  <a:cubicBezTo>
                    <a:pt x="16526" y="7144"/>
                    <a:pt x="15978" y="7761"/>
                    <a:pt x="15407" y="8400"/>
                  </a:cubicBezTo>
                  <a:cubicBezTo>
                    <a:pt x="14837" y="9039"/>
                    <a:pt x="14243" y="9701"/>
                    <a:pt x="13695" y="10431"/>
                  </a:cubicBezTo>
                  <a:cubicBezTo>
                    <a:pt x="13672" y="10431"/>
                    <a:pt x="13650" y="10454"/>
                    <a:pt x="13650" y="10477"/>
                  </a:cubicBezTo>
                  <a:cubicBezTo>
                    <a:pt x="13604" y="10340"/>
                    <a:pt x="13581" y="10180"/>
                    <a:pt x="13558" y="10020"/>
                  </a:cubicBezTo>
                  <a:cubicBezTo>
                    <a:pt x="13239" y="8377"/>
                    <a:pt x="12988" y="6756"/>
                    <a:pt x="12942" y="5113"/>
                  </a:cubicBezTo>
                  <a:cubicBezTo>
                    <a:pt x="12919" y="4291"/>
                    <a:pt x="12942" y="3470"/>
                    <a:pt x="13010" y="2648"/>
                  </a:cubicBezTo>
                  <a:cubicBezTo>
                    <a:pt x="13102" y="1849"/>
                    <a:pt x="13239" y="1027"/>
                    <a:pt x="13467" y="251"/>
                  </a:cubicBezTo>
                  <a:lnTo>
                    <a:pt x="126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2738362" y="7969858"/>
              <a:ext cx="1161456" cy="1323068"/>
            </a:xfrm>
            <a:custGeom>
              <a:avLst/>
              <a:gdLst/>
              <a:ahLst/>
              <a:cxnLst/>
              <a:rect l="l" t="t" r="r" b="b"/>
              <a:pathLst>
                <a:path w="7122" h="8113" extrusionOk="0">
                  <a:moveTo>
                    <a:pt x="867" y="0"/>
                  </a:moveTo>
                  <a:cubicBezTo>
                    <a:pt x="571" y="23"/>
                    <a:pt x="274" y="69"/>
                    <a:pt x="0" y="114"/>
                  </a:cubicBezTo>
                  <a:cubicBezTo>
                    <a:pt x="1050" y="982"/>
                    <a:pt x="1986" y="1986"/>
                    <a:pt x="2762" y="3059"/>
                  </a:cubicBezTo>
                  <a:cubicBezTo>
                    <a:pt x="3333" y="3835"/>
                    <a:pt x="3812" y="4634"/>
                    <a:pt x="4268" y="5455"/>
                  </a:cubicBezTo>
                  <a:cubicBezTo>
                    <a:pt x="4360" y="5661"/>
                    <a:pt x="4474" y="5866"/>
                    <a:pt x="4588" y="6072"/>
                  </a:cubicBezTo>
                  <a:cubicBezTo>
                    <a:pt x="4679" y="6277"/>
                    <a:pt x="4793" y="6482"/>
                    <a:pt x="4885" y="6711"/>
                  </a:cubicBezTo>
                  <a:lnTo>
                    <a:pt x="5181" y="7350"/>
                  </a:lnTo>
                  <a:lnTo>
                    <a:pt x="5410" y="7920"/>
                  </a:lnTo>
                  <a:cubicBezTo>
                    <a:pt x="5747" y="8047"/>
                    <a:pt x="6102" y="8113"/>
                    <a:pt x="6458" y="8113"/>
                  </a:cubicBezTo>
                  <a:cubicBezTo>
                    <a:pt x="6680" y="8113"/>
                    <a:pt x="6902" y="8087"/>
                    <a:pt x="7122" y="8035"/>
                  </a:cubicBezTo>
                  <a:cubicBezTo>
                    <a:pt x="7007" y="7806"/>
                    <a:pt x="6916" y="7601"/>
                    <a:pt x="6802" y="7395"/>
                  </a:cubicBezTo>
                  <a:lnTo>
                    <a:pt x="6482" y="6734"/>
                  </a:lnTo>
                  <a:lnTo>
                    <a:pt x="6117" y="6072"/>
                  </a:lnTo>
                  <a:cubicBezTo>
                    <a:pt x="6003" y="5866"/>
                    <a:pt x="5866" y="5638"/>
                    <a:pt x="5752" y="5432"/>
                  </a:cubicBezTo>
                  <a:cubicBezTo>
                    <a:pt x="5615" y="5227"/>
                    <a:pt x="5478" y="5022"/>
                    <a:pt x="5341" y="4793"/>
                  </a:cubicBezTo>
                  <a:cubicBezTo>
                    <a:pt x="4816" y="3972"/>
                    <a:pt x="4223" y="3173"/>
                    <a:pt x="3561" y="2420"/>
                  </a:cubicBezTo>
                  <a:lnTo>
                    <a:pt x="3310" y="2146"/>
                  </a:lnTo>
                  <a:cubicBezTo>
                    <a:pt x="3241" y="2054"/>
                    <a:pt x="3150" y="1963"/>
                    <a:pt x="3059" y="1872"/>
                  </a:cubicBezTo>
                  <a:cubicBezTo>
                    <a:pt x="2899" y="1712"/>
                    <a:pt x="2716" y="1529"/>
                    <a:pt x="2534" y="1347"/>
                  </a:cubicBezTo>
                  <a:cubicBezTo>
                    <a:pt x="2351" y="1187"/>
                    <a:pt x="2169" y="1004"/>
                    <a:pt x="1986" y="867"/>
                  </a:cubicBezTo>
                  <a:lnTo>
                    <a:pt x="1712" y="616"/>
                  </a:lnTo>
                  <a:lnTo>
                    <a:pt x="1552" y="502"/>
                  </a:lnTo>
                  <a:lnTo>
                    <a:pt x="1415" y="388"/>
                  </a:lnTo>
                  <a:cubicBezTo>
                    <a:pt x="1233" y="251"/>
                    <a:pt x="1050" y="114"/>
                    <a:pt x="867"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4405855" y="7850646"/>
              <a:ext cx="297947" cy="1180210"/>
            </a:xfrm>
            <a:custGeom>
              <a:avLst/>
              <a:gdLst/>
              <a:ahLst/>
              <a:cxnLst/>
              <a:rect l="l" t="t" r="r" b="b"/>
              <a:pathLst>
                <a:path w="1827" h="7237" extrusionOk="0">
                  <a:moveTo>
                    <a:pt x="343" y="1"/>
                  </a:moveTo>
                  <a:cubicBezTo>
                    <a:pt x="229" y="685"/>
                    <a:pt x="138" y="1347"/>
                    <a:pt x="92" y="2032"/>
                  </a:cubicBezTo>
                  <a:cubicBezTo>
                    <a:pt x="1" y="3767"/>
                    <a:pt x="92" y="5502"/>
                    <a:pt x="229" y="7213"/>
                  </a:cubicBezTo>
                  <a:lnTo>
                    <a:pt x="252" y="7236"/>
                  </a:lnTo>
                  <a:cubicBezTo>
                    <a:pt x="320" y="7236"/>
                    <a:pt x="412" y="7213"/>
                    <a:pt x="503" y="7191"/>
                  </a:cubicBezTo>
                  <a:cubicBezTo>
                    <a:pt x="1074" y="7031"/>
                    <a:pt x="1507" y="6506"/>
                    <a:pt x="1576" y="5935"/>
                  </a:cubicBezTo>
                  <a:cubicBezTo>
                    <a:pt x="1667" y="5935"/>
                    <a:pt x="1758" y="5935"/>
                    <a:pt x="1827" y="5912"/>
                  </a:cubicBezTo>
                  <a:cubicBezTo>
                    <a:pt x="1621" y="4634"/>
                    <a:pt x="1462" y="3333"/>
                    <a:pt x="1416" y="2055"/>
                  </a:cubicBezTo>
                  <a:cubicBezTo>
                    <a:pt x="1393" y="1393"/>
                    <a:pt x="1393" y="708"/>
                    <a:pt x="1439" y="46"/>
                  </a:cubicBezTo>
                  <a:cubicBezTo>
                    <a:pt x="1256" y="46"/>
                    <a:pt x="1074" y="46"/>
                    <a:pt x="891" y="23"/>
                  </a:cubicBezTo>
                  <a:cubicBezTo>
                    <a:pt x="708" y="23"/>
                    <a:pt x="526" y="23"/>
                    <a:pt x="343"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5909779" y="8874299"/>
              <a:ext cx="286695" cy="591980"/>
            </a:xfrm>
            <a:custGeom>
              <a:avLst/>
              <a:gdLst/>
              <a:ahLst/>
              <a:cxnLst/>
              <a:rect l="l" t="t" r="r" b="b"/>
              <a:pathLst>
                <a:path w="1758" h="3630" extrusionOk="0">
                  <a:moveTo>
                    <a:pt x="1096" y="1"/>
                  </a:moveTo>
                  <a:cubicBezTo>
                    <a:pt x="731" y="1119"/>
                    <a:pt x="388" y="2215"/>
                    <a:pt x="0" y="3287"/>
                  </a:cubicBezTo>
                  <a:cubicBezTo>
                    <a:pt x="229" y="3447"/>
                    <a:pt x="502" y="3561"/>
                    <a:pt x="776" y="3630"/>
                  </a:cubicBezTo>
                  <a:cubicBezTo>
                    <a:pt x="1142" y="2489"/>
                    <a:pt x="1438" y="1347"/>
                    <a:pt x="1758" y="206"/>
                  </a:cubicBezTo>
                  <a:lnTo>
                    <a:pt x="1096"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4863784" y="8040471"/>
              <a:ext cx="692438" cy="1060998"/>
            </a:xfrm>
            <a:custGeom>
              <a:avLst/>
              <a:gdLst/>
              <a:ahLst/>
              <a:cxnLst/>
              <a:rect l="l" t="t" r="r" b="b"/>
              <a:pathLst>
                <a:path w="4246" h="6506" extrusionOk="0">
                  <a:moveTo>
                    <a:pt x="3470" y="1"/>
                  </a:moveTo>
                  <a:cubicBezTo>
                    <a:pt x="3401" y="800"/>
                    <a:pt x="3059" y="1530"/>
                    <a:pt x="2625" y="2215"/>
                  </a:cubicBezTo>
                  <a:cubicBezTo>
                    <a:pt x="2192" y="2922"/>
                    <a:pt x="1644" y="3539"/>
                    <a:pt x="1073" y="4178"/>
                  </a:cubicBezTo>
                  <a:cubicBezTo>
                    <a:pt x="708" y="4566"/>
                    <a:pt x="343" y="4977"/>
                    <a:pt x="0" y="5388"/>
                  </a:cubicBezTo>
                  <a:cubicBezTo>
                    <a:pt x="160" y="5844"/>
                    <a:pt x="434" y="6232"/>
                    <a:pt x="822" y="6506"/>
                  </a:cubicBezTo>
                  <a:cubicBezTo>
                    <a:pt x="1187" y="5981"/>
                    <a:pt x="1575" y="5479"/>
                    <a:pt x="1986" y="4931"/>
                  </a:cubicBezTo>
                  <a:cubicBezTo>
                    <a:pt x="2511" y="4246"/>
                    <a:pt x="3059" y="3516"/>
                    <a:pt x="3470" y="2717"/>
                  </a:cubicBezTo>
                  <a:cubicBezTo>
                    <a:pt x="3698" y="2306"/>
                    <a:pt x="3881" y="1872"/>
                    <a:pt x="4018" y="1439"/>
                  </a:cubicBezTo>
                  <a:cubicBezTo>
                    <a:pt x="4132" y="982"/>
                    <a:pt x="4223" y="526"/>
                    <a:pt x="4246" y="46"/>
                  </a:cubicBezTo>
                  <a:lnTo>
                    <a:pt x="3470"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4703639" y="11177641"/>
              <a:ext cx="242174" cy="730598"/>
            </a:xfrm>
            <a:custGeom>
              <a:avLst/>
              <a:gdLst/>
              <a:ahLst/>
              <a:cxnLst/>
              <a:rect l="l" t="t" r="r" b="b"/>
              <a:pathLst>
                <a:path w="1485" h="4480" extrusionOk="0">
                  <a:moveTo>
                    <a:pt x="731" y="74"/>
                  </a:moveTo>
                  <a:cubicBezTo>
                    <a:pt x="777" y="74"/>
                    <a:pt x="845" y="97"/>
                    <a:pt x="891" y="97"/>
                  </a:cubicBezTo>
                  <a:cubicBezTo>
                    <a:pt x="1028" y="165"/>
                    <a:pt x="1142" y="302"/>
                    <a:pt x="1211" y="485"/>
                  </a:cubicBezTo>
                  <a:cubicBezTo>
                    <a:pt x="1256" y="645"/>
                    <a:pt x="1256" y="827"/>
                    <a:pt x="1256" y="987"/>
                  </a:cubicBezTo>
                  <a:lnTo>
                    <a:pt x="1302" y="2037"/>
                  </a:lnTo>
                  <a:cubicBezTo>
                    <a:pt x="1325" y="2676"/>
                    <a:pt x="1325" y="3315"/>
                    <a:pt x="1348" y="3954"/>
                  </a:cubicBezTo>
                  <a:cubicBezTo>
                    <a:pt x="1348" y="3977"/>
                    <a:pt x="1370" y="4023"/>
                    <a:pt x="1370" y="4046"/>
                  </a:cubicBezTo>
                  <a:cubicBezTo>
                    <a:pt x="1370" y="4182"/>
                    <a:pt x="1393" y="4388"/>
                    <a:pt x="1302" y="4411"/>
                  </a:cubicBezTo>
                  <a:cubicBezTo>
                    <a:pt x="1297" y="4412"/>
                    <a:pt x="1293" y="4413"/>
                    <a:pt x="1288" y="4413"/>
                  </a:cubicBezTo>
                  <a:cubicBezTo>
                    <a:pt x="1216" y="4413"/>
                    <a:pt x="1092" y="4268"/>
                    <a:pt x="1028" y="4182"/>
                  </a:cubicBezTo>
                  <a:cubicBezTo>
                    <a:pt x="845" y="3863"/>
                    <a:pt x="731" y="3452"/>
                    <a:pt x="617" y="3110"/>
                  </a:cubicBezTo>
                  <a:cubicBezTo>
                    <a:pt x="594" y="3018"/>
                    <a:pt x="572" y="2950"/>
                    <a:pt x="549" y="2881"/>
                  </a:cubicBezTo>
                  <a:cubicBezTo>
                    <a:pt x="389" y="2402"/>
                    <a:pt x="275" y="1900"/>
                    <a:pt x="183" y="1398"/>
                  </a:cubicBezTo>
                  <a:cubicBezTo>
                    <a:pt x="115" y="1101"/>
                    <a:pt x="69" y="782"/>
                    <a:pt x="183" y="485"/>
                  </a:cubicBezTo>
                  <a:cubicBezTo>
                    <a:pt x="275" y="279"/>
                    <a:pt x="503" y="74"/>
                    <a:pt x="731" y="74"/>
                  </a:cubicBezTo>
                  <a:close/>
                  <a:moveTo>
                    <a:pt x="750" y="0"/>
                  </a:moveTo>
                  <a:cubicBezTo>
                    <a:pt x="478" y="0"/>
                    <a:pt x="210" y="215"/>
                    <a:pt x="115" y="462"/>
                  </a:cubicBezTo>
                  <a:cubicBezTo>
                    <a:pt x="1" y="759"/>
                    <a:pt x="47" y="1101"/>
                    <a:pt x="92" y="1398"/>
                  </a:cubicBezTo>
                  <a:cubicBezTo>
                    <a:pt x="183" y="1900"/>
                    <a:pt x="320" y="2402"/>
                    <a:pt x="480" y="2904"/>
                  </a:cubicBezTo>
                  <a:cubicBezTo>
                    <a:pt x="503" y="2973"/>
                    <a:pt x="526" y="3041"/>
                    <a:pt x="549" y="3133"/>
                  </a:cubicBezTo>
                  <a:cubicBezTo>
                    <a:pt x="663" y="3475"/>
                    <a:pt x="777" y="3886"/>
                    <a:pt x="982" y="4205"/>
                  </a:cubicBezTo>
                  <a:cubicBezTo>
                    <a:pt x="1005" y="4251"/>
                    <a:pt x="1142" y="4479"/>
                    <a:pt x="1302" y="4479"/>
                  </a:cubicBezTo>
                  <a:lnTo>
                    <a:pt x="1325" y="4479"/>
                  </a:lnTo>
                  <a:cubicBezTo>
                    <a:pt x="1485" y="4434"/>
                    <a:pt x="1462" y="4205"/>
                    <a:pt x="1439" y="4046"/>
                  </a:cubicBezTo>
                  <a:cubicBezTo>
                    <a:pt x="1439" y="4000"/>
                    <a:pt x="1439" y="3977"/>
                    <a:pt x="1439" y="3954"/>
                  </a:cubicBezTo>
                  <a:cubicBezTo>
                    <a:pt x="1416" y="3315"/>
                    <a:pt x="1393" y="2676"/>
                    <a:pt x="1370" y="2037"/>
                  </a:cubicBezTo>
                  <a:lnTo>
                    <a:pt x="1348" y="987"/>
                  </a:lnTo>
                  <a:cubicBezTo>
                    <a:pt x="1325" y="804"/>
                    <a:pt x="1325" y="622"/>
                    <a:pt x="1279" y="462"/>
                  </a:cubicBezTo>
                  <a:cubicBezTo>
                    <a:pt x="1211" y="257"/>
                    <a:pt x="1074" y="97"/>
                    <a:pt x="914" y="28"/>
                  </a:cubicBezTo>
                  <a:cubicBezTo>
                    <a:pt x="860" y="9"/>
                    <a:pt x="805" y="0"/>
                    <a:pt x="750"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1"/>
            <p:cNvSpPr/>
            <p:nvPr/>
          </p:nvSpPr>
          <p:spPr>
            <a:xfrm>
              <a:off x="14435699" y="8621199"/>
              <a:ext cx="275605" cy="2259636"/>
            </a:xfrm>
            <a:custGeom>
              <a:avLst/>
              <a:gdLst/>
              <a:ahLst/>
              <a:cxnLst/>
              <a:rect l="l" t="t" r="r" b="b"/>
              <a:pathLst>
                <a:path w="1690" h="13856" extrusionOk="0">
                  <a:moveTo>
                    <a:pt x="23" y="0"/>
                  </a:moveTo>
                  <a:cubicBezTo>
                    <a:pt x="0" y="0"/>
                    <a:pt x="0" y="23"/>
                    <a:pt x="0" y="46"/>
                  </a:cubicBezTo>
                  <a:cubicBezTo>
                    <a:pt x="731" y="3470"/>
                    <a:pt x="1233" y="6985"/>
                    <a:pt x="1507" y="10500"/>
                  </a:cubicBezTo>
                  <a:cubicBezTo>
                    <a:pt x="1575" y="11436"/>
                    <a:pt x="1621" y="12326"/>
                    <a:pt x="1347" y="13171"/>
                  </a:cubicBezTo>
                  <a:cubicBezTo>
                    <a:pt x="1279" y="13353"/>
                    <a:pt x="1187" y="13536"/>
                    <a:pt x="1096" y="13718"/>
                  </a:cubicBezTo>
                  <a:cubicBezTo>
                    <a:pt x="1096" y="13764"/>
                    <a:pt x="1096" y="13810"/>
                    <a:pt x="1096" y="13855"/>
                  </a:cubicBezTo>
                  <a:cubicBezTo>
                    <a:pt x="1233" y="13650"/>
                    <a:pt x="1324" y="13422"/>
                    <a:pt x="1416" y="13193"/>
                  </a:cubicBezTo>
                  <a:cubicBezTo>
                    <a:pt x="1690" y="12349"/>
                    <a:pt x="1644" y="11436"/>
                    <a:pt x="1575" y="10500"/>
                  </a:cubicBezTo>
                  <a:cubicBezTo>
                    <a:pt x="1301" y="6985"/>
                    <a:pt x="799" y="3470"/>
                    <a:pt x="69" y="23"/>
                  </a:cubicBez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1"/>
            <p:cNvSpPr/>
            <p:nvPr/>
          </p:nvSpPr>
          <p:spPr>
            <a:xfrm>
              <a:off x="14781918" y="11326696"/>
              <a:ext cx="108122" cy="291098"/>
            </a:xfrm>
            <a:custGeom>
              <a:avLst/>
              <a:gdLst/>
              <a:ahLst/>
              <a:cxnLst/>
              <a:rect l="l" t="t" r="r" b="b"/>
              <a:pathLst>
                <a:path w="663" h="1785" extrusionOk="0">
                  <a:moveTo>
                    <a:pt x="297" y="73"/>
                  </a:moveTo>
                  <a:cubicBezTo>
                    <a:pt x="320" y="73"/>
                    <a:pt x="343" y="73"/>
                    <a:pt x="343" y="96"/>
                  </a:cubicBezTo>
                  <a:cubicBezTo>
                    <a:pt x="548" y="210"/>
                    <a:pt x="525" y="1054"/>
                    <a:pt x="502" y="1328"/>
                  </a:cubicBezTo>
                  <a:cubicBezTo>
                    <a:pt x="502" y="1420"/>
                    <a:pt x="480" y="1511"/>
                    <a:pt x="434" y="1579"/>
                  </a:cubicBezTo>
                  <a:cubicBezTo>
                    <a:pt x="411" y="1648"/>
                    <a:pt x="343" y="1694"/>
                    <a:pt x="274" y="1716"/>
                  </a:cubicBezTo>
                  <a:cubicBezTo>
                    <a:pt x="206" y="1397"/>
                    <a:pt x="160" y="1077"/>
                    <a:pt x="137" y="758"/>
                  </a:cubicBezTo>
                  <a:cubicBezTo>
                    <a:pt x="137" y="735"/>
                    <a:pt x="137" y="689"/>
                    <a:pt x="137" y="644"/>
                  </a:cubicBezTo>
                  <a:cubicBezTo>
                    <a:pt x="114" y="461"/>
                    <a:pt x="69" y="187"/>
                    <a:pt x="228" y="96"/>
                  </a:cubicBezTo>
                  <a:cubicBezTo>
                    <a:pt x="251" y="73"/>
                    <a:pt x="274" y="73"/>
                    <a:pt x="297" y="73"/>
                  </a:cubicBezTo>
                  <a:close/>
                  <a:moveTo>
                    <a:pt x="286" y="1"/>
                  </a:moveTo>
                  <a:cubicBezTo>
                    <a:pt x="256" y="1"/>
                    <a:pt x="221" y="8"/>
                    <a:pt x="183" y="27"/>
                  </a:cubicBezTo>
                  <a:cubicBezTo>
                    <a:pt x="0" y="141"/>
                    <a:pt x="23" y="438"/>
                    <a:pt x="46" y="644"/>
                  </a:cubicBezTo>
                  <a:cubicBezTo>
                    <a:pt x="69" y="689"/>
                    <a:pt x="69" y="735"/>
                    <a:pt x="69" y="758"/>
                  </a:cubicBezTo>
                  <a:cubicBezTo>
                    <a:pt x="92" y="1100"/>
                    <a:pt x="137" y="1442"/>
                    <a:pt x="228" y="1762"/>
                  </a:cubicBezTo>
                  <a:cubicBezTo>
                    <a:pt x="228" y="1785"/>
                    <a:pt x="228" y="1785"/>
                    <a:pt x="251" y="1785"/>
                  </a:cubicBezTo>
                  <a:cubicBezTo>
                    <a:pt x="365" y="1785"/>
                    <a:pt x="457" y="1739"/>
                    <a:pt x="502" y="1625"/>
                  </a:cubicBezTo>
                  <a:cubicBezTo>
                    <a:pt x="548" y="1534"/>
                    <a:pt x="571" y="1442"/>
                    <a:pt x="571" y="1351"/>
                  </a:cubicBezTo>
                  <a:cubicBezTo>
                    <a:pt x="594" y="1328"/>
                    <a:pt x="662" y="210"/>
                    <a:pt x="388" y="27"/>
                  </a:cubicBezTo>
                  <a:cubicBezTo>
                    <a:pt x="362" y="14"/>
                    <a:pt x="328" y="1"/>
                    <a:pt x="28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1"/>
            <p:cNvSpPr/>
            <p:nvPr/>
          </p:nvSpPr>
          <p:spPr>
            <a:xfrm>
              <a:off x="13631714" y="8855708"/>
              <a:ext cx="919608" cy="1868734"/>
            </a:xfrm>
            <a:custGeom>
              <a:avLst/>
              <a:gdLst/>
              <a:ahLst/>
              <a:cxnLst/>
              <a:rect l="l" t="t" r="r" b="b"/>
              <a:pathLst>
                <a:path w="5639" h="11459" extrusionOk="0">
                  <a:moveTo>
                    <a:pt x="23" y="0"/>
                  </a:moveTo>
                  <a:cubicBezTo>
                    <a:pt x="0" y="0"/>
                    <a:pt x="0" y="23"/>
                    <a:pt x="0" y="46"/>
                  </a:cubicBezTo>
                  <a:lnTo>
                    <a:pt x="1735" y="5091"/>
                  </a:lnTo>
                  <a:cubicBezTo>
                    <a:pt x="2032" y="5958"/>
                    <a:pt x="2328" y="6848"/>
                    <a:pt x="2876" y="7601"/>
                  </a:cubicBezTo>
                  <a:cubicBezTo>
                    <a:pt x="3173" y="8035"/>
                    <a:pt x="3561" y="8400"/>
                    <a:pt x="3926" y="8765"/>
                  </a:cubicBezTo>
                  <a:cubicBezTo>
                    <a:pt x="4177" y="9016"/>
                    <a:pt x="4428" y="9290"/>
                    <a:pt x="4657" y="9541"/>
                  </a:cubicBezTo>
                  <a:cubicBezTo>
                    <a:pt x="5045" y="10021"/>
                    <a:pt x="5501" y="10683"/>
                    <a:pt x="5570" y="11413"/>
                  </a:cubicBezTo>
                  <a:cubicBezTo>
                    <a:pt x="5592" y="11436"/>
                    <a:pt x="5615" y="11436"/>
                    <a:pt x="5638" y="11459"/>
                  </a:cubicBezTo>
                  <a:cubicBezTo>
                    <a:pt x="5592" y="10683"/>
                    <a:pt x="5136" y="9975"/>
                    <a:pt x="4725" y="9496"/>
                  </a:cubicBezTo>
                  <a:cubicBezTo>
                    <a:pt x="4474" y="9222"/>
                    <a:pt x="4223" y="8971"/>
                    <a:pt x="3972" y="8720"/>
                  </a:cubicBezTo>
                  <a:cubicBezTo>
                    <a:pt x="3607" y="8355"/>
                    <a:pt x="3241" y="7989"/>
                    <a:pt x="2922" y="7556"/>
                  </a:cubicBezTo>
                  <a:cubicBezTo>
                    <a:pt x="2397" y="6802"/>
                    <a:pt x="2100" y="5935"/>
                    <a:pt x="1803" y="5068"/>
                  </a:cubicBezTo>
                  <a:lnTo>
                    <a:pt x="69" y="23"/>
                  </a:ln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1"/>
            <p:cNvSpPr/>
            <p:nvPr/>
          </p:nvSpPr>
          <p:spPr>
            <a:xfrm>
              <a:off x="13140354" y="9522053"/>
              <a:ext cx="636664" cy="301698"/>
            </a:xfrm>
            <a:custGeom>
              <a:avLst/>
              <a:gdLst/>
              <a:ahLst/>
              <a:cxnLst/>
              <a:rect l="l" t="t" r="r" b="b"/>
              <a:pathLst>
                <a:path w="3904" h="1850" extrusionOk="0">
                  <a:moveTo>
                    <a:pt x="46" y="0"/>
                  </a:moveTo>
                  <a:lnTo>
                    <a:pt x="0" y="69"/>
                  </a:lnTo>
                  <a:cubicBezTo>
                    <a:pt x="753" y="548"/>
                    <a:pt x="1598" y="936"/>
                    <a:pt x="2465" y="1210"/>
                  </a:cubicBezTo>
                  <a:cubicBezTo>
                    <a:pt x="2534" y="1233"/>
                    <a:pt x="2580" y="1256"/>
                    <a:pt x="2648" y="1256"/>
                  </a:cubicBezTo>
                  <a:cubicBezTo>
                    <a:pt x="2945" y="1347"/>
                    <a:pt x="3241" y="1438"/>
                    <a:pt x="3515" y="1598"/>
                  </a:cubicBezTo>
                  <a:cubicBezTo>
                    <a:pt x="3607" y="1666"/>
                    <a:pt x="3698" y="1735"/>
                    <a:pt x="3789" y="1826"/>
                  </a:cubicBezTo>
                  <a:cubicBezTo>
                    <a:pt x="3835" y="1826"/>
                    <a:pt x="3858" y="1826"/>
                    <a:pt x="3903" y="1849"/>
                  </a:cubicBezTo>
                  <a:cubicBezTo>
                    <a:pt x="3812" y="1735"/>
                    <a:pt x="3698" y="1621"/>
                    <a:pt x="3538" y="1530"/>
                  </a:cubicBezTo>
                  <a:cubicBezTo>
                    <a:pt x="3264" y="1370"/>
                    <a:pt x="2968" y="1278"/>
                    <a:pt x="2671" y="1187"/>
                  </a:cubicBezTo>
                  <a:cubicBezTo>
                    <a:pt x="2602" y="1187"/>
                    <a:pt x="2557" y="1164"/>
                    <a:pt x="2488" y="1141"/>
                  </a:cubicBezTo>
                  <a:cubicBezTo>
                    <a:pt x="1621" y="868"/>
                    <a:pt x="799" y="480"/>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1"/>
            <p:cNvSpPr/>
            <p:nvPr/>
          </p:nvSpPr>
          <p:spPr>
            <a:xfrm>
              <a:off x="13151444" y="9499711"/>
              <a:ext cx="566051" cy="204828"/>
            </a:xfrm>
            <a:custGeom>
              <a:avLst/>
              <a:gdLst/>
              <a:ahLst/>
              <a:cxnLst/>
              <a:rect l="l" t="t" r="r" b="b"/>
              <a:pathLst>
                <a:path w="3471" h="1256" extrusionOk="0">
                  <a:moveTo>
                    <a:pt x="46" y="0"/>
                  </a:moveTo>
                  <a:lnTo>
                    <a:pt x="1" y="69"/>
                  </a:lnTo>
                  <a:cubicBezTo>
                    <a:pt x="46" y="92"/>
                    <a:pt x="92" y="114"/>
                    <a:pt x="138" y="114"/>
                  </a:cubicBezTo>
                  <a:cubicBezTo>
                    <a:pt x="959" y="480"/>
                    <a:pt x="1804" y="845"/>
                    <a:pt x="2648" y="1164"/>
                  </a:cubicBezTo>
                  <a:cubicBezTo>
                    <a:pt x="2763" y="1210"/>
                    <a:pt x="2877" y="1256"/>
                    <a:pt x="3014" y="1256"/>
                  </a:cubicBezTo>
                  <a:lnTo>
                    <a:pt x="3059" y="1256"/>
                  </a:lnTo>
                  <a:cubicBezTo>
                    <a:pt x="3173" y="1256"/>
                    <a:pt x="3288" y="1210"/>
                    <a:pt x="3356" y="1142"/>
                  </a:cubicBezTo>
                  <a:cubicBezTo>
                    <a:pt x="3447" y="1073"/>
                    <a:pt x="3470" y="959"/>
                    <a:pt x="3470" y="845"/>
                  </a:cubicBezTo>
                  <a:lnTo>
                    <a:pt x="3402" y="845"/>
                  </a:lnTo>
                  <a:cubicBezTo>
                    <a:pt x="3402" y="936"/>
                    <a:pt x="3379" y="1027"/>
                    <a:pt x="3310" y="1096"/>
                  </a:cubicBezTo>
                  <a:cubicBezTo>
                    <a:pt x="3242" y="1164"/>
                    <a:pt x="3128" y="1187"/>
                    <a:pt x="3014" y="1187"/>
                  </a:cubicBezTo>
                  <a:cubicBezTo>
                    <a:pt x="2900" y="1164"/>
                    <a:pt x="2785" y="1119"/>
                    <a:pt x="2671" y="1096"/>
                  </a:cubicBezTo>
                  <a:cubicBezTo>
                    <a:pt x="1827" y="753"/>
                    <a:pt x="982" y="411"/>
                    <a:pt x="160" y="46"/>
                  </a:cubicBezTo>
                  <a:cubicBezTo>
                    <a:pt x="115" y="46"/>
                    <a:pt x="92" y="23"/>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1"/>
            <p:cNvSpPr/>
            <p:nvPr/>
          </p:nvSpPr>
          <p:spPr>
            <a:xfrm>
              <a:off x="14465542" y="8509489"/>
              <a:ext cx="387152" cy="2695223"/>
            </a:xfrm>
            <a:custGeom>
              <a:avLst/>
              <a:gdLst/>
              <a:ahLst/>
              <a:cxnLst/>
              <a:rect l="l" t="t" r="r" b="b"/>
              <a:pathLst>
                <a:path w="2374" h="16527" extrusionOk="0">
                  <a:moveTo>
                    <a:pt x="46" y="1"/>
                  </a:moveTo>
                  <a:cubicBezTo>
                    <a:pt x="23" y="24"/>
                    <a:pt x="0" y="24"/>
                    <a:pt x="23" y="46"/>
                  </a:cubicBezTo>
                  <a:cubicBezTo>
                    <a:pt x="251" y="1553"/>
                    <a:pt x="571" y="3082"/>
                    <a:pt x="890" y="4543"/>
                  </a:cubicBezTo>
                  <a:cubicBezTo>
                    <a:pt x="1575" y="7853"/>
                    <a:pt x="2305" y="11276"/>
                    <a:pt x="2191" y="14677"/>
                  </a:cubicBezTo>
                  <a:cubicBezTo>
                    <a:pt x="2191" y="15065"/>
                    <a:pt x="2146" y="15476"/>
                    <a:pt x="1940" y="15819"/>
                  </a:cubicBezTo>
                  <a:cubicBezTo>
                    <a:pt x="1758" y="16138"/>
                    <a:pt x="1392" y="16366"/>
                    <a:pt x="959" y="16435"/>
                  </a:cubicBezTo>
                  <a:cubicBezTo>
                    <a:pt x="959" y="16458"/>
                    <a:pt x="959" y="16503"/>
                    <a:pt x="959" y="16526"/>
                  </a:cubicBezTo>
                  <a:cubicBezTo>
                    <a:pt x="1415" y="16435"/>
                    <a:pt x="1803" y="16184"/>
                    <a:pt x="2009" y="15864"/>
                  </a:cubicBezTo>
                  <a:cubicBezTo>
                    <a:pt x="2214" y="15522"/>
                    <a:pt x="2260" y="15088"/>
                    <a:pt x="2260" y="14677"/>
                  </a:cubicBezTo>
                  <a:cubicBezTo>
                    <a:pt x="2374" y="11254"/>
                    <a:pt x="1643" y="7830"/>
                    <a:pt x="959" y="4520"/>
                  </a:cubicBezTo>
                  <a:cubicBezTo>
                    <a:pt x="639" y="3059"/>
                    <a:pt x="320" y="1530"/>
                    <a:pt x="91" y="46"/>
                  </a:cubicBezTo>
                  <a:cubicBezTo>
                    <a:pt x="91" y="24"/>
                    <a:pt x="69" y="1"/>
                    <a:pt x="4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1"/>
            <p:cNvSpPr/>
            <p:nvPr/>
          </p:nvSpPr>
          <p:spPr>
            <a:xfrm>
              <a:off x="14431948" y="8863210"/>
              <a:ext cx="178899" cy="1269415"/>
            </a:xfrm>
            <a:custGeom>
              <a:avLst/>
              <a:gdLst/>
              <a:ahLst/>
              <a:cxnLst/>
              <a:rect l="l" t="t" r="r" b="b"/>
              <a:pathLst>
                <a:path w="1097" h="7784" extrusionOk="0">
                  <a:moveTo>
                    <a:pt x="1" y="0"/>
                  </a:moveTo>
                  <a:cubicBezTo>
                    <a:pt x="1" y="160"/>
                    <a:pt x="23" y="297"/>
                    <a:pt x="23" y="457"/>
                  </a:cubicBezTo>
                  <a:cubicBezTo>
                    <a:pt x="183" y="1073"/>
                    <a:pt x="320" y="1666"/>
                    <a:pt x="434" y="2305"/>
                  </a:cubicBezTo>
                  <a:cubicBezTo>
                    <a:pt x="617" y="3378"/>
                    <a:pt x="731" y="4497"/>
                    <a:pt x="845" y="5570"/>
                  </a:cubicBezTo>
                  <a:lnTo>
                    <a:pt x="982" y="7099"/>
                  </a:lnTo>
                  <a:cubicBezTo>
                    <a:pt x="1005" y="7327"/>
                    <a:pt x="1005" y="7532"/>
                    <a:pt x="868" y="7669"/>
                  </a:cubicBezTo>
                  <a:cubicBezTo>
                    <a:pt x="845" y="7669"/>
                    <a:pt x="845" y="7692"/>
                    <a:pt x="822" y="7692"/>
                  </a:cubicBezTo>
                  <a:cubicBezTo>
                    <a:pt x="822" y="7715"/>
                    <a:pt x="822" y="7761"/>
                    <a:pt x="822" y="7784"/>
                  </a:cubicBezTo>
                  <a:cubicBezTo>
                    <a:pt x="868" y="7761"/>
                    <a:pt x="891" y="7738"/>
                    <a:pt x="914" y="7715"/>
                  </a:cubicBezTo>
                  <a:cubicBezTo>
                    <a:pt x="1096" y="7578"/>
                    <a:pt x="1096" y="7327"/>
                    <a:pt x="1073" y="7099"/>
                  </a:cubicBezTo>
                  <a:lnTo>
                    <a:pt x="914" y="5570"/>
                  </a:lnTo>
                  <a:cubicBezTo>
                    <a:pt x="800" y="4497"/>
                    <a:pt x="685" y="3378"/>
                    <a:pt x="503" y="2283"/>
                  </a:cubicBezTo>
                  <a:cubicBezTo>
                    <a:pt x="366" y="1507"/>
                    <a:pt x="183" y="753"/>
                    <a:pt x="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1"/>
            <p:cNvSpPr/>
            <p:nvPr/>
          </p:nvSpPr>
          <p:spPr>
            <a:xfrm>
              <a:off x="13464231" y="8746118"/>
              <a:ext cx="971631" cy="1903959"/>
            </a:xfrm>
            <a:custGeom>
              <a:avLst/>
              <a:gdLst/>
              <a:ahLst/>
              <a:cxnLst/>
              <a:rect l="l" t="t" r="r" b="b"/>
              <a:pathLst>
                <a:path w="5958" h="11675" extrusionOk="0">
                  <a:moveTo>
                    <a:pt x="45" y="0"/>
                  </a:moveTo>
                  <a:cubicBezTo>
                    <a:pt x="38" y="0"/>
                    <a:pt x="30" y="3"/>
                    <a:pt x="23" y="11"/>
                  </a:cubicBezTo>
                  <a:cubicBezTo>
                    <a:pt x="0" y="11"/>
                    <a:pt x="0" y="33"/>
                    <a:pt x="0" y="56"/>
                  </a:cubicBezTo>
                  <a:cubicBezTo>
                    <a:pt x="776" y="1289"/>
                    <a:pt x="1233" y="2681"/>
                    <a:pt x="1689" y="4051"/>
                  </a:cubicBezTo>
                  <a:cubicBezTo>
                    <a:pt x="1940" y="4827"/>
                    <a:pt x="2191" y="5626"/>
                    <a:pt x="2511" y="6379"/>
                  </a:cubicBezTo>
                  <a:cubicBezTo>
                    <a:pt x="3127" y="7862"/>
                    <a:pt x="3949" y="9209"/>
                    <a:pt x="4999" y="10396"/>
                  </a:cubicBezTo>
                  <a:cubicBezTo>
                    <a:pt x="5022" y="10442"/>
                    <a:pt x="5067" y="10487"/>
                    <a:pt x="5113" y="10533"/>
                  </a:cubicBezTo>
                  <a:cubicBezTo>
                    <a:pt x="5341" y="10807"/>
                    <a:pt x="5569" y="11081"/>
                    <a:pt x="5752" y="11378"/>
                  </a:cubicBezTo>
                  <a:cubicBezTo>
                    <a:pt x="5798" y="11446"/>
                    <a:pt x="5820" y="11537"/>
                    <a:pt x="5843" y="11606"/>
                  </a:cubicBezTo>
                  <a:cubicBezTo>
                    <a:pt x="5889" y="11629"/>
                    <a:pt x="5935" y="11651"/>
                    <a:pt x="5957" y="11674"/>
                  </a:cubicBezTo>
                  <a:cubicBezTo>
                    <a:pt x="5935" y="11560"/>
                    <a:pt x="5866" y="11469"/>
                    <a:pt x="5820" y="11355"/>
                  </a:cubicBezTo>
                  <a:cubicBezTo>
                    <a:pt x="5638" y="11035"/>
                    <a:pt x="5410" y="10761"/>
                    <a:pt x="5159" y="10487"/>
                  </a:cubicBezTo>
                  <a:cubicBezTo>
                    <a:pt x="5136" y="10442"/>
                    <a:pt x="5090" y="10396"/>
                    <a:pt x="5044" y="10350"/>
                  </a:cubicBezTo>
                  <a:cubicBezTo>
                    <a:pt x="4017" y="9163"/>
                    <a:pt x="3196" y="7817"/>
                    <a:pt x="2579" y="6356"/>
                  </a:cubicBezTo>
                  <a:cubicBezTo>
                    <a:pt x="2260" y="5603"/>
                    <a:pt x="2009" y="4804"/>
                    <a:pt x="1758" y="4028"/>
                  </a:cubicBezTo>
                  <a:cubicBezTo>
                    <a:pt x="1301" y="2658"/>
                    <a:pt x="845" y="1243"/>
                    <a:pt x="69" y="11"/>
                  </a:cubicBezTo>
                  <a:cubicBezTo>
                    <a:pt x="69" y="11"/>
                    <a:pt x="58" y="0"/>
                    <a:pt x="4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1"/>
            <p:cNvSpPr/>
            <p:nvPr/>
          </p:nvSpPr>
          <p:spPr>
            <a:xfrm>
              <a:off x="15124386" y="9168333"/>
              <a:ext cx="934448" cy="1824213"/>
            </a:xfrm>
            <a:custGeom>
              <a:avLst/>
              <a:gdLst/>
              <a:ahLst/>
              <a:cxnLst/>
              <a:rect l="l" t="t" r="r" b="b"/>
              <a:pathLst>
                <a:path w="5730" h="11186" extrusionOk="0">
                  <a:moveTo>
                    <a:pt x="5684" y="1"/>
                  </a:moveTo>
                  <a:cubicBezTo>
                    <a:pt x="5661" y="1"/>
                    <a:pt x="5638" y="1"/>
                    <a:pt x="5638" y="24"/>
                  </a:cubicBezTo>
                  <a:cubicBezTo>
                    <a:pt x="4702" y="3493"/>
                    <a:pt x="3036" y="6803"/>
                    <a:pt x="822" y="9610"/>
                  </a:cubicBezTo>
                  <a:lnTo>
                    <a:pt x="776" y="9679"/>
                  </a:lnTo>
                  <a:cubicBezTo>
                    <a:pt x="479" y="10021"/>
                    <a:pt x="183" y="10409"/>
                    <a:pt x="46" y="10843"/>
                  </a:cubicBezTo>
                  <a:cubicBezTo>
                    <a:pt x="23" y="10957"/>
                    <a:pt x="0" y="11071"/>
                    <a:pt x="0" y="11185"/>
                  </a:cubicBezTo>
                  <a:cubicBezTo>
                    <a:pt x="23" y="11162"/>
                    <a:pt x="46" y="11140"/>
                    <a:pt x="69" y="11117"/>
                  </a:cubicBezTo>
                  <a:cubicBezTo>
                    <a:pt x="91" y="11025"/>
                    <a:pt x="114" y="10957"/>
                    <a:pt x="137" y="10866"/>
                  </a:cubicBezTo>
                  <a:cubicBezTo>
                    <a:pt x="251" y="10432"/>
                    <a:pt x="548" y="10067"/>
                    <a:pt x="822" y="9724"/>
                  </a:cubicBezTo>
                  <a:lnTo>
                    <a:pt x="867" y="9656"/>
                  </a:lnTo>
                  <a:cubicBezTo>
                    <a:pt x="3104" y="6826"/>
                    <a:pt x="4771" y="3516"/>
                    <a:pt x="5706" y="46"/>
                  </a:cubicBezTo>
                  <a:cubicBezTo>
                    <a:pt x="5729" y="24"/>
                    <a:pt x="5706" y="1"/>
                    <a:pt x="568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1"/>
            <p:cNvSpPr/>
            <p:nvPr/>
          </p:nvSpPr>
          <p:spPr>
            <a:xfrm>
              <a:off x="15157817" y="9137021"/>
              <a:ext cx="871173" cy="1535398"/>
            </a:xfrm>
            <a:custGeom>
              <a:avLst/>
              <a:gdLst/>
              <a:ahLst/>
              <a:cxnLst/>
              <a:rect l="l" t="t" r="r" b="b"/>
              <a:pathLst>
                <a:path w="5342" h="9415" extrusionOk="0">
                  <a:moveTo>
                    <a:pt x="5299" y="1"/>
                  </a:moveTo>
                  <a:cubicBezTo>
                    <a:pt x="5285" y="1"/>
                    <a:pt x="5273" y="17"/>
                    <a:pt x="5273" y="33"/>
                  </a:cubicBezTo>
                  <a:cubicBezTo>
                    <a:pt x="4474" y="3092"/>
                    <a:pt x="3036" y="6036"/>
                    <a:pt x="1119" y="8547"/>
                  </a:cubicBezTo>
                  <a:cubicBezTo>
                    <a:pt x="936" y="8798"/>
                    <a:pt x="731" y="9026"/>
                    <a:pt x="480" y="9186"/>
                  </a:cubicBezTo>
                  <a:cubicBezTo>
                    <a:pt x="366" y="9254"/>
                    <a:pt x="229" y="9323"/>
                    <a:pt x="92" y="9346"/>
                  </a:cubicBezTo>
                  <a:cubicBezTo>
                    <a:pt x="69" y="9369"/>
                    <a:pt x="23" y="9391"/>
                    <a:pt x="1" y="9414"/>
                  </a:cubicBezTo>
                  <a:cubicBezTo>
                    <a:pt x="183" y="9414"/>
                    <a:pt x="366" y="9369"/>
                    <a:pt x="526" y="9254"/>
                  </a:cubicBezTo>
                  <a:cubicBezTo>
                    <a:pt x="799" y="9095"/>
                    <a:pt x="982" y="8844"/>
                    <a:pt x="1187" y="8593"/>
                  </a:cubicBezTo>
                  <a:cubicBezTo>
                    <a:pt x="3105" y="6082"/>
                    <a:pt x="4543" y="3114"/>
                    <a:pt x="5342" y="56"/>
                  </a:cubicBezTo>
                  <a:cubicBezTo>
                    <a:pt x="5342" y="33"/>
                    <a:pt x="5342" y="10"/>
                    <a:pt x="5319" y="10"/>
                  </a:cubicBezTo>
                  <a:cubicBezTo>
                    <a:pt x="5312" y="4"/>
                    <a:pt x="5305" y="1"/>
                    <a:pt x="52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1"/>
            <p:cNvSpPr/>
            <p:nvPr/>
          </p:nvSpPr>
          <p:spPr>
            <a:xfrm>
              <a:off x="14856282" y="8617448"/>
              <a:ext cx="443088" cy="733534"/>
            </a:xfrm>
            <a:custGeom>
              <a:avLst/>
              <a:gdLst/>
              <a:ahLst/>
              <a:cxnLst/>
              <a:rect l="l" t="t" r="r" b="b"/>
              <a:pathLst>
                <a:path w="2717" h="4498" extrusionOk="0">
                  <a:moveTo>
                    <a:pt x="2648" y="1"/>
                  </a:moveTo>
                  <a:lnTo>
                    <a:pt x="708" y="2763"/>
                  </a:lnTo>
                  <a:cubicBezTo>
                    <a:pt x="457" y="3105"/>
                    <a:pt x="183" y="3516"/>
                    <a:pt x="69" y="3949"/>
                  </a:cubicBezTo>
                  <a:cubicBezTo>
                    <a:pt x="1" y="4132"/>
                    <a:pt x="1" y="4315"/>
                    <a:pt x="1" y="4497"/>
                  </a:cubicBezTo>
                  <a:cubicBezTo>
                    <a:pt x="24" y="4429"/>
                    <a:pt x="46" y="4383"/>
                    <a:pt x="69" y="4315"/>
                  </a:cubicBezTo>
                  <a:cubicBezTo>
                    <a:pt x="92" y="4201"/>
                    <a:pt x="92" y="4086"/>
                    <a:pt x="138" y="3972"/>
                  </a:cubicBezTo>
                  <a:cubicBezTo>
                    <a:pt x="252" y="3539"/>
                    <a:pt x="503" y="3173"/>
                    <a:pt x="754" y="2808"/>
                  </a:cubicBezTo>
                  <a:lnTo>
                    <a:pt x="2694" y="46"/>
                  </a:lnTo>
                  <a:cubicBezTo>
                    <a:pt x="2717" y="46"/>
                    <a:pt x="2717" y="23"/>
                    <a:pt x="269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1"/>
            <p:cNvSpPr/>
            <p:nvPr/>
          </p:nvSpPr>
          <p:spPr>
            <a:xfrm>
              <a:off x="15172657" y="9181705"/>
              <a:ext cx="919608" cy="1769907"/>
            </a:xfrm>
            <a:custGeom>
              <a:avLst/>
              <a:gdLst/>
              <a:ahLst/>
              <a:cxnLst/>
              <a:rect l="l" t="t" r="r" b="b"/>
              <a:pathLst>
                <a:path w="5639" h="10853" extrusionOk="0">
                  <a:moveTo>
                    <a:pt x="5596" y="1"/>
                  </a:moveTo>
                  <a:cubicBezTo>
                    <a:pt x="5582" y="1"/>
                    <a:pt x="5570" y="17"/>
                    <a:pt x="5570" y="33"/>
                  </a:cubicBezTo>
                  <a:cubicBezTo>
                    <a:pt x="4749" y="3571"/>
                    <a:pt x="3082" y="6949"/>
                    <a:pt x="777" y="9756"/>
                  </a:cubicBezTo>
                  <a:lnTo>
                    <a:pt x="708" y="9848"/>
                  </a:lnTo>
                  <a:cubicBezTo>
                    <a:pt x="435" y="10167"/>
                    <a:pt x="183" y="10487"/>
                    <a:pt x="1" y="10852"/>
                  </a:cubicBezTo>
                  <a:cubicBezTo>
                    <a:pt x="47" y="10806"/>
                    <a:pt x="115" y="10761"/>
                    <a:pt x="161" y="10715"/>
                  </a:cubicBezTo>
                  <a:cubicBezTo>
                    <a:pt x="320" y="10418"/>
                    <a:pt x="549" y="10167"/>
                    <a:pt x="754" y="9893"/>
                  </a:cubicBezTo>
                  <a:lnTo>
                    <a:pt x="845" y="9802"/>
                  </a:lnTo>
                  <a:cubicBezTo>
                    <a:pt x="3151" y="6972"/>
                    <a:pt x="4817" y="3617"/>
                    <a:pt x="5639" y="56"/>
                  </a:cubicBezTo>
                  <a:cubicBezTo>
                    <a:pt x="5639" y="33"/>
                    <a:pt x="5639" y="10"/>
                    <a:pt x="5616" y="10"/>
                  </a:cubicBezTo>
                  <a:cubicBezTo>
                    <a:pt x="5609" y="3"/>
                    <a:pt x="5603" y="1"/>
                    <a:pt x="559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1"/>
            <p:cNvSpPr/>
            <p:nvPr/>
          </p:nvSpPr>
          <p:spPr>
            <a:xfrm>
              <a:off x="14807847" y="8585974"/>
              <a:ext cx="424660" cy="828283"/>
            </a:xfrm>
            <a:custGeom>
              <a:avLst/>
              <a:gdLst/>
              <a:ahLst/>
              <a:cxnLst/>
              <a:rect l="l" t="t" r="r" b="b"/>
              <a:pathLst>
                <a:path w="2604" h="5079" extrusionOk="0">
                  <a:moveTo>
                    <a:pt x="2557" y="1"/>
                  </a:moveTo>
                  <a:cubicBezTo>
                    <a:pt x="2542" y="1"/>
                    <a:pt x="2527" y="11"/>
                    <a:pt x="2512" y="11"/>
                  </a:cubicBezTo>
                  <a:cubicBezTo>
                    <a:pt x="2261" y="468"/>
                    <a:pt x="1895" y="878"/>
                    <a:pt x="1553" y="1244"/>
                  </a:cubicBezTo>
                  <a:cubicBezTo>
                    <a:pt x="1325" y="1495"/>
                    <a:pt x="1074" y="1746"/>
                    <a:pt x="868" y="2020"/>
                  </a:cubicBezTo>
                  <a:cubicBezTo>
                    <a:pt x="412" y="2613"/>
                    <a:pt x="115" y="3298"/>
                    <a:pt x="47" y="3983"/>
                  </a:cubicBezTo>
                  <a:cubicBezTo>
                    <a:pt x="1" y="4348"/>
                    <a:pt x="24" y="4736"/>
                    <a:pt x="115" y="5078"/>
                  </a:cubicBezTo>
                  <a:cubicBezTo>
                    <a:pt x="138" y="5033"/>
                    <a:pt x="161" y="4987"/>
                    <a:pt x="184" y="4941"/>
                  </a:cubicBezTo>
                  <a:cubicBezTo>
                    <a:pt x="115" y="4645"/>
                    <a:pt x="92" y="4302"/>
                    <a:pt x="115" y="3983"/>
                  </a:cubicBezTo>
                  <a:cubicBezTo>
                    <a:pt x="184" y="3321"/>
                    <a:pt x="480" y="2659"/>
                    <a:pt x="937" y="2065"/>
                  </a:cubicBezTo>
                  <a:cubicBezTo>
                    <a:pt x="1142" y="1791"/>
                    <a:pt x="1370" y="1540"/>
                    <a:pt x="1599" y="1289"/>
                  </a:cubicBezTo>
                  <a:cubicBezTo>
                    <a:pt x="1964" y="924"/>
                    <a:pt x="2329" y="513"/>
                    <a:pt x="2580" y="57"/>
                  </a:cubicBezTo>
                  <a:cubicBezTo>
                    <a:pt x="2603" y="34"/>
                    <a:pt x="2580" y="11"/>
                    <a:pt x="2580" y="11"/>
                  </a:cubicBezTo>
                  <a:cubicBezTo>
                    <a:pt x="2573" y="3"/>
                    <a:pt x="2565" y="1"/>
                    <a:pt x="255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1"/>
            <p:cNvSpPr/>
            <p:nvPr/>
          </p:nvSpPr>
          <p:spPr>
            <a:xfrm>
              <a:off x="14975494" y="11111431"/>
              <a:ext cx="182487" cy="2858955"/>
            </a:xfrm>
            <a:custGeom>
              <a:avLst/>
              <a:gdLst/>
              <a:ahLst/>
              <a:cxnLst/>
              <a:rect l="l" t="t" r="r" b="b"/>
              <a:pathLst>
                <a:path w="1119" h="17531" extrusionOk="0">
                  <a:moveTo>
                    <a:pt x="867" y="1"/>
                  </a:moveTo>
                  <a:cubicBezTo>
                    <a:pt x="616" y="503"/>
                    <a:pt x="662" y="1096"/>
                    <a:pt x="708" y="1644"/>
                  </a:cubicBezTo>
                  <a:cubicBezTo>
                    <a:pt x="1050" y="6939"/>
                    <a:pt x="799" y="12281"/>
                    <a:pt x="0" y="17508"/>
                  </a:cubicBezTo>
                  <a:lnTo>
                    <a:pt x="69" y="17530"/>
                  </a:lnTo>
                  <a:cubicBezTo>
                    <a:pt x="890" y="12281"/>
                    <a:pt x="1119" y="6939"/>
                    <a:pt x="776" y="1644"/>
                  </a:cubicBezTo>
                  <a:cubicBezTo>
                    <a:pt x="753" y="1142"/>
                    <a:pt x="708" y="617"/>
                    <a:pt x="890" y="160"/>
                  </a:cubicBezTo>
                  <a:cubicBezTo>
                    <a:pt x="867" y="115"/>
                    <a:pt x="867" y="46"/>
                    <a:pt x="86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1"/>
            <p:cNvSpPr/>
            <p:nvPr/>
          </p:nvSpPr>
          <p:spPr>
            <a:xfrm>
              <a:off x="13758264" y="9004600"/>
              <a:ext cx="733371" cy="1310348"/>
            </a:xfrm>
            <a:custGeom>
              <a:avLst/>
              <a:gdLst/>
              <a:ahLst/>
              <a:cxnLst/>
              <a:rect l="l" t="t" r="r" b="b"/>
              <a:pathLst>
                <a:path w="4497" h="8035" extrusionOk="0">
                  <a:moveTo>
                    <a:pt x="0" y="0"/>
                  </a:moveTo>
                  <a:lnTo>
                    <a:pt x="0" y="0"/>
                  </a:lnTo>
                  <a:cubicBezTo>
                    <a:pt x="480" y="2511"/>
                    <a:pt x="1484" y="4976"/>
                    <a:pt x="2876" y="7122"/>
                  </a:cubicBezTo>
                  <a:cubicBezTo>
                    <a:pt x="3036" y="7373"/>
                    <a:pt x="3219" y="7601"/>
                    <a:pt x="3424" y="7784"/>
                  </a:cubicBezTo>
                  <a:cubicBezTo>
                    <a:pt x="3652" y="7944"/>
                    <a:pt x="3881" y="8035"/>
                    <a:pt x="4109" y="8035"/>
                  </a:cubicBezTo>
                  <a:lnTo>
                    <a:pt x="4246" y="8035"/>
                  </a:lnTo>
                  <a:cubicBezTo>
                    <a:pt x="4337" y="8012"/>
                    <a:pt x="4428" y="7967"/>
                    <a:pt x="4497" y="7921"/>
                  </a:cubicBezTo>
                  <a:cubicBezTo>
                    <a:pt x="4474" y="7921"/>
                    <a:pt x="4451" y="7898"/>
                    <a:pt x="4428" y="7875"/>
                  </a:cubicBezTo>
                  <a:cubicBezTo>
                    <a:pt x="4383" y="7921"/>
                    <a:pt x="4314" y="7944"/>
                    <a:pt x="4246" y="7944"/>
                  </a:cubicBezTo>
                  <a:cubicBezTo>
                    <a:pt x="4197" y="7953"/>
                    <a:pt x="4146" y="7957"/>
                    <a:pt x="4096" y="7957"/>
                  </a:cubicBezTo>
                  <a:cubicBezTo>
                    <a:pt x="3888" y="7957"/>
                    <a:pt x="3672" y="7881"/>
                    <a:pt x="3470" y="7715"/>
                  </a:cubicBezTo>
                  <a:cubicBezTo>
                    <a:pt x="3264" y="7556"/>
                    <a:pt x="3104" y="7327"/>
                    <a:pt x="2945" y="7076"/>
                  </a:cubicBezTo>
                  <a:cubicBezTo>
                    <a:pt x="1598" y="5022"/>
                    <a:pt x="617" y="2648"/>
                    <a:pt x="137" y="229"/>
                  </a:cubicBezTo>
                  <a:lnTo>
                    <a:pt x="0" y="0"/>
                  </a:ln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1"/>
            <p:cNvSpPr/>
            <p:nvPr/>
          </p:nvSpPr>
          <p:spPr>
            <a:xfrm>
              <a:off x="14525067" y="8593639"/>
              <a:ext cx="644166" cy="5361907"/>
            </a:xfrm>
            <a:custGeom>
              <a:avLst/>
              <a:gdLst/>
              <a:ahLst/>
              <a:cxnLst/>
              <a:rect l="l" t="t" r="r" b="b"/>
              <a:pathLst>
                <a:path w="3950" h="32879" extrusionOk="0">
                  <a:moveTo>
                    <a:pt x="43" y="0"/>
                  </a:moveTo>
                  <a:cubicBezTo>
                    <a:pt x="36" y="0"/>
                    <a:pt x="30" y="3"/>
                    <a:pt x="23" y="10"/>
                  </a:cubicBezTo>
                  <a:cubicBezTo>
                    <a:pt x="0" y="10"/>
                    <a:pt x="0" y="33"/>
                    <a:pt x="0" y="55"/>
                  </a:cubicBezTo>
                  <a:cubicBezTo>
                    <a:pt x="3150" y="10623"/>
                    <a:pt x="3881" y="21945"/>
                    <a:pt x="2146" y="32855"/>
                  </a:cubicBezTo>
                  <a:lnTo>
                    <a:pt x="2214" y="32878"/>
                  </a:lnTo>
                  <a:cubicBezTo>
                    <a:pt x="3949" y="21945"/>
                    <a:pt x="3219" y="10623"/>
                    <a:pt x="69" y="33"/>
                  </a:cubicBezTo>
                  <a:cubicBezTo>
                    <a:pt x="69" y="16"/>
                    <a:pt x="57" y="0"/>
                    <a:pt x="4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1"/>
            <p:cNvSpPr/>
            <p:nvPr/>
          </p:nvSpPr>
          <p:spPr>
            <a:xfrm>
              <a:off x="14789256" y="8659360"/>
              <a:ext cx="342631" cy="352905"/>
            </a:xfrm>
            <a:custGeom>
              <a:avLst/>
              <a:gdLst/>
              <a:ahLst/>
              <a:cxnLst/>
              <a:rect l="l" t="t" r="r" b="b"/>
              <a:pathLst>
                <a:path w="2101" h="2164" extrusionOk="0">
                  <a:moveTo>
                    <a:pt x="2064" y="0"/>
                  </a:moveTo>
                  <a:cubicBezTo>
                    <a:pt x="2055" y="0"/>
                    <a:pt x="2044" y="6"/>
                    <a:pt x="2032" y="18"/>
                  </a:cubicBezTo>
                  <a:lnTo>
                    <a:pt x="571" y="1729"/>
                  </a:lnTo>
                  <a:cubicBezTo>
                    <a:pt x="412" y="1889"/>
                    <a:pt x="275" y="2049"/>
                    <a:pt x="92" y="2072"/>
                  </a:cubicBezTo>
                  <a:lnTo>
                    <a:pt x="69" y="2072"/>
                  </a:lnTo>
                  <a:cubicBezTo>
                    <a:pt x="47" y="2095"/>
                    <a:pt x="24" y="2140"/>
                    <a:pt x="1" y="2163"/>
                  </a:cubicBezTo>
                  <a:cubicBezTo>
                    <a:pt x="47" y="2163"/>
                    <a:pt x="69" y="2163"/>
                    <a:pt x="92" y="2140"/>
                  </a:cubicBezTo>
                  <a:cubicBezTo>
                    <a:pt x="320" y="2095"/>
                    <a:pt x="503" y="1912"/>
                    <a:pt x="617" y="1775"/>
                  </a:cubicBezTo>
                  <a:lnTo>
                    <a:pt x="2101" y="63"/>
                  </a:lnTo>
                  <a:cubicBezTo>
                    <a:pt x="2101" y="40"/>
                    <a:pt x="2101" y="18"/>
                    <a:pt x="2078" y="18"/>
                  </a:cubicBezTo>
                  <a:cubicBezTo>
                    <a:pt x="2078" y="6"/>
                    <a:pt x="2072" y="0"/>
                    <a:pt x="2064"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1"/>
            <p:cNvSpPr/>
            <p:nvPr/>
          </p:nvSpPr>
          <p:spPr>
            <a:xfrm>
              <a:off x="11338646" y="6937398"/>
              <a:ext cx="5673064" cy="2430381"/>
            </a:xfrm>
            <a:custGeom>
              <a:avLst/>
              <a:gdLst/>
              <a:ahLst/>
              <a:cxnLst/>
              <a:rect l="l" t="t" r="r" b="b"/>
              <a:pathLst>
                <a:path w="34787" h="14903" extrusionOk="0">
                  <a:moveTo>
                    <a:pt x="15029" y="1"/>
                  </a:moveTo>
                  <a:cubicBezTo>
                    <a:pt x="13721" y="1"/>
                    <a:pt x="12415" y="90"/>
                    <a:pt x="11117" y="305"/>
                  </a:cubicBezTo>
                  <a:cubicBezTo>
                    <a:pt x="8857" y="693"/>
                    <a:pt x="6666" y="1492"/>
                    <a:pt x="4612" y="2474"/>
                  </a:cubicBezTo>
                  <a:cubicBezTo>
                    <a:pt x="2922" y="3295"/>
                    <a:pt x="1051" y="4231"/>
                    <a:pt x="275" y="6080"/>
                  </a:cubicBezTo>
                  <a:cubicBezTo>
                    <a:pt x="1" y="6788"/>
                    <a:pt x="46" y="7678"/>
                    <a:pt x="594" y="8226"/>
                  </a:cubicBezTo>
                  <a:cubicBezTo>
                    <a:pt x="823" y="8454"/>
                    <a:pt x="1156" y="8569"/>
                    <a:pt x="1486" y="8569"/>
                  </a:cubicBezTo>
                  <a:cubicBezTo>
                    <a:pt x="1847" y="8569"/>
                    <a:pt x="2206" y="8432"/>
                    <a:pt x="2420" y="8157"/>
                  </a:cubicBezTo>
                  <a:lnTo>
                    <a:pt x="2420" y="8157"/>
                  </a:lnTo>
                  <a:cubicBezTo>
                    <a:pt x="2055" y="8773"/>
                    <a:pt x="1827" y="9481"/>
                    <a:pt x="1872" y="10211"/>
                  </a:cubicBezTo>
                  <a:cubicBezTo>
                    <a:pt x="1941" y="10987"/>
                    <a:pt x="2397" y="11763"/>
                    <a:pt x="3128" y="12037"/>
                  </a:cubicBezTo>
                  <a:cubicBezTo>
                    <a:pt x="3314" y="12113"/>
                    <a:pt x="3514" y="12149"/>
                    <a:pt x="3714" y="12149"/>
                  </a:cubicBezTo>
                  <a:cubicBezTo>
                    <a:pt x="4179" y="12149"/>
                    <a:pt x="4644" y="11955"/>
                    <a:pt x="4931" y="11604"/>
                  </a:cubicBezTo>
                  <a:lnTo>
                    <a:pt x="4931" y="11604"/>
                  </a:lnTo>
                  <a:cubicBezTo>
                    <a:pt x="4543" y="12471"/>
                    <a:pt x="4908" y="13635"/>
                    <a:pt x="5776" y="14023"/>
                  </a:cubicBezTo>
                  <a:cubicBezTo>
                    <a:pt x="5981" y="14112"/>
                    <a:pt x="6199" y="14153"/>
                    <a:pt x="6417" y="14153"/>
                  </a:cubicBezTo>
                  <a:cubicBezTo>
                    <a:pt x="7266" y="14153"/>
                    <a:pt x="8118" y="13534"/>
                    <a:pt x="8264" y="12699"/>
                  </a:cubicBezTo>
                  <a:cubicBezTo>
                    <a:pt x="8527" y="13855"/>
                    <a:pt x="9690" y="14704"/>
                    <a:pt x="10859" y="14704"/>
                  </a:cubicBezTo>
                  <a:cubicBezTo>
                    <a:pt x="11006" y="14704"/>
                    <a:pt x="11154" y="14690"/>
                    <a:pt x="11299" y="14662"/>
                  </a:cubicBezTo>
                  <a:cubicBezTo>
                    <a:pt x="12555" y="14434"/>
                    <a:pt x="13491" y="13201"/>
                    <a:pt x="13445" y="11946"/>
                  </a:cubicBezTo>
                  <a:lnTo>
                    <a:pt x="13445" y="11946"/>
                  </a:lnTo>
                  <a:cubicBezTo>
                    <a:pt x="13580" y="12817"/>
                    <a:pt x="14454" y="13524"/>
                    <a:pt x="15329" y="13524"/>
                  </a:cubicBezTo>
                  <a:cubicBezTo>
                    <a:pt x="15486" y="13524"/>
                    <a:pt x="15643" y="13501"/>
                    <a:pt x="15796" y="13453"/>
                  </a:cubicBezTo>
                  <a:cubicBezTo>
                    <a:pt x="16618" y="13201"/>
                    <a:pt x="17120" y="12288"/>
                    <a:pt x="17028" y="11444"/>
                  </a:cubicBezTo>
                  <a:lnTo>
                    <a:pt x="17028" y="11444"/>
                  </a:lnTo>
                  <a:cubicBezTo>
                    <a:pt x="17211" y="11649"/>
                    <a:pt x="17462" y="11786"/>
                    <a:pt x="17736" y="11786"/>
                  </a:cubicBezTo>
                  <a:cubicBezTo>
                    <a:pt x="17758" y="11788"/>
                    <a:pt x="17781" y="11789"/>
                    <a:pt x="17803" y="11789"/>
                  </a:cubicBezTo>
                  <a:cubicBezTo>
                    <a:pt x="18305" y="11789"/>
                    <a:pt x="18786" y="11307"/>
                    <a:pt x="18786" y="10782"/>
                  </a:cubicBezTo>
                  <a:cubicBezTo>
                    <a:pt x="18982" y="10839"/>
                    <a:pt x="19181" y="10865"/>
                    <a:pt x="19381" y="10865"/>
                  </a:cubicBezTo>
                  <a:cubicBezTo>
                    <a:pt x="20625" y="10865"/>
                    <a:pt x="21854" y="9827"/>
                    <a:pt x="21913" y="8568"/>
                  </a:cubicBezTo>
                  <a:cubicBezTo>
                    <a:pt x="21913" y="9435"/>
                    <a:pt x="21959" y="10348"/>
                    <a:pt x="22347" y="11124"/>
                  </a:cubicBezTo>
                  <a:cubicBezTo>
                    <a:pt x="22728" y="11887"/>
                    <a:pt x="23485" y="12540"/>
                    <a:pt x="24335" y="12540"/>
                  </a:cubicBezTo>
                  <a:cubicBezTo>
                    <a:pt x="24349" y="12540"/>
                    <a:pt x="24364" y="12540"/>
                    <a:pt x="24378" y="12540"/>
                  </a:cubicBezTo>
                  <a:cubicBezTo>
                    <a:pt x="25246" y="12494"/>
                    <a:pt x="26044" y="11581"/>
                    <a:pt x="25771" y="10759"/>
                  </a:cubicBezTo>
                  <a:lnTo>
                    <a:pt x="25771" y="10759"/>
                  </a:lnTo>
                  <a:cubicBezTo>
                    <a:pt x="26044" y="11284"/>
                    <a:pt x="26638" y="11649"/>
                    <a:pt x="27254" y="11649"/>
                  </a:cubicBezTo>
                  <a:cubicBezTo>
                    <a:pt x="27848" y="11649"/>
                    <a:pt x="28464" y="11307"/>
                    <a:pt x="28761" y="10782"/>
                  </a:cubicBezTo>
                  <a:lnTo>
                    <a:pt x="28761" y="10782"/>
                  </a:lnTo>
                  <a:cubicBezTo>
                    <a:pt x="28464" y="11558"/>
                    <a:pt x="28236" y="12380"/>
                    <a:pt x="28395" y="13179"/>
                  </a:cubicBezTo>
                  <a:cubicBezTo>
                    <a:pt x="28532" y="14000"/>
                    <a:pt x="29126" y="14776"/>
                    <a:pt x="29948" y="14891"/>
                  </a:cubicBezTo>
                  <a:cubicBezTo>
                    <a:pt x="30002" y="14898"/>
                    <a:pt x="30057" y="14902"/>
                    <a:pt x="30111" y="14902"/>
                  </a:cubicBezTo>
                  <a:cubicBezTo>
                    <a:pt x="30847" y="14902"/>
                    <a:pt x="31592" y="14226"/>
                    <a:pt x="31464" y="13499"/>
                  </a:cubicBezTo>
                  <a:lnTo>
                    <a:pt x="31464" y="13499"/>
                  </a:lnTo>
                  <a:cubicBezTo>
                    <a:pt x="31591" y="14060"/>
                    <a:pt x="32175" y="14469"/>
                    <a:pt x="32767" y="14469"/>
                  </a:cubicBezTo>
                  <a:cubicBezTo>
                    <a:pt x="32824" y="14469"/>
                    <a:pt x="32881" y="14465"/>
                    <a:pt x="32938" y="14457"/>
                  </a:cubicBezTo>
                  <a:cubicBezTo>
                    <a:pt x="33600" y="14388"/>
                    <a:pt x="34170" y="13886"/>
                    <a:pt x="34444" y="13293"/>
                  </a:cubicBezTo>
                  <a:cubicBezTo>
                    <a:pt x="34741" y="12699"/>
                    <a:pt x="34787" y="12015"/>
                    <a:pt x="34764" y="11353"/>
                  </a:cubicBezTo>
                  <a:cubicBezTo>
                    <a:pt x="34604" y="8066"/>
                    <a:pt x="32390" y="5121"/>
                    <a:pt x="29605" y="3364"/>
                  </a:cubicBezTo>
                  <a:cubicBezTo>
                    <a:pt x="26821" y="1606"/>
                    <a:pt x="23534" y="853"/>
                    <a:pt x="20270" y="397"/>
                  </a:cubicBezTo>
                  <a:cubicBezTo>
                    <a:pt x="18532" y="161"/>
                    <a:pt x="16779" y="1"/>
                    <a:pt x="15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8" name="Google Shape;458;p11"/>
          <p:cNvGrpSpPr/>
          <p:nvPr/>
        </p:nvGrpSpPr>
        <p:grpSpPr>
          <a:xfrm>
            <a:off x="-2488870" y="-2823541"/>
            <a:ext cx="5435947" cy="7735868"/>
            <a:chOff x="-5475557" y="94425"/>
            <a:chExt cx="3097052" cy="4407400"/>
          </a:xfrm>
        </p:grpSpPr>
        <p:sp>
          <p:nvSpPr>
            <p:cNvPr id="459" name="Google Shape;459;p11"/>
            <p:cNvSpPr/>
            <p:nvPr/>
          </p:nvSpPr>
          <p:spPr>
            <a:xfrm>
              <a:off x="-5475557" y="94425"/>
              <a:ext cx="3071123" cy="3041279"/>
            </a:xfrm>
            <a:custGeom>
              <a:avLst/>
              <a:gdLst/>
              <a:ahLst/>
              <a:cxnLst/>
              <a:rect l="l" t="t" r="r" b="b"/>
              <a:pathLst>
                <a:path w="18832" h="18649"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46" y="9701"/>
                    <a:pt x="343" y="10294"/>
                    <a:pt x="822" y="10705"/>
                  </a:cubicBezTo>
                  <a:cubicBezTo>
                    <a:pt x="776" y="10888"/>
                    <a:pt x="753" y="11093"/>
                    <a:pt x="753" y="11276"/>
                  </a:cubicBezTo>
                  <a:cubicBezTo>
                    <a:pt x="753" y="11527"/>
                    <a:pt x="799" y="11755"/>
                    <a:pt x="867" y="11961"/>
                  </a:cubicBezTo>
                  <a:cubicBezTo>
                    <a:pt x="548" y="12189"/>
                    <a:pt x="320" y="12577"/>
                    <a:pt x="343" y="13011"/>
                  </a:cubicBezTo>
                  <a:cubicBezTo>
                    <a:pt x="343" y="13695"/>
                    <a:pt x="913" y="14243"/>
                    <a:pt x="1598" y="14243"/>
                  </a:cubicBezTo>
                  <a:cubicBezTo>
                    <a:pt x="1689" y="14243"/>
                    <a:pt x="1781" y="14220"/>
                    <a:pt x="1872" y="14198"/>
                  </a:cubicBezTo>
                  <a:lnTo>
                    <a:pt x="1872" y="14198"/>
                  </a:lnTo>
                  <a:cubicBezTo>
                    <a:pt x="1781" y="14426"/>
                    <a:pt x="1735" y="14654"/>
                    <a:pt x="1758" y="14905"/>
                  </a:cubicBezTo>
                  <a:cubicBezTo>
                    <a:pt x="1758" y="15941"/>
                    <a:pt x="2624" y="16777"/>
                    <a:pt x="3656" y="16777"/>
                  </a:cubicBezTo>
                  <a:cubicBezTo>
                    <a:pt x="3670" y="16777"/>
                    <a:pt x="3684" y="16777"/>
                    <a:pt x="3698" y="16777"/>
                  </a:cubicBezTo>
                  <a:cubicBezTo>
                    <a:pt x="3926" y="16777"/>
                    <a:pt x="4132" y="16731"/>
                    <a:pt x="4337" y="16640"/>
                  </a:cubicBezTo>
                  <a:cubicBezTo>
                    <a:pt x="4679" y="16937"/>
                    <a:pt x="5136" y="17119"/>
                    <a:pt x="5615" y="17119"/>
                  </a:cubicBezTo>
                  <a:cubicBezTo>
                    <a:pt x="5935" y="17096"/>
                    <a:pt x="6231" y="17028"/>
                    <a:pt x="6483" y="16891"/>
                  </a:cubicBezTo>
                  <a:cubicBezTo>
                    <a:pt x="6730" y="17903"/>
                    <a:pt x="7642" y="18649"/>
                    <a:pt x="8717" y="18649"/>
                  </a:cubicBezTo>
                  <a:cubicBezTo>
                    <a:pt x="8733" y="18649"/>
                    <a:pt x="8749" y="18649"/>
                    <a:pt x="8765" y="18648"/>
                  </a:cubicBezTo>
                  <a:cubicBezTo>
                    <a:pt x="9632" y="18626"/>
                    <a:pt x="10386" y="18123"/>
                    <a:pt x="10751" y="17393"/>
                  </a:cubicBezTo>
                  <a:cubicBezTo>
                    <a:pt x="10956" y="17462"/>
                    <a:pt x="11162" y="17484"/>
                    <a:pt x="11390" y="17484"/>
                  </a:cubicBezTo>
                  <a:cubicBezTo>
                    <a:pt x="11778" y="17484"/>
                    <a:pt x="12120" y="17370"/>
                    <a:pt x="12417" y="17165"/>
                  </a:cubicBezTo>
                  <a:cubicBezTo>
                    <a:pt x="12645" y="17393"/>
                    <a:pt x="12965" y="17530"/>
                    <a:pt x="13307" y="17530"/>
                  </a:cubicBezTo>
                  <a:cubicBezTo>
                    <a:pt x="13901" y="17507"/>
                    <a:pt x="14380" y="17096"/>
                    <a:pt x="14494" y="16549"/>
                  </a:cubicBezTo>
                  <a:cubicBezTo>
                    <a:pt x="15635" y="16457"/>
                    <a:pt x="16526" y="15544"/>
                    <a:pt x="16594" y="14426"/>
                  </a:cubicBezTo>
                  <a:cubicBezTo>
                    <a:pt x="17302" y="14426"/>
                    <a:pt x="17827" y="13855"/>
                    <a:pt x="17827" y="13170"/>
                  </a:cubicBezTo>
                  <a:cubicBezTo>
                    <a:pt x="17827" y="12942"/>
                    <a:pt x="17758" y="12760"/>
                    <a:pt x="17667" y="12577"/>
                  </a:cubicBezTo>
                  <a:cubicBezTo>
                    <a:pt x="18374" y="12189"/>
                    <a:pt x="18831" y="11413"/>
                    <a:pt x="18808" y="10545"/>
                  </a:cubicBezTo>
                  <a:cubicBezTo>
                    <a:pt x="18785" y="9724"/>
                    <a:pt x="18329" y="9016"/>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1"/>
            <p:cNvSpPr/>
            <p:nvPr/>
          </p:nvSpPr>
          <p:spPr>
            <a:xfrm>
              <a:off x="-4693914" y="2461857"/>
              <a:ext cx="1284418" cy="2039968"/>
            </a:xfrm>
            <a:custGeom>
              <a:avLst/>
              <a:gdLst/>
              <a:ahLst/>
              <a:cxnLst/>
              <a:rect l="l" t="t" r="r" b="b"/>
              <a:pathLst>
                <a:path w="7876" h="12509" extrusionOk="0">
                  <a:moveTo>
                    <a:pt x="822" y="0"/>
                  </a:moveTo>
                  <a:lnTo>
                    <a:pt x="0" y="23"/>
                  </a:lnTo>
                  <a:cubicBezTo>
                    <a:pt x="0" y="23"/>
                    <a:pt x="1279" y="1643"/>
                    <a:pt x="3356" y="3264"/>
                  </a:cubicBezTo>
                  <a:cubicBezTo>
                    <a:pt x="4109" y="3835"/>
                    <a:pt x="3379" y="12508"/>
                    <a:pt x="3379" y="12508"/>
                  </a:cubicBezTo>
                  <a:lnTo>
                    <a:pt x="6277" y="12463"/>
                  </a:lnTo>
                  <a:cubicBezTo>
                    <a:pt x="5684" y="8970"/>
                    <a:pt x="5547" y="5524"/>
                    <a:pt x="5456" y="2945"/>
                  </a:cubicBezTo>
                  <a:cubicBezTo>
                    <a:pt x="5433" y="2237"/>
                    <a:pt x="7875" y="69"/>
                    <a:pt x="7875" y="69"/>
                  </a:cubicBezTo>
                  <a:lnTo>
                    <a:pt x="7875" y="69"/>
                  </a:lnTo>
                  <a:lnTo>
                    <a:pt x="6825" y="434"/>
                  </a:lnTo>
                  <a:cubicBezTo>
                    <a:pt x="6825" y="434"/>
                    <a:pt x="5175" y="2446"/>
                    <a:pt x="4822" y="2446"/>
                  </a:cubicBezTo>
                  <a:cubicBezTo>
                    <a:pt x="4800" y="2446"/>
                    <a:pt x="4782" y="2438"/>
                    <a:pt x="4771" y="2420"/>
                  </a:cubicBezTo>
                  <a:cubicBezTo>
                    <a:pt x="4588" y="2123"/>
                    <a:pt x="4817" y="913"/>
                    <a:pt x="4817" y="913"/>
                  </a:cubicBezTo>
                  <a:lnTo>
                    <a:pt x="4360" y="913"/>
                  </a:lnTo>
                  <a:cubicBezTo>
                    <a:pt x="4246" y="1598"/>
                    <a:pt x="4086" y="2214"/>
                    <a:pt x="3972" y="2351"/>
                  </a:cubicBezTo>
                  <a:cubicBezTo>
                    <a:pt x="3960" y="2372"/>
                    <a:pt x="3923" y="2381"/>
                    <a:pt x="3870" y="2381"/>
                  </a:cubicBezTo>
                  <a:cubicBezTo>
                    <a:pt x="3635" y="2381"/>
                    <a:pt x="3084" y="2206"/>
                    <a:pt x="2991" y="2168"/>
                  </a:cubicBezTo>
                  <a:cubicBezTo>
                    <a:pt x="1370" y="1507"/>
                    <a:pt x="822"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1"/>
            <p:cNvSpPr/>
            <p:nvPr/>
          </p:nvSpPr>
          <p:spPr>
            <a:xfrm>
              <a:off x="-5475557" y="94425"/>
              <a:ext cx="3026439" cy="2698974"/>
            </a:xfrm>
            <a:custGeom>
              <a:avLst/>
              <a:gdLst/>
              <a:ahLst/>
              <a:cxnLst/>
              <a:rect l="l" t="t" r="r" b="b"/>
              <a:pathLst>
                <a:path w="18558" h="16550"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23" y="9450"/>
                    <a:pt x="160" y="9861"/>
                    <a:pt x="388" y="10203"/>
                  </a:cubicBezTo>
                  <a:cubicBezTo>
                    <a:pt x="411" y="10249"/>
                    <a:pt x="434" y="10294"/>
                    <a:pt x="479" y="10340"/>
                  </a:cubicBezTo>
                  <a:cubicBezTo>
                    <a:pt x="502" y="10386"/>
                    <a:pt x="548" y="10431"/>
                    <a:pt x="571" y="10454"/>
                  </a:cubicBezTo>
                  <a:cubicBezTo>
                    <a:pt x="594" y="10477"/>
                    <a:pt x="594" y="10477"/>
                    <a:pt x="594" y="10477"/>
                  </a:cubicBezTo>
                  <a:cubicBezTo>
                    <a:pt x="616" y="10500"/>
                    <a:pt x="639" y="10545"/>
                    <a:pt x="685" y="10568"/>
                  </a:cubicBezTo>
                  <a:cubicBezTo>
                    <a:pt x="685" y="10591"/>
                    <a:pt x="708" y="10591"/>
                    <a:pt x="708" y="10591"/>
                  </a:cubicBezTo>
                  <a:cubicBezTo>
                    <a:pt x="753" y="10637"/>
                    <a:pt x="776" y="10660"/>
                    <a:pt x="822" y="10705"/>
                  </a:cubicBezTo>
                  <a:cubicBezTo>
                    <a:pt x="776" y="10888"/>
                    <a:pt x="753" y="11093"/>
                    <a:pt x="753" y="11276"/>
                  </a:cubicBezTo>
                  <a:cubicBezTo>
                    <a:pt x="753" y="11344"/>
                    <a:pt x="753" y="11390"/>
                    <a:pt x="776" y="11458"/>
                  </a:cubicBezTo>
                  <a:cubicBezTo>
                    <a:pt x="776" y="11504"/>
                    <a:pt x="776" y="11550"/>
                    <a:pt x="776" y="11595"/>
                  </a:cubicBezTo>
                  <a:cubicBezTo>
                    <a:pt x="799" y="11595"/>
                    <a:pt x="799" y="11618"/>
                    <a:pt x="799" y="11618"/>
                  </a:cubicBezTo>
                  <a:cubicBezTo>
                    <a:pt x="799" y="11732"/>
                    <a:pt x="845" y="11847"/>
                    <a:pt x="867" y="11938"/>
                  </a:cubicBezTo>
                  <a:cubicBezTo>
                    <a:pt x="1050" y="12029"/>
                    <a:pt x="1256" y="12098"/>
                    <a:pt x="1484" y="12098"/>
                  </a:cubicBezTo>
                  <a:cubicBezTo>
                    <a:pt x="1575" y="12098"/>
                    <a:pt x="1666" y="12075"/>
                    <a:pt x="1758" y="12052"/>
                  </a:cubicBezTo>
                  <a:lnTo>
                    <a:pt x="1758" y="12052"/>
                  </a:lnTo>
                  <a:cubicBezTo>
                    <a:pt x="1666" y="12280"/>
                    <a:pt x="1621" y="12508"/>
                    <a:pt x="1644" y="12760"/>
                  </a:cubicBezTo>
                  <a:cubicBezTo>
                    <a:pt x="1666" y="13818"/>
                    <a:pt x="2511" y="14654"/>
                    <a:pt x="3564" y="14654"/>
                  </a:cubicBezTo>
                  <a:cubicBezTo>
                    <a:pt x="3578" y="14654"/>
                    <a:pt x="3592" y="14654"/>
                    <a:pt x="3607" y="14654"/>
                  </a:cubicBezTo>
                  <a:cubicBezTo>
                    <a:pt x="3835" y="14654"/>
                    <a:pt x="4040" y="14608"/>
                    <a:pt x="4246" y="14517"/>
                  </a:cubicBezTo>
                  <a:cubicBezTo>
                    <a:pt x="4588" y="14814"/>
                    <a:pt x="5045" y="14996"/>
                    <a:pt x="5547" y="14996"/>
                  </a:cubicBezTo>
                  <a:cubicBezTo>
                    <a:pt x="5866" y="14996"/>
                    <a:pt x="6163" y="14905"/>
                    <a:pt x="6414" y="14768"/>
                  </a:cubicBezTo>
                  <a:cubicBezTo>
                    <a:pt x="6662" y="15781"/>
                    <a:pt x="7574" y="16549"/>
                    <a:pt x="8671" y="16549"/>
                  </a:cubicBezTo>
                  <a:cubicBezTo>
                    <a:pt x="8687" y="16549"/>
                    <a:pt x="8703" y="16549"/>
                    <a:pt x="8719" y="16549"/>
                  </a:cubicBezTo>
                  <a:cubicBezTo>
                    <a:pt x="9587" y="16526"/>
                    <a:pt x="10363" y="16024"/>
                    <a:pt x="10728" y="15270"/>
                  </a:cubicBezTo>
                  <a:cubicBezTo>
                    <a:pt x="10933" y="15339"/>
                    <a:pt x="11139" y="15384"/>
                    <a:pt x="11367" y="15384"/>
                  </a:cubicBezTo>
                  <a:cubicBezTo>
                    <a:pt x="11755" y="15362"/>
                    <a:pt x="12098" y="15247"/>
                    <a:pt x="12394" y="15042"/>
                  </a:cubicBezTo>
                  <a:cubicBezTo>
                    <a:pt x="12623" y="15270"/>
                    <a:pt x="12942" y="15407"/>
                    <a:pt x="13307" y="15407"/>
                  </a:cubicBezTo>
                  <a:cubicBezTo>
                    <a:pt x="13901" y="15384"/>
                    <a:pt x="14380" y="14974"/>
                    <a:pt x="14494" y="14426"/>
                  </a:cubicBezTo>
                  <a:cubicBezTo>
                    <a:pt x="15635" y="14334"/>
                    <a:pt x="16548" y="13421"/>
                    <a:pt x="16617" y="12280"/>
                  </a:cubicBezTo>
                  <a:cubicBezTo>
                    <a:pt x="17325" y="12280"/>
                    <a:pt x="17872" y="11710"/>
                    <a:pt x="17850" y="11002"/>
                  </a:cubicBezTo>
                  <a:cubicBezTo>
                    <a:pt x="17850" y="10797"/>
                    <a:pt x="17804" y="10591"/>
                    <a:pt x="17690" y="10431"/>
                  </a:cubicBezTo>
                  <a:cubicBezTo>
                    <a:pt x="18055" y="10226"/>
                    <a:pt x="18352" y="9906"/>
                    <a:pt x="18557" y="9564"/>
                  </a:cubicBezTo>
                  <a:cubicBezTo>
                    <a:pt x="18352" y="9153"/>
                    <a:pt x="18055" y="8834"/>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1"/>
            <p:cNvSpPr/>
            <p:nvPr/>
          </p:nvSpPr>
          <p:spPr>
            <a:xfrm>
              <a:off x="-5375100" y="555941"/>
              <a:ext cx="1582202" cy="1570950"/>
            </a:xfrm>
            <a:custGeom>
              <a:avLst/>
              <a:gdLst/>
              <a:ahLst/>
              <a:cxnLst/>
              <a:rect l="l" t="t" r="r" b="b"/>
              <a:pathLst>
                <a:path w="9702" h="9633" extrusionOk="0">
                  <a:moveTo>
                    <a:pt x="4976" y="1"/>
                  </a:moveTo>
                  <a:cubicBezTo>
                    <a:pt x="4680" y="1"/>
                    <a:pt x="4451" y="206"/>
                    <a:pt x="4360" y="457"/>
                  </a:cubicBezTo>
                  <a:lnTo>
                    <a:pt x="4337" y="457"/>
                  </a:lnTo>
                  <a:cubicBezTo>
                    <a:pt x="3858" y="457"/>
                    <a:pt x="3470" y="822"/>
                    <a:pt x="3379" y="1279"/>
                  </a:cubicBezTo>
                  <a:cubicBezTo>
                    <a:pt x="3287" y="1210"/>
                    <a:pt x="3150" y="1165"/>
                    <a:pt x="3036" y="1165"/>
                  </a:cubicBezTo>
                  <a:cubicBezTo>
                    <a:pt x="2671" y="1187"/>
                    <a:pt x="2397" y="1461"/>
                    <a:pt x="2397" y="1827"/>
                  </a:cubicBezTo>
                  <a:cubicBezTo>
                    <a:pt x="2397" y="1872"/>
                    <a:pt x="2397" y="1918"/>
                    <a:pt x="2420" y="1941"/>
                  </a:cubicBezTo>
                  <a:cubicBezTo>
                    <a:pt x="2329" y="2055"/>
                    <a:pt x="2260" y="2169"/>
                    <a:pt x="2237" y="2306"/>
                  </a:cubicBezTo>
                  <a:cubicBezTo>
                    <a:pt x="2146" y="2374"/>
                    <a:pt x="2100" y="2488"/>
                    <a:pt x="2055" y="2603"/>
                  </a:cubicBezTo>
                  <a:cubicBezTo>
                    <a:pt x="1598" y="2648"/>
                    <a:pt x="1210" y="3013"/>
                    <a:pt x="1073" y="3447"/>
                  </a:cubicBezTo>
                  <a:cubicBezTo>
                    <a:pt x="480" y="3516"/>
                    <a:pt x="0" y="4018"/>
                    <a:pt x="0" y="4657"/>
                  </a:cubicBezTo>
                  <a:cubicBezTo>
                    <a:pt x="0" y="4999"/>
                    <a:pt x="160" y="5319"/>
                    <a:pt x="411" y="5524"/>
                  </a:cubicBezTo>
                  <a:cubicBezTo>
                    <a:pt x="388" y="5616"/>
                    <a:pt x="388" y="5730"/>
                    <a:pt x="388" y="5821"/>
                  </a:cubicBezTo>
                  <a:cubicBezTo>
                    <a:pt x="388" y="5958"/>
                    <a:pt x="411" y="6072"/>
                    <a:pt x="434" y="6186"/>
                  </a:cubicBezTo>
                  <a:cubicBezTo>
                    <a:pt x="274" y="6300"/>
                    <a:pt x="160" y="6483"/>
                    <a:pt x="160" y="6711"/>
                  </a:cubicBezTo>
                  <a:cubicBezTo>
                    <a:pt x="160" y="7076"/>
                    <a:pt x="457" y="7350"/>
                    <a:pt x="822" y="7350"/>
                  </a:cubicBezTo>
                  <a:cubicBezTo>
                    <a:pt x="868" y="7350"/>
                    <a:pt x="913" y="7350"/>
                    <a:pt x="959" y="7327"/>
                  </a:cubicBezTo>
                  <a:lnTo>
                    <a:pt x="959" y="7327"/>
                  </a:lnTo>
                  <a:cubicBezTo>
                    <a:pt x="913" y="7442"/>
                    <a:pt x="891" y="7556"/>
                    <a:pt x="891" y="7693"/>
                  </a:cubicBezTo>
                  <a:cubicBezTo>
                    <a:pt x="913" y="8227"/>
                    <a:pt x="1325" y="8652"/>
                    <a:pt x="1854" y="8652"/>
                  </a:cubicBezTo>
                  <a:cubicBezTo>
                    <a:pt x="1867" y="8652"/>
                    <a:pt x="1881" y="8652"/>
                    <a:pt x="1895" y="8651"/>
                  </a:cubicBezTo>
                  <a:cubicBezTo>
                    <a:pt x="2009" y="8651"/>
                    <a:pt x="2123" y="8628"/>
                    <a:pt x="2237" y="8606"/>
                  </a:cubicBezTo>
                  <a:cubicBezTo>
                    <a:pt x="2420" y="8743"/>
                    <a:pt x="2648" y="8834"/>
                    <a:pt x="2899" y="8834"/>
                  </a:cubicBezTo>
                  <a:cubicBezTo>
                    <a:pt x="3059" y="8834"/>
                    <a:pt x="3196" y="8788"/>
                    <a:pt x="3333" y="8720"/>
                  </a:cubicBezTo>
                  <a:cubicBezTo>
                    <a:pt x="3470" y="9245"/>
                    <a:pt x="3949" y="9633"/>
                    <a:pt x="4520" y="9633"/>
                  </a:cubicBezTo>
                  <a:cubicBezTo>
                    <a:pt x="4954" y="9610"/>
                    <a:pt x="5342" y="9359"/>
                    <a:pt x="5547" y="8971"/>
                  </a:cubicBezTo>
                  <a:cubicBezTo>
                    <a:pt x="5614" y="9004"/>
                    <a:pt x="5693" y="9025"/>
                    <a:pt x="5775" y="9025"/>
                  </a:cubicBezTo>
                  <a:cubicBezTo>
                    <a:pt x="5805" y="9025"/>
                    <a:pt x="5836" y="9023"/>
                    <a:pt x="5867" y="9017"/>
                  </a:cubicBezTo>
                  <a:cubicBezTo>
                    <a:pt x="6072" y="9017"/>
                    <a:pt x="6255" y="8971"/>
                    <a:pt x="6391" y="8857"/>
                  </a:cubicBezTo>
                  <a:cubicBezTo>
                    <a:pt x="6528" y="8971"/>
                    <a:pt x="6688" y="9039"/>
                    <a:pt x="6871" y="9039"/>
                  </a:cubicBezTo>
                  <a:cubicBezTo>
                    <a:pt x="7168" y="9039"/>
                    <a:pt x="7419" y="8834"/>
                    <a:pt x="7464" y="8537"/>
                  </a:cubicBezTo>
                  <a:cubicBezTo>
                    <a:pt x="8058" y="8492"/>
                    <a:pt x="8514" y="8035"/>
                    <a:pt x="8560" y="7442"/>
                  </a:cubicBezTo>
                  <a:cubicBezTo>
                    <a:pt x="8925" y="7442"/>
                    <a:pt x="9199" y="7145"/>
                    <a:pt x="9199" y="6802"/>
                  </a:cubicBezTo>
                  <a:cubicBezTo>
                    <a:pt x="9199" y="6688"/>
                    <a:pt x="9153" y="6574"/>
                    <a:pt x="9108" y="6506"/>
                  </a:cubicBezTo>
                  <a:cubicBezTo>
                    <a:pt x="9473" y="6277"/>
                    <a:pt x="9701" y="5889"/>
                    <a:pt x="9701" y="5456"/>
                  </a:cubicBezTo>
                  <a:cubicBezTo>
                    <a:pt x="9701" y="5022"/>
                    <a:pt x="9450" y="4657"/>
                    <a:pt x="9108" y="4451"/>
                  </a:cubicBezTo>
                  <a:cubicBezTo>
                    <a:pt x="9108" y="4132"/>
                    <a:pt x="8948" y="3858"/>
                    <a:pt x="8697" y="3698"/>
                  </a:cubicBezTo>
                  <a:cubicBezTo>
                    <a:pt x="8743" y="3607"/>
                    <a:pt x="8743" y="3538"/>
                    <a:pt x="8743" y="3447"/>
                  </a:cubicBezTo>
                  <a:cubicBezTo>
                    <a:pt x="8743" y="3082"/>
                    <a:pt x="8446" y="2808"/>
                    <a:pt x="8081" y="2808"/>
                  </a:cubicBezTo>
                  <a:lnTo>
                    <a:pt x="8035" y="2808"/>
                  </a:lnTo>
                  <a:cubicBezTo>
                    <a:pt x="7852" y="2352"/>
                    <a:pt x="7419" y="2032"/>
                    <a:pt x="6894" y="2032"/>
                  </a:cubicBezTo>
                  <a:lnTo>
                    <a:pt x="6825" y="2032"/>
                  </a:lnTo>
                  <a:cubicBezTo>
                    <a:pt x="6825" y="1530"/>
                    <a:pt x="6483" y="1096"/>
                    <a:pt x="6026" y="936"/>
                  </a:cubicBezTo>
                  <a:cubicBezTo>
                    <a:pt x="5935" y="799"/>
                    <a:pt x="5798" y="685"/>
                    <a:pt x="5615" y="662"/>
                  </a:cubicBezTo>
                  <a:cubicBezTo>
                    <a:pt x="5615" y="640"/>
                    <a:pt x="5615" y="640"/>
                    <a:pt x="5615" y="640"/>
                  </a:cubicBezTo>
                  <a:cubicBezTo>
                    <a:pt x="5615" y="274"/>
                    <a:pt x="5319" y="1"/>
                    <a:pt x="4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1"/>
            <p:cNvSpPr/>
            <p:nvPr/>
          </p:nvSpPr>
          <p:spPr>
            <a:xfrm>
              <a:off x="-3964295" y="775610"/>
              <a:ext cx="1585790" cy="1571113"/>
            </a:xfrm>
            <a:custGeom>
              <a:avLst/>
              <a:gdLst/>
              <a:ahLst/>
              <a:cxnLst/>
              <a:rect l="l" t="t" r="r" b="b"/>
              <a:pathLst>
                <a:path w="9724" h="9634" extrusionOk="0">
                  <a:moveTo>
                    <a:pt x="4976" y="0"/>
                  </a:moveTo>
                  <a:cubicBezTo>
                    <a:pt x="4702" y="23"/>
                    <a:pt x="4451" y="206"/>
                    <a:pt x="4383" y="457"/>
                  </a:cubicBezTo>
                  <a:lnTo>
                    <a:pt x="4337" y="457"/>
                  </a:lnTo>
                  <a:cubicBezTo>
                    <a:pt x="3858" y="457"/>
                    <a:pt x="3470" y="822"/>
                    <a:pt x="3401" y="1278"/>
                  </a:cubicBezTo>
                  <a:cubicBezTo>
                    <a:pt x="3287" y="1210"/>
                    <a:pt x="3173" y="1164"/>
                    <a:pt x="3036" y="1164"/>
                  </a:cubicBezTo>
                  <a:cubicBezTo>
                    <a:pt x="2694" y="1187"/>
                    <a:pt x="2397" y="1484"/>
                    <a:pt x="2420" y="1826"/>
                  </a:cubicBezTo>
                  <a:cubicBezTo>
                    <a:pt x="2420" y="1872"/>
                    <a:pt x="2420" y="1918"/>
                    <a:pt x="2420" y="1963"/>
                  </a:cubicBezTo>
                  <a:cubicBezTo>
                    <a:pt x="2351" y="2055"/>
                    <a:pt x="2283" y="2169"/>
                    <a:pt x="2237" y="2306"/>
                  </a:cubicBezTo>
                  <a:cubicBezTo>
                    <a:pt x="2169" y="2374"/>
                    <a:pt x="2100" y="2488"/>
                    <a:pt x="2077" y="2602"/>
                  </a:cubicBezTo>
                  <a:cubicBezTo>
                    <a:pt x="1598" y="2671"/>
                    <a:pt x="1210" y="3013"/>
                    <a:pt x="1096" y="3470"/>
                  </a:cubicBezTo>
                  <a:cubicBezTo>
                    <a:pt x="480" y="3515"/>
                    <a:pt x="0" y="4040"/>
                    <a:pt x="23" y="4657"/>
                  </a:cubicBezTo>
                  <a:cubicBezTo>
                    <a:pt x="23" y="4999"/>
                    <a:pt x="183" y="5319"/>
                    <a:pt x="434" y="5524"/>
                  </a:cubicBezTo>
                  <a:cubicBezTo>
                    <a:pt x="411" y="5638"/>
                    <a:pt x="388" y="5729"/>
                    <a:pt x="388" y="5843"/>
                  </a:cubicBezTo>
                  <a:cubicBezTo>
                    <a:pt x="388" y="5958"/>
                    <a:pt x="411" y="6072"/>
                    <a:pt x="457" y="6186"/>
                  </a:cubicBezTo>
                  <a:cubicBezTo>
                    <a:pt x="274" y="6300"/>
                    <a:pt x="160" y="6505"/>
                    <a:pt x="183" y="6734"/>
                  </a:cubicBezTo>
                  <a:cubicBezTo>
                    <a:pt x="183" y="7076"/>
                    <a:pt x="480" y="7350"/>
                    <a:pt x="822" y="7350"/>
                  </a:cubicBezTo>
                  <a:cubicBezTo>
                    <a:pt x="868" y="7350"/>
                    <a:pt x="913" y="7350"/>
                    <a:pt x="959" y="7327"/>
                  </a:cubicBezTo>
                  <a:lnTo>
                    <a:pt x="959" y="7327"/>
                  </a:lnTo>
                  <a:cubicBezTo>
                    <a:pt x="936" y="7441"/>
                    <a:pt x="913" y="7578"/>
                    <a:pt x="913" y="7692"/>
                  </a:cubicBezTo>
                  <a:cubicBezTo>
                    <a:pt x="913" y="8240"/>
                    <a:pt x="1370" y="8674"/>
                    <a:pt x="1918" y="8674"/>
                  </a:cubicBezTo>
                  <a:cubicBezTo>
                    <a:pt x="2032" y="8674"/>
                    <a:pt x="2146" y="8651"/>
                    <a:pt x="2237" y="8605"/>
                  </a:cubicBezTo>
                  <a:cubicBezTo>
                    <a:pt x="2420" y="8742"/>
                    <a:pt x="2648" y="8834"/>
                    <a:pt x="2899" y="8834"/>
                  </a:cubicBezTo>
                  <a:cubicBezTo>
                    <a:pt x="3059" y="8834"/>
                    <a:pt x="3219" y="8788"/>
                    <a:pt x="3356" y="8719"/>
                  </a:cubicBezTo>
                  <a:cubicBezTo>
                    <a:pt x="3467" y="9231"/>
                    <a:pt x="3924" y="9633"/>
                    <a:pt x="4474" y="9633"/>
                  </a:cubicBezTo>
                  <a:cubicBezTo>
                    <a:pt x="4489" y="9633"/>
                    <a:pt x="4504" y="9633"/>
                    <a:pt x="4520" y="9632"/>
                  </a:cubicBezTo>
                  <a:cubicBezTo>
                    <a:pt x="4976" y="9632"/>
                    <a:pt x="5364" y="9359"/>
                    <a:pt x="5547" y="8993"/>
                  </a:cubicBezTo>
                  <a:cubicBezTo>
                    <a:pt x="5661" y="9016"/>
                    <a:pt x="5775" y="9039"/>
                    <a:pt x="5889" y="9039"/>
                  </a:cubicBezTo>
                  <a:cubicBezTo>
                    <a:pt x="6072" y="9039"/>
                    <a:pt x="6254" y="8971"/>
                    <a:pt x="6414" y="8856"/>
                  </a:cubicBezTo>
                  <a:cubicBezTo>
                    <a:pt x="6514" y="8976"/>
                    <a:pt x="6648" y="9043"/>
                    <a:pt x="6802" y="9043"/>
                  </a:cubicBezTo>
                  <a:cubicBezTo>
                    <a:pt x="6825" y="9043"/>
                    <a:pt x="6847" y="9042"/>
                    <a:pt x="6871" y="9039"/>
                  </a:cubicBezTo>
                  <a:cubicBezTo>
                    <a:pt x="7167" y="9039"/>
                    <a:pt x="7418" y="8834"/>
                    <a:pt x="7487" y="8537"/>
                  </a:cubicBezTo>
                  <a:cubicBezTo>
                    <a:pt x="8058" y="8491"/>
                    <a:pt x="8537" y="8035"/>
                    <a:pt x="8560" y="7464"/>
                  </a:cubicBezTo>
                  <a:lnTo>
                    <a:pt x="8583" y="7464"/>
                  </a:lnTo>
                  <a:cubicBezTo>
                    <a:pt x="8925" y="7441"/>
                    <a:pt x="9199" y="7145"/>
                    <a:pt x="9199" y="6802"/>
                  </a:cubicBezTo>
                  <a:cubicBezTo>
                    <a:pt x="9199" y="6688"/>
                    <a:pt x="9176" y="6597"/>
                    <a:pt x="9130" y="6505"/>
                  </a:cubicBezTo>
                  <a:cubicBezTo>
                    <a:pt x="9473" y="6300"/>
                    <a:pt x="9724" y="5912"/>
                    <a:pt x="9701" y="5455"/>
                  </a:cubicBezTo>
                  <a:cubicBezTo>
                    <a:pt x="9701" y="5022"/>
                    <a:pt x="9473" y="4657"/>
                    <a:pt x="9130" y="4451"/>
                  </a:cubicBezTo>
                  <a:cubicBezTo>
                    <a:pt x="9107" y="4154"/>
                    <a:pt x="8948" y="3881"/>
                    <a:pt x="8719" y="3698"/>
                  </a:cubicBezTo>
                  <a:cubicBezTo>
                    <a:pt x="8742" y="3629"/>
                    <a:pt x="8765" y="3538"/>
                    <a:pt x="8765" y="3447"/>
                  </a:cubicBezTo>
                  <a:cubicBezTo>
                    <a:pt x="8742" y="3082"/>
                    <a:pt x="8446" y="2808"/>
                    <a:pt x="8103" y="2808"/>
                  </a:cubicBezTo>
                  <a:cubicBezTo>
                    <a:pt x="8080" y="2808"/>
                    <a:pt x="8058" y="2808"/>
                    <a:pt x="8035" y="2831"/>
                  </a:cubicBezTo>
                  <a:cubicBezTo>
                    <a:pt x="7875" y="2351"/>
                    <a:pt x="7418" y="2032"/>
                    <a:pt x="6916" y="2032"/>
                  </a:cubicBezTo>
                  <a:cubicBezTo>
                    <a:pt x="6893" y="2032"/>
                    <a:pt x="6871" y="2032"/>
                    <a:pt x="6848" y="2055"/>
                  </a:cubicBezTo>
                  <a:lnTo>
                    <a:pt x="6848" y="2032"/>
                  </a:lnTo>
                  <a:cubicBezTo>
                    <a:pt x="6825" y="1530"/>
                    <a:pt x="6505" y="1096"/>
                    <a:pt x="6026" y="936"/>
                  </a:cubicBezTo>
                  <a:cubicBezTo>
                    <a:pt x="5935" y="799"/>
                    <a:pt x="5798" y="708"/>
                    <a:pt x="5638" y="662"/>
                  </a:cubicBezTo>
                  <a:cubicBezTo>
                    <a:pt x="5638" y="662"/>
                    <a:pt x="5638" y="639"/>
                    <a:pt x="5638" y="639"/>
                  </a:cubicBezTo>
                  <a:cubicBezTo>
                    <a:pt x="5638" y="274"/>
                    <a:pt x="5341" y="0"/>
                    <a:pt x="4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1"/>
            <p:cNvSpPr/>
            <p:nvPr/>
          </p:nvSpPr>
          <p:spPr>
            <a:xfrm>
              <a:off x="-4727346" y="287675"/>
              <a:ext cx="1585790" cy="1567688"/>
            </a:xfrm>
            <a:custGeom>
              <a:avLst/>
              <a:gdLst/>
              <a:ahLst/>
              <a:cxnLst/>
              <a:rect l="l" t="t" r="r" b="b"/>
              <a:pathLst>
                <a:path w="9724" h="9613" extrusionOk="0">
                  <a:moveTo>
                    <a:pt x="5015" y="1"/>
                  </a:moveTo>
                  <a:cubicBezTo>
                    <a:pt x="5002" y="1"/>
                    <a:pt x="4989" y="1"/>
                    <a:pt x="4976" y="2"/>
                  </a:cubicBezTo>
                  <a:cubicBezTo>
                    <a:pt x="4702" y="2"/>
                    <a:pt x="4474" y="185"/>
                    <a:pt x="4382" y="436"/>
                  </a:cubicBezTo>
                  <a:lnTo>
                    <a:pt x="4360" y="436"/>
                  </a:lnTo>
                  <a:cubicBezTo>
                    <a:pt x="3880" y="459"/>
                    <a:pt x="3469" y="801"/>
                    <a:pt x="3401" y="1258"/>
                  </a:cubicBezTo>
                  <a:cubicBezTo>
                    <a:pt x="3287" y="1189"/>
                    <a:pt x="3173" y="1166"/>
                    <a:pt x="3036" y="1166"/>
                  </a:cubicBezTo>
                  <a:cubicBezTo>
                    <a:pt x="2693" y="1166"/>
                    <a:pt x="2397" y="1463"/>
                    <a:pt x="2419" y="1828"/>
                  </a:cubicBezTo>
                  <a:cubicBezTo>
                    <a:pt x="2419" y="1851"/>
                    <a:pt x="2419" y="1897"/>
                    <a:pt x="2419" y="1942"/>
                  </a:cubicBezTo>
                  <a:cubicBezTo>
                    <a:pt x="2351" y="2056"/>
                    <a:pt x="2283" y="2171"/>
                    <a:pt x="2260" y="2285"/>
                  </a:cubicBezTo>
                  <a:cubicBezTo>
                    <a:pt x="2168" y="2376"/>
                    <a:pt x="2100" y="2467"/>
                    <a:pt x="2077" y="2581"/>
                  </a:cubicBezTo>
                  <a:cubicBezTo>
                    <a:pt x="1598" y="2650"/>
                    <a:pt x="1210" y="2992"/>
                    <a:pt x="1096" y="3449"/>
                  </a:cubicBezTo>
                  <a:cubicBezTo>
                    <a:pt x="479" y="3494"/>
                    <a:pt x="0" y="4019"/>
                    <a:pt x="23" y="4658"/>
                  </a:cubicBezTo>
                  <a:cubicBezTo>
                    <a:pt x="23" y="5001"/>
                    <a:pt x="183" y="5298"/>
                    <a:pt x="434" y="5526"/>
                  </a:cubicBezTo>
                  <a:cubicBezTo>
                    <a:pt x="411" y="5617"/>
                    <a:pt x="388" y="5708"/>
                    <a:pt x="388" y="5823"/>
                  </a:cubicBezTo>
                  <a:cubicBezTo>
                    <a:pt x="411" y="5937"/>
                    <a:pt x="434" y="6051"/>
                    <a:pt x="457" y="6165"/>
                  </a:cubicBezTo>
                  <a:cubicBezTo>
                    <a:pt x="297" y="6279"/>
                    <a:pt x="183" y="6484"/>
                    <a:pt x="183" y="6713"/>
                  </a:cubicBezTo>
                  <a:cubicBezTo>
                    <a:pt x="183" y="7078"/>
                    <a:pt x="479" y="7352"/>
                    <a:pt x="845" y="7352"/>
                  </a:cubicBezTo>
                  <a:cubicBezTo>
                    <a:pt x="890" y="7352"/>
                    <a:pt x="936" y="7329"/>
                    <a:pt x="982" y="7329"/>
                  </a:cubicBezTo>
                  <a:cubicBezTo>
                    <a:pt x="936" y="7443"/>
                    <a:pt x="913" y="7557"/>
                    <a:pt x="913" y="7694"/>
                  </a:cubicBezTo>
                  <a:cubicBezTo>
                    <a:pt x="913" y="8228"/>
                    <a:pt x="1347" y="8654"/>
                    <a:pt x="1876" y="8654"/>
                  </a:cubicBezTo>
                  <a:cubicBezTo>
                    <a:pt x="1890" y="8654"/>
                    <a:pt x="1904" y="8653"/>
                    <a:pt x="1917" y="8653"/>
                  </a:cubicBezTo>
                  <a:cubicBezTo>
                    <a:pt x="2031" y="8653"/>
                    <a:pt x="2146" y="8630"/>
                    <a:pt x="2260" y="8584"/>
                  </a:cubicBezTo>
                  <a:cubicBezTo>
                    <a:pt x="2419" y="8744"/>
                    <a:pt x="2648" y="8835"/>
                    <a:pt x="2899" y="8835"/>
                  </a:cubicBezTo>
                  <a:cubicBezTo>
                    <a:pt x="3081" y="8813"/>
                    <a:pt x="3218" y="8790"/>
                    <a:pt x="3355" y="8699"/>
                  </a:cubicBezTo>
                  <a:cubicBezTo>
                    <a:pt x="3466" y="9231"/>
                    <a:pt x="3944" y="9613"/>
                    <a:pt x="4473" y="9613"/>
                  </a:cubicBezTo>
                  <a:cubicBezTo>
                    <a:pt x="4489" y="9613"/>
                    <a:pt x="4504" y="9612"/>
                    <a:pt x="4519" y="9612"/>
                  </a:cubicBezTo>
                  <a:cubicBezTo>
                    <a:pt x="4976" y="9612"/>
                    <a:pt x="5364" y="9338"/>
                    <a:pt x="5569" y="8972"/>
                  </a:cubicBezTo>
                  <a:cubicBezTo>
                    <a:pt x="5661" y="8995"/>
                    <a:pt x="5775" y="9018"/>
                    <a:pt x="5889" y="9018"/>
                  </a:cubicBezTo>
                  <a:cubicBezTo>
                    <a:pt x="6094" y="9018"/>
                    <a:pt x="6254" y="8950"/>
                    <a:pt x="6414" y="8858"/>
                  </a:cubicBezTo>
                  <a:cubicBezTo>
                    <a:pt x="6528" y="8972"/>
                    <a:pt x="6688" y="9041"/>
                    <a:pt x="6870" y="9041"/>
                  </a:cubicBezTo>
                  <a:cubicBezTo>
                    <a:pt x="7167" y="9041"/>
                    <a:pt x="7418" y="8813"/>
                    <a:pt x="7487" y="8539"/>
                  </a:cubicBezTo>
                  <a:cubicBezTo>
                    <a:pt x="8080" y="8493"/>
                    <a:pt x="8537" y="8014"/>
                    <a:pt x="8582" y="7443"/>
                  </a:cubicBezTo>
                  <a:cubicBezTo>
                    <a:pt x="8925" y="7443"/>
                    <a:pt x="9221" y="7146"/>
                    <a:pt x="9199" y="6781"/>
                  </a:cubicBezTo>
                  <a:cubicBezTo>
                    <a:pt x="9199" y="6690"/>
                    <a:pt x="9176" y="6576"/>
                    <a:pt x="9130" y="6484"/>
                  </a:cubicBezTo>
                  <a:cubicBezTo>
                    <a:pt x="9495" y="6279"/>
                    <a:pt x="9724" y="5891"/>
                    <a:pt x="9724" y="5435"/>
                  </a:cubicBezTo>
                  <a:cubicBezTo>
                    <a:pt x="9701" y="5024"/>
                    <a:pt x="9473" y="4636"/>
                    <a:pt x="9130" y="4453"/>
                  </a:cubicBezTo>
                  <a:cubicBezTo>
                    <a:pt x="9107" y="4133"/>
                    <a:pt x="8948" y="3860"/>
                    <a:pt x="8719" y="3677"/>
                  </a:cubicBezTo>
                  <a:cubicBezTo>
                    <a:pt x="8742" y="3609"/>
                    <a:pt x="8765" y="3517"/>
                    <a:pt x="8765" y="3426"/>
                  </a:cubicBezTo>
                  <a:cubicBezTo>
                    <a:pt x="8765" y="3096"/>
                    <a:pt x="8489" y="2808"/>
                    <a:pt x="8142" y="2808"/>
                  </a:cubicBezTo>
                  <a:cubicBezTo>
                    <a:pt x="8129" y="2808"/>
                    <a:pt x="8116" y="2809"/>
                    <a:pt x="8103" y="2810"/>
                  </a:cubicBezTo>
                  <a:lnTo>
                    <a:pt x="8035" y="2810"/>
                  </a:lnTo>
                  <a:cubicBezTo>
                    <a:pt x="7880" y="2368"/>
                    <a:pt x="7468" y="2032"/>
                    <a:pt x="6966" y="2032"/>
                  </a:cubicBezTo>
                  <a:cubicBezTo>
                    <a:pt x="6949" y="2032"/>
                    <a:pt x="6933" y="2033"/>
                    <a:pt x="6916" y="2034"/>
                  </a:cubicBezTo>
                  <a:lnTo>
                    <a:pt x="6848" y="2034"/>
                  </a:lnTo>
                  <a:cubicBezTo>
                    <a:pt x="6848" y="1509"/>
                    <a:pt x="6505" y="1075"/>
                    <a:pt x="6026" y="938"/>
                  </a:cubicBezTo>
                  <a:cubicBezTo>
                    <a:pt x="5957" y="801"/>
                    <a:pt x="5798" y="687"/>
                    <a:pt x="5638" y="641"/>
                  </a:cubicBezTo>
                  <a:cubicBezTo>
                    <a:pt x="5638" y="641"/>
                    <a:pt x="5638" y="641"/>
                    <a:pt x="5638" y="618"/>
                  </a:cubicBezTo>
                  <a:cubicBezTo>
                    <a:pt x="5638" y="288"/>
                    <a:pt x="5362" y="1"/>
                    <a:pt x="5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 name="Google Shape;465;p11"/>
          <p:cNvGrpSpPr/>
          <p:nvPr/>
        </p:nvGrpSpPr>
        <p:grpSpPr>
          <a:xfrm flipH="1">
            <a:off x="1160832" y="5822134"/>
            <a:ext cx="9850635" cy="4060361"/>
            <a:chOff x="-576015" y="4595200"/>
            <a:chExt cx="7387976" cy="3045271"/>
          </a:xfrm>
        </p:grpSpPr>
        <p:sp>
          <p:nvSpPr>
            <p:cNvPr id="466" name="Google Shape;466;p11"/>
            <p:cNvSpPr/>
            <p:nvPr/>
          </p:nvSpPr>
          <p:spPr>
            <a:xfrm>
              <a:off x="-576015" y="4595200"/>
              <a:ext cx="7387976"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1"/>
            <p:cNvSpPr/>
            <p:nvPr/>
          </p:nvSpPr>
          <p:spPr>
            <a:xfrm>
              <a:off x="1591360" y="4967806"/>
              <a:ext cx="4738114"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1"/>
            <p:cNvSpPr/>
            <p:nvPr/>
          </p:nvSpPr>
          <p:spPr>
            <a:xfrm>
              <a:off x="3518323" y="5012931"/>
              <a:ext cx="122854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1"/>
            <p:cNvSpPr/>
            <p:nvPr/>
          </p:nvSpPr>
          <p:spPr>
            <a:xfrm>
              <a:off x="1367337" y="5162911"/>
              <a:ext cx="491648"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1"/>
            <p:cNvSpPr/>
            <p:nvPr/>
          </p:nvSpPr>
          <p:spPr>
            <a:xfrm>
              <a:off x="117064" y="4835205"/>
              <a:ext cx="851254"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 name="Google Shape;471;p11"/>
          <p:cNvGrpSpPr/>
          <p:nvPr/>
        </p:nvGrpSpPr>
        <p:grpSpPr>
          <a:xfrm>
            <a:off x="-2488861" y="2729616"/>
            <a:ext cx="17741935" cy="5337571"/>
            <a:chOff x="-2211721" y="2679387"/>
            <a:chExt cx="13306451" cy="4003178"/>
          </a:xfrm>
        </p:grpSpPr>
        <p:sp>
          <p:nvSpPr>
            <p:cNvPr id="472" name="Google Shape;472;p11"/>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1"/>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1"/>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1"/>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1"/>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7" name="Google Shape;477;p11"/>
          <p:cNvSpPr txBox="1">
            <a:spLocks noGrp="1"/>
          </p:cNvSpPr>
          <p:nvPr>
            <p:ph type="title" hasCustomPrompt="1"/>
          </p:nvPr>
        </p:nvSpPr>
        <p:spPr>
          <a:xfrm>
            <a:off x="3390400" y="1018133"/>
            <a:ext cx="5411200" cy="150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78" name="Google Shape;478;p11"/>
          <p:cNvSpPr txBox="1">
            <a:spLocks noGrp="1"/>
          </p:cNvSpPr>
          <p:nvPr>
            <p:ph type="subTitle" idx="1"/>
          </p:nvPr>
        </p:nvSpPr>
        <p:spPr>
          <a:xfrm>
            <a:off x="3390400" y="2522067"/>
            <a:ext cx="5411200" cy="6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79" name="Google Shape;479;p11"/>
          <p:cNvSpPr>
            <a:spLocks noGrp="1"/>
          </p:cNvSpPr>
          <p:nvPr>
            <p:ph type="pic" idx="2"/>
          </p:nvPr>
        </p:nvSpPr>
        <p:spPr>
          <a:xfrm>
            <a:off x="953300" y="3738333"/>
            <a:ext cx="10272000" cy="2406800"/>
          </a:xfrm>
          <a:prstGeom prst="roundRect">
            <a:avLst>
              <a:gd name="adj" fmla="val 16667"/>
            </a:avLst>
          </a:prstGeom>
          <a:noFill/>
          <a:ln>
            <a:noFill/>
          </a:ln>
        </p:spPr>
      </p:sp>
    </p:spTree>
    <p:extLst>
      <p:ext uri="{BB962C8B-B14F-4D97-AF65-F5344CB8AC3E}">
        <p14:creationId xmlns:p14="http://schemas.microsoft.com/office/powerpoint/2010/main" val="2917253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54DC-F259-5F7D-B9AB-6EF91FB42C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07DEE1-84EA-C291-7CDA-E7F89488B7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CDDDF9-D8C9-E9A5-3713-98989FA87C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B98BED-3533-FF1C-F36F-D239C65A6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54346-40EE-816C-DDFB-52B2C902BD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0F5875-C0DE-009C-EC59-7D6A8A1BE4A4}"/>
              </a:ext>
            </a:extLst>
          </p:cNvPr>
          <p:cNvSpPr>
            <a:spLocks noGrp="1"/>
          </p:cNvSpPr>
          <p:nvPr>
            <p:ph type="dt" sz="half" idx="10"/>
          </p:nvPr>
        </p:nvSpPr>
        <p:spPr/>
        <p:txBody>
          <a:bodyPr/>
          <a:lstStyle/>
          <a:p>
            <a:fld id="{55232259-CABF-4D36-977A-93B3C4C486FE}" type="datetimeFigureOut">
              <a:rPr lang="en-US" smtClean="0"/>
              <a:t>11/28/2023</a:t>
            </a:fld>
            <a:endParaRPr lang="en-US"/>
          </a:p>
        </p:txBody>
      </p:sp>
      <p:sp>
        <p:nvSpPr>
          <p:cNvPr id="8" name="Footer Placeholder 7">
            <a:extLst>
              <a:ext uri="{FF2B5EF4-FFF2-40B4-BE49-F238E27FC236}">
                <a16:creationId xmlns:a16="http://schemas.microsoft.com/office/drawing/2014/main" id="{9601A6E9-8755-3697-EAFB-A97D55B32A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2EBA33-F5AD-F3E0-D5A5-A2319CD03D1B}"/>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3339069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0"/>
        <p:cNvGrpSpPr/>
        <p:nvPr/>
      </p:nvGrpSpPr>
      <p:grpSpPr>
        <a:xfrm>
          <a:off x="0" y="0"/>
          <a:ext cx="0" cy="0"/>
          <a:chOff x="0" y="0"/>
          <a:chExt cx="0" cy="0"/>
        </a:xfrm>
      </p:grpSpPr>
    </p:spTree>
    <p:extLst>
      <p:ext uri="{BB962C8B-B14F-4D97-AF65-F5344CB8AC3E}">
        <p14:creationId xmlns:p14="http://schemas.microsoft.com/office/powerpoint/2010/main" val="3736859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81"/>
        <p:cNvGrpSpPr/>
        <p:nvPr/>
      </p:nvGrpSpPr>
      <p:grpSpPr>
        <a:xfrm>
          <a:off x="0" y="0"/>
          <a:ext cx="0" cy="0"/>
          <a:chOff x="0" y="0"/>
          <a:chExt cx="0" cy="0"/>
        </a:xfrm>
      </p:grpSpPr>
      <p:grpSp>
        <p:nvGrpSpPr>
          <p:cNvPr id="482" name="Google Shape;482;p13"/>
          <p:cNvGrpSpPr/>
          <p:nvPr/>
        </p:nvGrpSpPr>
        <p:grpSpPr>
          <a:xfrm flipH="1">
            <a:off x="7592848" y="316186"/>
            <a:ext cx="2938484" cy="2084815"/>
            <a:chOff x="-194860" y="12"/>
            <a:chExt cx="2203863" cy="1563611"/>
          </a:xfrm>
        </p:grpSpPr>
        <p:sp>
          <p:nvSpPr>
            <p:cNvPr id="483" name="Google Shape;483;p13"/>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3"/>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3"/>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3"/>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3"/>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3"/>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3"/>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3"/>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1" name="Google Shape;491;p13"/>
          <p:cNvGrpSpPr/>
          <p:nvPr/>
        </p:nvGrpSpPr>
        <p:grpSpPr>
          <a:xfrm>
            <a:off x="-81303" y="-1381084"/>
            <a:ext cx="12591717" cy="3440695"/>
            <a:chOff x="-60977" y="-805488"/>
            <a:chExt cx="9443788" cy="2580521"/>
          </a:xfrm>
        </p:grpSpPr>
        <p:sp>
          <p:nvSpPr>
            <p:cNvPr id="492" name="Google Shape;492;p13"/>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3"/>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3"/>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 name="Google Shape;495;p13"/>
          <p:cNvGrpSpPr/>
          <p:nvPr/>
        </p:nvGrpSpPr>
        <p:grpSpPr>
          <a:xfrm flipH="1">
            <a:off x="6769400" y="-993926"/>
            <a:ext cx="6367976" cy="7141263"/>
            <a:chOff x="21200" y="-3584750"/>
            <a:chExt cx="864525" cy="969525"/>
          </a:xfrm>
        </p:grpSpPr>
        <p:sp>
          <p:nvSpPr>
            <p:cNvPr id="496" name="Google Shape;496;p13"/>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3"/>
            <p:cNvSpPr/>
            <p:nvPr/>
          </p:nvSpPr>
          <p:spPr>
            <a:xfrm>
              <a:off x="195225" y="-2663175"/>
              <a:ext cx="33700" cy="22850"/>
            </a:xfrm>
            <a:custGeom>
              <a:avLst/>
              <a:gdLst/>
              <a:ahLst/>
              <a:cxnLst/>
              <a:rect l="l" t="t" r="r" b="b"/>
              <a:pathLst>
                <a:path w="1348" h="914" extrusionOk="0">
                  <a:moveTo>
                    <a:pt x="1302" y="1"/>
                  </a:moveTo>
                  <a:cubicBezTo>
                    <a:pt x="891" y="320"/>
                    <a:pt x="457" y="594"/>
                    <a:pt x="1" y="868"/>
                  </a:cubicBezTo>
                  <a:lnTo>
                    <a:pt x="24" y="914"/>
                  </a:lnTo>
                  <a:cubicBezTo>
                    <a:pt x="480" y="663"/>
                    <a:pt x="937" y="366"/>
                    <a:pt x="1348" y="46"/>
                  </a:cubicBezTo>
                  <a:lnTo>
                    <a:pt x="1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3"/>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3"/>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3"/>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3"/>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3"/>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3"/>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3"/>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3"/>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3"/>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3"/>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3"/>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3"/>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3"/>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3"/>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3"/>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3"/>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3"/>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3"/>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3"/>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3"/>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3"/>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3"/>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3"/>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3"/>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3"/>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3"/>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3"/>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3"/>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3"/>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3"/>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3"/>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3"/>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3"/>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0" name="Google Shape;540;p13"/>
          <p:cNvGrpSpPr/>
          <p:nvPr/>
        </p:nvGrpSpPr>
        <p:grpSpPr>
          <a:xfrm>
            <a:off x="-2368194" y="3520916"/>
            <a:ext cx="17741935" cy="6614779"/>
            <a:chOff x="-2211721" y="2679387"/>
            <a:chExt cx="13306451" cy="4961084"/>
          </a:xfrm>
        </p:grpSpPr>
        <p:sp>
          <p:nvSpPr>
            <p:cNvPr id="541" name="Google Shape;541;p13"/>
            <p:cNvSpPr/>
            <p:nvPr/>
          </p:nvSpPr>
          <p:spPr>
            <a:xfrm>
              <a:off x="126998" y="4595200"/>
              <a:ext cx="8207880"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3"/>
            <p:cNvSpPr/>
            <p:nvPr/>
          </p:nvSpPr>
          <p:spPr>
            <a:xfrm>
              <a:off x="154881" y="48799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3"/>
            <p:cNvSpPr/>
            <p:nvPr/>
          </p:nvSpPr>
          <p:spPr>
            <a:xfrm>
              <a:off x="4641467" y="48410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3"/>
            <p:cNvSpPr/>
            <p:nvPr/>
          </p:nvSpPr>
          <p:spPr>
            <a:xfrm>
              <a:off x="2690055" y="476865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3"/>
            <p:cNvSpPr/>
            <p:nvPr/>
          </p:nvSpPr>
          <p:spPr>
            <a:xfrm>
              <a:off x="709419" y="48351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3"/>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3"/>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3"/>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3"/>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3"/>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13"/>
          <p:cNvGrpSpPr/>
          <p:nvPr/>
        </p:nvGrpSpPr>
        <p:grpSpPr>
          <a:xfrm>
            <a:off x="-617933" y="4786500"/>
            <a:ext cx="3142805" cy="2214635"/>
            <a:chOff x="-797200" y="3464625"/>
            <a:chExt cx="2357104" cy="1660976"/>
          </a:xfrm>
        </p:grpSpPr>
        <p:sp>
          <p:nvSpPr>
            <p:cNvPr id="552" name="Google Shape;552;p13"/>
            <p:cNvSpPr/>
            <p:nvPr/>
          </p:nvSpPr>
          <p:spPr>
            <a:xfrm>
              <a:off x="-540540" y="3464625"/>
              <a:ext cx="829201" cy="1021900"/>
            </a:xfrm>
            <a:custGeom>
              <a:avLst/>
              <a:gdLst/>
              <a:ahLst/>
              <a:cxnLst/>
              <a:rect l="l" t="t" r="r" b="b"/>
              <a:pathLst>
                <a:path w="6119" h="7541" extrusionOk="0">
                  <a:moveTo>
                    <a:pt x="2290" y="1"/>
                  </a:moveTo>
                  <a:cubicBezTo>
                    <a:pt x="2280" y="1"/>
                    <a:pt x="2270" y="1"/>
                    <a:pt x="2261" y="2"/>
                  </a:cubicBezTo>
                  <a:cubicBezTo>
                    <a:pt x="2124" y="25"/>
                    <a:pt x="2009" y="162"/>
                    <a:pt x="1964" y="322"/>
                  </a:cubicBezTo>
                  <a:cubicBezTo>
                    <a:pt x="1941" y="459"/>
                    <a:pt x="1964" y="618"/>
                    <a:pt x="1987" y="755"/>
                  </a:cubicBezTo>
                  <a:cubicBezTo>
                    <a:pt x="2146" y="1645"/>
                    <a:pt x="2306" y="2513"/>
                    <a:pt x="2466" y="3403"/>
                  </a:cubicBezTo>
                  <a:cubicBezTo>
                    <a:pt x="2283" y="3015"/>
                    <a:pt x="2078" y="2627"/>
                    <a:pt x="1895" y="2239"/>
                  </a:cubicBezTo>
                  <a:cubicBezTo>
                    <a:pt x="1804" y="2056"/>
                    <a:pt x="1667" y="1851"/>
                    <a:pt x="1462" y="1805"/>
                  </a:cubicBezTo>
                  <a:cubicBezTo>
                    <a:pt x="1449" y="1804"/>
                    <a:pt x="1436" y="1803"/>
                    <a:pt x="1423" y="1803"/>
                  </a:cubicBezTo>
                  <a:cubicBezTo>
                    <a:pt x="1213" y="1803"/>
                    <a:pt x="1048" y="1977"/>
                    <a:pt x="1005" y="2170"/>
                  </a:cubicBezTo>
                  <a:cubicBezTo>
                    <a:pt x="960" y="2399"/>
                    <a:pt x="1005" y="2604"/>
                    <a:pt x="1074" y="2810"/>
                  </a:cubicBezTo>
                  <a:cubicBezTo>
                    <a:pt x="1325" y="3540"/>
                    <a:pt x="1690" y="4225"/>
                    <a:pt x="2169" y="4818"/>
                  </a:cubicBezTo>
                  <a:cubicBezTo>
                    <a:pt x="1804" y="4476"/>
                    <a:pt x="1393" y="4179"/>
                    <a:pt x="960" y="3951"/>
                  </a:cubicBezTo>
                  <a:cubicBezTo>
                    <a:pt x="817" y="3865"/>
                    <a:pt x="648" y="3798"/>
                    <a:pt x="486" y="3798"/>
                  </a:cubicBezTo>
                  <a:cubicBezTo>
                    <a:pt x="388" y="3798"/>
                    <a:pt x="292" y="3822"/>
                    <a:pt x="206" y="3882"/>
                  </a:cubicBezTo>
                  <a:cubicBezTo>
                    <a:pt x="69" y="3974"/>
                    <a:pt x="1" y="4179"/>
                    <a:pt x="24" y="4339"/>
                  </a:cubicBezTo>
                  <a:cubicBezTo>
                    <a:pt x="24" y="4521"/>
                    <a:pt x="115" y="4681"/>
                    <a:pt x="183" y="4841"/>
                  </a:cubicBezTo>
                  <a:cubicBezTo>
                    <a:pt x="412" y="5275"/>
                    <a:pt x="708" y="5685"/>
                    <a:pt x="1051" y="6028"/>
                  </a:cubicBezTo>
                  <a:cubicBezTo>
                    <a:pt x="1644" y="6667"/>
                    <a:pt x="2398" y="7192"/>
                    <a:pt x="3219" y="7489"/>
                  </a:cubicBezTo>
                  <a:cubicBezTo>
                    <a:pt x="3315" y="7524"/>
                    <a:pt x="3413" y="7541"/>
                    <a:pt x="3511" y="7541"/>
                  </a:cubicBezTo>
                  <a:cubicBezTo>
                    <a:pt x="4230" y="7541"/>
                    <a:pt x="4983" y="6670"/>
                    <a:pt x="5365" y="6188"/>
                  </a:cubicBezTo>
                  <a:cubicBezTo>
                    <a:pt x="5821" y="5594"/>
                    <a:pt x="6118" y="4795"/>
                    <a:pt x="5913" y="4065"/>
                  </a:cubicBezTo>
                  <a:cubicBezTo>
                    <a:pt x="5844" y="3791"/>
                    <a:pt x="5662" y="3517"/>
                    <a:pt x="5388" y="3517"/>
                  </a:cubicBezTo>
                  <a:cubicBezTo>
                    <a:pt x="5251" y="3517"/>
                    <a:pt x="5114" y="3586"/>
                    <a:pt x="5000" y="3677"/>
                  </a:cubicBezTo>
                  <a:cubicBezTo>
                    <a:pt x="4749" y="3882"/>
                    <a:pt x="4520" y="4156"/>
                    <a:pt x="4360" y="4453"/>
                  </a:cubicBezTo>
                  <a:cubicBezTo>
                    <a:pt x="4634" y="3723"/>
                    <a:pt x="4680" y="2901"/>
                    <a:pt x="4520" y="2148"/>
                  </a:cubicBezTo>
                  <a:cubicBezTo>
                    <a:pt x="4475" y="1988"/>
                    <a:pt x="4429" y="1805"/>
                    <a:pt x="4338" y="1691"/>
                  </a:cubicBezTo>
                  <a:cubicBezTo>
                    <a:pt x="4244" y="1578"/>
                    <a:pt x="4103" y="1497"/>
                    <a:pt x="3968" y="1497"/>
                  </a:cubicBezTo>
                  <a:cubicBezTo>
                    <a:pt x="3938" y="1497"/>
                    <a:pt x="3909" y="1500"/>
                    <a:pt x="3881" y="1508"/>
                  </a:cubicBezTo>
                  <a:cubicBezTo>
                    <a:pt x="3630" y="1554"/>
                    <a:pt x="3539" y="1851"/>
                    <a:pt x="3493" y="2079"/>
                  </a:cubicBezTo>
                  <a:cubicBezTo>
                    <a:pt x="3425" y="2490"/>
                    <a:pt x="3379" y="2901"/>
                    <a:pt x="3402" y="3289"/>
                  </a:cubicBezTo>
                  <a:cubicBezTo>
                    <a:pt x="3288" y="2330"/>
                    <a:pt x="3082" y="1394"/>
                    <a:pt x="2763" y="481"/>
                  </a:cubicBezTo>
                  <a:cubicBezTo>
                    <a:pt x="2675" y="262"/>
                    <a:pt x="2524" y="1"/>
                    <a:pt x="2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3"/>
            <p:cNvSpPr/>
            <p:nvPr/>
          </p:nvSpPr>
          <p:spPr>
            <a:xfrm>
              <a:off x="-478610" y="3566937"/>
              <a:ext cx="668212" cy="918775"/>
            </a:xfrm>
            <a:custGeom>
              <a:avLst/>
              <a:gdLst/>
              <a:ahLst/>
              <a:cxnLst/>
              <a:rect l="l" t="t" r="r" b="b"/>
              <a:pathLst>
                <a:path w="4931" h="6780" extrusionOk="0">
                  <a:moveTo>
                    <a:pt x="1963" y="0"/>
                  </a:moveTo>
                  <a:cubicBezTo>
                    <a:pt x="1941" y="0"/>
                    <a:pt x="1918" y="23"/>
                    <a:pt x="1918" y="46"/>
                  </a:cubicBezTo>
                  <a:lnTo>
                    <a:pt x="2739" y="3926"/>
                  </a:lnTo>
                  <a:cubicBezTo>
                    <a:pt x="2329" y="3721"/>
                    <a:pt x="1941" y="3356"/>
                    <a:pt x="1644" y="2922"/>
                  </a:cubicBezTo>
                  <a:cubicBezTo>
                    <a:pt x="1347" y="2488"/>
                    <a:pt x="1119" y="2009"/>
                    <a:pt x="913" y="1530"/>
                  </a:cubicBezTo>
                  <a:cubicBezTo>
                    <a:pt x="891" y="1507"/>
                    <a:pt x="868" y="1507"/>
                    <a:pt x="845" y="1507"/>
                  </a:cubicBezTo>
                  <a:cubicBezTo>
                    <a:pt x="822" y="1530"/>
                    <a:pt x="822" y="1552"/>
                    <a:pt x="822" y="1575"/>
                  </a:cubicBezTo>
                  <a:cubicBezTo>
                    <a:pt x="1050" y="2055"/>
                    <a:pt x="1256" y="2534"/>
                    <a:pt x="1575" y="2990"/>
                  </a:cubicBezTo>
                  <a:cubicBezTo>
                    <a:pt x="1895" y="3447"/>
                    <a:pt x="2306" y="3812"/>
                    <a:pt x="2762" y="4040"/>
                  </a:cubicBezTo>
                  <a:lnTo>
                    <a:pt x="2854" y="4428"/>
                  </a:lnTo>
                  <a:cubicBezTo>
                    <a:pt x="2922" y="4839"/>
                    <a:pt x="3013" y="5250"/>
                    <a:pt x="3059" y="5661"/>
                  </a:cubicBezTo>
                  <a:cubicBezTo>
                    <a:pt x="2443" y="5570"/>
                    <a:pt x="1849" y="5319"/>
                    <a:pt x="1347" y="4953"/>
                  </a:cubicBezTo>
                  <a:cubicBezTo>
                    <a:pt x="822" y="4565"/>
                    <a:pt x="388" y="4063"/>
                    <a:pt x="92" y="3492"/>
                  </a:cubicBezTo>
                  <a:cubicBezTo>
                    <a:pt x="92" y="3470"/>
                    <a:pt x="69" y="3470"/>
                    <a:pt x="46" y="3470"/>
                  </a:cubicBezTo>
                  <a:cubicBezTo>
                    <a:pt x="23" y="3492"/>
                    <a:pt x="0" y="3515"/>
                    <a:pt x="23" y="3538"/>
                  </a:cubicBezTo>
                  <a:cubicBezTo>
                    <a:pt x="320" y="4132"/>
                    <a:pt x="754" y="4634"/>
                    <a:pt x="1279" y="5022"/>
                  </a:cubicBezTo>
                  <a:cubicBezTo>
                    <a:pt x="1804" y="5410"/>
                    <a:pt x="2420" y="5661"/>
                    <a:pt x="3082" y="5752"/>
                  </a:cubicBezTo>
                  <a:cubicBezTo>
                    <a:pt x="3082" y="5958"/>
                    <a:pt x="3105" y="6163"/>
                    <a:pt x="3105" y="6368"/>
                  </a:cubicBezTo>
                  <a:cubicBezTo>
                    <a:pt x="3105" y="6483"/>
                    <a:pt x="3082" y="6642"/>
                    <a:pt x="3059" y="6779"/>
                  </a:cubicBezTo>
                  <a:lnTo>
                    <a:pt x="3150" y="6779"/>
                  </a:lnTo>
                  <a:cubicBezTo>
                    <a:pt x="3173" y="6620"/>
                    <a:pt x="3196" y="6483"/>
                    <a:pt x="3196" y="6368"/>
                  </a:cubicBezTo>
                  <a:cubicBezTo>
                    <a:pt x="3196" y="6232"/>
                    <a:pt x="3196" y="6095"/>
                    <a:pt x="3173" y="5958"/>
                  </a:cubicBezTo>
                  <a:cubicBezTo>
                    <a:pt x="3515" y="5889"/>
                    <a:pt x="3835" y="5684"/>
                    <a:pt x="4086" y="5364"/>
                  </a:cubicBezTo>
                  <a:cubicBezTo>
                    <a:pt x="4314" y="5045"/>
                    <a:pt x="4497" y="4679"/>
                    <a:pt x="4634" y="4360"/>
                  </a:cubicBezTo>
                  <a:cubicBezTo>
                    <a:pt x="4748" y="4086"/>
                    <a:pt x="4885" y="3789"/>
                    <a:pt x="4931" y="3470"/>
                  </a:cubicBezTo>
                  <a:cubicBezTo>
                    <a:pt x="4931" y="3447"/>
                    <a:pt x="4908" y="3424"/>
                    <a:pt x="4885" y="3424"/>
                  </a:cubicBezTo>
                  <a:cubicBezTo>
                    <a:pt x="4862" y="3424"/>
                    <a:pt x="4839" y="3447"/>
                    <a:pt x="4839" y="3470"/>
                  </a:cubicBezTo>
                  <a:cubicBezTo>
                    <a:pt x="4816" y="3766"/>
                    <a:pt x="4680" y="4063"/>
                    <a:pt x="4543" y="4337"/>
                  </a:cubicBezTo>
                  <a:cubicBezTo>
                    <a:pt x="4406" y="4657"/>
                    <a:pt x="4246" y="4999"/>
                    <a:pt x="4018" y="5296"/>
                  </a:cubicBezTo>
                  <a:cubicBezTo>
                    <a:pt x="3767" y="5592"/>
                    <a:pt x="3470" y="5798"/>
                    <a:pt x="3173" y="5866"/>
                  </a:cubicBezTo>
                  <a:cubicBezTo>
                    <a:pt x="3127" y="5387"/>
                    <a:pt x="3036" y="4885"/>
                    <a:pt x="2922" y="4406"/>
                  </a:cubicBezTo>
                  <a:lnTo>
                    <a:pt x="2922" y="4337"/>
                  </a:lnTo>
                  <a:cubicBezTo>
                    <a:pt x="3105" y="4200"/>
                    <a:pt x="3242" y="3949"/>
                    <a:pt x="3333" y="3675"/>
                  </a:cubicBezTo>
                  <a:cubicBezTo>
                    <a:pt x="3424" y="3424"/>
                    <a:pt x="3447" y="3150"/>
                    <a:pt x="3470" y="2899"/>
                  </a:cubicBezTo>
                  <a:lnTo>
                    <a:pt x="3652" y="1324"/>
                  </a:lnTo>
                  <a:cubicBezTo>
                    <a:pt x="3652" y="1301"/>
                    <a:pt x="3630" y="1278"/>
                    <a:pt x="3607" y="1278"/>
                  </a:cubicBezTo>
                  <a:cubicBezTo>
                    <a:pt x="3584" y="1278"/>
                    <a:pt x="3561" y="1301"/>
                    <a:pt x="3561" y="1324"/>
                  </a:cubicBezTo>
                  <a:lnTo>
                    <a:pt x="3379" y="2899"/>
                  </a:lnTo>
                  <a:cubicBezTo>
                    <a:pt x="3356" y="3150"/>
                    <a:pt x="3333" y="3401"/>
                    <a:pt x="3264" y="3652"/>
                  </a:cubicBezTo>
                  <a:cubicBezTo>
                    <a:pt x="3173" y="3903"/>
                    <a:pt x="3036" y="4109"/>
                    <a:pt x="2899" y="4246"/>
                  </a:cubicBezTo>
                  <a:lnTo>
                    <a:pt x="2009" y="23"/>
                  </a:lnTo>
                  <a:cubicBezTo>
                    <a:pt x="2009" y="0"/>
                    <a:pt x="1986" y="0"/>
                    <a:pt x="1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3"/>
            <p:cNvSpPr/>
            <p:nvPr/>
          </p:nvSpPr>
          <p:spPr>
            <a:xfrm>
              <a:off x="-797200" y="4056543"/>
              <a:ext cx="2357104" cy="1069058"/>
            </a:xfrm>
            <a:custGeom>
              <a:avLst/>
              <a:gdLst/>
              <a:ahLst/>
              <a:cxnLst/>
              <a:rect l="l" t="t" r="r" b="b"/>
              <a:pathLst>
                <a:path w="17394" h="7889" extrusionOk="0">
                  <a:moveTo>
                    <a:pt x="4990" y="0"/>
                  </a:moveTo>
                  <a:cubicBezTo>
                    <a:pt x="4777" y="0"/>
                    <a:pt x="4559" y="62"/>
                    <a:pt x="4383" y="176"/>
                  </a:cubicBezTo>
                  <a:cubicBezTo>
                    <a:pt x="3995" y="427"/>
                    <a:pt x="3789" y="884"/>
                    <a:pt x="3721" y="1340"/>
                  </a:cubicBezTo>
                  <a:cubicBezTo>
                    <a:pt x="3675" y="1706"/>
                    <a:pt x="3721" y="2071"/>
                    <a:pt x="3767" y="2436"/>
                  </a:cubicBezTo>
                  <a:cubicBezTo>
                    <a:pt x="3652" y="2139"/>
                    <a:pt x="3333" y="1911"/>
                    <a:pt x="2990" y="1911"/>
                  </a:cubicBezTo>
                  <a:cubicBezTo>
                    <a:pt x="2557" y="1911"/>
                    <a:pt x="2169" y="2253"/>
                    <a:pt x="2009" y="2641"/>
                  </a:cubicBezTo>
                  <a:cubicBezTo>
                    <a:pt x="1895" y="2892"/>
                    <a:pt x="1872" y="3189"/>
                    <a:pt x="1872" y="3463"/>
                  </a:cubicBezTo>
                  <a:cubicBezTo>
                    <a:pt x="1745" y="3227"/>
                    <a:pt x="1503" y="3064"/>
                    <a:pt x="1248" y="3064"/>
                  </a:cubicBezTo>
                  <a:cubicBezTo>
                    <a:pt x="1182" y="3064"/>
                    <a:pt x="1116" y="3074"/>
                    <a:pt x="1050" y="3098"/>
                  </a:cubicBezTo>
                  <a:cubicBezTo>
                    <a:pt x="0" y="3440"/>
                    <a:pt x="708" y="5015"/>
                    <a:pt x="617" y="5746"/>
                  </a:cubicBezTo>
                  <a:cubicBezTo>
                    <a:pt x="457" y="6978"/>
                    <a:pt x="1621" y="7184"/>
                    <a:pt x="2671" y="7252"/>
                  </a:cubicBezTo>
                  <a:lnTo>
                    <a:pt x="15179" y="7868"/>
                  </a:lnTo>
                  <a:cubicBezTo>
                    <a:pt x="15343" y="7879"/>
                    <a:pt x="15506" y="7889"/>
                    <a:pt x="15667" y="7889"/>
                  </a:cubicBezTo>
                  <a:cubicBezTo>
                    <a:pt x="15866" y="7889"/>
                    <a:pt x="16063" y="7873"/>
                    <a:pt x="16252" y="7823"/>
                  </a:cubicBezTo>
                  <a:cubicBezTo>
                    <a:pt x="16617" y="7731"/>
                    <a:pt x="16960" y="7526"/>
                    <a:pt x="17097" y="7184"/>
                  </a:cubicBezTo>
                  <a:cubicBezTo>
                    <a:pt x="17393" y="6544"/>
                    <a:pt x="16800" y="5768"/>
                    <a:pt x="16115" y="5631"/>
                  </a:cubicBezTo>
                  <a:cubicBezTo>
                    <a:pt x="15997" y="5608"/>
                    <a:pt x="15879" y="5597"/>
                    <a:pt x="15761" y="5597"/>
                  </a:cubicBezTo>
                  <a:cubicBezTo>
                    <a:pt x="15310" y="5597"/>
                    <a:pt x="14865" y="5757"/>
                    <a:pt x="14449" y="5974"/>
                  </a:cubicBezTo>
                  <a:cubicBezTo>
                    <a:pt x="14814" y="5700"/>
                    <a:pt x="15019" y="5243"/>
                    <a:pt x="14997" y="4764"/>
                  </a:cubicBezTo>
                  <a:cubicBezTo>
                    <a:pt x="14951" y="4193"/>
                    <a:pt x="14472" y="3646"/>
                    <a:pt x="13901" y="3532"/>
                  </a:cubicBezTo>
                  <a:cubicBezTo>
                    <a:pt x="13817" y="3509"/>
                    <a:pt x="13731" y="3499"/>
                    <a:pt x="13644" y="3499"/>
                  </a:cubicBezTo>
                  <a:cubicBezTo>
                    <a:pt x="13470" y="3499"/>
                    <a:pt x="13292" y="3539"/>
                    <a:pt x="13125" y="3600"/>
                  </a:cubicBezTo>
                  <a:cubicBezTo>
                    <a:pt x="13193" y="3440"/>
                    <a:pt x="13216" y="3258"/>
                    <a:pt x="13193" y="3075"/>
                  </a:cubicBezTo>
                  <a:cubicBezTo>
                    <a:pt x="13148" y="2573"/>
                    <a:pt x="12737" y="2139"/>
                    <a:pt x="12258" y="1979"/>
                  </a:cubicBezTo>
                  <a:cubicBezTo>
                    <a:pt x="12066" y="1906"/>
                    <a:pt x="11863" y="1874"/>
                    <a:pt x="11660" y="1874"/>
                  </a:cubicBezTo>
                  <a:cubicBezTo>
                    <a:pt x="11355" y="1874"/>
                    <a:pt x="11048" y="1947"/>
                    <a:pt x="10774" y="2071"/>
                  </a:cubicBezTo>
                  <a:cubicBezTo>
                    <a:pt x="10500" y="2208"/>
                    <a:pt x="10249" y="2367"/>
                    <a:pt x="10043" y="2573"/>
                  </a:cubicBezTo>
                  <a:cubicBezTo>
                    <a:pt x="10226" y="2230"/>
                    <a:pt x="10158" y="1728"/>
                    <a:pt x="9861" y="1454"/>
                  </a:cubicBezTo>
                  <a:cubicBezTo>
                    <a:pt x="9675" y="1280"/>
                    <a:pt x="9418" y="1200"/>
                    <a:pt x="9153" y="1200"/>
                  </a:cubicBezTo>
                  <a:cubicBezTo>
                    <a:pt x="8898" y="1200"/>
                    <a:pt x="8636" y="1274"/>
                    <a:pt x="8423" y="1409"/>
                  </a:cubicBezTo>
                  <a:cubicBezTo>
                    <a:pt x="8195" y="1569"/>
                    <a:pt x="8012" y="1797"/>
                    <a:pt x="7875" y="2048"/>
                  </a:cubicBezTo>
                  <a:cubicBezTo>
                    <a:pt x="7921" y="1888"/>
                    <a:pt x="7944" y="1728"/>
                    <a:pt x="7944" y="1569"/>
                  </a:cubicBezTo>
                  <a:cubicBezTo>
                    <a:pt x="7921" y="1158"/>
                    <a:pt x="7738" y="747"/>
                    <a:pt x="7396" y="564"/>
                  </a:cubicBezTo>
                  <a:cubicBezTo>
                    <a:pt x="7269" y="501"/>
                    <a:pt x="7134" y="472"/>
                    <a:pt x="6998" y="472"/>
                  </a:cubicBezTo>
                  <a:cubicBezTo>
                    <a:pt x="6693" y="472"/>
                    <a:pt x="6384" y="617"/>
                    <a:pt x="6163" y="838"/>
                  </a:cubicBezTo>
                  <a:cubicBezTo>
                    <a:pt x="6003" y="975"/>
                    <a:pt x="5912" y="1135"/>
                    <a:pt x="5821" y="1317"/>
                  </a:cubicBezTo>
                  <a:cubicBezTo>
                    <a:pt x="5912" y="952"/>
                    <a:pt x="5912" y="564"/>
                    <a:pt x="5661" y="290"/>
                  </a:cubicBezTo>
                  <a:cubicBezTo>
                    <a:pt x="5499" y="91"/>
                    <a:pt x="5248" y="0"/>
                    <a:pt x="4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3"/>
            <p:cNvSpPr/>
            <p:nvPr/>
          </p:nvSpPr>
          <p:spPr>
            <a:xfrm>
              <a:off x="-735406" y="4395324"/>
              <a:ext cx="2010734" cy="727567"/>
            </a:xfrm>
            <a:custGeom>
              <a:avLst/>
              <a:gdLst/>
              <a:ahLst/>
              <a:cxnLst/>
              <a:rect l="l" t="t" r="r" b="b"/>
              <a:pathLst>
                <a:path w="14838" h="5369" extrusionOk="0">
                  <a:moveTo>
                    <a:pt x="4800" y="1"/>
                  </a:moveTo>
                  <a:cubicBezTo>
                    <a:pt x="4669" y="1"/>
                    <a:pt x="4541" y="37"/>
                    <a:pt x="4429" y="119"/>
                  </a:cubicBezTo>
                  <a:cubicBezTo>
                    <a:pt x="4052" y="385"/>
                    <a:pt x="4106" y="953"/>
                    <a:pt x="4214" y="1404"/>
                  </a:cubicBezTo>
                  <a:lnTo>
                    <a:pt x="4214" y="1404"/>
                  </a:lnTo>
                  <a:cubicBezTo>
                    <a:pt x="4109" y="1017"/>
                    <a:pt x="3704" y="751"/>
                    <a:pt x="3310" y="751"/>
                  </a:cubicBezTo>
                  <a:cubicBezTo>
                    <a:pt x="3192" y="751"/>
                    <a:pt x="3076" y="775"/>
                    <a:pt x="2968" y="826"/>
                  </a:cubicBezTo>
                  <a:cubicBezTo>
                    <a:pt x="2649" y="986"/>
                    <a:pt x="2443" y="1351"/>
                    <a:pt x="2375" y="1716"/>
                  </a:cubicBezTo>
                  <a:cubicBezTo>
                    <a:pt x="2306" y="2082"/>
                    <a:pt x="2352" y="2447"/>
                    <a:pt x="2398" y="2812"/>
                  </a:cubicBezTo>
                  <a:cubicBezTo>
                    <a:pt x="2169" y="2310"/>
                    <a:pt x="1644" y="1967"/>
                    <a:pt x="1096" y="1899"/>
                  </a:cubicBezTo>
                  <a:cubicBezTo>
                    <a:pt x="1057" y="1896"/>
                    <a:pt x="1016" y="1895"/>
                    <a:pt x="975" y="1895"/>
                  </a:cubicBezTo>
                  <a:cubicBezTo>
                    <a:pt x="677" y="1895"/>
                    <a:pt x="327" y="1967"/>
                    <a:pt x="47" y="2127"/>
                  </a:cubicBezTo>
                  <a:cubicBezTo>
                    <a:pt x="115" y="2538"/>
                    <a:pt x="206" y="2972"/>
                    <a:pt x="161" y="3246"/>
                  </a:cubicBezTo>
                  <a:cubicBezTo>
                    <a:pt x="1" y="4478"/>
                    <a:pt x="1165" y="4684"/>
                    <a:pt x="2215" y="4752"/>
                  </a:cubicBezTo>
                  <a:cubicBezTo>
                    <a:pt x="6392" y="4957"/>
                    <a:pt x="10546" y="5163"/>
                    <a:pt x="14723" y="5368"/>
                  </a:cubicBezTo>
                  <a:lnTo>
                    <a:pt x="14769" y="5368"/>
                  </a:lnTo>
                  <a:cubicBezTo>
                    <a:pt x="14837" y="4957"/>
                    <a:pt x="14700" y="4501"/>
                    <a:pt x="14404" y="4181"/>
                  </a:cubicBezTo>
                  <a:cubicBezTo>
                    <a:pt x="14147" y="3909"/>
                    <a:pt x="13767" y="3749"/>
                    <a:pt x="13382" y="3749"/>
                  </a:cubicBezTo>
                  <a:cubicBezTo>
                    <a:pt x="13218" y="3749"/>
                    <a:pt x="13054" y="3778"/>
                    <a:pt x="12897" y="3839"/>
                  </a:cubicBezTo>
                  <a:cubicBezTo>
                    <a:pt x="13194" y="3542"/>
                    <a:pt x="13308" y="3040"/>
                    <a:pt x="13011" y="2766"/>
                  </a:cubicBezTo>
                  <a:cubicBezTo>
                    <a:pt x="12915" y="2670"/>
                    <a:pt x="12783" y="2629"/>
                    <a:pt x="12645" y="2629"/>
                  </a:cubicBezTo>
                  <a:cubicBezTo>
                    <a:pt x="12488" y="2629"/>
                    <a:pt x="12323" y="2681"/>
                    <a:pt x="12190" y="2766"/>
                  </a:cubicBezTo>
                  <a:cubicBezTo>
                    <a:pt x="11938" y="2926"/>
                    <a:pt x="11756" y="3177"/>
                    <a:pt x="11596" y="3428"/>
                  </a:cubicBezTo>
                  <a:cubicBezTo>
                    <a:pt x="11687" y="3017"/>
                    <a:pt x="11779" y="2584"/>
                    <a:pt x="11710" y="2173"/>
                  </a:cubicBezTo>
                  <a:cubicBezTo>
                    <a:pt x="11642" y="1762"/>
                    <a:pt x="11345" y="1351"/>
                    <a:pt x="10934" y="1260"/>
                  </a:cubicBezTo>
                  <a:cubicBezTo>
                    <a:pt x="10895" y="1255"/>
                    <a:pt x="10855" y="1252"/>
                    <a:pt x="10816" y="1252"/>
                  </a:cubicBezTo>
                  <a:cubicBezTo>
                    <a:pt x="10519" y="1252"/>
                    <a:pt x="10243" y="1400"/>
                    <a:pt x="10021" y="1602"/>
                  </a:cubicBezTo>
                  <a:cubicBezTo>
                    <a:pt x="9907" y="1716"/>
                    <a:pt x="9793" y="1853"/>
                    <a:pt x="9702" y="1990"/>
                  </a:cubicBezTo>
                  <a:cubicBezTo>
                    <a:pt x="9747" y="1739"/>
                    <a:pt x="9656" y="1465"/>
                    <a:pt x="9451" y="1283"/>
                  </a:cubicBezTo>
                  <a:cubicBezTo>
                    <a:pt x="9256" y="1127"/>
                    <a:pt x="9011" y="1060"/>
                    <a:pt x="8764" y="1060"/>
                  </a:cubicBezTo>
                  <a:cubicBezTo>
                    <a:pt x="8575" y="1060"/>
                    <a:pt x="8386" y="1099"/>
                    <a:pt x="8218" y="1168"/>
                  </a:cubicBezTo>
                  <a:cubicBezTo>
                    <a:pt x="7830" y="1351"/>
                    <a:pt x="7510" y="1671"/>
                    <a:pt x="7214" y="1990"/>
                  </a:cubicBezTo>
                  <a:cubicBezTo>
                    <a:pt x="7510" y="1602"/>
                    <a:pt x="7465" y="963"/>
                    <a:pt x="7054" y="689"/>
                  </a:cubicBezTo>
                  <a:cubicBezTo>
                    <a:pt x="6941" y="617"/>
                    <a:pt x="6805" y="582"/>
                    <a:pt x="6668" y="582"/>
                  </a:cubicBezTo>
                  <a:cubicBezTo>
                    <a:pt x="6502" y="582"/>
                    <a:pt x="6335" y="634"/>
                    <a:pt x="6209" y="735"/>
                  </a:cubicBezTo>
                  <a:cubicBezTo>
                    <a:pt x="5981" y="872"/>
                    <a:pt x="5867" y="1146"/>
                    <a:pt x="5890" y="1420"/>
                  </a:cubicBezTo>
                  <a:cubicBezTo>
                    <a:pt x="5821" y="1054"/>
                    <a:pt x="5753" y="666"/>
                    <a:pt x="5525" y="370"/>
                  </a:cubicBezTo>
                  <a:cubicBezTo>
                    <a:pt x="5355" y="154"/>
                    <a:pt x="5072" y="1"/>
                    <a:pt x="4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3"/>
            <p:cNvSpPr/>
            <p:nvPr/>
          </p:nvSpPr>
          <p:spPr>
            <a:xfrm>
              <a:off x="-682828" y="4645751"/>
              <a:ext cx="1531291" cy="455458"/>
            </a:xfrm>
            <a:custGeom>
              <a:avLst/>
              <a:gdLst/>
              <a:ahLst/>
              <a:cxnLst/>
              <a:rect l="l" t="t" r="r" b="b"/>
              <a:pathLst>
                <a:path w="11300" h="3361" extrusionOk="0">
                  <a:moveTo>
                    <a:pt x="4842" y="0"/>
                  </a:moveTo>
                  <a:cubicBezTo>
                    <a:pt x="4819" y="0"/>
                    <a:pt x="4795" y="2"/>
                    <a:pt x="4771" y="5"/>
                  </a:cubicBezTo>
                  <a:cubicBezTo>
                    <a:pt x="4520" y="28"/>
                    <a:pt x="4315" y="234"/>
                    <a:pt x="4201" y="462"/>
                  </a:cubicBezTo>
                  <a:cubicBezTo>
                    <a:pt x="4132" y="667"/>
                    <a:pt x="4109" y="873"/>
                    <a:pt x="4109" y="1101"/>
                  </a:cubicBezTo>
                  <a:cubicBezTo>
                    <a:pt x="4067" y="807"/>
                    <a:pt x="3774" y="571"/>
                    <a:pt x="3460" y="571"/>
                  </a:cubicBezTo>
                  <a:cubicBezTo>
                    <a:pt x="3433" y="571"/>
                    <a:pt x="3406" y="572"/>
                    <a:pt x="3379" y="576"/>
                  </a:cubicBezTo>
                  <a:cubicBezTo>
                    <a:pt x="3014" y="622"/>
                    <a:pt x="2740" y="941"/>
                    <a:pt x="2626" y="1283"/>
                  </a:cubicBezTo>
                  <a:cubicBezTo>
                    <a:pt x="2489" y="1626"/>
                    <a:pt x="2489" y="2014"/>
                    <a:pt x="2489" y="2379"/>
                  </a:cubicBezTo>
                  <a:cubicBezTo>
                    <a:pt x="2218" y="1953"/>
                    <a:pt x="1733" y="1691"/>
                    <a:pt x="1244" y="1691"/>
                  </a:cubicBezTo>
                  <a:cubicBezTo>
                    <a:pt x="1157" y="1691"/>
                    <a:pt x="1069" y="1700"/>
                    <a:pt x="982" y="1717"/>
                  </a:cubicBezTo>
                  <a:cubicBezTo>
                    <a:pt x="663" y="1763"/>
                    <a:pt x="229" y="2014"/>
                    <a:pt x="1" y="2311"/>
                  </a:cubicBezTo>
                  <a:cubicBezTo>
                    <a:pt x="366" y="2767"/>
                    <a:pt x="1119" y="2858"/>
                    <a:pt x="1827" y="2904"/>
                  </a:cubicBezTo>
                  <a:cubicBezTo>
                    <a:pt x="4886" y="3041"/>
                    <a:pt x="7921" y="3201"/>
                    <a:pt x="10980" y="3361"/>
                  </a:cubicBezTo>
                  <a:cubicBezTo>
                    <a:pt x="11048" y="3246"/>
                    <a:pt x="11094" y="3155"/>
                    <a:pt x="11140" y="3041"/>
                  </a:cubicBezTo>
                  <a:cubicBezTo>
                    <a:pt x="11299" y="2585"/>
                    <a:pt x="11208" y="2037"/>
                    <a:pt x="10820" y="1763"/>
                  </a:cubicBezTo>
                  <a:cubicBezTo>
                    <a:pt x="10670" y="1641"/>
                    <a:pt x="10477" y="1580"/>
                    <a:pt x="10286" y="1580"/>
                  </a:cubicBezTo>
                  <a:cubicBezTo>
                    <a:pt x="10013" y="1580"/>
                    <a:pt x="9745" y="1704"/>
                    <a:pt x="9610" y="1945"/>
                  </a:cubicBezTo>
                  <a:cubicBezTo>
                    <a:pt x="9724" y="1375"/>
                    <a:pt x="9245" y="758"/>
                    <a:pt x="8675" y="736"/>
                  </a:cubicBezTo>
                  <a:cubicBezTo>
                    <a:pt x="8172" y="736"/>
                    <a:pt x="7739" y="1147"/>
                    <a:pt x="7670" y="1649"/>
                  </a:cubicBezTo>
                  <a:cubicBezTo>
                    <a:pt x="7602" y="1169"/>
                    <a:pt x="7237" y="736"/>
                    <a:pt x="6780" y="667"/>
                  </a:cubicBezTo>
                  <a:cubicBezTo>
                    <a:pt x="6726" y="658"/>
                    <a:pt x="6672" y="654"/>
                    <a:pt x="6617" y="654"/>
                  </a:cubicBezTo>
                  <a:cubicBezTo>
                    <a:pt x="6120" y="654"/>
                    <a:pt x="5628" y="1018"/>
                    <a:pt x="5525" y="1512"/>
                  </a:cubicBezTo>
                  <a:cubicBezTo>
                    <a:pt x="5570" y="1192"/>
                    <a:pt x="5593" y="850"/>
                    <a:pt x="5502" y="530"/>
                  </a:cubicBezTo>
                  <a:cubicBezTo>
                    <a:pt x="5396" y="255"/>
                    <a:pt x="5134" y="0"/>
                    <a:pt x="4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7" name="Google Shape;557;p13"/>
          <p:cNvGrpSpPr/>
          <p:nvPr/>
        </p:nvGrpSpPr>
        <p:grpSpPr>
          <a:xfrm rot="3479166">
            <a:off x="-243662" y="-39872"/>
            <a:ext cx="1612123" cy="1599101"/>
            <a:chOff x="-2165457" y="386166"/>
            <a:chExt cx="807572" cy="801049"/>
          </a:xfrm>
        </p:grpSpPr>
        <p:sp>
          <p:nvSpPr>
            <p:cNvPr id="558" name="Google Shape;558;p13"/>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3"/>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3"/>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3"/>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3"/>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3"/>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3"/>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3"/>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3"/>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3"/>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3"/>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3"/>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3"/>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3"/>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 name="Google Shape;572;p13"/>
          <p:cNvGrpSpPr/>
          <p:nvPr/>
        </p:nvGrpSpPr>
        <p:grpSpPr>
          <a:xfrm flipH="1">
            <a:off x="-1875646" y="2284350"/>
            <a:ext cx="2938484" cy="2084815"/>
            <a:chOff x="-194860" y="12"/>
            <a:chExt cx="2203863" cy="1563611"/>
          </a:xfrm>
        </p:grpSpPr>
        <p:sp>
          <p:nvSpPr>
            <p:cNvPr id="573" name="Google Shape;573;p13"/>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3"/>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3"/>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3"/>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3"/>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3"/>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3"/>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3"/>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1" name="Google Shape;581;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82" name="Google Shape;582;p13"/>
          <p:cNvSpPr txBox="1">
            <a:spLocks noGrp="1"/>
          </p:cNvSpPr>
          <p:nvPr>
            <p:ph type="title" idx="2" hasCustomPrompt="1"/>
          </p:nvPr>
        </p:nvSpPr>
        <p:spPr>
          <a:xfrm>
            <a:off x="2784767" y="1974511"/>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3" name="Google Shape;583;p13"/>
          <p:cNvSpPr txBox="1">
            <a:spLocks noGrp="1"/>
          </p:cNvSpPr>
          <p:nvPr>
            <p:ph type="title" idx="3" hasCustomPrompt="1"/>
          </p:nvPr>
        </p:nvSpPr>
        <p:spPr>
          <a:xfrm>
            <a:off x="2784767" y="3885721"/>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4" name="Google Shape;584;p13"/>
          <p:cNvSpPr txBox="1">
            <a:spLocks noGrp="1"/>
          </p:cNvSpPr>
          <p:nvPr>
            <p:ph type="title" idx="4" hasCustomPrompt="1"/>
          </p:nvPr>
        </p:nvSpPr>
        <p:spPr>
          <a:xfrm>
            <a:off x="5580700" y="1974511"/>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5" name="Google Shape;585;p13"/>
          <p:cNvSpPr txBox="1">
            <a:spLocks noGrp="1"/>
          </p:cNvSpPr>
          <p:nvPr>
            <p:ph type="title" idx="5" hasCustomPrompt="1"/>
          </p:nvPr>
        </p:nvSpPr>
        <p:spPr>
          <a:xfrm>
            <a:off x="5580700" y="3885721"/>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6" name="Google Shape;586;p13"/>
          <p:cNvSpPr txBox="1">
            <a:spLocks noGrp="1"/>
          </p:cNvSpPr>
          <p:nvPr>
            <p:ph type="title" idx="6" hasCustomPrompt="1"/>
          </p:nvPr>
        </p:nvSpPr>
        <p:spPr>
          <a:xfrm>
            <a:off x="8376633" y="1974511"/>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7" name="Google Shape;587;p13"/>
          <p:cNvSpPr txBox="1">
            <a:spLocks noGrp="1"/>
          </p:cNvSpPr>
          <p:nvPr>
            <p:ph type="title" idx="7" hasCustomPrompt="1"/>
          </p:nvPr>
        </p:nvSpPr>
        <p:spPr>
          <a:xfrm>
            <a:off x="8376633" y="3885721"/>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8" name="Google Shape;588;p13"/>
          <p:cNvSpPr txBox="1">
            <a:spLocks noGrp="1"/>
          </p:cNvSpPr>
          <p:nvPr>
            <p:ph type="subTitle" idx="1"/>
          </p:nvPr>
        </p:nvSpPr>
        <p:spPr>
          <a:xfrm>
            <a:off x="2489567" y="2645867"/>
            <a:ext cx="1570000" cy="90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400" b="1">
                <a:solidFill>
                  <a:schemeClr val="dk2"/>
                </a:solidFill>
                <a:latin typeface="Archivo"/>
                <a:ea typeface="Archivo"/>
                <a:cs typeface="Archivo"/>
                <a:sym typeface="Archivo"/>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89" name="Google Shape;589;p13"/>
          <p:cNvSpPr txBox="1">
            <a:spLocks noGrp="1"/>
          </p:cNvSpPr>
          <p:nvPr>
            <p:ph type="subTitle" idx="8"/>
          </p:nvPr>
        </p:nvSpPr>
        <p:spPr>
          <a:xfrm>
            <a:off x="5285500" y="2645867"/>
            <a:ext cx="1570000" cy="90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400" b="1">
                <a:solidFill>
                  <a:schemeClr val="dk2"/>
                </a:solidFill>
                <a:latin typeface="Archivo"/>
                <a:ea typeface="Archivo"/>
                <a:cs typeface="Archivo"/>
                <a:sym typeface="Archivo"/>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90" name="Google Shape;590;p13"/>
          <p:cNvSpPr txBox="1">
            <a:spLocks noGrp="1"/>
          </p:cNvSpPr>
          <p:nvPr>
            <p:ph type="subTitle" idx="9"/>
          </p:nvPr>
        </p:nvSpPr>
        <p:spPr>
          <a:xfrm>
            <a:off x="8132433" y="2645867"/>
            <a:ext cx="1570000" cy="90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400" b="1">
                <a:solidFill>
                  <a:schemeClr val="dk2"/>
                </a:solidFill>
                <a:latin typeface="Archivo"/>
                <a:ea typeface="Archivo"/>
                <a:cs typeface="Archivo"/>
                <a:sym typeface="Archivo"/>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91" name="Google Shape;591;p13"/>
          <p:cNvSpPr txBox="1">
            <a:spLocks noGrp="1"/>
          </p:cNvSpPr>
          <p:nvPr>
            <p:ph type="subTitle" idx="13"/>
          </p:nvPr>
        </p:nvSpPr>
        <p:spPr>
          <a:xfrm>
            <a:off x="2489567" y="4557267"/>
            <a:ext cx="1570000" cy="90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400" b="1">
                <a:solidFill>
                  <a:schemeClr val="dk2"/>
                </a:solidFill>
                <a:latin typeface="Archivo"/>
                <a:ea typeface="Archivo"/>
                <a:cs typeface="Archivo"/>
                <a:sym typeface="Archivo"/>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92" name="Google Shape;592;p13"/>
          <p:cNvSpPr txBox="1">
            <a:spLocks noGrp="1"/>
          </p:cNvSpPr>
          <p:nvPr>
            <p:ph type="subTitle" idx="14"/>
          </p:nvPr>
        </p:nvSpPr>
        <p:spPr>
          <a:xfrm>
            <a:off x="5285500" y="4557267"/>
            <a:ext cx="1570000" cy="90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400" b="1">
                <a:solidFill>
                  <a:schemeClr val="dk2"/>
                </a:solidFill>
                <a:latin typeface="Archivo"/>
                <a:ea typeface="Archivo"/>
                <a:cs typeface="Archivo"/>
                <a:sym typeface="Archivo"/>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93" name="Google Shape;593;p13"/>
          <p:cNvSpPr txBox="1">
            <a:spLocks noGrp="1"/>
          </p:cNvSpPr>
          <p:nvPr>
            <p:ph type="subTitle" idx="15"/>
          </p:nvPr>
        </p:nvSpPr>
        <p:spPr>
          <a:xfrm>
            <a:off x="8132433" y="4557267"/>
            <a:ext cx="1570000" cy="90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400" b="1">
                <a:solidFill>
                  <a:schemeClr val="dk2"/>
                </a:solidFill>
                <a:latin typeface="Archivo"/>
                <a:ea typeface="Archivo"/>
                <a:cs typeface="Archivo"/>
                <a:sym typeface="Archivo"/>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Tree>
    <p:extLst>
      <p:ext uri="{BB962C8B-B14F-4D97-AF65-F5344CB8AC3E}">
        <p14:creationId xmlns:p14="http://schemas.microsoft.com/office/powerpoint/2010/main" val="3990190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4"/>
        <p:cNvGrpSpPr/>
        <p:nvPr/>
      </p:nvGrpSpPr>
      <p:grpSpPr>
        <a:xfrm>
          <a:off x="0" y="0"/>
          <a:ext cx="0" cy="0"/>
          <a:chOff x="0" y="0"/>
          <a:chExt cx="0" cy="0"/>
        </a:xfrm>
      </p:grpSpPr>
      <p:grpSp>
        <p:nvGrpSpPr>
          <p:cNvPr id="595" name="Google Shape;595;p14"/>
          <p:cNvGrpSpPr/>
          <p:nvPr/>
        </p:nvGrpSpPr>
        <p:grpSpPr>
          <a:xfrm>
            <a:off x="510055" y="-1381084"/>
            <a:ext cx="12591717" cy="3440695"/>
            <a:chOff x="-60977" y="-805488"/>
            <a:chExt cx="9443788" cy="2580521"/>
          </a:xfrm>
        </p:grpSpPr>
        <p:sp>
          <p:nvSpPr>
            <p:cNvPr id="596" name="Google Shape;596;p14"/>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4"/>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4"/>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4"/>
          <p:cNvGrpSpPr/>
          <p:nvPr/>
        </p:nvGrpSpPr>
        <p:grpSpPr>
          <a:xfrm flipH="1">
            <a:off x="-1778747" y="-2823519"/>
            <a:ext cx="6558061" cy="8151625"/>
            <a:chOff x="11338646" y="6937398"/>
            <a:chExt cx="5673064" cy="7051579"/>
          </a:xfrm>
        </p:grpSpPr>
        <p:sp>
          <p:nvSpPr>
            <p:cNvPr id="600" name="Google Shape;600;p14"/>
            <p:cNvSpPr/>
            <p:nvPr/>
          </p:nvSpPr>
          <p:spPr>
            <a:xfrm>
              <a:off x="12771794" y="8545204"/>
              <a:ext cx="3528888" cy="2216746"/>
            </a:xfrm>
            <a:custGeom>
              <a:avLst/>
              <a:gdLst/>
              <a:ahLst/>
              <a:cxnLst/>
              <a:rect l="l" t="t" r="r" b="b"/>
              <a:pathLst>
                <a:path w="21639" h="13593" extrusionOk="0">
                  <a:moveTo>
                    <a:pt x="9831" y="1"/>
                  </a:moveTo>
                  <a:cubicBezTo>
                    <a:pt x="8499" y="1"/>
                    <a:pt x="7162" y="144"/>
                    <a:pt x="5912" y="581"/>
                  </a:cubicBezTo>
                  <a:cubicBezTo>
                    <a:pt x="4451" y="1083"/>
                    <a:pt x="3105" y="1973"/>
                    <a:pt x="2260" y="3228"/>
                  </a:cubicBezTo>
                  <a:cubicBezTo>
                    <a:pt x="1370" y="4529"/>
                    <a:pt x="1461" y="5990"/>
                    <a:pt x="982" y="7428"/>
                  </a:cubicBezTo>
                  <a:cubicBezTo>
                    <a:pt x="571" y="8729"/>
                    <a:pt x="1" y="10464"/>
                    <a:pt x="1279" y="11514"/>
                  </a:cubicBezTo>
                  <a:cubicBezTo>
                    <a:pt x="1570" y="11743"/>
                    <a:pt x="1951" y="11863"/>
                    <a:pt x="2325" y="11863"/>
                  </a:cubicBezTo>
                  <a:cubicBezTo>
                    <a:pt x="2772" y="11863"/>
                    <a:pt x="3209" y="11692"/>
                    <a:pt x="3470" y="11331"/>
                  </a:cubicBezTo>
                  <a:lnTo>
                    <a:pt x="3470" y="11331"/>
                  </a:lnTo>
                  <a:cubicBezTo>
                    <a:pt x="3425" y="12495"/>
                    <a:pt x="4477" y="13592"/>
                    <a:pt x="5637" y="13592"/>
                  </a:cubicBezTo>
                  <a:cubicBezTo>
                    <a:pt x="5660" y="13592"/>
                    <a:pt x="5683" y="13592"/>
                    <a:pt x="5707" y="13591"/>
                  </a:cubicBezTo>
                  <a:cubicBezTo>
                    <a:pt x="6894" y="13545"/>
                    <a:pt x="7921" y="12381"/>
                    <a:pt x="7807" y="11194"/>
                  </a:cubicBezTo>
                  <a:lnTo>
                    <a:pt x="7807" y="11194"/>
                  </a:lnTo>
                  <a:cubicBezTo>
                    <a:pt x="7963" y="11644"/>
                    <a:pt x="8455" y="11926"/>
                    <a:pt x="8951" y="11926"/>
                  </a:cubicBezTo>
                  <a:cubicBezTo>
                    <a:pt x="9034" y="11926"/>
                    <a:pt x="9117" y="11918"/>
                    <a:pt x="9199" y="11902"/>
                  </a:cubicBezTo>
                  <a:cubicBezTo>
                    <a:pt x="9770" y="11811"/>
                    <a:pt x="10226" y="11400"/>
                    <a:pt x="10523" y="10898"/>
                  </a:cubicBezTo>
                  <a:cubicBezTo>
                    <a:pt x="10797" y="10395"/>
                    <a:pt x="10911" y="9825"/>
                    <a:pt x="11002" y="9254"/>
                  </a:cubicBezTo>
                  <a:lnTo>
                    <a:pt x="11002" y="9254"/>
                  </a:lnTo>
                  <a:cubicBezTo>
                    <a:pt x="10957" y="9734"/>
                    <a:pt x="11368" y="10190"/>
                    <a:pt x="11847" y="10281"/>
                  </a:cubicBezTo>
                  <a:cubicBezTo>
                    <a:pt x="11926" y="10297"/>
                    <a:pt x="12007" y="10305"/>
                    <a:pt x="12089" y="10305"/>
                  </a:cubicBezTo>
                  <a:cubicBezTo>
                    <a:pt x="12475" y="10305"/>
                    <a:pt x="12873" y="10134"/>
                    <a:pt x="13194" y="9871"/>
                  </a:cubicBezTo>
                  <a:cubicBezTo>
                    <a:pt x="13559" y="9574"/>
                    <a:pt x="13833" y="9163"/>
                    <a:pt x="14107" y="8775"/>
                  </a:cubicBezTo>
                  <a:lnTo>
                    <a:pt x="14107" y="8775"/>
                  </a:lnTo>
                  <a:cubicBezTo>
                    <a:pt x="14015" y="9277"/>
                    <a:pt x="13924" y="9825"/>
                    <a:pt x="14015" y="10327"/>
                  </a:cubicBezTo>
                  <a:cubicBezTo>
                    <a:pt x="14107" y="10852"/>
                    <a:pt x="14403" y="11354"/>
                    <a:pt x="14883" y="11560"/>
                  </a:cubicBezTo>
                  <a:cubicBezTo>
                    <a:pt x="15002" y="11608"/>
                    <a:pt x="15129" y="11631"/>
                    <a:pt x="15255" y="11631"/>
                  </a:cubicBezTo>
                  <a:cubicBezTo>
                    <a:pt x="15660" y="11631"/>
                    <a:pt x="16056" y="11395"/>
                    <a:pt x="16161" y="11012"/>
                  </a:cubicBezTo>
                  <a:cubicBezTo>
                    <a:pt x="16310" y="11802"/>
                    <a:pt x="17060" y="12413"/>
                    <a:pt x="17848" y="12413"/>
                  </a:cubicBezTo>
                  <a:cubicBezTo>
                    <a:pt x="17902" y="12413"/>
                    <a:pt x="17956" y="12410"/>
                    <a:pt x="18010" y="12404"/>
                  </a:cubicBezTo>
                  <a:cubicBezTo>
                    <a:pt x="18816" y="12317"/>
                    <a:pt x="19498" y="11564"/>
                    <a:pt x="19518" y="10761"/>
                  </a:cubicBezTo>
                  <a:lnTo>
                    <a:pt x="19518" y="10761"/>
                  </a:lnTo>
                  <a:cubicBezTo>
                    <a:pt x="19560" y="11088"/>
                    <a:pt x="19920" y="11306"/>
                    <a:pt x="20266" y="11306"/>
                  </a:cubicBezTo>
                  <a:cubicBezTo>
                    <a:pt x="20353" y="11306"/>
                    <a:pt x="20440" y="11292"/>
                    <a:pt x="20520" y="11263"/>
                  </a:cubicBezTo>
                  <a:cubicBezTo>
                    <a:pt x="20954" y="11080"/>
                    <a:pt x="21182" y="10624"/>
                    <a:pt x="21319" y="10190"/>
                  </a:cubicBezTo>
                  <a:cubicBezTo>
                    <a:pt x="21639" y="9026"/>
                    <a:pt x="21365" y="7725"/>
                    <a:pt x="20589" y="6812"/>
                  </a:cubicBezTo>
                  <a:cubicBezTo>
                    <a:pt x="21205" y="5671"/>
                    <a:pt x="20840" y="4187"/>
                    <a:pt x="19996" y="3183"/>
                  </a:cubicBezTo>
                  <a:cubicBezTo>
                    <a:pt x="19151" y="2178"/>
                    <a:pt x="17941" y="1608"/>
                    <a:pt x="16709" y="1174"/>
                  </a:cubicBezTo>
                  <a:cubicBezTo>
                    <a:pt x="14677" y="466"/>
                    <a:pt x="12577" y="78"/>
                    <a:pt x="10432" y="10"/>
                  </a:cubicBezTo>
                  <a:cubicBezTo>
                    <a:pt x="10232" y="4"/>
                    <a:pt x="10032" y="1"/>
                    <a:pt x="9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4"/>
            <p:cNvSpPr/>
            <p:nvPr/>
          </p:nvSpPr>
          <p:spPr>
            <a:xfrm>
              <a:off x="12853660" y="8901371"/>
              <a:ext cx="3417341" cy="1367100"/>
            </a:xfrm>
            <a:custGeom>
              <a:avLst/>
              <a:gdLst/>
              <a:ahLst/>
              <a:cxnLst/>
              <a:rect l="l" t="t" r="r" b="b"/>
              <a:pathLst>
                <a:path w="20955" h="8383" extrusionOk="0">
                  <a:moveTo>
                    <a:pt x="8547" y="1"/>
                  </a:moveTo>
                  <a:cubicBezTo>
                    <a:pt x="6586" y="1"/>
                    <a:pt x="4607" y="316"/>
                    <a:pt x="2877" y="1181"/>
                  </a:cubicBezTo>
                  <a:cubicBezTo>
                    <a:pt x="2260" y="1501"/>
                    <a:pt x="1690" y="1866"/>
                    <a:pt x="1165" y="2323"/>
                  </a:cubicBezTo>
                  <a:cubicBezTo>
                    <a:pt x="868" y="3258"/>
                    <a:pt x="800" y="4263"/>
                    <a:pt x="480" y="5244"/>
                  </a:cubicBezTo>
                  <a:cubicBezTo>
                    <a:pt x="275" y="5883"/>
                    <a:pt x="46" y="6637"/>
                    <a:pt x="1" y="7367"/>
                  </a:cubicBezTo>
                  <a:cubicBezTo>
                    <a:pt x="24" y="7390"/>
                    <a:pt x="46" y="7390"/>
                    <a:pt x="46" y="7413"/>
                  </a:cubicBezTo>
                  <a:cubicBezTo>
                    <a:pt x="663" y="7938"/>
                    <a:pt x="1439" y="8280"/>
                    <a:pt x="2238" y="8371"/>
                  </a:cubicBezTo>
                  <a:cubicBezTo>
                    <a:pt x="2336" y="8379"/>
                    <a:pt x="2435" y="8383"/>
                    <a:pt x="2533" y="8383"/>
                  </a:cubicBezTo>
                  <a:cubicBezTo>
                    <a:pt x="3875" y="8383"/>
                    <a:pt x="5209" y="7669"/>
                    <a:pt x="5890" y="6500"/>
                  </a:cubicBezTo>
                  <a:cubicBezTo>
                    <a:pt x="6040" y="6534"/>
                    <a:pt x="6193" y="6550"/>
                    <a:pt x="6347" y="6550"/>
                  </a:cubicBezTo>
                  <a:cubicBezTo>
                    <a:pt x="6916" y="6550"/>
                    <a:pt x="7485" y="6324"/>
                    <a:pt x="7898" y="5929"/>
                  </a:cubicBezTo>
                  <a:cubicBezTo>
                    <a:pt x="8423" y="5427"/>
                    <a:pt x="8674" y="4651"/>
                    <a:pt x="8560" y="3943"/>
                  </a:cubicBezTo>
                  <a:lnTo>
                    <a:pt x="8560" y="3943"/>
                  </a:lnTo>
                  <a:cubicBezTo>
                    <a:pt x="9017" y="4582"/>
                    <a:pt x="9770" y="4993"/>
                    <a:pt x="10569" y="5039"/>
                  </a:cubicBezTo>
                  <a:cubicBezTo>
                    <a:pt x="10594" y="5039"/>
                    <a:pt x="10619" y="5040"/>
                    <a:pt x="10644" y="5040"/>
                  </a:cubicBezTo>
                  <a:cubicBezTo>
                    <a:pt x="11418" y="5040"/>
                    <a:pt x="12182" y="4700"/>
                    <a:pt x="12669" y="4103"/>
                  </a:cubicBezTo>
                  <a:lnTo>
                    <a:pt x="12669" y="4103"/>
                  </a:lnTo>
                  <a:cubicBezTo>
                    <a:pt x="12600" y="4537"/>
                    <a:pt x="12783" y="5016"/>
                    <a:pt x="13125" y="5290"/>
                  </a:cubicBezTo>
                  <a:cubicBezTo>
                    <a:pt x="13351" y="5459"/>
                    <a:pt x="13630" y="5542"/>
                    <a:pt x="13907" y="5542"/>
                  </a:cubicBezTo>
                  <a:cubicBezTo>
                    <a:pt x="14077" y="5542"/>
                    <a:pt x="14247" y="5510"/>
                    <a:pt x="14403" y="5450"/>
                  </a:cubicBezTo>
                  <a:cubicBezTo>
                    <a:pt x="14563" y="6043"/>
                    <a:pt x="15043" y="6545"/>
                    <a:pt x="15636" y="6773"/>
                  </a:cubicBezTo>
                  <a:cubicBezTo>
                    <a:pt x="15848" y="6858"/>
                    <a:pt x="16079" y="6899"/>
                    <a:pt x="16313" y="6899"/>
                  </a:cubicBezTo>
                  <a:cubicBezTo>
                    <a:pt x="16708" y="6899"/>
                    <a:pt x="17110" y="6783"/>
                    <a:pt x="17439" y="6568"/>
                  </a:cubicBezTo>
                  <a:cubicBezTo>
                    <a:pt x="17916" y="7185"/>
                    <a:pt x="18693" y="7509"/>
                    <a:pt x="19465" y="7509"/>
                  </a:cubicBezTo>
                  <a:cubicBezTo>
                    <a:pt x="19951" y="7509"/>
                    <a:pt x="20435" y="7380"/>
                    <a:pt x="20840" y="7116"/>
                  </a:cubicBezTo>
                  <a:cubicBezTo>
                    <a:pt x="20863" y="7070"/>
                    <a:pt x="20909" y="7047"/>
                    <a:pt x="20954" y="7025"/>
                  </a:cubicBezTo>
                  <a:cubicBezTo>
                    <a:pt x="20954" y="6157"/>
                    <a:pt x="20635" y="5290"/>
                    <a:pt x="20087" y="4628"/>
                  </a:cubicBezTo>
                  <a:cubicBezTo>
                    <a:pt x="20270" y="4286"/>
                    <a:pt x="20384" y="3898"/>
                    <a:pt x="20407" y="3509"/>
                  </a:cubicBezTo>
                  <a:cubicBezTo>
                    <a:pt x="20338" y="3487"/>
                    <a:pt x="20292" y="3464"/>
                    <a:pt x="20247" y="3418"/>
                  </a:cubicBezTo>
                  <a:cubicBezTo>
                    <a:pt x="16983" y="1364"/>
                    <a:pt x="13171" y="177"/>
                    <a:pt x="9336" y="17"/>
                  </a:cubicBezTo>
                  <a:cubicBezTo>
                    <a:pt x="9074" y="6"/>
                    <a:pt x="8811" y="1"/>
                    <a:pt x="8547"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4"/>
            <p:cNvSpPr/>
            <p:nvPr/>
          </p:nvSpPr>
          <p:spPr>
            <a:xfrm>
              <a:off x="11606750" y="7351784"/>
              <a:ext cx="5278410" cy="2748387"/>
            </a:xfrm>
            <a:custGeom>
              <a:avLst/>
              <a:gdLst/>
              <a:ahLst/>
              <a:cxnLst/>
              <a:rect l="l" t="t" r="r" b="b"/>
              <a:pathLst>
                <a:path w="32367" h="16853" extrusionOk="0">
                  <a:moveTo>
                    <a:pt x="12189" y="0"/>
                  </a:moveTo>
                  <a:cubicBezTo>
                    <a:pt x="10463" y="0"/>
                    <a:pt x="8746" y="275"/>
                    <a:pt x="7167" y="937"/>
                  </a:cubicBezTo>
                  <a:cubicBezTo>
                    <a:pt x="5410" y="1690"/>
                    <a:pt x="3835" y="2946"/>
                    <a:pt x="2831" y="4566"/>
                  </a:cubicBezTo>
                  <a:cubicBezTo>
                    <a:pt x="2397" y="5228"/>
                    <a:pt x="2237" y="5913"/>
                    <a:pt x="1575" y="6369"/>
                  </a:cubicBezTo>
                  <a:cubicBezTo>
                    <a:pt x="753" y="6917"/>
                    <a:pt x="46" y="7465"/>
                    <a:pt x="23" y="8538"/>
                  </a:cubicBezTo>
                  <a:cubicBezTo>
                    <a:pt x="0" y="9725"/>
                    <a:pt x="1005" y="10820"/>
                    <a:pt x="2169" y="10912"/>
                  </a:cubicBezTo>
                  <a:cubicBezTo>
                    <a:pt x="1484" y="11322"/>
                    <a:pt x="1233" y="12350"/>
                    <a:pt x="1666" y="13011"/>
                  </a:cubicBezTo>
                  <a:cubicBezTo>
                    <a:pt x="1939" y="13442"/>
                    <a:pt x="2447" y="13684"/>
                    <a:pt x="2952" y="13684"/>
                  </a:cubicBezTo>
                  <a:cubicBezTo>
                    <a:pt x="3248" y="13684"/>
                    <a:pt x="3544" y="13600"/>
                    <a:pt x="3789" y="13422"/>
                  </a:cubicBezTo>
                  <a:lnTo>
                    <a:pt x="3789" y="13422"/>
                  </a:lnTo>
                  <a:cubicBezTo>
                    <a:pt x="3721" y="14198"/>
                    <a:pt x="4223" y="14952"/>
                    <a:pt x="4953" y="15203"/>
                  </a:cubicBezTo>
                  <a:cubicBezTo>
                    <a:pt x="5108" y="15253"/>
                    <a:pt x="5270" y="15276"/>
                    <a:pt x="5433" y="15276"/>
                  </a:cubicBezTo>
                  <a:cubicBezTo>
                    <a:pt x="6018" y="15276"/>
                    <a:pt x="6618" y="14972"/>
                    <a:pt x="6939" y="14472"/>
                  </a:cubicBezTo>
                  <a:cubicBezTo>
                    <a:pt x="7373" y="15317"/>
                    <a:pt x="7989" y="16093"/>
                    <a:pt x="8834" y="16527"/>
                  </a:cubicBezTo>
                  <a:cubicBezTo>
                    <a:pt x="9246" y="16738"/>
                    <a:pt x="9718" y="16852"/>
                    <a:pt x="10183" y="16852"/>
                  </a:cubicBezTo>
                  <a:cubicBezTo>
                    <a:pt x="10672" y="16852"/>
                    <a:pt x="11153" y="16727"/>
                    <a:pt x="11550" y="16458"/>
                  </a:cubicBezTo>
                  <a:cubicBezTo>
                    <a:pt x="12326" y="15910"/>
                    <a:pt x="12668" y="14746"/>
                    <a:pt x="12143" y="13947"/>
                  </a:cubicBezTo>
                  <a:lnTo>
                    <a:pt x="12143" y="13947"/>
                  </a:lnTo>
                  <a:cubicBezTo>
                    <a:pt x="12353" y="14099"/>
                    <a:pt x="12610" y="14173"/>
                    <a:pt x="12866" y="14173"/>
                  </a:cubicBezTo>
                  <a:cubicBezTo>
                    <a:pt x="13112" y="14173"/>
                    <a:pt x="13357" y="14104"/>
                    <a:pt x="13558" y="13970"/>
                  </a:cubicBezTo>
                  <a:cubicBezTo>
                    <a:pt x="13992" y="13673"/>
                    <a:pt x="14175" y="13103"/>
                    <a:pt x="14038" y="12623"/>
                  </a:cubicBezTo>
                  <a:lnTo>
                    <a:pt x="14038" y="12623"/>
                  </a:lnTo>
                  <a:cubicBezTo>
                    <a:pt x="14257" y="12743"/>
                    <a:pt x="14498" y="12797"/>
                    <a:pt x="14741" y="12797"/>
                  </a:cubicBezTo>
                  <a:cubicBezTo>
                    <a:pt x="15612" y="12797"/>
                    <a:pt x="16513" y="12100"/>
                    <a:pt x="16549" y="11208"/>
                  </a:cubicBezTo>
                  <a:cubicBezTo>
                    <a:pt x="16617" y="12007"/>
                    <a:pt x="17302" y="12692"/>
                    <a:pt x="18101" y="12760"/>
                  </a:cubicBezTo>
                  <a:cubicBezTo>
                    <a:pt x="18143" y="12764"/>
                    <a:pt x="18185" y="12766"/>
                    <a:pt x="18227" y="12766"/>
                  </a:cubicBezTo>
                  <a:cubicBezTo>
                    <a:pt x="18937" y="12766"/>
                    <a:pt x="19606" y="12257"/>
                    <a:pt x="19824" y="11582"/>
                  </a:cubicBezTo>
                  <a:lnTo>
                    <a:pt x="19824" y="11582"/>
                  </a:lnTo>
                  <a:cubicBezTo>
                    <a:pt x="19686" y="12219"/>
                    <a:pt x="20128" y="12953"/>
                    <a:pt x="20771" y="13103"/>
                  </a:cubicBezTo>
                  <a:cubicBezTo>
                    <a:pt x="20855" y="13122"/>
                    <a:pt x="20940" y="13132"/>
                    <a:pt x="21024" y="13132"/>
                  </a:cubicBezTo>
                  <a:cubicBezTo>
                    <a:pt x="21497" y="13132"/>
                    <a:pt x="21960" y="12839"/>
                    <a:pt x="22179" y="12415"/>
                  </a:cubicBezTo>
                  <a:lnTo>
                    <a:pt x="22179" y="12415"/>
                  </a:lnTo>
                  <a:cubicBezTo>
                    <a:pt x="22057" y="12873"/>
                    <a:pt x="22011" y="13348"/>
                    <a:pt x="22118" y="13810"/>
                  </a:cubicBezTo>
                  <a:cubicBezTo>
                    <a:pt x="22278" y="14381"/>
                    <a:pt x="22780" y="14929"/>
                    <a:pt x="23373" y="14952"/>
                  </a:cubicBezTo>
                  <a:cubicBezTo>
                    <a:pt x="23395" y="14953"/>
                    <a:pt x="23417" y="14954"/>
                    <a:pt x="23438" y="14954"/>
                  </a:cubicBezTo>
                  <a:cubicBezTo>
                    <a:pt x="23792" y="14954"/>
                    <a:pt x="24144" y="14735"/>
                    <a:pt x="24325" y="14433"/>
                  </a:cubicBezTo>
                  <a:lnTo>
                    <a:pt x="24325" y="14433"/>
                  </a:lnTo>
                  <a:cubicBezTo>
                    <a:pt x="24379" y="14780"/>
                    <a:pt x="24600" y="15107"/>
                    <a:pt x="24925" y="15248"/>
                  </a:cubicBezTo>
                  <a:cubicBezTo>
                    <a:pt x="25042" y="15299"/>
                    <a:pt x="25167" y="15323"/>
                    <a:pt x="25293" y="15323"/>
                  </a:cubicBezTo>
                  <a:cubicBezTo>
                    <a:pt x="25730" y="15323"/>
                    <a:pt x="26171" y="15035"/>
                    <a:pt x="26295" y="14609"/>
                  </a:cubicBezTo>
                  <a:cubicBezTo>
                    <a:pt x="26474" y="14928"/>
                    <a:pt x="26826" y="15124"/>
                    <a:pt x="27186" y="15124"/>
                  </a:cubicBezTo>
                  <a:cubicBezTo>
                    <a:pt x="27239" y="15124"/>
                    <a:pt x="27292" y="15120"/>
                    <a:pt x="27345" y="15111"/>
                  </a:cubicBezTo>
                  <a:cubicBezTo>
                    <a:pt x="27733" y="15020"/>
                    <a:pt x="28075" y="14678"/>
                    <a:pt x="28121" y="14267"/>
                  </a:cubicBezTo>
                  <a:cubicBezTo>
                    <a:pt x="28505" y="14638"/>
                    <a:pt x="29032" y="14815"/>
                    <a:pt x="29565" y="14815"/>
                  </a:cubicBezTo>
                  <a:cubicBezTo>
                    <a:pt x="29984" y="14815"/>
                    <a:pt x="30407" y="14706"/>
                    <a:pt x="30769" y="14495"/>
                  </a:cubicBezTo>
                  <a:cubicBezTo>
                    <a:pt x="31590" y="14039"/>
                    <a:pt x="32093" y="13126"/>
                    <a:pt x="32230" y="12190"/>
                  </a:cubicBezTo>
                  <a:cubicBezTo>
                    <a:pt x="32366" y="11254"/>
                    <a:pt x="32138" y="10295"/>
                    <a:pt x="31773" y="9428"/>
                  </a:cubicBezTo>
                  <a:cubicBezTo>
                    <a:pt x="30974" y="7556"/>
                    <a:pt x="29491" y="6073"/>
                    <a:pt x="27801" y="4977"/>
                  </a:cubicBezTo>
                  <a:cubicBezTo>
                    <a:pt x="26135" y="3859"/>
                    <a:pt x="24241" y="3105"/>
                    <a:pt x="22346" y="2375"/>
                  </a:cubicBezTo>
                  <a:cubicBezTo>
                    <a:pt x="19927" y="1462"/>
                    <a:pt x="17439" y="595"/>
                    <a:pt x="14859" y="207"/>
                  </a:cubicBezTo>
                  <a:cubicBezTo>
                    <a:pt x="13979" y="74"/>
                    <a:pt x="13083" y="0"/>
                    <a:pt x="1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4"/>
            <p:cNvSpPr/>
            <p:nvPr/>
          </p:nvSpPr>
          <p:spPr>
            <a:xfrm>
              <a:off x="11606750" y="7849178"/>
              <a:ext cx="5278410" cy="1668635"/>
            </a:xfrm>
            <a:custGeom>
              <a:avLst/>
              <a:gdLst/>
              <a:ahLst/>
              <a:cxnLst/>
              <a:rect l="l" t="t" r="r" b="b"/>
              <a:pathLst>
                <a:path w="32367" h="10232" extrusionOk="0">
                  <a:moveTo>
                    <a:pt x="16439" y="0"/>
                  </a:moveTo>
                  <a:cubicBezTo>
                    <a:pt x="12482" y="0"/>
                    <a:pt x="8531" y="562"/>
                    <a:pt x="4634" y="1265"/>
                  </a:cubicBezTo>
                  <a:cubicBezTo>
                    <a:pt x="3995" y="1379"/>
                    <a:pt x="3356" y="1493"/>
                    <a:pt x="2739" y="1676"/>
                  </a:cubicBezTo>
                  <a:cubicBezTo>
                    <a:pt x="2374" y="2292"/>
                    <a:pt x="2191" y="2908"/>
                    <a:pt x="1575" y="3319"/>
                  </a:cubicBezTo>
                  <a:cubicBezTo>
                    <a:pt x="753" y="3867"/>
                    <a:pt x="46" y="4415"/>
                    <a:pt x="23" y="5488"/>
                  </a:cubicBezTo>
                  <a:cubicBezTo>
                    <a:pt x="0" y="6675"/>
                    <a:pt x="1005" y="7770"/>
                    <a:pt x="2169" y="7862"/>
                  </a:cubicBezTo>
                  <a:cubicBezTo>
                    <a:pt x="1849" y="8044"/>
                    <a:pt x="1644" y="8364"/>
                    <a:pt x="1530" y="8706"/>
                  </a:cubicBezTo>
                  <a:cubicBezTo>
                    <a:pt x="1826" y="8980"/>
                    <a:pt x="2100" y="9277"/>
                    <a:pt x="2511" y="9437"/>
                  </a:cubicBezTo>
                  <a:cubicBezTo>
                    <a:pt x="2783" y="9542"/>
                    <a:pt x="3072" y="9593"/>
                    <a:pt x="3360" y="9593"/>
                  </a:cubicBezTo>
                  <a:cubicBezTo>
                    <a:pt x="3823" y="9593"/>
                    <a:pt x="4286" y="9461"/>
                    <a:pt x="4679" y="9208"/>
                  </a:cubicBezTo>
                  <a:cubicBezTo>
                    <a:pt x="4972" y="9859"/>
                    <a:pt x="5682" y="10217"/>
                    <a:pt x="6382" y="10217"/>
                  </a:cubicBezTo>
                  <a:cubicBezTo>
                    <a:pt x="6884" y="10217"/>
                    <a:pt x="7381" y="10033"/>
                    <a:pt x="7715" y="9642"/>
                  </a:cubicBezTo>
                  <a:cubicBezTo>
                    <a:pt x="8181" y="10027"/>
                    <a:pt x="8782" y="10232"/>
                    <a:pt x="9376" y="10232"/>
                  </a:cubicBezTo>
                  <a:cubicBezTo>
                    <a:pt x="9626" y="10232"/>
                    <a:pt x="9875" y="10196"/>
                    <a:pt x="10112" y="10121"/>
                  </a:cubicBezTo>
                  <a:cubicBezTo>
                    <a:pt x="10934" y="9870"/>
                    <a:pt x="11595" y="9185"/>
                    <a:pt x="11824" y="8387"/>
                  </a:cubicBezTo>
                  <a:cubicBezTo>
                    <a:pt x="12291" y="8684"/>
                    <a:pt x="12846" y="8841"/>
                    <a:pt x="13396" y="8841"/>
                  </a:cubicBezTo>
                  <a:cubicBezTo>
                    <a:pt x="13733" y="8841"/>
                    <a:pt x="14068" y="8782"/>
                    <a:pt x="14380" y="8660"/>
                  </a:cubicBezTo>
                  <a:cubicBezTo>
                    <a:pt x="15202" y="8341"/>
                    <a:pt x="15864" y="7610"/>
                    <a:pt x="16069" y="6743"/>
                  </a:cubicBezTo>
                  <a:cubicBezTo>
                    <a:pt x="16357" y="7082"/>
                    <a:pt x="16795" y="7270"/>
                    <a:pt x="17226" y="7270"/>
                  </a:cubicBezTo>
                  <a:cubicBezTo>
                    <a:pt x="17376" y="7270"/>
                    <a:pt x="17525" y="7247"/>
                    <a:pt x="17667" y="7200"/>
                  </a:cubicBezTo>
                  <a:cubicBezTo>
                    <a:pt x="18238" y="7040"/>
                    <a:pt x="18671" y="6515"/>
                    <a:pt x="18740" y="5944"/>
                  </a:cubicBezTo>
                  <a:cubicBezTo>
                    <a:pt x="18756" y="5945"/>
                    <a:pt x="18772" y="5945"/>
                    <a:pt x="18788" y="5945"/>
                  </a:cubicBezTo>
                  <a:cubicBezTo>
                    <a:pt x="19251" y="5945"/>
                    <a:pt x="19705" y="5633"/>
                    <a:pt x="19904" y="5214"/>
                  </a:cubicBezTo>
                  <a:lnTo>
                    <a:pt x="19904" y="5214"/>
                  </a:lnTo>
                  <a:cubicBezTo>
                    <a:pt x="19607" y="6287"/>
                    <a:pt x="20223" y="7542"/>
                    <a:pt x="21251" y="7930"/>
                  </a:cubicBezTo>
                  <a:cubicBezTo>
                    <a:pt x="21490" y="8023"/>
                    <a:pt x="21744" y="8067"/>
                    <a:pt x="21998" y="8067"/>
                  </a:cubicBezTo>
                  <a:cubicBezTo>
                    <a:pt x="22930" y="8067"/>
                    <a:pt x="23872" y="7480"/>
                    <a:pt x="24195" y="6583"/>
                  </a:cubicBezTo>
                  <a:cubicBezTo>
                    <a:pt x="24241" y="6903"/>
                    <a:pt x="24537" y="7200"/>
                    <a:pt x="24857" y="7245"/>
                  </a:cubicBezTo>
                  <a:cubicBezTo>
                    <a:pt x="24906" y="7255"/>
                    <a:pt x="24955" y="7260"/>
                    <a:pt x="25003" y="7260"/>
                  </a:cubicBezTo>
                  <a:cubicBezTo>
                    <a:pt x="25298" y="7260"/>
                    <a:pt x="25586" y="7090"/>
                    <a:pt x="25724" y="6836"/>
                  </a:cubicBezTo>
                  <a:lnTo>
                    <a:pt x="25724" y="6836"/>
                  </a:lnTo>
                  <a:cubicBezTo>
                    <a:pt x="25268" y="7680"/>
                    <a:pt x="25497" y="8843"/>
                    <a:pt x="26226" y="9459"/>
                  </a:cubicBezTo>
                  <a:cubicBezTo>
                    <a:pt x="26617" y="9791"/>
                    <a:pt x="27124" y="9956"/>
                    <a:pt x="27627" y="9956"/>
                  </a:cubicBezTo>
                  <a:cubicBezTo>
                    <a:pt x="28094" y="9956"/>
                    <a:pt x="28557" y="9814"/>
                    <a:pt x="28920" y="9528"/>
                  </a:cubicBezTo>
                  <a:cubicBezTo>
                    <a:pt x="29095" y="9923"/>
                    <a:pt x="29524" y="10191"/>
                    <a:pt x="29942" y="10191"/>
                  </a:cubicBezTo>
                  <a:cubicBezTo>
                    <a:pt x="29959" y="10191"/>
                    <a:pt x="29976" y="10191"/>
                    <a:pt x="29993" y="10190"/>
                  </a:cubicBezTo>
                  <a:cubicBezTo>
                    <a:pt x="30449" y="10167"/>
                    <a:pt x="30860" y="9870"/>
                    <a:pt x="30997" y="9437"/>
                  </a:cubicBezTo>
                  <a:cubicBezTo>
                    <a:pt x="31285" y="9663"/>
                    <a:pt x="31629" y="9759"/>
                    <a:pt x="31962" y="9759"/>
                  </a:cubicBezTo>
                  <a:cubicBezTo>
                    <a:pt x="31998" y="9759"/>
                    <a:pt x="32034" y="9758"/>
                    <a:pt x="32070" y="9756"/>
                  </a:cubicBezTo>
                  <a:cubicBezTo>
                    <a:pt x="32138" y="9551"/>
                    <a:pt x="32184" y="9345"/>
                    <a:pt x="32230" y="9140"/>
                  </a:cubicBezTo>
                  <a:cubicBezTo>
                    <a:pt x="32366" y="8204"/>
                    <a:pt x="32138" y="7245"/>
                    <a:pt x="31773" y="6378"/>
                  </a:cubicBezTo>
                  <a:cubicBezTo>
                    <a:pt x="30997" y="4552"/>
                    <a:pt x="29536" y="3091"/>
                    <a:pt x="27893" y="1973"/>
                  </a:cubicBezTo>
                  <a:cubicBezTo>
                    <a:pt x="24788" y="763"/>
                    <a:pt x="21410" y="169"/>
                    <a:pt x="18055" y="32"/>
                  </a:cubicBezTo>
                  <a:cubicBezTo>
                    <a:pt x="17516" y="11"/>
                    <a:pt x="16977" y="0"/>
                    <a:pt x="16439"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4"/>
            <p:cNvSpPr/>
            <p:nvPr/>
          </p:nvSpPr>
          <p:spPr>
            <a:xfrm>
              <a:off x="12526195" y="7351948"/>
              <a:ext cx="3670278" cy="6637030"/>
            </a:xfrm>
            <a:custGeom>
              <a:avLst/>
              <a:gdLst/>
              <a:ahLst/>
              <a:cxnLst/>
              <a:rect l="l" t="t" r="r" b="b"/>
              <a:pathLst>
                <a:path w="22506" h="40698" extrusionOk="0">
                  <a:moveTo>
                    <a:pt x="12691" y="0"/>
                  </a:moveTo>
                  <a:cubicBezTo>
                    <a:pt x="12075" y="1621"/>
                    <a:pt x="11732" y="3355"/>
                    <a:pt x="11618" y="5090"/>
                  </a:cubicBezTo>
                  <a:cubicBezTo>
                    <a:pt x="11527" y="6825"/>
                    <a:pt x="11618" y="8560"/>
                    <a:pt x="11755" y="10271"/>
                  </a:cubicBezTo>
                  <a:cubicBezTo>
                    <a:pt x="11915" y="11983"/>
                    <a:pt x="12143" y="13672"/>
                    <a:pt x="12326" y="15316"/>
                  </a:cubicBezTo>
                  <a:cubicBezTo>
                    <a:pt x="12463" y="16389"/>
                    <a:pt x="12554" y="17461"/>
                    <a:pt x="12645" y="18534"/>
                  </a:cubicBezTo>
                  <a:cubicBezTo>
                    <a:pt x="12508" y="18443"/>
                    <a:pt x="12371" y="18329"/>
                    <a:pt x="12234" y="18237"/>
                  </a:cubicBezTo>
                  <a:cubicBezTo>
                    <a:pt x="11915" y="17964"/>
                    <a:pt x="11595" y="17644"/>
                    <a:pt x="11321" y="17324"/>
                  </a:cubicBezTo>
                  <a:cubicBezTo>
                    <a:pt x="11253" y="17256"/>
                    <a:pt x="11162" y="17165"/>
                    <a:pt x="11116" y="17073"/>
                  </a:cubicBezTo>
                  <a:lnTo>
                    <a:pt x="11002" y="16959"/>
                  </a:lnTo>
                  <a:lnTo>
                    <a:pt x="10911" y="16822"/>
                  </a:lnTo>
                  <a:lnTo>
                    <a:pt x="10819" y="16708"/>
                  </a:lnTo>
                  <a:lnTo>
                    <a:pt x="10728" y="16571"/>
                  </a:lnTo>
                  <a:cubicBezTo>
                    <a:pt x="10659" y="16480"/>
                    <a:pt x="10614" y="16389"/>
                    <a:pt x="10545" y="16297"/>
                  </a:cubicBezTo>
                  <a:cubicBezTo>
                    <a:pt x="10089" y="15544"/>
                    <a:pt x="9701" y="14700"/>
                    <a:pt x="9313" y="13832"/>
                  </a:cubicBezTo>
                  <a:lnTo>
                    <a:pt x="8719" y="12508"/>
                  </a:lnTo>
                  <a:cubicBezTo>
                    <a:pt x="8537" y="12075"/>
                    <a:pt x="8331" y="11618"/>
                    <a:pt x="8103" y="11184"/>
                  </a:cubicBezTo>
                  <a:lnTo>
                    <a:pt x="7783" y="10523"/>
                  </a:lnTo>
                  <a:lnTo>
                    <a:pt x="7418" y="9861"/>
                  </a:lnTo>
                  <a:cubicBezTo>
                    <a:pt x="7304" y="9655"/>
                    <a:pt x="7167" y="9427"/>
                    <a:pt x="7053" y="9221"/>
                  </a:cubicBezTo>
                  <a:cubicBezTo>
                    <a:pt x="6916" y="9016"/>
                    <a:pt x="6779" y="8811"/>
                    <a:pt x="6642" y="8582"/>
                  </a:cubicBezTo>
                  <a:cubicBezTo>
                    <a:pt x="6117" y="7761"/>
                    <a:pt x="5524" y="6962"/>
                    <a:pt x="4862" y="6209"/>
                  </a:cubicBezTo>
                  <a:lnTo>
                    <a:pt x="4611" y="5935"/>
                  </a:lnTo>
                  <a:cubicBezTo>
                    <a:pt x="4542" y="5843"/>
                    <a:pt x="4451" y="5752"/>
                    <a:pt x="4360" y="5661"/>
                  </a:cubicBezTo>
                  <a:cubicBezTo>
                    <a:pt x="4200" y="5501"/>
                    <a:pt x="4017" y="5318"/>
                    <a:pt x="3835" y="5136"/>
                  </a:cubicBezTo>
                  <a:cubicBezTo>
                    <a:pt x="3652" y="4976"/>
                    <a:pt x="3470" y="4793"/>
                    <a:pt x="3287" y="4656"/>
                  </a:cubicBezTo>
                  <a:lnTo>
                    <a:pt x="3013" y="4405"/>
                  </a:lnTo>
                  <a:lnTo>
                    <a:pt x="2853" y="4291"/>
                  </a:lnTo>
                  <a:lnTo>
                    <a:pt x="2716" y="4177"/>
                  </a:lnTo>
                  <a:cubicBezTo>
                    <a:pt x="1917" y="3584"/>
                    <a:pt x="1096" y="3059"/>
                    <a:pt x="183" y="2648"/>
                  </a:cubicBezTo>
                  <a:lnTo>
                    <a:pt x="0" y="3013"/>
                  </a:lnTo>
                  <a:cubicBezTo>
                    <a:pt x="1621" y="3995"/>
                    <a:pt x="2967" y="5341"/>
                    <a:pt x="4063" y="6848"/>
                  </a:cubicBezTo>
                  <a:cubicBezTo>
                    <a:pt x="4634" y="7624"/>
                    <a:pt x="5113" y="8423"/>
                    <a:pt x="5569" y="9244"/>
                  </a:cubicBezTo>
                  <a:cubicBezTo>
                    <a:pt x="5661" y="9450"/>
                    <a:pt x="5775" y="9655"/>
                    <a:pt x="5889" y="9861"/>
                  </a:cubicBezTo>
                  <a:cubicBezTo>
                    <a:pt x="5980" y="10066"/>
                    <a:pt x="6094" y="10271"/>
                    <a:pt x="6186" y="10500"/>
                  </a:cubicBezTo>
                  <a:lnTo>
                    <a:pt x="6482" y="11139"/>
                  </a:lnTo>
                  <a:lnTo>
                    <a:pt x="6756" y="11778"/>
                  </a:lnTo>
                  <a:cubicBezTo>
                    <a:pt x="7053" y="12508"/>
                    <a:pt x="7327" y="13284"/>
                    <a:pt x="7601" y="14038"/>
                  </a:cubicBezTo>
                  <a:cubicBezTo>
                    <a:pt x="7190" y="14015"/>
                    <a:pt x="6756" y="13946"/>
                    <a:pt x="6323" y="13855"/>
                  </a:cubicBezTo>
                  <a:cubicBezTo>
                    <a:pt x="5524" y="13672"/>
                    <a:pt x="4725" y="13421"/>
                    <a:pt x="3972" y="13033"/>
                  </a:cubicBezTo>
                  <a:lnTo>
                    <a:pt x="3721" y="13444"/>
                  </a:lnTo>
                  <a:cubicBezTo>
                    <a:pt x="4428" y="13969"/>
                    <a:pt x="5250" y="14380"/>
                    <a:pt x="6094" y="14700"/>
                  </a:cubicBezTo>
                  <a:cubicBezTo>
                    <a:pt x="6711" y="14928"/>
                    <a:pt x="7373" y="15110"/>
                    <a:pt x="8057" y="15225"/>
                  </a:cubicBezTo>
                  <a:cubicBezTo>
                    <a:pt x="8308" y="15886"/>
                    <a:pt x="8628" y="16571"/>
                    <a:pt x="8993" y="17210"/>
                  </a:cubicBezTo>
                  <a:cubicBezTo>
                    <a:pt x="9062" y="17324"/>
                    <a:pt x="9107" y="17439"/>
                    <a:pt x="9199" y="17553"/>
                  </a:cubicBezTo>
                  <a:lnTo>
                    <a:pt x="9290" y="17735"/>
                  </a:lnTo>
                  <a:lnTo>
                    <a:pt x="9404" y="17895"/>
                  </a:lnTo>
                  <a:lnTo>
                    <a:pt x="9518" y="18055"/>
                  </a:lnTo>
                  <a:lnTo>
                    <a:pt x="9655" y="18215"/>
                  </a:lnTo>
                  <a:cubicBezTo>
                    <a:pt x="9724" y="18329"/>
                    <a:pt x="9815" y="18443"/>
                    <a:pt x="9883" y="18534"/>
                  </a:cubicBezTo>
                  <a:cubicBezTo>
                    <a:pt x="10226" y="18945"/>
                    <a:pt x="10614" y="19333"/>
                    <a:pt x="11002" y="19675"/>
                  </a:cubicBezTo>
                  <a:cubicBezTo>
                    <a:pt x="11413" y="20018"/>
                    <a:pt x="11846" y="20337"/>
                    <a:pt x="12326" y="20611"/>
                  </a:cubicBezTo>
                  <a:cubicBezTo>
                    <a:pt x="12463" y="20703"/>
                    <a:pt x="12622" y="20771"/>
                    <a:pt x="12782" y="20862"/>
                  </a:cubicBezTo>
                  <a:cubicBezTo>
                    <a:pt x="12919" y="23989"/>
                    <a:pt x="12874" y="27116"/>
                    <a:pt x="12645" y="30221"/>
                  </a:cubicBezTo>
                  <a:cubicBezTo>
                    <a:pt x="12417" y="33530"/>
                    <a:pt x="11983" y="36794"/>
                    <a:pt x="11344" y="40013"/>
                  </a:cubicBezTo>
                  <a:lnTo>
                    <a:pt x="15909" y="40698"/>
                  </a:lnTo>
                  <a:cubicBezTo>
                    <a:pt x="16275" y="37251"/>
                    <a:pt x="16434" y="33781"/>
                    <a:pt x="16343" y="30312"/>
                  </a:cubicBezTo>
                  <a:cubicBezTo>
                    <a:pt x="16297" y="27664"/>
                    <a:pt x="16115" y="25039"/>
                    <a:pt x="15818" y="22414"/>
                  </a:cubicBezTo>
                  <a:cubicBezTo>
                    <a:pt x="16571" y="21821"/>
                    <a:pt x="17233" y="21159"/>
                    <a:pt x="17827" y="20429"/>
                  </a:cubicBezTo>
                  <a:cubicBezTo>
                    <a:pt x="18694" y="19356"/>
                    <a:pt x="19402" y="18215"/>
                    <a:pt x="19972" y="17005"/>
                  </a:cubicBezTo>
                  <a:cubicBezTo>
                    <a:pt x="20566" y="15795"/>
                    <a:pt x="21022" y="14563"/>
                    <a:pt x="21410" y="13307"/>
                  </a:cubicBezTo>
                  <a:cubicBezTo>
                    <a:pt x="21821" y="12052"/>
                    <a:pt x="22163" y="10796"/>
                    <a:pt x="22506" y="9541"/>
                  </a:cubicBezTo>
                  <a:lnTo>
                    <a:pt x="21844" y="9336"/>
                  </a:lnTo>
                  <a:cubicBezTo>
                    <a:pt x="21456" y="10591"/>
                    <a:pt x="21045" y="11824"/>
                    <a:pt x="20588" y="13010"/>
                  </a:cubicBezTo>
                  <a:cubicBezTo>
                    <a:pt x="20155" y="14220"/>
                    <a:pt x="19630" y="15407"/>
                    <a:pt x="19036" y="16526"/>
                  </a:cubicBezTo>
                  <a:cubicBezTo>
                    <a:pt x="18420" y="17644"/>
                    <a:pt x="17713" y="18671"/>
                    <a:pt x="16891" y="19607"/>
                  </a:cubicBezTo>
                  <a:cubicBezTo>
                    <a:pt x="16480" y="20041"/>
                    <a:pt x="16069" y="20452"/>
                    <a:pt x="15613" y="20840"/>
                  </a:cubicBezTo>
                  <a:cubicBezTo>
                    <a:pt x="15567" y="20566"/>
                    <a:pt x="15544" y="20292"/>
                    <a:pt x="15498" y="20018"/>
                  </a:cubicBezTo>
                  <a:cubicBezTo>
                    <a:pt x="15247" y="18329"/>
                    <a:pt x="14951" y="16640"/>
                    <a:pt x="14608" y="14951"/>
                  </a:cubicBezTo>
                  <a:cubicBezTo>
                    <a:pt x="14448" y="14197"/>
                    <a:pt x="14266" y="13421"/>
                    <a:pt x="14106" y="12668"/>
                  </a:cubicBezTo>
                  <a:cubicBezTo>
                    <a:pt x="14289" y="12189"/>
                    <a:pt x="14540" y="11687"/>
                    <a:pt x="14837" y="11207"/>
                  </a:cubicBezTo>
                  <a:cubicBezTo>
                    <a:pt x="15270" y="10523"/>
                    <a:pt x="15795" y="9838"/>
                    <a:pt x="16320" y="9153"/>
                  </a:cubicBezTo>
                  <a:cubicBezTo>
                    <a:pt x="16845" y="8468"/>
                    <a:pt x="17393" y="7738"/>
                    <a:pt x="17804" y="6939"/>
                  </a:cubicBezTo>
                  <a:cubicBezTo>
                    <a:pt x="18032" y="6528"/>
                    <a:pt x="18215" y="6094"/>
                    <a:pt x="18352" y="5661"/>
                  </a:cubicBezTo>
                  <a:cubicBezTo>
                    <a:pt x="18466" y="5204"/>
                    <a:pt x="18557" y="4748"/>
                    <a:pt x="18580" y="4268"/>
                  </a:cubicBezTo>
                  <a:lnTo>
                    <a:pt x="17804" y="4223"/>
                  </a:lnTo>
                  <a:cubicBezTo>
                    <a:pt x="17735" y="5022"/>
                    <a:pt x="17393" y="5752"/>
                    <a:pt x="16959" y="6437"/>
                  </a:cubicBezTo>
                  <a:cubicBezTo>
                    <a:pt x="16526" y="7144"/>
                    <a:pt x="15978" y="7761"/>
                    <a:pt x="15407" y="8400"/>
                  </a:cubicBezTo>
                  <a:cubicBezTo>
                    <a:pt x="14837" y="9039"/>
                    <a:pt x="14243" y="9701"/>
                    <a:pt x="13695" y="10431"/>
                  </a:cubicBezTo>
                  <a:cubicBezTo>
                    <a:pt x="13672" y="10431"/>
                    <a:pt x="13650" y="10454"/>
                    <a:pt x="13650" y="10477"/>
                  </a:cubicBezTo>
                  <a:cubicBezTo>
                    <a:pt x="13604" y="10340"/>
                    <a:pt x="13581" y="10180"/>
                    <a:pt x="13558" y="10020"/>
                  </a:cubicBezTo>
                  <a:cubicBezTo>
                    <a:pt x="13239" y="8377"/>
                    <a:pt x="12988" y="6756"/>
                    <a:pt x="12942" y="5113"/>
                  </a:cubicBezTo>
                  <a:cubicBezTo>
                    <a:pt x="12919" y="4291"/>
                    <a:pt x="12942" y="3470"/>
                    <a:pt x="13010" y="2648"/>
                  </a:cubicBezTo>
                  <a:cubicBezTo>
                    <a:pt x="13102" y="1849"/>
                    <a:pt x="13239" y="1027"/>
                    <a:pt x="13467" y="251"/>
                  </a:cubicBezTo>
                  <a:lnTo>
                    <a:pt x="126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4"/>
            <p:cNvSpPr/>
            <p:nvPr/>
          </p:nvSpPr>
          <p:spPr>
            <a:xfrm>
              <a:off x="12738362" y="7969858"/>
              <a:ext cx="1161456" cy="1323068"/>
            </a:xfrm>
            <a:custGeom>
              <a:avLst/>
              <a:gdLst/>
              <a:ahLst/>
              <a:cxnLst/>
              <a:rect l="l" t="t" r="r" b="b"/>
              <a:pathLst>
                <a:path w="7122" h="8113" extrusionOk="0">
                  <a:moveTo>
                    <a:pt x="867" y="0"/>
                  </a:moveTo>
                  <a:cubicBezTo>
                    <a:pt x="571" y="23"/>
                    <a:pt x="274" y="69"/>
                    <a:pt x="0" y="114"/>
                  </a:cubicBezTo>
                  <a:cubicBezTo>
                    <a:pt x="1050" y="982"/>
                    <a:pt x="1986" y="1986"/>
                    <a:pt x="2762" y="3059"/>
                  </a:cubicBezTo>
                  <a:cubicBezTo>
                    <a:pt x="3333" y="3835"/>
                    <a:pt x="3812" y="4634"/>
                    <a:pt x="4268" y="5455"/>
                  </a:cubicBezTo>
                  <a:cubicBezTo>
                    <a:pt x="4360" y="5661"/>
                    <a:pt x="4474" y="5866"/>
                    <a:pt x="4588" y="6072"/>
                  </a:cubicBezTo>
                  <a:cubicBezTo>
                    <a:pt x="4679" y="6277"/>
                    <a:pt x="4793" y="6482"/>
                    <a:pt x="4885" y="6711"/>
                  </a:cubicBezTo>
                  <a:lnTo>
                    <a:pt x="5181" y="7350"/>
                  </a:lnTo>
                  <a:lnTo>
                    <a:pt x="5410" y="7920"/>
                  </a:lnTo>
                  <a:cubicBezTo>
                    <a:pt x="5747" y="8047"/>
                    <a:pt x="6102" y="8113"/>
                    <a:pt x="6458" y="8113"/>
                  </a:cubicBezTo>
                  <a:cubicBezTo>
                    <a:pt x="6680" y="8113"/>
                    <a:pt x="6902" y="8087"/>
                    <a:pt x="7122" y="8035"/>
                  </a:cubicBezTo>
                  <a:cubicBezTo>
                    <a:pt x="7007" y="7806"/>
                    <a:pt x="6916" y="7601"/>
                    <a:pt x="6802" y="7395"/>
                  </a:cubicBezTo>
                  <a:lnTo>
                    <a:pt x="6482" y="6734"/>
                  </a:lnTo>
                  <a:lnTo>
                    <a:pt x="6117" y="6072"/>
                  </a:lnTo>
                  <a:cubicBezTo>
                    <a:pt x="6003" y="5866"/>
                    <a:pt x="5866" y="5638"/>
                    <a:pt x="5752" y="5432"/>
                  </a:cubicBezTo>
                  <a:cubicBezTo>
                    <a:pt x="5615" y="5227"/>
                    <a:pt x="5478" y="5022"/>
                    <a:pt x="5341" y="4793"/>
                  </a:cubicBezTo>
                  <a:cubicBezTo>
                    <a:pt x="4816" y="3972"/>
                    <a:pt x="4223" y="3173"/>
                    <a:pt x="3561" y="2420"/>
                  </a:cubicBezTo>
                  <a:lnTo>
                    <a:pt x="3310" y="2146"/>
                  </a:lnTo>
                  <a:cubicBezTo>
                    <a:pt x="3241" y="2054"/>
                    <a:pt x="3150" y="1963"/>
                    <a:pt x="3059" y="1872"/>
                  </a:cubicBezTo>
                  <a:cubicBezTo>
                    <a:pt x="2899" y="1712"/>
                    <a:pt x="2716" y="1529"/>
                    <a:pt x="2534" y="1347"/>
                  </a:cubicBezTo>
                  <a:cubicBezTo>
                    <a:pt x="2351" y="1187"/>
                    <a:pt x="2169" y="1004"/>
                    <a:pt x="1986" y="867"/>
                  </a:cubicBezTo>
                  <a:lnTo>
                    <a:pt x="1712" y="616"/>
                  </a:lnTo>
                  <a:lnTo>
                    <a:pt x="1552" y="502"/>
                  </a:lnTo>
                  <a:lnTo>
                    <a:pt x="1415" y="388"/>
                  </a:lnTo>
                  <a:cubicBezTo>
                    <a:pt x="1233" y="251"/>
                    <a:pt x="1050" y="114"/>
                    <a:pt x="867"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4"/>
            <p:cNvSpPr/>
            <p:nvPr/>
          </p:nvSpPr>
          <p:spPr>
            <a:xfrm>
              <a:off x="14405855" y="7850646"/>
              <a:ext cx="297947" cy="1180210"/>
            </a:xfrm>
            <a:custGeom>
              <a:avLst/>
              <a:gdLst/>
              <a:ahLst/>
              <a:cxnLst/>
              <a:rect l="l" t="t" r="r" b="b"/>
              <a:pathLst>
                <a:path w="1827" h="7237" extrusionOk="0">
                  <a:moveTo>
                    <a:pt x="343" y="1"/>
                  </a:moveTo>
                  <a:cubicBezTo>
                    <a:pt x="229" y="685"/>
                    <a:pt x="138" y="1347"/>
                    <a:pt x="92" y="2032"/>
                  </a:cubicBezTo>
                  <a:cubicBezTo>
                    <a:pt x="1" y="3767"/>
                    <a:pt x="92" y="5502"/>
                    <a:pt x="229" y="7213"/>
                  </a:cubicBezTo>
                  <a:lnTo>
                    <a:pt x="252" y="7236"/>
                  </a:lnTo>
                  <a:cubicBezTo>
                    <a:pt x="320" y="7236"/>
                    <a:pt x="412" y="7213"/>
                    <a:pt x="503" y="7191"/>
                  </a:cubicBezTo>
                  <a:cubicBezTo>
                    <a:pt x="1074" y="7031"/>
                    <a:pt x="1507" y="6506"/>
                    <a:pt x="1576" y="5935"/>
                  </a:cubicBezTo>
                  <a:cubicBezTo>
                    <a:pt x="1667" y="5935"/>
                    <a:pt x="1758" y="5935"/>
                    <a:pt x="1827" y="5912"/>
                  </a:cubicBezTo>
                  <a:cubicBezTo>
                    <a:pt x="1621" y="4634"/>
                    <a:pt x="1462" y="3333"/>
                    <a:pt x="1416" y="2055"/>
                  </a:cubicBezTo>
                  <a:cubicBezTo>
                    <a:pt x="1393" y="1393"/>
                    <a:pt x="1393" y="708"/>
                    <a:pt x="1439" y="46"/>
                  </a:cubicBezTo>
                  <a:cubicBezTo>
                    <a:pt x="1256" y="46"/>
                    <a:pt x="1074" y="46"/>
                    <a:pt x="891" y="23"/>
                  </a:cubicBezTo>
                  <a:cubicBezTo>
                    <a:pt x="708" y="23"/>
                    <a:pt x="526" y="23"/>
                    <a:pt x="343"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4"/>
            <p:cNvSpPr/>
            <p:nvPr/>
          </p:nvSpPr>
          <p:spPr>
            <a:xfrm>
              <a:off x="15909779" y="8874299"/>
              <a:ext cx="286695" cy="591980"/>
            </a:xfrm>
            <a:custGeom>
              <a:avLst/>
              <a:gdLst/>
              <a:ahLst/>
              <a:cxnLst/>
              <a:rect l="l" t="t" r="r" b="b"/>
              <a:pathLst>
                <a:path w="1758" h="3630" extrusionOk="0">
                  <a:moveTo>
                    <a:pt x="1096" y="1"/>
                  </a:moveTo>
                  <a:cubicBezTo>
                    <a:pt x="731" y="1119"/>
                    <a:pt x="388" y="2215"/>
                    <a:pt x="0" y="3287"/>
                  </a:cubicBezTo>
                  <a:cubicBezTo>
                    <a:pt x="229" y="3447"/>
                    <a:pt x="502" y="3561"/>
                    <a:pt x="776" y="3630"/>
                  </a:cubicBezTo>
                  <a:cubicBezTo>
                    <a:pt x="1142" y="2489"/>
                    <a:pt x="1438" y="1347"/>
                    <a:pt x="1758" y="206"/>
                  </a:cubicBezTo>
                  <a:lnTo>
                    <a:pt x="1096"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4"/>
            <p:cNvSpPr/>
            <p:nvPr/>
          </p:nvSpPr>
          <p:spPr>
            <a:xfrm>
              <a:off x="14863784" y="8040471"/>
              <a:ext cx="692438" cy="1060998"/>
            </a:xfrm>
            <a:custGeom>
              <a:avLst/>
              <a:gdLst/>
              <a:ahLst/>
              <a:cxnLst/>
              <a:rect l="l" t="t" r="r" b="b"/>
              <a:pathLst>
                <a:path w="4246" h="6506" extrusionOk="0">
                  <a:moveTo>
                    <a:pt x="3470" y="1"/>
                  </a:moveTo>
                  <a:cubicBezTo>
                    <a:pt x="3401" y="800"/>
                    <a:pt x="3059" y="1530"/>
                    <a:pt x="2625" y="2215"/>
                  </a:cubicBezTo>
                  <a:cubicBezTo>
                    <a:pt x="2192" y="2922"/>
                    <a:pt x="1644" y="3539"/>
                    <a:pt x="1073" y="4178"/>
                  </a:cubicBezTo>
                  <a:cubicBezTo>
                    <a:pt x="708" y="4566"/>
                    <a:pt x="343" y="4977"/>
                    <a:pt x="0" y="5388"/>
                  </a:cubicBezTo>
                  <a:cubicBezTo>
                    <a:pt x="160" y="5844"/>
                    <a:pt x="434" y="6232"/>
                    <a:pt x="822" y="6506"/>
                  </a:cubicBezTo>
                  <a:cubicBezTo>
                    <a:pt x="1187" y="5981"/>
                    <a:pt x="1575" y="5479"/>
                    <a:pt x="1986" y="4931"/>
                  </a:cubicBezTo>
                  <a:cubicBezTo>
                    <a:pt x="2511" y="4246"/>
                    <a:pt x="3059" y="3516"/>
                    <a:pt x="3470" y="2717"/>
                  </a:cubicBezTo>
                  <a:cubicBezTo>
                    <a:pt x="3698" y="2306"/>
                    <a:pt x="3881" y="1872"/>
                    <a:pt x="4018" y="1439"/>
                  </a:cubicBezTo>
                  <a:cubicBezTo>
                    <a:pt x="4132" y="982"/>
                    <a:pt x="4223" y="526"/>
                    <a:pt x="4246" y="46"/>
                  </a:cubicBezTo>
                  <a:lnTo>
                    <a:pt x="3470"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4"/>
            <p:cNvSpPr/>
            <p:nvPr/>
          </p:nvSpPr>
          <p:spPr>
            <a:xfrm>
              <a:off x="14703639" y="11177641"/>
              <a:ext cx="242174" cy="730598"/>
            </a:xfrm>
            <a:custGeom>
              <a:avLst/>
              <a:gdLst/>
              <a:ahLst/>
              <a:cxnLst/>
              <a:rect l="l" t="t" r="r" b="b"/>
              <a:pathLst>
                <a:path w="1485" h="4480" extrusionOk="0">
                  <a:moveTo>
                    <a:pt x="731" y="74"/>
                  </a:moveTo>
                  <a:cubicBezTo>
                    <a:pt x="777" y="74"/>
                    <a:pt x="845" y="97"/>
                    <a:pt x="891" y="97"/>
                  </a:cubicBezTo>
                  <a:cubicBezTo>
                    <a:pt x="1028" y="165"/>
                    <a:pt x="1142" y="302"/>
                    <a:pt x="1211" y="485"/>
                  </a:cubicBezTo>
                  <a:cubicBezTo>
                    <a:pt x="1256" y="645"/>
                    <a:pt x="1256" y="827"/>
                    <a:pt x="1256" y="987"/>
                  </a:cubicBezTo>
                  <a:lnTo>
                    <a:pt x="1302" y="2037"/>
                  </a:lnTo>
                  <a:cubicBezTo>
                    <a:pt x="1325" y="2676"/>
                    <a:pt x="1325" y="3315"/>
                    <a:pt x="1348" y="3954"/>
                  </a:cubicBezTo>
                  <a:cubicBezTo>
                    <a:pt x="1348" y="3977"/>
                    <a:pt x="1370" y="4023"/>
                    <a:pt x="1370" y="4046"/>
                  </a:cubicBezTo>
                  <a:cubicBezTo>
                    <a:pt x="1370" y="4182"/>
                    <a:pt x="1393" y="4388"/>
                    <a:pt x="1302" y="4411"/>
                  </a:cubicBezTo>
                  <a:cubicBezTo>
                    <a:pt x="1297" y="4412"/>
                    <a:pt x="1293" y="4413"/>
                    <a:pt x="1288" y="4413"/>
                  </a:cubicBezTo>
                  <a:cubicBezTo>
                    <a:pt x="1216" y="4413"/>
                    <a:pt x="1092" y="4268"/>
                    <a:pt x="1028" y="4182"/>
                  </a:cubicBezTo>
                  <a:cubicBezTo>
                    <a:pt x="845" y="3863"/>
                    <a:pt x="731" y="3452"/>
                    <a:pt x="617" y="3110"/>
                  </a:cubicBezTo>
                  <a:cubicBezTo>
                    <a:pt x="594" y="3018"/>
                    <a:pt x="572" y="2950"/>
                    <a:pt x="549" y="2881"/>
                  </a:cubicBezTo>
                  <a:cubicBezTo>
                    <a:pt x="389" y="2402"/>
                    <a:pt x="275" y="1900"/>
                    <a:pt x="183" y="1398"/>
                  </a:cubicBezTo>
                  <a:cubicBezTo>
                    <a:pt x="115" y="1101"/>
                    <a:pt x="69" y="782"/>
                    <a:pt x="183" y="485"/>
                  </a:cubicBezTo>
                  <a:cubicBezTo>
                    <a:pt x="275" y="279"/>
                    <a:pt x="503" y="74"/>
                    <a:pt x="731" y="74"/>
                  </a:cubicBezTo>
                  <a:close/>
                  <a:moveTo>
                    <a:pt x="750" y="0"/>
                  </a:moveTo>
                  <a:cubicBezTo>
                    <a:pt x="478" y="0"/>
                    <a:pt x="210" y="215"/>
                    <a:pt x="115" y="462"/>
                  </a:cubicBezTo>
                  <a:cubicBezTo>
                    <a:pt x="1" y="759"/>
                    <a:pt x="47" y="1101"/>
                    <a:pt x="92" y="1398"/>
                  </a:cubicBezTo>
                  <a:cubicBezTo>
                    <a:pt x="183" y="1900"/>
                    <a:pt x="320" y="2402"/>
                    <a:pt x="480" y="2904"/>
                  </a:cubicBezTo>
                  <a:cubicBezTo>
                    <a:pt x="503" y="2973"/>
                    <a:pt x="526" y="3041"/>
                    <a:pt x="549" y="3133"/>
                  </a:cubicBezTo>
                  <a:cubicBezTo>
                    <a:pt x="663" y="3475"/>
                    <a:pt x="777" y="3886"/>
                    <a:pt x="982" y="4205"/>
                  </a:cubicBezTo>
                  <a:cubicBezTo>
                    <a:pt x="1005" y="4251"/>
                    <a:pt x="1142" y="4479"/>
                    <a:pt x="1302" y="4479"/>
                  </a:cubicBezTo>
                  <a:lnTo>
                    <a:pt x="1325" y="4479"/>
                  </a:lnTo>
                  <a:cubicBezTo>
                    <a:pt x="1485" y="4434"/>
                    <a:pt x="1462" y="4205"/>
                    <a:pt x="1439" y="4046"/>
                  </a:cubicBezTo>
                  <a:cubicBezTo>
                    <a:pt x="1439" y="4000"/>
                    <a:pt x="1439" y="3977"/>
                    <a:pt x="1439" y="3954"/>
                  </a:cubicBezTo>
                  <a:cubicBezTo>
                    <a:pt x="1416" y="3315"/>
                    <a:pt x="1393" y="2676"/>
                    <a:pt x="1370" y="2037"/>
                  </a:cubicBezTo>
                  <a:lnTo>
                    <a:pt x="1348" y="987"/>
                  </a:lnTo>
                  <a:cubicBezTo>
                    <a:pt x="1325" y="804"/>
                    <a:pt x="1325" y="622"/>
                    <a:pt x="1279" y="462"/>
                  </a:cubicBezTo>
                  <a:cubicBezTo>
                    <a:pt x="1211" y="257"/>
                    <a:pt x="1074" y="97"/>
                    <a:pt x="914" y="28"/>
                  </a:cubicBezTo>
                  <a:cubicBezTo>
                    <a:pt x="860" y="9"/>
                    <a:pt x="805" y="0"/>
                    <a:pt x="750"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4"/>
            <p:cNvSpPr/>
            <p:nvPr/>
          </p:nvSpPr>
          <p:spPr>
            <a:xfrm>
              <a:off x="14435699" y="8621199"/>
              <a:ext cx="275605" cy="2259636"/>
            </a:xfrm>
            <a:custGeom>
              <a:avLst/>
              <a:gdLst/>
              <a:ahLst/>
              <a:cxnLst/>
              <a:rect l="l" t="t" r="r" b="b"/>
              <a:pathLst>
                <a:path w="1690" h="13856" extrusionOk="0">
                  <a:moveTo>
                    <a:pt x="23" y="0"/>
                  </a:moveTo>
                  <a:cubicBezTo>
                    <a:pt x="0" y="0"/>
                    <a:pt x="0" y="23"/>
                    <a:pt x="0" y="46"/>
                  </a:cubicBezTo>
                  <a:cubicBezTo>
                    <a:pt x="731" y="3470"/>
                    <a:pt x="1233" y="6985"/>
                    <a:pt x="1507" y="10500"/>
                  </a:cubicBezTo>
                  <a:cubicBezTo>
                    <a:pt x="1575" y="11436"/>
                    <a:pt x="1621" y="12326"/>
                    <a:pt x="1347" y="13171"/>
                  </a:cubicBezTo>
                  <a:cubicBezTo>
                    <a:pt x="1279" y="13353"/>
                    <a:pt x="1187" y="13536"/>
                    <a:pt x="1096" y="13718"/>
                  </a:cubicBezTo>
                  <a:cubicBezTo>
                    <a:pt x="1096" y="13764"/>
                    <a:pt x="1096" y="13810"/>
                    <a:pt x="1096" y="13855"/>
                  </a:cubicBezTo>
                  <a:cubicBezTo>
                    <a:pt x="1233" y="13650"/>
                    <a:pt x="1324" y="13422"/>
                    <a:pt x="1416" y="13193"/>
                  </a:cubicBezTo>
                  <a:cubicBezTo>
                    <a:pt x="1690" y="12349"/>
                    <a:pt x="1644" y="11436"/>
                    <a:pt x="1575" y="10500"/>
                  </a:cubicBezTo>
                  <a:cubicBezTo>
                    <a:pt x="1301" y="6985"/>
                    <a:pt x="799" y="3470"/>
                    <a:pt x="69" y="23"/>
                  </a:cubicBez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14781918" y="11326696"/>
              <a:ext cx="108122" cy="291098"/>
            </a:xfrm>
            <a:custGeom>
              <a:avLst/>
              <a:gdLst/>
              <a:ahLst/>
              <a:cxnLst/>
              <a:rect l="l" t="t" r="r" b="b"/>
              <a:pathLst>
                <a:path w="663" h="1785" extrusionOk="0">
                  <a:moveTo>
                    <a:pt x="297" y="73"/>
                  </a:moveTo>
                  <a:cubicBezTo>
                    <a:pt x="320" y="73"/>
                    <a:pt x="343" y="73"/>
                    <a:pt x="343" y="96"/>
                  </a:cubicBezTo>
                  <a:cubicBezTo>
                    <a:pt x="548" y="210"/>
                    <a:pt x="525" y="1054"/>
                    <a:pt x="502" y="1328"/>
                  </a:cubicBezTo>
                  <a:cubicBezTo>
                    <a:pt x="502" y="1420"/>
                    <a:pt x="480" y="1511"/>
                    <a:pt x="434" y="1579"/>
                  </a:cubicBezTo>
                  <a:cubicBezTo>
                    <a:pt x="411" y="1648"/>
                    <a:pt x="343" y="1694"/>
                    <a:pt x="274" y="1716"/>
                  </a:cubicBezTo>
                  <a:cubicBezTo>
                    <a:pt x="206" y="1397"/>
                    <a:pt x="160" y="1077"/>
                    <a:pt x="137" y="758"/>
                  </a:cubicBezTo>
                  <a:cubicBezTo>
                    <a:pt x="137" y="735"/>
                    <a:pt x="137" y="689"/>
                    <a:pt x="137" y="644"/>
                  </a:cubicBezTo>
                  <a:cubicBezTo>
                    <a:pt x="114" y="461"/>
                    <a:pt x="69" y="187"/>
                    <a:pt x="228" y="96"/>
                  </a:cubicBezTo>
                  <a:cubicBezTo>
                    <a:pt x="251" y="73"/>
                    <a:pt x="274" y="73"/>
                    <a:pt x="297" y="73"/>
                  </a:cubicBezTo>
                  <a:close/>
                  <a:moveTo>
                    <a:pt x="286" y="1"/>
                  </a:moveTo>
                  <a:cubicBezTo>
                    <a:pt x="256" y="1"/>
                    <a:pt x="221" y="8"/>
                    <a:pt x="183" y="27"/>
                  </a:cubicBezTo>
                  <a:cubicBezTo>
                    <a:pt x="0" y="141"/>
                    <a:pt x="23" y="438"/>
                    <a:pt x="46" y="644"/>
                  </a:cubicBezTo>
                  <a:cubicBezTo>
                    <a:pt x="69" y="689"/>
                    <a:pt x="69" y="735"/>
                    <a:pt x="69" y="758"/>
                  </a:cubicBezTo>
                  <a:cubicBezTo>
                    <a:pt x="92" y="1100"/>
                    <a:pt x="137" y="1442"/>
                    <a:pt x="228" y="1762"/>
                  </a:cubicBezTo>
                  <a:cubicBezTo>
                    <a:pt x="228" y="1785"/>
                    <a:pt x="228" y="1785"/>
                    <a:pt x="251" y="1785"/>
                  </a:cubicBezTo>
                  <a:cubicBezTo>
                    <a:pt x="365" y="1785"/>
                    <a:pt x="457" y="1739"/>
                    <a:pt x="502" y="1625"/>
                  </a:cubicBezTo>
                  <a:cubicBezTo>
                    <a:pt x="548" y="1534"/>
                    <a:pt x="571" y="1442"/>
                    <a:pt x="571" y="1351"/>
                  </a:cubicBezTo>
                  <a:cubicBezTo>
                    <a:pt x="594" y="1328"/>
                    <a:pt x="662" y="210"/>
                    <a:pt x="388" y="27"/>
                  </a:cubicBezTo>
                  <a:cubicBezTo>
                    <a:pt x="362" y="14"/>
                    <a:pt x="328" y="1"/>
                    <a:pt x="28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13631714" y="8855708"/>
              <a:ext cx="919608" cy="1868734"/>
            </a:xfrm>
            <a:custGeom>
              <a:avLst/>
              <a:gdLst/>
              <a:ahLst/>
              <a:cxnLst/>
              <a:rect l="l" t="t" r="r" b="b"/>
              <a:pathLst>
                <a:path w="5639" h="11459" extrusionOk="0">
                  <a:moveTo>
                    <a:pt x="23" y="0"/>
                  </a:moveTo>
                  <a:cubicBezTo>
                    <a:pt x="0" y="0"/>
                    <a:pt x="0" y="23"/>
                    <a:pt x="0" y="46"/>
                  </a:cubicBezTo>
                  <a:lnTo>
                    <a:pt x="1735" y="5091"/>
                  </a:lnTo>
                  <a:cubicBezTo>
                    <a:pt x="2032" y="5958"/>
                    <a:pt x="2328" y="6848"/>
                    <a:pt x="2876" y="7601"/>
                  </a:cubicBezTo>
                  <a:cubicBezTo>
                    <a:pt x="3173" y="8035"/>
                    <a:pt x="3561" y="8400"/>
                    <a:pt x="3926" y="8765"/>
                  </a:cubicBezTo>
                  <a:cubicBezTo>
                    <a:pt x="4177" y="9016"/>
                    <a:pt x="4428" y="9290"/>
                    <a:pt x="4657" y="9541"/>
                  </a:cubicBezTo>
                  <a:cubicBezTo>
                    <a:pt x="5045" y="10021"/>
                    <a:pt x="5501" y="10683"/>
                    <a:pt x="5570" y="11413"/>
                  </a:cubicBezTo>
                  <a:cubicBezTo>
                    <a:pt x="5592" y="11436"/>
                    <a:pt x="5615" y="11436"/>
                    <a:pt x="5638" y="11459"/>
                  </a:cubicBezTo>
                  <a:cubicBezTo>
                    <a:pt x="5592" y="10683"/>
                    <a:pt x="5136" y="9975"/>
                    <a:pt x="4725" y="9496"/>
                  </a:cubicBezTo>
                  <a:cubicBezTo>
                    <a:pt x="4474" y="9222"/>
                    <a:pt x="4223" y="8971"/>
                    <a:pt x="3972" y="8720"/>
                  </a:cubicBezTo>
                  <a:cubicBezTo>
                    <a:pt x="3607" y="8355"/>
                    <a:pt x="3241" y="7989"/>
                    <a:pt x="2922" y="7556"/>
                  </a:cubicBezTo>
                  <a:cubicBezTo>
                    <a:pt x="2397" y="6802"/>
                    <a:pt x="2100" y="5935"/>
                    <a:pt x="1803" y="5068"/>
                  </a:cubicBezTo>
                  <a:lnTo>
                    <a:pt x="69" y="23"/>
                  </a:ln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13140354" y="9522053"/>
              <a:ext cx="636664" cy="301698"/>
            </a:xfrm>
            <a:custGeom>
              <a:avLst/>
              <a:gdLst/>
              <a:ahLst/>
              <a:cxnLst/>
              <a:rect l="l" t="t" r="r" b="b"/>
              <a:pathLst>
                <a:path w="3904" h="1850" extrusionOk="0">
                  <a:moveTo>
                    <a:pt x="46" y="0"/>
                  </a:moveTo>
                  <a:lnTo>
                    <a:pt x="0" y="69"/>
                  </a:lnTo>
                  <a:cubicBezTo>
                    <a:pt x="753" y="548"/>
                    <a:pt x="1598" y="936"/>
                    <a:pt x="2465" y="1210"/>
                  </a:cubicBezTo>
                  <a:cubicBezTo>
                    <a:pt x="2534" y="1233"/>
                    <a:pt x="2580" y="1256"/>
                    <a:pt x="2648" y="1256"/>
                  </a:cubicBezTo>
                  <a:cubicBezTo>
                    <a:pt x="2945" y="1347"/>
                    <a:pt x="3241" y="1438"/>
                    <a:pt x="3515" y="1598"/>
                  </a:cubicBezTo>
                  <a:cubicBezTo>
                    <a:pt x="3607" y="1666"/>
                    <a:pt x="3698" y="1735"/>
                    <a:pt x="3789" y="1826"/>
                  </a:cubicBezTo>
                  <a:cubicBezTo>
                    <a:pt x="3835" y="1826"/>
                    <a:pt x="3858" y="1826"/>
                    <a:pt x="3903" y="1849"/>
                  </a:cubicBezTo>
                  <a:cubicBezTo>
                    <a:pt x="3812" y="1735"/>
                    <a:pt x="3698" y="1621"/>
                    <a:pt x="3538" y="1530"/>
                  </a:cubicBezTo>
                  <a:cubicBezTo>
                    <a:pt x="3264" y="1370"/>
                    <a:pt x="2968" y="1278"/>
                    <a:pt x="2671" y="1187"/>
                  </a:cubicBezTo>
                  <a:cubicBezTo>
                    <a:pt x="2602" y="1187"/>
                    <a:pt x="2557" y="1164"/>
                    <a:pt x="2488" y="1141"/>
                  </a:cubicBezTo>
                  <a:cubicBezTo>
                    <a:pt x="1621" y="868"/>
                    <a:pt x="799" y="480"/>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13151444" y="9499711"/>
              <a:ext cx="566051" cy="204828"/>
            </a:xfrm>
            <a:custGeom>
              <a:avLst/>
              <a:gdLst/>
              <a:ahLst/>
              <a:cxnLst/>
              <a:rect l="l" t="t" r="r" b="b"/>
              <a:pathLst>
                <a:path w="3471" h="1256" extrusionOk="0">
                  <a:moveTo>
                    <a:pt x="46" y="0"/>
                  </a:moveTo>
                  <a:lnTo>
                    <a:pt x="1" y="69"/>
                  </a:lnTo>
                  <a:cubicBezTo>
                    <a:pt x="46" y="92"/>
                    <a:pt x="92" y="114"/>
                    <a:pt x="138" y="114"/>
                  </a:cubicBezTo>
                  <a:cubicBezTo>
                    <a:pt x="959" y="480"/>
                    <a:pt x="1804" y="845"/>
                    <a:pt x="2648" y="1164"/>
                  </a:cubicBezTo>
                  <a:cubicBezTo>
                    <a:pt x="2763" y="1210"/>
                    <a:pt x="2877" y="1256"/>
                    <a:pt x="3014" y="1256"/>
                  </a:cubicBezTo>
                  <a:lnTo>
                    <a:pt x="3059" y="1256"/>
                  </a:lnTo>
                  <a:cubicBezTo>
                    <a:pt x="3173" y="1256"/>
                    <a:pt x="3288" y="1210"/>
                    <a:pt x="3356" y="1142"/>
                  </a:cubicBezTo>
                  <a:cubicBezTo>
                    <a:pt x="3447" y="1073"/>
                    <a:pt x="3470" y="959"/>
                    <a:pt x="3470" y="845"/>
                  </a:cubicBezTo>
                  <a:lnTo>
                    <a:pt x="3402" y="845"/>
                  </a:lnTo>
                  <a:cubicBezTo>
                    <a:pt x="3402" y="936"/>
                    <a:pt x="3379" y="1027"/>
                    <a:pt x="3310" y="1096"/>
                  </a:cubicBezTo>
                  <a:cubicBezTo>
                    <a:pt x="3242" y="1164"/>
                    <a:pt x="3128" y="1187"/>
                    <a:pt x="3014" y="1187"/>
                  </a:cubicBezTo>
                  <a:cubicBezTo>
                    <a:pt x="2900" y="1164"/>
                    <a:pt x="2785" y="1119"/>
                    <a:pt x="2671" y="1096"/>
                  </a:cubicBezTo>
                  <a:cubicBezTo>
                    <a:pt x="1827" y="753"/>
                    <a:pt x="982" y="411"/>
                    <a:pt x="160" y="46"/>
                  </a:cubicBezTo>
                  <a:cubicBezTo>
                    <a:pt x="115" y="46"/>
                    <a:pt x="92" y="23"/>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14465542" y="8509489"/>
              <a:ext cx="387152" cy="2695223"/>
            </a:xfrm>
            <a:custGeom>
              <a:avLst/>
              <a:gdLst/>
              <a:ahLst/>
              <a:cxnLst/>
              <a:rect l="l" t="t" r="r" b="b"/>
              <a:pathLst>
                <a:path w="2374" h="16527" extrusionOk="0">
                  <a:moveTo>
                    <a:pt x="46" y="1"/>
                  </a:moveTo>
                  <a:cubicBezTo>
                    <a:pt x="23" y="24"/>
                    <a:pt x="0" y="24"/>
                    <a:pt x="23" y="46"/>
                  </a:cubicBezTo>
                  <a:cubicBezTo>
                    <a:pt x="251" y="1553"/>
                    <a:pt x="571" y="3082"/>
                    <a:pt x="890" y="4543"/>
                  </a:cubicBezTo>
                  <a:cubicBezTo>
                    <a:pt x="1575" y="7853"/>
                    <a:pt x="2305" y="11276"/>
                    <a:pt x="2191" y="14677"/>
                  </a:cubicBezTo>
                  <a:cubicBezTo>
                    <a:pt x="2191" y="15065"/>
                    <a:pt x="2146" y="15476"/>
                    <a:pt x="1940" y="15819"/>
                  </a:cubicBezTo>
                  <a:cubicBezTo>
                    <a:pt x="1758" y="16138"/>
                    <a:pt x="1392" y="16366"/>
                    <a:pt x="959" y="16435"/>
                  </a:cubicBezTo>
                  <a:cubicBezTo>
                    <a:pt x="959" y="16458"/>
                    <a:pt x="959" y="16503"/>
                    <a:pt x="959" y="16526"/>
                  </a:cubicBezTo>
                  <a:cubicBezTo>
                    <a:pt x="1415" y="16435"/>
                    <a:pt x="1803" y="16184"/>
                    <a:pt x="2009" y="15864"/>
                  </a:cubicBezTo>
                  <a:cubicBezTo>
                    <a:pt x="2214" y="15522"/>
                    <a:pt x="2260" y="15088"/>
                    <a:pt x="2260" y="14677"/>
                  </a:cubicBezTo>
                  <a:cubicBezTo>
                    <a:pt x="2374" y="11254"/>
                    <a:pt x="1643" y="7830"/>
                    <a:pt x="959" y="4520"/>
                  </a:cubicBezTo>
                  <a:cubicBezTo>
                    <a:pt x="639" y="3059"/>
                    <a:pt x="320" y="1530"/>
                    <a:pt x="91" y="46"/>
                  </a:cubicBezTo>
                  <a:cubicBezTo>
                    <a:pt x="91" y="24"/>
                    <a:pt x="69" y="1"/>
                    <a:pt x="4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14431948" y="8863210"/>
              <a:ext cx="178899" cy="1269415"/>
            </a:xfrm>
            <a:custGeom>
              <a:avLst/>
              <a:gdLst/>
              <a:ahLst/>
              <a:cxnLst/>
              <a:rect l="l" t="t" r="r" b="b"/>
              <a:pathLst>
                <a:path w="1097" h="7784" extrusionOk="0">
                  <a:moveTo>
                    <a:pt x="1" y="0"/>
                  </a:moveTo>
                  <a:cubicBezTo>
                    <a:pt x="1" y="160"/>
                    <a:pt x="23" y="297"/>
                    <a:pt x="23" y="457"/>
                  </a:cubicBezTo>
                  <a:cubicBezTo>
                    <a:pt x="183" y="1073"/>
                    <a:pt x="320" y="1666"/>
                    <a:pt x="434" y="2305"/>
                  </a:cubicBezTo>
                  <a:cubicBezTo>
                    <a:pt x="617" y="3378"/>
                    <a:pt x="731" y="4497"/>
                    <a:pt x="845" y="5570"/>
                  </a:cubicBezTo>
                  <a:lnTo>
                    <a:pt x="982" y="7099"/>
                  </a:lnTo>
                  <a:cubicBezTo>
                    <a:pt x="1005" y="7327"/>
                    <a:pt x="1005" y="7532"/>
                    <a:pt x="868" y="7669"/>
                  </a:cubicBezTo>
                  <a:cubicBezTo>
                    <a:pt x="845" y="7669"/>
                    <a:pt x="845" y="7692"/>
                    <a:pt x="822" y="7692"/>
                  </a:cubicBezTo>
                  <a:cubicBezTo>
                    <a:pt x="822" y="7715"/>
                    <a:pt x="822" y="7761"/>
                    <a:pt x="822" y="7784"/>
                  </a:cubicBezTo>
                  <a:cubicBezTo>
                    <a:pt x="868" y="7761"/>
                    <a:pt x="891" y="7738"/>
                    <a:pt x="914" y="7715"/>
                  </a:cubicBezTo>
                  <a:cubicBezTo>
                    <a:pt x="1096" y="7578"/>
                    <a:pt x="1096" y="7327"/>
                    <a:pt x="1073" y="7099"/>
                  </a:cubicBezTo>
                  <a:lnTo>
                    <a:pt x="914" y="5570"/>
                  </a:lnTo>
                  <a:cubicBezTo>
                    <a:pt x="800" y="4497"/>
                    <a:pt x="685" y="3378"/>
                    <a:pt x="503" y="2283"/>
                  </a:cubicBezTo>
                  <a:cubicBezTo>
                    <a:pt x="366" y="1507"/>
                    <a:pt x="183" y="753"/>
                    <a:pt x="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13464231" y="8746118"/>
              <a:ext cx="971631" cy="1903959"/>
            </a:xfrm>
            <a:custGeom>
              <a:avLst/>
              <a:gdLst/>
              <a:ahLst/>
              <a:cxnLst/>
              <a:rect l="l" t="t" r="r" b="b"/>
              <a:pathLst>
                <a:path w="5958" h="11675" extrusionOk="0">
                  <a:moveTo>
                    <a:pt x="45" y="0"/>
                  </a:moveTo>
                  <a:cubicBezTo>
                    <a:pt x="38" y="0"/>
                    <a:pt x="30" y="3"/>
                    <a:pt x="23" y="11"/>
                  </a:cubicBezTo>
                  <a:cubicBezTo>
                    <a:pt x="0" y="11"/>
                    <a:pt x="0" y="33"/>
                    <a:pt x="0" y="56"/>
                  </a:cubicBezTo>
                  <a:cubicBezTo>
                    <a:pt x="776" y="1289"/>
                    <a:pt x="1233" y="2681"/>
                    <a:pt x="1689" y="4051"/>
                  </a:cubicBezTo>
                  <a:cubicBezTo>
                    <a:pt x="1940" y="4827"/>
                    <a:pt x="2191" y="5626"/>
                    <a:pt x="2511" y="6379"/>
                  </a:cubicBezTo>
                  <a:cubicBezTo>
                    <a:pt x="3127" y="7862"/>
                    <a:pt x="3949" y="9209"/>
                    <a:pt x="4999" y="10396"/>
                  </a:cubicBezTo>
                  <a:cubicBezTo>
                    <a:pt x="5022" y="10442"/>
                    <a:pt x="5067" y="10487"/>
                    <a:pt x="5113" y="10533"/>
                  </a:cubicBezTo>
                  <a:cubicBezTo>
                    <a:pt x="5341" y="10807"/>
                    <a:pt x="5569" y="11081"/>
                    <a:pt x="5752" y="11378"/>
                  </a:cubicBezTo>
                  <a:cubicBezTo>
                    <a:pt x="5798" y="11446"/>
                    <a:pt x="5820" y="11537"/>
                    <a:pt x="5843" y="11606"/>
                  </a:cubicBezTo>
                  <a:cubicBezTo>
                    <a:pt x="5889" y="11629"/>
                    <a:pt x="5935" y="11651"/>
                    <a:pt x="5957" y="11674"/>
                  </a:cubicBezTo>
                  <a:cubicBezTo>
                    <a:pt x="5935" y="11560"/>
                    <a:pt x="5866" y="11469"/>
                    <a:pt x="5820" y="11355"/>
                  </a:cubicBezTo>
                  <a:cubicBezTo>
                    <a:pt x="5638" y="11035"/>
                    <a:pt x="5410" y="10761"/>
                    <a:pt x="5159" y="10487"/>
                  </a:cubicBezTo>
                  <a:cubicBezTo>
                    <a:pt x="5136" y="10442"/>
                    <a:pt x="5090" y="10396"/>
                    <a:pt x="5044" y="10350"/>
                  </a:cubicBezTo>
                  <a:cubicBezTo>
                    <a:pt x="4017" y="9163"/>
                    <a:pt x="3196" y="7817"/>
                    <a:pt x="2579" y="6356"/>
                  </a:cubicBezTo>
                  <a:cubicBezTo>
                    <a:pt x="2260" y="5603"/>
                    <a:pt x="2009" y="4804"/>
                    <a:pt x="1758" y="4028"/>
                  </a:cubicBezTo>
                  <a:cubicBezTo>
                    <a:pt x="1301" y="2658"/>
                    <a:pt x="845" y="1243"/>
                    <a:pt x="69" y="11"/>
                  </a:cubicBezTo>
                  <a:cubicBezTo>
                    <a:pt x="69" y="11"/>
                    <a:pt x="58" y="0"/>
                    <a:pt x="4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15124386" y="9168333"/>
              <a:ext cx="934448" cy="1824213"/>
            </a:xfrm>
            <a:custGeom>
              <a:avLst/>
              <a:gdLst/>
              <a:ahLst/>
              <a:cxnLst/>
              <a:rect l="l" t="t" r="r" b="b"/>
              <a:pathLst>
                <a:path w="5730" h="11186" extrusionOk="0">
                  <a:moveTo>
                    <a:pt x="5684" y="1"/>
                  </a:moveTo>
                  <a:cubicBezTo>
                    <a:pt x="5661" y="1"/>
                    <a:pt x="5638" y="1"/>
                    <a:pt x="5638" y="24"/>
                  </a:cubicBezTo>
                  <a:cubicBezTo>
                    <a:pt x="4702" y="3493"/>
                    <a:pt x="3036" y="6803"/>
                    <a:pt x="822" y="9610"/>
                  </a:cubicBezTo>
                  <a:lnTo>
                    <a:pt x="776" y="9679"/>
                  </a:lnTo>
                  <a:cubicBezTo>
                    <a:pt x="479" y="10021"/>
                    <a:pt x="183" y="10409"/>
                    <a:pt x="46" y="10843"/>
                  </a:cubicBezTo>
                  <a:cubicBezTo>
                    <a:pt x="23" y="10957"/>
                    <a:pt x="0" y="11071"/>
                    <a:pt x="0" y="11185"/>
                  </a:cubicBezTo>
                  <a:cubicBezTo>
                    <a:pt x="23" y="11162"/>
                    <a:pt x="46" y="11140"/>
                    <a:pt x="69" y="11117"/>
                  </a:cubicBezTo>
                  <a:cubicBezTo>
                    <a:pt x="91" y="11025"/>
                    <a:pt x="114" y="10957"/>
                    <a:pt x="137" y="10866"/>
                  </a:cubicBezTo>
                  <a:cubicBezTo>
                    <a:pt x="251" y="10432"/>
                    <a:pt x="548" y="10067"/>
                    <a:pt x="822" y="9724"/>
                  </a:cubicBezTo>
                  <a:lnTo>
                    <a:pt x="867" y="9656"/>
                  </a:lnTo>
                  <a:cubicBezTo>
                    <a:pt x="3104" y="6826"/>
                    <a:pt x="4771" y="3516"/>
                    <a:pt x="5706" y="46"/>
                  </a:cubicBezTo>
                  <a:cubicBezTo>
                    <a:pt x="5729" y="24"/>
                    <a:pt x="5706" y="1"/>
                    <a:pt x="568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15157817" y="9137021"/>
              <a:ext cx="871173" cy="1535398"/>
            </a:xfrm>
            <a:custGeom>
              <a:avLst/>
              <a:gdLst/>
              <a:ahLst/>
              <a:cxnLst/>
              <a:rect l="l" t="t" r="r" b="b"/>
              <a:pathLst>
                <a:path w="5342" h="9415" extrusionOk="0">
                  <a:moveTo>
                    <a:pt x="5299" y="1"/>
                  </a:moveTo>
                  <a:cubicBezTo>
                    <a:pt x="5285" y="1"/>
                    <a:pt x="5273" y="17"/>
                    <a:pt x="5273" y="33"/>
                  </a:cubicBezTo>
                  <a:cubicBezTo>
                    <a:pt x="4474" y="3092"/>
                    <a:pt x="3036" y="6036"/>
                    <a:pt x="1119" y="8547"/>
                  </a:cubicBezTo>
                  <a:cubicBezTo>
                    <a:pt x="936" y="8798"/>
                    <a:pt x="731" y="9026"/>
                    <a:pt x="480" y="9186"/>
                  </a:cubicBezTo>
                  <a:cubicBezTo>
                    <a:pt x="366" y="9254"/>
                    <a:pt x="229" y="9323"/>
                    <a:pt x="92" y="9346"/>
                  </a:cubicBezTo>
                  <a:cubicBezTo>
                    <a:pt x="69" y="9369"/>
                    <a:pt x="23" y="9391"/>
                    <a:pt x="1" y="9414"/>
                  </a:cubicBezTo>
                  <a:cubicBezTo>
                    <a:pt x="183" y="9414"/>
                    <a:pt x="366" y="9369"/>
                    <a:pt x="526" y="9254"/>
                  </a:cubicBezTo>
                  <a:cubicBezTo>
                    <a:pt x="799" y="9095"/>
                    <a:pt x="982" y="8844"/>
                    <a:pt x="1187" y="8593"/>
                  </a:cubicBezTo>
                  <a:cubicBezTo>
                    <a:pt x="3105" y="6082"/>
                    <a:pt x="4543" y="3114"/>
                    <a:pt x="5342" y="56"/>
                  </a:cubicBezTo>
                  <a:cubicBezTo>
                    <a:pt x="5342" y="33"/>
                    <a:pt x="5342" y="10"/>
                    <a:pt x="5319" y="10"/>
                  </a:cubicBezTo>
                  <a:cubicBezTo>
                    <a:pt x="5312" y="4"/>
                    <a:pt x="5305" y="1"/>
                    <a:pt x="52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14856282" y="8617448"/>
              <a:ext cx="443088" cy="733534"/>
            </a:xfrm>
            <a:custGeom>
              <a:avLst/>
              <a:gdLst/>
              <a:ahLst/>
              <a:cxnLst/>
              <a:rect l="l" t="t" r="r" b="b"/>
              <a:pathLst>
                <a:path w="2717" h="4498" extrusionOk="0">
                  <a:moveTo>
                    <a:pt x="2648" y="1"/>
                  </a:moveTo>
                  <a:lnTo>
                    <a:pt x="708" y="2763"/>
                  </a:lnTo>
                  <a:cubicBezTo>
                    <a:pt x="457" y="3105"/>
                    <a:pt x="183" y="3516"/>
                    <a:pt x="69" y="3949"/>
                  </a:cubicBezTo>
                  <a:cubicBezTo>
                    <a:pt x="1" y="4132"/>
                    <a:pt x="1" y="4315"/>
                    <a:pt x="1" y="4497"/>
                  </a:cubicBezTo>
                  <a:cubicBezTo>
                    <a:pt x="24" y="4429"/>
                    <a:pt x="46" y="4383"/>
                    <a:pt x="69" y="4315"/>
                  </a:cubicBezTo>
                  <a:cubicBezTo>
                    <a:pt x="92" y="4201"/>
                    <a:pt x="92" y="4086"/>
                    <a:pt x="138" y="3972"/>
                  </a:cubicBezTo>
                  <a:cubicBezTo>
                    <a:pt x="252" y="3539"/>
                    <a:pt x="503" y="3173"/>
                    <a:pt x="754" y="2808"/>
                  </a:cubicBezTo>
                  <a:lnTo>
                    <a:pt x="2694" y="46"/>
                  </a:lnTo>
                  <a:cubicBezTo>
                    <a:pt x="2717" y="46"/>
                    <a:pt x="2717" y="23"/>
                    <a:pt x="269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15172657" y="9181705"/>
              <a:ext cx="919608" cy="1769907"/>
            </a:xfrm>
            <a:custGeom>
              <a:avLst/>
              <a:gdLst/>
              <a:ahLst/>
              <a:cxnLst/>
              <a:rect l="l" t="t" r="r" b="b"/>
              <a:pathLst>
                <a:path w="5639" h="10853" extrusionOk="0">
                  <a:moveTo>
                    <a:pt x="5596" y="1"/>
                  </a:moveTo>
                  <a:cubicBezTo>
                    <a:pt x="5582" y="1"/>
                    <a:pt x="5570" y="17"/>
                    <a:pt x="5570" y="33"/>
                  </a:cubicBezTo>
                  <a:cubicBezTo>
                    <a:pt x="4749" y="3571"/>
                    <a:pt x="3082" y="6949"/>
                    <a:pt x="777" y="9756"/>
                  </a:cubicBezTo>
                  <a:lnTo>
                    <a:pt x="708" y="9848"/>
                  </a:lnTo>
                  <a:cubicBezTo>
                    <a:pt x="435" y="10167"/>
                    <a:pt x="183" y="10487"/>
                    <a:pt x="1" y="10852"/>
                  </a:cubicBezTo>
                  <a:cubicBezTo>
                    <a:pt x="47" y="10806"/>
                    <a:pt x="115" y="10761"/>
                    <a:pt x="161" y="10715"/>
                  </a:cubicBezTo>
                  <a:cubicBezTo>
                    <a:pt x="320" y="10418"/>
                    <a:pt x="549" y="10167"/>
                    <a:pt x="754" y="9893"/>
                  </a:cubicBezTo>
                  <a:lnTo>
                    <a:pt x="845" y="9802"/>
                  </a:lnTo>
                  <a:cubicBezTo>
                    <a:pt x="3151" y="6972"/>
                    <a:pt x="4817" y="3617"/>
                    <a:pt x="5639" y="56"/>
                  </a:cubicBezTo>
                  <a:cubicBezTo>
                    <a:pt x="5639" y="33"/>
                    <a:pt x="5639" y="10"/>
                    <a:pt x="5616" y="10"/>
                  </a:cubicBezTo>
                  <a:cubicBezTo>
                    <a:pt x="5609" y="3"/>
                    <a:pt x="5603" y="1"/>
                    <a:pt x="559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14807847" y="8585974"/>
              <a:ext cx="424660" cy="828283"/>
            </a:xfrm>
            <a:custGeom>
              <a:avLst/>
              <a:gdLst/>
              <a:ahLst/>
              <a:cxnLst/>
              <a:rect l="l" t="t" r="r" b="b"/>
              <a:pathLst>
                <a:path w="2604" h="5079" extrusionOk="0">
                  <a:moveTo>
                    <a:pt x="2557" y="1"/>
                  </a:moveTo>
                  <a:cubicBezTo>
                    <a:pt x="2542" y="1"/>
                    <a:pt x="2527" y="11"/>
                    <a:pt x="2512" y="11"/>
                  </a:cubicBezTo>
                  <a:cubicBezTo>
                    <a:pt x="2261" y="468"/>
                    <a:pt x="1895" y="878"/>
                    <a:pt x="1553" y="1244"/>
                  </a:cubicBezTo>
                  <a:cubicBezTo>
                    <a:pt x="1325" y="1495"/>
                    <a:pt x="1074" y="1746"/>
                    <a:pt x="868" y="2020"/>
                  </a:cubicBezTo>
                  <a:cubicBezTo>
                    <a:pt x="412" y="2613"/>
                    <a:pt x="115" y="3298"/>
                    <a:pt x="47" y="3983"/>
                  </a:cubicBezTo>
                  <a:cubicBezTo>
                    <a:pt x="1" y="4348"/>
                    <a:pt x="24" y="4736"/>
                    <a:pt x="115" y="5078"/>
                  </a:cubicBezTo>
                  <a:cubicBezTo>
                    <a:pt x="138" y="5033"/>
                    <a:pt x="161" y="4987"/>
                    <a:pt x="184" y="4941"/>
                  </a:cubicBezTo>
                  <a:cubicBezTo>
                    <a:pt x="115" y="4645"/>
                    <a:pt x="92" y="4302"/>
                    <a:pt x="115" y="3983"/>
                  </a:cubicBezTo>
                  <a:cubicBezTo>
                    <a:pt x="184" y="3321"/>
                    <a:pt x="480" y="2659"/>
                    <a:pt x="937" y="2065"/>
                  </a:cubicBezTo>
                  <a:cubicBezTo>
                    <a:pt x="1142" y="1791"/>
                    <a:pt x="1370" y="1540"/>
                    <a:pt x="1599" y="1289"/>
                  </a:cubicBezTo>
                  <a:cubicBezTo>
                    <a:pt x="1964" y="924"/>
                    <a:pt x="2329" y="513"/>
                    <a:pt x="2580" y="57"/>
                  </a:cubicBezTo>
                  <a:cubicBezTo>
                    <a:pt x="2603" y="34"/>
                    <a:pt x="2580" y="11"/>
                    <a:pt x="2580" y="11"/>
                  </a:cubicBezTo>
                  <a:cubicBezTo>
                    <a:pt x="2573" y="3"/>
                    <a:pt x="2565" y="1"/>
                    <a:pt x="255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14975494" y="11111431"/>
              <a:ext cx="182487" cy="2858955"/>
            </a:xfrm>
            <a:custGeom>
              <a:avLst/>
              <a:gdLst/>
              <a:ahLst/>
              <a:cxnLst/>
              <a:rect l="l" t="t" r="r" b="b"/>
              <a:pathLst>
                <a:path w="1119" h="17531" extrusionOk="0">
                  <a:moveTo>
                    <a:pt x="867" y="1"/>
                  </a:moveTo>
                  <a:cubicBezTo>
                    <a:pt x="616" y="503"/>
                    <a:pt x="662" y="1096"/>
                    <a:pt x="708" y="1644"/>
                  </a:cubicBezTo>
                  <a:cubicBezTo>
                    <a:pt x="1050" y="6939"/>
                    <a:pt x="799" y="12281"/>
                    <a:pt x="0" y="17508"/>
                  </a:cubicBezTo>
                  <a:lnTo>
                    <a:pt x="69" y="17530"/>
                  </a:lnTo>
                  <a:cubicBezTo>
                    <a:pt x="890" y="12281"/>
                    <a:pt x="1119" y="6939"/>
                    <a:pt x="776" y="1644"/>
                  </a:cubicBezTo>
                  <a:cubicBezTo>
                    <a:pt x="753" y="1142"/>
                    <a:pt x="708" y="617"/>
                    <a:pt x="890" y="160"/>
                  </a:cubicBezTo>
                  <a:cubicBezTo>
                    <a:pt x="867" y="115"/>
                    <a:pt x="867" y="46"/>
                    <a:pt x="86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13758264" y="9004600"/>
              <a:ext cx="733371" cy="1310348"/>
            </a:xfrm>
            <a:custGeom>
              <a:avLst/>
              <a:gdLst/>
              <a:ahLst/>
              <a:cxnLst/>
              <a:rect l="l" t="t" r="r" b="b"/>
              <a:pathLst>
                <a:path w="4497" h="8035" extrusionOk="0">
                  <a:moveTo>
                    <a:pt x="0" y="0"/>
                  </a:moveTo>
                  <a:lnTo>
                    <a:pt x="0" y="0"/>
                  </a:lnTo>
                  <a:cubicBezTo>
                    <a:pt x="480" y="2511"/>
                    <a:pt x="1484" y="4976"/>
                    <a:pt x="2876" y="7122"/>
                  </a:cubicBezTo>
                  <a:cubicBezTo>
                    <a:pt x="3036" y="7373"/>
                    <a:pt x="3219" y="7601"/>
                    <a:pt x="3424" y="7784"/>
                  </a:cubicBezTo>
                  <a:cubicBezTo>
                    <a:pt x="3652" y="7944"/>
                    <a:pt x="3881" y="8035"/>
                    <a:pt x="4109" y="8035"/>
                  </a:cubicBezTo>
                  <a:lnTo>
                    <a:pt x="4246" y="8035"/>
                  </a:lnTo>
                  <a:cubicBezTo>
                    <a:pt x="4337" y="8012"/>
                    <a:pt x="4428" y="7967"/>
                    <a:pt x="4497" y="7921"/>
                  </a:cubicBezTo>
                  <a:cubicBezTo>
                    <a:pt x="4474" y="7921"/>
                    <a:pt x="4451" y="7898"/>
                    <a:pt x="4428" y="7875"/>
                  </a:cubicBezTo>
                  <a:cubicBezTo>
                    <a:pt x="4383" y="7921"/>
                    <a:pt x="4314" y="7944"/>
                    <a:pt x="4246" y="7944"/>
                  </a:cubicBezTo>
                  <a:cubicBezTo>
                    <a:pt x="4197" y="7953"/>
                    <a:pt x="4146" y="7957"/>
                    <a:pt x="4096" y="7957"/>
                  </a:cubicBezTo>
                  <a:cubicBezTo>
                    <a:pt x="3888" y="7957"/>
                    <a:pt x="3672" y="7881"/>
                    <a:pt x="3470" y="7715"/>
                  </a:cubicBezTo>
                  <a:cubicBezTo>
                    <a:pt x="3264" y="7556"/>
                    <a:pt x="3104" y="7327"/>
                    <a:pt x="2945" y="7076"/>
                  </a:cubicBezTo>
                  <a:cubicBezTo>
                    <a:pt x="1598" y="5022"/>
                    <a:pt x="617" y="2648"/>
                    <a:pt x="137" y="229"/>
                  </a:cubicBezTo>
                  <a:lnTo>
                    <a:pt x="0" y="0"/>
                  </a:ln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14525067" y="8593639"/>
              <a:ext cx="644166" cy="5361907"/>
            </a:xfrm>
            <a:custGeom>
              <a:avLst/>
              <a:gdLst/>
              <a:ahLst/>
              <a:cxnLst/>
              <a:rect l="l" t="t" r="r" b="b"/>
              <a:pathLst>
                <a:path w="3950" h="32879" extrusionOk="0">
                  <a:moveTo>
                    <a:pt x="43" y="0"/>
                  </a:moveTo>
                  <a:cubicBezTo>
                    <a:pt x="36" y="0"/>
                    <a:pt x="30" y="3"/>
                    <a:pt x="23" y="10"/>
                  </a:cubicBezTo>
                  <a:cubicBezTo>
                    <a:pt x="0" y="10"/>
                    <a:pt x="0" y="33"/>
                    <a:pt x="0" y="55"/>
                  </a:cubicBezTo>
                  <a:cubicBezTo>
                    <a:pt x="3150" y="10623"/>
                    <a:pt x="3881" y="21945"/>
                    <a:pt x="2146" y="32855"/>
                  </a:cubicBezTo>
                  <a:lnTo>
                    <a:pt x="2214" y="32878"/>
                  </a:lnTo>
                  <a:cubicBezTo>
                    <a:pt x="3949" y="21945"/>
                    <a:pt x="3219" y="10623"/>
                    <a:pt x="69" y="33"/>
                  </a:cubicBezTo>
                  <a:cubicBezTo>
                    <a:pt x="69" y="16"/>
                    <a:pt x="57" y="0"/>
                    <a:pt x="4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14789256" y="8659360"/>
              <a:ext cx="342631" cy="352905"/>
            </a:xfrm>
            <a:custGeom>
              <a:avLst/>
              <a:gdLst/>
              <a:ahLst/>
              <a:cxnLst/>
              <a:rect l="l" t="t" r="r" b="b"/>
              <a:pathLst>
                <a:path w="2101" h="2164" extrusionOk="0">
                  <a:moveTo>
                    <a:pt x="2064" y="0"/>
                  </a:moveTo>
                  <a:cubicBezTo>
                    <a:pt x="2055" y="0"/>
                    <a:pt x="2044" y="6"/>
                    <a:pt x="2032" y="18"/>
                  </a:cubicBezTo>
                  <a:lnTo>
                    <a:pt x="571" y="1729"/>
                  </a:lnTo>
                  <a:cubicBezTo>
                    <a:pt x="412" y="1889"/>
                    <a:pt x="275" y="2049"/>
                    <a:pt x="92" y="2072"/>
                  </a:cubicBezTo>
                  <a:lnTo>
                    <a:pt x="69" y="2072"/>
                  </a:lnTo>
                  <a:cubicBezTo>
                    <a:pt x="47" y="2095"/>
                    <a:pt x="24" y="2140"/>
                    <a:pt x="1" y="2163"/>
                  </a:cubicBezTo>
                  <a:cubicBezTo>
                    <a:pt x="47" y="2163"/>
                    <a:pt x="69" y="2163"/>
                    <a:pt x="92" y="2140"/>
                  </a:cubicBezTo>
                  <a:cubicBezTo>
                    <a:pt x="320" y="2095"/>
                    <a:pt x="503" y="1912"/>
                    <a:pt x="617" y="1775"/>
                  </a:cubicBezTo>
                  <a:lnTo>
                    <a:pt x="2101" y="63"/>
                  </a:lnTo>
                  <a:cubicBezTo>
                    <a:pt x="2101" y="40"/>
                    <a:pt x="2101" y="18"/>
                    <a:pt x="2078" y="18"/>
                  </a:cubicBezTo>
                  <a:cubicBezTo>
                    <a:pt x="2078" y="6"/>
                    <a:pt x="2072" y="0"/>
                    <a:pt x="2064"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11338646" y="6937398"/>
              <a:ext cx="5673064" cy="2430381"/>
            </a:xfrm>
            <a:custGeom>
              <a:avLst/>
              <a:gdLst/>
              <a:ahLst/>
              <a:cxnLst/>
              <a:rect l="l" t="t" r="r" b="b"/>
              <a:pathLst>
                <a:path w="34787" h="14903" extrusionOk="0">
                  <a:moveTo>
                    <a:pt x="15029" y="1"/>
                  </a:moveTo>
                  <a:cubicBezTo>
                    <a:pt x="13721" y="1"/>
                    <a:pt x="12415" y="90"/>
                    <a:pt x="11117" y="305"/>
                  </a:cubicBezTo>
                  <a:cubicBezTo>
                    <a:pt x="8857" y="693"/>
                    <a:pt x="6666" y="1492"/>
                    <a:pt x="4612" y="2474"/>
                  </a:cubicBezTo>
                  <a:cubicBezTo>
                    <a:pt x="2922" y="3295"/>
                    <a:pt x="1051" y="4231"/>
                    <a:pt x="275" y="6080"/>
                  </a:cubicBezTo>
                  <a:cubicBezTo>
                    <a:pt x="1" y="6788"/>
                    <a:pt x="46" y="7678"/>
                    <a:pt x="594" y="8226"/>
                  </a:cubicBezTo>
                  <a:cubicBezTo>
                    <a:pt x="823" y="8454"/>
                    <a:pt x="1156" y="8569"/>
                    <a:pt x="1486" y="8569"/>
                  </a:cubicBezTo>
                  <a:cubicBezTo>
                    <a:pt x="1847" y="8569"/>
                    <a:pt x="2206" y="8432"/>
                    <a:pt x="2420" y="8157"/>
                  </a:cubicBezTo>
                  <a:lnTo>
                    <a:pt x="2420" y="8157"/>
                  </a:lnTo>
                  <a:cubicBezTo>
                    <a:pt x="2055" y="8773"/>
                    <a:pt x="1827" y="9481"/>
                    <a:pt x="1872" y="10211"/>
                  </a:cubicBezTo>
                  <a:cubicBezTo>
                    <a:pt x="1941" y="10987"/>
                    <a:pt x="2397" y="11763"/>
                    <a:pt x="3128" y="12037"/>
                  </a:cubicBezTo>
                  <a:cubicBezTo>
                    <a:pt x="3314" y="12113"/>
                    <a:pt x="3514" y="12149"/>
                    <a:pt x="3714" y="12149"/>
                  </a:cubicBezTo>
                  <a:cubicBezTo>
                    <a:pt x="4179" y="12149"/>
                    <a:pt x="4644" y="11955"/>
                    <a:pt x="4931" y="11604"/>
                  </a:cubicBezTo>
                  <a:lnTo>
                    <a:pt x="4931" y="11604"/>
                  </a:lnTo>
                  <a:cubicBezTo>
                    <a:pt x="4543" y="12471"/>
                    <a:pt x="4908" y="13635"/>
                    <a:pt x="5776" y="14023"/>
                  </a:cubicBezTo>
                  <a:cubicBezTo>
                    <a:pt x="5981" y="14112"/>
                    <a:pt x="6199" y="14153"/>
                    <a:pt x="6417" y="14153"/>
                  </a:cubicBezTo>
                  <a:cubicBezTo>
                    <a:pt x="7266" y="14153"/>
                    <a:pt x="8118" y="13534"/>
                    <a:pt x="8264" y="12699"/>
                  </a:cubicBezTo>
                  <a:cubicBezTo>
                    <a:pt x="8527" y="13855"/>
                    <a:pt x="9690" y="14704"/>
                    <a:pt x="10859" y="14704"/>
                  </a:cubicBezTo>
                  <a:cubicBezTo>
                    <a:pt x="11006" y="14704"/>
                    <a:pt x="11154" y="14690"/>
                    <a:pt x="11299" y="14662"/>
                  </a:cubicBezTo>
                  <a:cubicBezTo>
                    <a:pt x="12555" y="14434"/>
                    <a:pt x="13491" y="13201"/>
                    <a:pt x="13445" y="11946"/>
                  </a:cubicBezTo>
                  <a:lnTo>
                    <a:pt x="13445" y="11946"/>
                  </a:lnTo>
                  <a:cubicBezTo>
                    <a:pt x="13580" y="12817"/>
                    <a:pt x="14454" y="13524"/>
                    <a:pt x="15329" y="13524"/>
                  </a:cubicBezTo>
                  <a:cubicBezTo>
                    <a:pt x="15486" y="13524"/>
                    <a:pt x="15643" y="13501"/>
                    <a:pt x="15796" y="13453"/>
                  </a:cubicBezTo>
                  <a:cubicBezTo>
                    <a:pt x="16618" y="13201"/>
                    <a:pt x="17120" y="12288"/>
                    <a:pt x="17028" y="11444"/>
                  </a:cubicBezTo>
                  <a:lnTo>
                    <a:pt x="17028" y="11444"/>
                  </a:lnTo>
                  <a:cubicBezTo>
                    <a:pt x="17211" y="11649"/>
                    <a:pt x="17462" y="11786"/>
                    <a:pt x="17736" y="11786"/>
                  </a:cubicBezTo>
                  <a:cubicBezTo>
                    <a:pt x="17758" y="11788"/>
                    <a:pt x="17781" y="11789"/>
                    <a:pt x="17803" y="11789"/>
                  </a:cubicBezTo>
                  <a:cubicBezTo>
                    <a:pt x="18305" y="11789"/>
                    <a:pt x="18786" y="11307"/>
                    <a:pt x="18786" y="10782"/>
                  </a:cubicBezTo>
                  <a:cubicBezTo>
                    <a:pt x="18982" y="10839"/>
                    <a:pt x="19181" y="10865"/>
                    <a:pt x="19381" y="10865"/>
                  </a:cubicBezTo>
                  <a:cubicBezTo>
                    <a:pt x="20625" y="10865"/>
                    <a:pt x="21854" y="9827"/>
                    <a:pt x="21913" y="8568"/>
                  </a:cubicBezTo>
                  <a:cubicBezTo>
                    <a:pt x="21913" y="9435"/>
                    <a:pt x="21959" y="10348"/>
                    <a:pt x="22347" y="11124"/>
                  </a:cubicBezTo>
                  <a:cubicBezTo>
                    <a:pt x="22728" y="11887"/>
                    <a:pt x="23485" y="12540"/>
                    <a:pt x="24335" y="12540"/>
                  </a:cubicBezTo>
                  <a:cubicBezTo>
                    <a:pt x="24349" y="12540"/>
                    <a:pt x="24364" y="12540"/>
                    <a:pt x="24378" y="12540"/>
                  </a:cubicBezTo>
                  <a:cubicBezTo>
                    <a:pt x="25246" y="12494"/>
                    <a:pt x="26044" y="11581"/>
                    <a:pt x="25771" y="10759"/>
                  </a:cubicBezTo>
                  <a:lnTo>
                    <a:pt x="25771" y="10759"/>
                  </a:lnTo>
                  <a:cubicBezTo>
                    <a:pt x="26044" y="11284"/>
                    <a:pt x="26638" y="11649"/>
                    <a:pt x="27254" y="11649"/>
                  </a:cubicBezTo>
                  <a:cubicBezTo>
                    <a:pt x="27848" y="11649"/>
                    <a:pt x="28464" y="11307"/>
                    <a:pt x="28761" y="10782"/>
                  </a:cubicBezTo>
                  <a:lnTo>
                    <a:pt x="28761" y="10782"/>
                  </a:lnTo>
                  <a:cubicBezTo>
                    <a:pt x="28464" y="11558"/>
                    <a:pt x="28236" y="12380"/>
                    <a:pt x="28395" y="13179"/>
                  </a:cubicBezTo>
                  <a:cubicBezTo>
                    <a:pt x="28532" y="14000"/>
                    <a:pt x="29126" y="14776"/>
                    <a:pt x="29948" y="14891"/>
                  </a:cubicBezTo>
                  <a:cubicBezTo>
                    <a:pt x="30002" y="14898"/>
                    <a:pt x="30057" y="14902"/>
                    <a:pt x="30111" y="14902"/>
                  </a:cubicBezTo>
                  <a:cubicBezTo>
                    <a:pt x="30847" y="14902"/>
                    <a:pt x="31592" y="14226"/>
                    <a:pt x="31464" y="13499"/>
                  </a:cubicBezTo>
                  <a:lnTo>
                    <a:pt x="31464" y="13499"/>
                  </a:lnTo>
                  <a:cubicBezTo>
                    <a:pt x="31591" y="14060"/>
                    <a:pt x="32175" y="14469"/>
                    <a:pt x="32767" y="14469"/>
                  </a:cubicBezTo>
                  <a:cubicBezTo>
                    <a:pt x="32824" y="14469"/>
                    <a:pt x="32881" y="14465"/>
                    <a:pt x="32938" y="14457"/>
                  </a:cubicBezTo>
                  <a:cubicBezTo>
                    <a:pt x="33600" y="14388"/>
                    <a:pt x="34170" y="13886"/>
                    <a:pt x="34444" y="13293"/>
                  </a:cubicBezTo>
                  <a:cubicBezTo>
                    <a:pt x="34741" y="12699"/>
                    <a:pt x="34787" y="12015"/>
                    <a:pt x="34764" y="11353"/>
                  </a:cubicBezTo>
                  <a:cubicBezTo>
                    <a:pt x="34604" y="8066"/>
                    <a:pt x="32390" y="5121"/>
                    <a:pt x="29605" y="3364"/>
                  </a:cubicBezTo>
                  <a:cubicBezTo>
                    <a:pt x="26821" y="1606"/>
                    <a:pt x="23534" y="853"/>
                    <a:pt x="20270" y="397"/>
                  </a:cubicBezTo>
                  <a:cubicBezTo>
                    <a:pt x="18532" y="161"/>
                    <a:pt x="16779" y="1"/>
                    <a:pt x="15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 name="Google Shape;628;p14"/>
          <p:cNvGrpSpPr/>
          <p:nvPr/>
        </p:nvGrpSpPr>
        <p:grpSpPr>
          <a:xfrm flipH="1">
            <a:off x="9664727" y="-3154607"/>
            <a:ext cx="5435947" cy="7735868"/>
            <a:chOff x="-5475557" y="94425"/>
            <a:chExt cx="3097052" cy="4407400"/>
          </a:xfrm>
        </p:grpSpPr>
        <p:sp>
          <p:nvSpPr>
            <p:cNvPr id="629" name="Google Shape;629;p14"/>
            <p:cNvSpPr/>
            <p:nvPr/>
          </p:nvSpPr>
          <p:spPr>
            <a:xfrm>
              <a:off x="-5475557" y="94425"/>
              <a:ext cx="3071123" cy="3041279"/>
            </a:xfrm>
            <a:custGeom>
              <a:avLst/>
              <a:gdLst/>
              <a:ahLst/>
              <a:cxnLst/>
              <a:rect l="l" t="t" r="r" b="b"/>
              <a:pathLst>
                <a:path w="18832" h="18649"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46" y="9701"/>
                    <a:pt x="343" y="10294"/>
                    <a:pt x="822" y="10705"/>
                  </a:cubicBezTo>
                  <a:cubicBezTo>
                    <a:pt x="776" y="10888"/>
                    <a:pt x="753" y="11093"/>
                    <a:pt x="753" y="11276"/>
                  </a:cubicBezTo>
                  <a:cubicBezTo>
                    <a:pt x="753" y="11527"/>
                    <a:pt x="799" y="11755"/>
                    <a:pt x="867" y="11961"/>
                  </a:cubicBezTo>
                  <a:cubicBezTo>
                    <a:pt x="548" y="12189"/>
                    <a:pt x="320" y="12577"/>
                    <a:pt x="343" y="13011"/>
                  </a:cubicBezTo>
                  <a:cubicBezTo>
                    <a:pt x="343" y="13695"/>
                    <a:pt x="913" y="14243"/>
                    <a:pt x="1598" y="14243"/>
                  </a:cubicBezTo>
                  <a:cubicBezTo>
                    <a:pt x="1689" y="14243"/>
                    <a:pt x="1781" y="14220"/>
                    <a:pt x="1872" y="14198"/>
                  </a:cubicBezTo>
                  <a:lnTo>
                    <a:pt x="1872" y="14198"/>
                  </a:lnTo>
                  <a:cubicBezTo>
                    <a:pt x="1781" y="14426"/>
                    <a:pt x="1735" y="14654"/>
                    <a:pt x="1758" y="14905"/>
                  </a:cubicBezTo>
                  <a:cubicBezTo>
                    <a:pt x="1758" y="15941"/>
                    <a:pt x="2624" y="16777"/>
                    <a:pt x="3656" y="16777"/>
                  </a:cubicBezTo>
                  <a:cubicBezTo>
                    <a:pt x="3670" y="16777"/>
                    <a:pt x="3684" y="16777"/>
                    <a:pt x="3698" y="16777"/>
                  </a:cubicBezTo>
                  <a:cubicBezTo>
                    <a:pt x="3926" y="16777"/>
                    <a:pt x="4132" y="16731"/>
                    <a:pt x="4337" y="16640"/>
                  </a:cubicBezTo>
                  <a:cubicBezTo>
                    <a:pt x="4679" y="16937"/>
                    <a:pt x="5136" y="17119"/>
                    <a:pt x="5615" y="17119"/>
                  </a:cubicBezTo>
                  <a:cubicBezTo>
                    <a:pt x="5935" y="17096"/>
                    <a:pt x="6231" y="17028"/>
                    <a:pt x="6483" y="16891"/>
                  </a:cubicBezTo>
                  <a:cubicBezTo>
                    <a:pt x="6730" y="17903"/>
                    <a:pt x="7642" y="18649"/>
                    <a:pt x="8717" y="18649"/>
                  </a:cubicBezTo>
                  <a:cubicBezTo>
                    <a:pt x="8733" y="18649"/>
                    <a:pt x="8749" y="18649"/>
                    <a:pt x="8765" y="18648"/>
                  </a:cubicBezTo>
                  <a:cubicBezTo>
                    <a:pt x="9632" y="18626"/>
                    <a:pt x="10386" y="18123"/>
                    <a:pt x="10751" y="17393"/>
                  </a:cubicBezTo>
                  <a:cubicBezTo>
                    <a:pt x="10956" y="17462"/>
                    <a:pt x="11162" y="17484"/>
                    <a:pt x="11390" y="17484"/>
                  </a:cubicBezTo>
                  <a:cubicBezTo>
                    <a:pt x="11778" y="17484"/>
                    <a:pt x="12120" y="17370"/>
                    <a:pt x="12417" y="17165"/>
                  </a:cubicBezTo>
                  <a:cubicBezTo>
                    <a:pt x="12645" y="17393"/>
                    <a:pt x="12965" y="17530"/>
                    <a:pt x="13307" y="17530"/>
                  </a:cubicBezTo>
                  <a:cubicBezTo>
                    <a:pt x="13901" y="17507"/>
                    <a:pt x="14380" y="17096"/>
                    <a:pt x="14494" y="16549"/>
                  </a:cubicBezTo>
                  <a:cubicBezTo>
                    <a:pt x="15635" y="16457"/>
                    <a:pt x="16526" y="15544"/>
                    <a:pt x="16594" y="14426"/>
                  </a:cubicBezTo>
                  <a:cubicBezTo>
                    <a:pt x="17302" y="14426"/>
                    <a:pt x="17827" y="13855"/>
                    <a:pt x="17827" y="13170"/>
                  </a:cubicBezTo>
                  <a:cubicBezTo>
                    <a:pt x="17827" y="12942"/>
                    <a:pt x="17758" y="12760"/>
                    <a:pt x="17667" y="12577"/>
                  </a:cubicBezTo>
                  <a:cubicBezTo>
                    <a:pt x="18374" y="12189"/>
                    <a:pt x="18831" y="11413"/>
                    <a:pt x="18808" y="10545"/>
                  </a:cubicBezTo>
                  <a:cubicBezTo>
                    <a:pt x="18785" y="9724"/>
                    <a:pt x="18329" y="9016"/>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4693914" y="2461857"/>
              <a:ext cx="1284418" cy="2039968"/>
            </a:xfrm>
            <a:custGeom>
              <a:avLst/>
              <a:gdLst/>
              <a:ahLst/>
              <a:cxnLst/>
              <a:rect l="l" t="t" r="r" b="b"/>
              <a:pathLst>
                <a:path w="7876" h="12509" extrusionOk="0">
                  <a:moveTo>
                    <a:pt x="822" y="0"/>
                  </a:moveTo>
                  <a:lnTo>
                    <a:pt x="0" y="23"/>
                  </a:lnTo>
                  <a:cubicBezTo>
                    <a:pt x="0" y="23"/>
                    <a:pt x="1279" y="1643"/>
                    <a:pt x="3356" y="3264"/>
                  </a:cubicBezTo>
                  <a:cubicBezTo>
                    <a:pt x="4109" y="3835"/>
                    <a:pt x="3379" y="12508"/>
                    <a:pt x="3379" y="12508"/>
                  </a:cubicBezTo>
                  <a:lnTo>
                    <a:pt x="6277" y="12463"/>
                  </a:lnTo>
                  <a:cubicBezTo>
                    <a:pt x="5684" y="8970"/>
                    <a:pt x="5547" y="5524"/>
                    <a:pt x="5456" y="2945"/>
                  </a:cubicBezTo>
                  <a:cubicBezTo>
                    <a:pt x="5433" y="2237"/>
                    <a:pt x="7875" y="69"/>
                    <a:pt x="7875" y="69"/>
                  </a:cubicBezTo>
                  <a:lnTo>
                    <a:pt x="7875" y="69"/>
                  </a:lnTo>
                  <a:lnTo>
                    <a:pt x="6825" y="434"/>
                  </a:lnTo>
                  <a:cubicBezTo>
                    <a:pt x="6825" y="434"/>
                    <a:pt x="5175" y="2446"/>
                    <a:pt x="4822" y="2446"/>
                  </a:cubicBezTo>
                  <a:cubicBezTo>
                    <a:pt x="4800" y="2446"/>
                    <a:pt x="4782" y="2438"/>
                    <a:pt x="4771" y="2420"/>
                  </a:cubicBezTo>
                  <a:cubicBezTo>
                    <a:pt x="4588" y="2123"/>
                    <a:pt x="4817" y="913"/>
                    <a:pt x="4817" y="913"/>
                  </a:cubicBezTo>
                  <a:lnTo>
                    <a:pt x="4360" y="913"/>
                  </a:lnTo>
                  <a:cubicBezTo>
                    <a:pt x="4246" y="1598"/>
                    <a:pt x="4086" y="2214"/>
                    <a:pt x="3972" y="2351"/>
                  </a:cubicBezTo>
                  <a:cubicBezTo>
                    <a:pt x="3960" y="2372"/>
                    <a:pt x="3923" y="2381"/>
                    <a:pt x="3870" y="2381"/>
                  </a:cubicBezTo>
                  <a:cubicBezTo>
                    <a:pt x="3635" y="2381"/>
                    <a:pt x="3084" y="2206"/>
                    <a:pt x="2991" y="2168"/>
                  </a:cubicBezTo>
                  <a:cubicBezTo>
                    <a:pt x="1370" y="1507"/>
                    <a:pt x="822"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5475557" y="94425"/>
              <a:ext cx="3026439" cy="2698974"/>
            </a:xfrm>
            <a:custGeom>
              <a:avLst/>
              <a:gdLst/>
              <a:ahLst/>
              <a:cxnLst/>
              <a:rect l="l" t="t" r="r" b="b"/>
              <a:pathLst>
                <a:path w="18558" h="16550"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23" y="9450"/>
                    <a:pt x="160" y="9861"/>
                    <a:pt x="388" y="10203"/>
                  </a:cubicBezTo>
                  <a:cubicBezTo>
                    <a:pt x="411" y="10249"/>
                    <a:pt x="434" y="10294"/>
                    <a:pt x="479" y="10340"/>
                  </a:cubicBezTo>
                  <a:cubicBezTo>
                    <a:pt x="502" y="10386"/>
                    <a:pt x="548" y="10431"/>
                    <a:pt x="571" y="10454"/>
                  </a:cubicBezTo>
                  <a:cubicBezTo>
                    <a:pt x="594" y="10477"/>
                    <a:pt x="594" y="10477"/>
                    <a:pt x="594" y="10477"/>
                  </a:cubicBezTo>
                  <a:cubicBezTo>
                    <a:pt x="616" y="10500"/>
                    <a:pt x="639" y="10545"/>
                    <a:pt x="685" y="10568"/>
                  </a:cubicBezTo>
                  <a:cubicBezTo>
                    <a:pt x="685" y="10591"/>
                    <a:pt x="708" y="10591"/>
                    <a:pt x="708" y="10591"/>
                  </a:cubicBezTo>
                  <a:cubicBezTo>
                    <a:pt x="753" y="10637"/>
                    <a:pt x="776" y="10660"/>
                    <a:pt x="822" y="10705"/>
                  </a:cubicBezTo>
                  <a:cubicBezTo>
                    <a:pt x="776" y="10888"/>
                    <a:pt x="753" y="11093"/>
                    <a:pt x="753" y="11276"/>
                  </a:cubicBezTo>
                  <a:cubicBezTo>
                    <a:pt x="753" y="11344"/>
                    <a:pt x="753" y="11390"/>
                    <a:pt x="776" y="11458"/>
                  </a:cubicBezTo>
                  <a:cubicBezTo>
                    <a:pt x="776" y="11504"/>
                    <a:pt x="776" y="11550"/>
                    <a:pt x="776" y="11595"/>
                  </a:cubicBezTo>
                  <a:cubicBezTo>
                    <a:pt x="799" y="11595"/>
                    <a:pt x="799" y="11618"/>
                    <a:pt x="799" y="11618"/>
                  </a:cubicBezTo>
                  <a:cubicBezTo>
                    <a:pt x="799" y="11732"/>
                    <a:pt x="845" y="11847"/>
                    <a:pt x="867" y="11938"/>
                  </a:cubicBezTo>
                  <a:cubicBezTo>
                    <a:pt x="1050" y="12029"/>
                    <a:pt x="1256" y="12098"/>
                    <a:pt x="1484" y="12098"/>
                  </a:cubicBezTo>
                  <a:cubicBezTo>
                    <a:pt x="1575" y="12098"/>
                    <a:pt x="1666" y="12075"/>
                    <a:pt x="1758" y="12052"/>
                  </a:cubicBezTo>
                  <a:lnTo>
                    <a:pt x="1758" y="12052"/>
                  </a:lnTo>
                  <a:cubicBezTo>
                    <a:pt x="1666" y="12280"/>
                    <a:pt x="1621" y="12508"/>
                    <a:pt x="1644" y="12760"/>
                  </a:cubicBezTo>
                  <a:cubicBezTo>
                    <a:pt x="1666" y="13818"/>
                    <a:pt x="2511" y="14654"/>
                    <a:pt x="3564" y="14654"/>
                  </a:cubicBezTo>
                  <a:cubicBezTo>
                    <a:pt x="3578" y="14654"/>
                    <a:pt x="3592" y="14654"/>
                    <a:pt x="3607" y="14654"/>
                  </a:cubicBezTo>
                  <a:cubicBezTo>
                    <a:pt x="3835" y="14654"/>
                    <a:pt x="4040" y="14608"/>
                    <a:pt x="4246" y="14517"/>
                  </a:cubicBezTo>
                  <a:cubicBezTo>
                    <a:pt x="4588" y="14814"/>
                    <a:pt x="5045" y="14996"/>
                    <a:pt x="5547" y="14996"/>
                  </a:cubicBezTo>
                  <a:cubicBezTo>
                    <a:pt x="5866" y="14996"/>
                    <a:pt x="6163" y="14905"/>
                    <a:pt x="6414" y="14768"/>
                  </a:cubicBezTo>
                  <a:cubicBezTo>
                    <a:pt x="6662" y="15781"/>
                    <a:pt x="7574" y="16549"/>
                    <a:pt x="8671" y="16549"/>
                  </a:cubicBezTo>
                  <a:cubicBezTo>
                    <a:pt x="8687" y="16549"/>
                    <a:pt x="8703" y="16549"/>
                    <a:pt x="8719" y="16549"/>
                  </a:cubicBezTo>
                  <a:cubicBezTo>
                    <a:pt x="9587" y="16526"/>
                    <a:pt x="10363" y="16024"/>
                    <a:pt x="10728" y="15270"/>
                  </a:cubicBezTo>
                  <a:cubicBezTo>
                    <a:pt x="10933" y="15339"/>
                    <a:pt x="11139" y="15384"/>
                    <a:pt x="11367" y="15384"/>
                  </a:cubicBezTo>
                  <a:cubicBezTo>
                    <a:pt x="11755" y="15362"/>
                    <a:pt x="12098" y="15247"/>
                    <a:pt x="12394" y="15042"/>
                  </a:cubicBezTo>
                  <a:cubicBezTo>
                    <a:pt x="12623" y="15270"/>
                    <a:pt x="12942" y="15407"/>
                    <a:pt x="13307" y="15407"/>
                  </a:cubicBezTo>
                  <a:cubicBezTo>
                    <a:pt x="13901" y="15384"/>
                    <a:pt x="14380" y="14974"/>
                    <a:pt x="14494" y="14426"/>
                  </a:cubicBezTo>
                  <a:cubicBezTo>
                    <a:pt x="15635" y="14334"/>
                    <a:pt x="16548" y="13421"/>
                    <a:pt x="16617" y="12280"/>
                  </a:cubicBezTo>
                  <a:cubicBezTo>
                    <a:pt x="17325" y="12280"/>
                    <a:pt x="17872" y="11710"/>
                    <a:pt x="17850" y="11002"/>
                  </a:cubicBezTo>
                  <a:cubicBezTo>
                    <a:pt x="17850" y="10797"/>
                    <a:pt x="17804" y="10591"/>
                    <a:pt x="17690" y="10431"/>
                  </a:cubicBezTo>
                  <a:cubicBezTo>
                    <a:pt x="18055" y="10226"/>
                    <a:pt x="18352" y="9906"/>
                    <a:pt x="18557" y="9564"/>
                  </a:cubicBezTo>
                  <a:cubicBezTo>
                    <a:pt x="18352" y="9153"/>
                    <a:pt x="18055" y="8834"/>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5375100" y="555941"/>
              <a:ext cx="1582202" cy="1570950"/>
            </a:xfrm>
            <a:custGeom>
              <a:avLst/>
              <a:gdLst/>
              <a:ahLst/>
              <a:cxnLst/>
              <a:rect l="l" t="t" r="r" b="b"/>
              <a:pathLst>
                <a:path w="9702" h="9633" extrusionOk="0">
                  <a:moveTo>
                    <a:pt x="4976" y="1"/>
                  </a:moveTo>
                  <a:cubicBezTo>
                    <a:pt x="4680" y="1"/>
                    <a:pt x="4451" y="206"/>
                    <a:pt x="4360" y="457"/>
                  </a:cubicBezTo>
                  <a:lnTo>
                    <a:pt x="4337" y="457"/>
                  </a:lnTo>
                  <a:cubicBezTo>
                    <a:pt x="3858" y="457"/>
                    <a:pt x="3470" y="822"/>
                    <a:pt x="3379" y="1279"/>
                  </a:cubicBezTo>
                  <a:cubicBezTo>
                    <a:pt x="3287" y="1210"/>
                    <a:pt x="3150" y="1165"/>
                    <a:pt x="3036" y="1165"/>
                  </a:cubicBezTo>
                  <a:cubicBezTo>
                    <a:pt x="2671" y="1187"/>
                    <a:pt x="2397" y="1461"/>
                    <a:pt x="2397" y="1827"/>
                  </a:cubicBezTo>
                  <a:cubicBezTo>
                    <a:pt x="2397" y="1872"/>
                    <a:pt x="2397" y="1918"/>
                    <a:pt x="2420" y="1941"/>
                  </a:cubicBezTo>
                  <a:cubicBezTo>
                    <a:pt x="2329" y="2055"/>
                    <a:pt x="2260" y="2169"/>
                    <a:pt x="2237" y="2306"/>
                  </a:cubicBezTo>
                  <a:cubicBezTo>
                    <a:pt x="2146" y="2374"/>
                    <a:pt x="2100" y="2488"/>
                    <a:pt x="2055" y="2603"/>
                  </a:cubicBezTo>
                  <a:cubicBezTo>
                    <a:pt x="1598" y="2648"/>
                    <a:pt x="1210" y="3013"/>
                    <a:pt x="1073" y="3447"/>
                  </a:cubicBezTo>
                  <a:cubicBezTo>
                    <a:pt x="480" y="3516"/>
                    <a:pt x="0" y="4018"/>
                    <a:pt x="0" y="4657"/>
                  </a:cubicBezTo>
                  <a:cubicBezTo>
                    <a:pt x="0" y="4999"/>
                    <a:pt x="160" y="5319"/>
                    <a:pt x="411" y="5524"/>
                  </a:cubicBezTo>
                  <a:cubicBezTo>
                    <a:pt x="388" y="5616"/>
                    <a:pt x="388" y="5730"/>
                    <a:pt x="388" y="5821"/>
                  </a:cubicBezTo>
                  <a:cubicBezTo>
                    <a:pt x="388" y="5958"/>
                    <a:pt x="411" y="6072"/>
                    <a:pt x="434" y="6186"/>
                  </a:cubicBezTo>
                  <a:cubicBezTo>
                    <a:pt x="274" y="6300"/>
                    <a:pt x="160" y="6483"/>
                    <a:pt x="160" y="6711"/>
                  </a:cubicBezTo>
                  <a:cubicBezTo>
                    <a:pt x="160" y="7076"/>
                    <a:pt x="457" y="7350"/>
                    <a:pt x="822" y="7350"/>
                  </a:cubicBezTo>
                  <a:cubicBezTo>
                    <a:pt x="868" y="7350"/>
                    <a:pt x="913" y="7350"/>
                    <a:pt x="959" y="7327"/>
                  </a:cubicBezTo>
                  <a:lnTo>
                    <a:pt x="959" y="7327"/>
                  </a:lnTo>
                  <a:cubicBezTo>
                    <a:pt x="913" y="7442"/>
                    <a:pt x="891" y="7556"/>
                    <a:pt x="891" y="7693"/>
                  </a:cubicBezTo>
                  <a:cubicBezTo>
                    <a:pt x="913" y="8227"/>
                    <a:pt x="1325" y="8652"/>
                    <a:pt x="1854" y="8652"/>
                  </a:cubicBezTo>
                  <a:cubicBezTo>
                    <a:pt x="1867" y="8652"/>
                    <a:pt x="1881" y="8652"/>
                    <a:pt x="1895" y="8651"/>
                  </a:cubicBezTo>
                  <a:cubicBezTo>
                    <a:pt x="2009" y="8651"/>
                    <a:pt x="2123" y="8628"/>
                    <a:pt x="2237" y="8606"/>
                  </a:cubicBezTo>
                  <a:cubicBezTo>
                    <a:pt x="2420" y="8743"/>
                    <a:pt x="2648" y="8834"/>
                    <a:pt x="2899" y="8834"/>
                  </a:cubicBezTo>
                  <a:cubicBezTo>
                    <a:pt x="3059" y="8834"/>
                    <a:pt x="3196" y="8788"/>
                    <a:pt x="3333" y="8720"/>
                  </a:cubicBezTo>
                  <a:cubicBezTo>
                    <a:pt x="3470" y="9245"/>
                    <a:pt x="3949" y="9633"/>
                    <a:pt x="4520" y="9633"/>
                  </a:cubicBezTo>
                  <a:cubicBezTo>
                    <a:pt x="4954" y="9610"/>
                    <a:pt x="5342" y="9359"/>
                    <a:pt x="5547" y="8971"/>
                  </a:cubicBezTo>
                  <a:cubicBezTo>
                    <a:pt x="5614" y="9004"/>
                    <a:pt x="5693" y="9025"/>
                    <a:pt x="5775" y="9025"/>
                  </a:cubicBezTo>
                  <a:cubicBezTo>
                    <a:pt x="5805" y="9025"/>
                    <a:pt x="5836" y="9023"/>
                    <a:pt x="5867" y="9017"/>
                  </a:cubicBezTo>
                  <a:cubicBezTo>
                    <a:pt x="6072" y="9017"/>
                    <a:pt x="6255" y="8971"/>
                    <a:pt x="6391" y="8857"/>
                  </a:cubicBezTo>
                  <a:cubicBezTo>
                    <a:pt x="6528" y="8971"/>
                    <a:pt x="6688" y="9039"/>
                    <a:pt x="6871" y="9039"/>
                  </a:cubicBezTo>
                  <a:cubicBezTo>
                    <a:pt x="7168" y="9039"/>
                    <a:pt x="7419" y="8834"/>
                    <a:pt x="7464" y="8537"/>
                  </a:cubicBezTo>
                  <a:cubicBezTo>
                    <a:pt x="8058" y="8492"/>
                    <a:pt x="8514" y="8035"/>
                    <a:pt x="8560" y="7442"/>
                  </a:cubicBezTo>
                  <a:cubicBezTo>
                    <a:pt x="8925" y="7442"/>
                    <a:pt x="9199" y="7145"/>
                    <a:pt x="9199" y="6802"/>
                  </a:cubicBezTo>
                  <a:cubicBezTo>
                    <a:pt x="9199" y="6688"/>
                    <a:pt x="9153" y="6574"/>
                    <a:pt x="9108" y="6506"/>
                  </a:cubicBezTo>
                  <a:cubicBezTo>
                    <a:pt x="9473" y="6277"/>
                    <a:pt x="9701" y="5889"/>
                    <a:pt x="9701" y="5456"/>
                  </a:cubicBezTo>
                  <a:cubicBezTo>
                    <a:pt x="9701" y="5022"/>
                    <a:pt x="9450" y="4657"/>
                    <a:pt x="9108" y="4451"/>
                  </a:cubicBezTo>
                  <a:cubicBezTo>
                    <a:pt x="9108" y="4132"/>
                    <a:pt x="8948" y="3858"/>
                    <a:pt x="8697" y="3698"/>
                  </a:cubicBezTo>
                  <a:cubicBezTo>
                    <a:pt x="8743" y="3607"/>
                    <a:pt x="8743" y="3538"/>
                    <a:pt x="8743" y="3447"/>
                  </a:cubicBezTo>
                  <a:cubicBezTo>
                    <a:pt x="8743" y="3082"/>
                    <a:pt x="8446" y="2808"/>
                    <a:pt x="8081" y="2808"/>
                  </a:cubicBezTo>
                  <a:lnTo>
                    <a:pt x="8035" y="2808"/>
                  </a:lnTo>
                  <a:cubicBezTo>
                    <a:pt x="7852" y="2352"/>
                    <a:pt x="7419" y="2032"/>
                    <a:pt x="6894" y="2032"/>
                  </a:cubicBezTo>
                  <a:lnTo>
                    <a:pt x="6825" y="2032"/>
                  </a:lnTo>
                  <a:cubicBezTo>
                    <a:pt x="6825" y="1530"/>
                    <a:pt x="6483" y="1096"/>
                    <a:pt x="6026" y="936"/>
                  </a:cubicBezTo>
                  <a:cubicBezTo>
                    <a:pt x="5935" y="799"/>
                    <a:pt x="5798" y="685"/>
                    <a:pt x="5615" y="662"/>
                  </a:cubicBezTo>
                  <a:cubicBezTo>
                    <a:pt x="5615" y="640"/>
                    <a:pt x="5615" y="640"/>
                    <a:pt x="5615" y="640"/>
                  </a:cubicBezTo>
                  <a:cubicBezTo>
                    <a:pt x="5615" y="274"/>
                    <a:pt x="5319" y="1"/>
                    <a:pt x="4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3964295" y="775610"/>
              <a:ext cx="1585790" cy="1571113"/>
            </a:xfrm>
            <a:custGeom>
              <a:avLst/>
              <a:gdLst/>
              <a:ahLst/>
              <a:cxnLst/>
              <a:rect l="l" t="t" r="r" b="b"/>
              <a:pathLst>
                <a:path w="9724" h="9634" extrusionOk="0">
                  <a:moveTo>
                    <a:pt x="4976" y="0"/>
                  </a:moveTo>
                  <a:cubicBezTo>
                    <a:pt x="4702" y="23"/>
                    <a:pt x="4451" y="206"/>
                    <a:pt x="4383" y="457"/>
                  </a:cubicBezTo>
                  <a:lnTo>
                    <a:pt x="4337" y="457"/>
                  </a:lnTo>
                  <a:cubicBezTo>
                    <a:pt x="3858" y="457"/>
                    <a:pt x="3470" y="822"/>
                    <a:pt x="3401" y="1278"/>
                  </a:cubicBezTo>
                  <a:cubicBezTo>
                    <a:pt x="3287" y="1210"/>
                    <a:pt x="3173" y="1164"/>
                    <a:pt x="3036" y="1164"/>
                  </a:cubicBezTo>
                  <a:cubicBezTo>
                    <a:pt x="2694" y="1187"/>
                    <a:pt x="2397" y="1484"/>
                    <a:pt x="2420" y="1826"/>
                  </a:cubicBezTo>
                  <a:cubicBezTo>
                    <a:pt x="2420" y="1872"/>
                    <a:pt x="2420" y="1918"/>
                    <a:pt x="2420" y="1963"/>
                  </a:cubicBezTo>
                  <a:cubicBezTo>
                    <a:pt x="2351" y="2055"/>
                    <a:pt x="2283" y="2169"/>
                    <a:pt x="2237" y="2306"/>
                  </a:cubicBezTo>
                  <a:cubicBezTo>
                    <a:pt x="2169" y="2374"/>
                    <a:pt x="2100" y="2488"/>
                    <a:pt x="2077" y="2602"/>
                  </a:cubicBezTo>
                  <a:cubicBezTo>
                    <a:pt x="1598" y="2671"/>
                    <a:pt x="1210" y="3013"/>
                    <a:pt x="1096" y="3470"/>
                  </a:cubicBezTo>
                  <a:cubicBezTo>
                    <a:pt x="480" y="3515"/>
                    <a:pt x="0" y="4040"/>
                    <a:pt x="23" y="4657"/>
                  </a:cubicBezTo>
                  <a:cubicBezTo>
                    <a:pt x="23" y="4999"/>
                    <a:pt x="183" y="5319"/>
                    <a:pt x="434" y="5524"/>
                  </a:cubicBezTo>
                  <a:cubicBezTo>
                    <a:pt x="411" y="5638"/>
                    <a:pt x="388" y="5729"/>
                    <a:pt x="388" y="5843"/>
                  </a:cubicBezTo>
                  <a:cubicBezTo>
                    <a:pt x="388" y="5958"/>
                    <a:pt x="411" y="6072"/>
                    <a:pt x="457" y="6186"/>
                  </a:cubicBezTo>
                  <a:cubicBezTo>
                    <a:pt x="274" y="6300"/>
                    <a:pt x="160" y="6505"/>
                    <a:pt x="183" y="6734"/>
                  </a:cubicBezTo>
                  <a:cubicBezTo>
                    <a:pt x="183" y="7076"/>
                    <a:pt x="480" y="7350"/>
                    <a:pt x="822" y="7350"/>
                  </a:cubicBezTo>
                  <a:cubicBezTo>
                    <a:pt x="868" y="7350"/>
                    <a:pt x="913" y="7350"/>
                    <a:pt x="959" y="7327"/>
                  </a:cubicBezTo>
                  <a:lnTo>
                    <a:pt x="959" y="7327"/>
                  </a:lnTo>
                  <a:cubicBezTo>
                    <a:pt x="936" y="7441"/>
                    <a:pt x="913" y="7578"/>
                    <a:pt x="913" y="7692"/>
                  </a:cubicBezTo>
                  <a:cubicBezTo>
                    <a:pt x="913" y="8240"/>
                    <a:pt x="1370" y="8674"/>
                    <a:pt x="1918" y="8674"/>
                  </a:cubicBezTo>
                  <a:cubicBezTo>
                    <a:pt x="2032" y="8674"/>
                    <a:pt x="2146" y="8651"/>
                    <a:pt x="2237" y="8605"/>
                  </a:cubicBezTo>
                  <a:cubicBezTo>
                    <a:pt x="2420" y="8742"/>
                    <a:pt x="2648" y="8834"/>
                    <a:pt x="2899" y="8834"/>
                  </a:cubicBezTo>
                  <a:cubicBezTo>
                    <a:pt x="3059" y="8834"/>
                    <a:pt x="3219" y="8788"/>
                    <a:pt x="3356" y="8719"/>
                  </a:cubicBezTo>
                  <a:cubicBezTo>
                    <a:pt x="3467" y="9231"/>
                    <a:pt x="3924" y="9633"/>
                    <a:pt x="4474" y="9633"/>
                  </a:cubicBezTo>
                  <a:cubicBezTo>
                    <a:pt x="4489" y="9633"/>
                    <a:pt x="4504" y="9633"/>
                    <a:pt x="4520" y="9632"/>
                  </a:cubicBezTo>
                  <a:cubicBezTo>
                    <a:pt x="4976" y="9632"/>
                    <a:pt x="5364" y="9359"/>
                    <a:pt x="5547" y="8993"/>
                  </a:cubicBezTo>
                  <a:cubicBezTo>
                    <a:pt x="5661" y="9016"/>
                    <a:pt x="5775" y="9039"/>
                    <a:pt x="5889" y="9039"/>
                  </a:cubicBezTo>
                  <a:cubicBezTo>
                    <a:pt x="6072" y="9039"/>
                    <a:pt x="6254" y="8971"/>
                    <a:pt x="6414" y="8856"/>
                  </a:cubicBezTo>
                  <a:cubicBezTo>
                    <a:pt x="6514" y="8976"/>
                    <a:pt x="6648" y="9043"/>
                    <a:pt x="6802" y="9043"/>
                  </a:cubicBezTo>
                  <a:cubicBezTo>
                    <a:pt x="6825" y="9043"/>
                    <a:pt x="6847" y="9042"/>
                    <a:pt x="6871" y="9039"/>
                  </a:cubicBezTo>
                  <a:cubicBezTo>
                    <a:pt x="7167" y="9039"/>
                    <a:pt x="7418" y="8834"/>
                    <a:pt x="7487" y="8537"/>
                  </a:cubicBezTo>
                  <a:cubicBezTo>
                    <a:pt x="8058" y="8491"/>
                    <a:pt x="8537" y="8035"/>
                    <a:pt x="8560" y="7464"/>
                  </a:cubicBezTo>
                  <a:lnTo>
                    <a:pt x="8583" y="7464"/>
                  </a:lnTo>
                  <a:cubicBezTo>
                    <a:pt x="8925" y="7441"/>
                    <a:pt x="9199" y="7145"/>
                    <a:pt x="9199" y="6802"/>
                  </a:cubicBezTo>
                  <a:cubicBezTo>
                    <a:pt x="9199" y="6688"/>
                    <a:pt x="9176" y="6597"/>
                    <a:pt x="9130" y="6505"/>
                  </a:cubicBezTo>
                  <a:cubicBezTo>
                    <a:pt x="9473" y="6300"/>
                    <a:pt x="9724" y="5912"/>
                    <a:pt x="9701" y="5455"/>
                  </a:cubicBezTo>
                  <a:cubicBezTo>
                    <a:pt x="9701" y="5022"/>
                    <a:pt x="9473" y="4657"/>
                    <a:pt x="9130" y="4451"/>
                  </a:cubicBezTo>
                  <a:cubicBezTo>
                    <a:pt x="9107" y="4154"/>
                    <a:pt x="8948" y="3881"/>
                    <a:pt x="8719" y="3698"/>
                  </a:cubicBezTo>
                  <a:cubicBezTo>
                    <a:pt x="8742" y="3629"/>
                    <a:pt x="8765" y="3538"/>
                    <a:pt x="8765" y="3447"/>
                  </a:cubicBezTo>
                  <a:cubicBezTo>
                    <a:pt x="8742" y="3082"/>
                    <a:pt x="8446" y="2808"/>
                    <a:pt x="8103" y="2808"/>
                  </a:cubicBezTo>
                  <a:cubicBezTo>
                    <a:pt x="8080" y="2808"/>
                    <a:pt x="8058" y="2808"/>
                    <a:pt x="8035" y="2831"/>
                  </a:cubicBezTo>
                  <a:cubicBezTo>
                    <a:pt x="7875" y="2351"/>
                    <a:pt x="7418" y="2032"/>
                    <a:pt x="6916" y="2032"/>
                  </a:cubicBezTo>
                  <a:cubicBezTo>
                    <a:pt x="6893" y="2032"/>
                    <a:pt x="6871" y="2032"/>
                    <a:pt x="6848" y="2055"/>
                  </a:cubicBezTo>
                  <a:lnTo>
                    <a:pt x="6848" y="2032"/>
                  </a:lnTo>
                  <a:cubicBezTo>
                    <a:pt x="6825" y="1530"/>
                    <a:pt x="6505" y="1096"/>
                    <a:pt x="6026" y="936"/>
                  </a:cubicBezTo>
                  <a:cubicBezTo>
                    <a:pt x="5935" y="799"/>
                    <a:pt x="5798" y="708"/>
                    <a:pt x="5638" y="662"/>
                  </a:cubicBezTo>
                  <a:cubicBezTo>
                    <a:pt x="5638" y="662"/>
                    <a:pt x="5638" y="639"/>
                    <a:pt x="5638" y="639"/>
                  </a:cubicBezTo>
                  <a:cubicBezTo>
                    <a:pt x="5638" y="274"/>
                    <a:pt x="5341" y="0"/>
                    <a:pt x="4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4727346" y="287675"/>
              <a:ext cx="1585790" cy="1567688"/>
            </a:xfrm>
            <a:custGeom>
              <a:avLst/>
              <a:gdLst/>
              <a:ahLst/>
              <a:cxnLst/>
              <a:rect l="l" t="t" r="r" b="b"/>
              <a:pathLst>
                <a:path w="9724" h="9613" extrusionOk="0">
                  <a:moveTo>
                    <a:pt x="5015" y="1"/>
                  </a:moveTo>
                  <a:cubicBezTo>
                    <a:pt x="5002" y="1"/>
                    <a:pt x="4989" y="1"/>
                    <a:pt x="4976" y="2"/>
                  </a:cubicBezTo>
                  <a:cubicBezTo>
                    <a:pt x="4702" y="2"/>
                    <a:pt x="4474" y="185"/>
                    <a:pt x="4382" y="436"/>
                  </a:cubicBezTo>
                  <a:lnTo>
                    <a:pt x="4360" y="436"/>
                  </a:lnTo>
                  <a:cubicBezTo>
                    <a:pt x="3880" y="459"/>
                    <a:pt x="3469" y="801"/>
                    <a:pt x="3401" y="1258"/>
                  </a:cubicBezTo>
                  <a:cubicBezTo>
                    <a:pt x="3287" y="1189"/>
                    <a:pt x="3173" y="1166"/>
                    <a:pt x="3036" y="1166"/>
                  </a:cubicBezTo>
                  <a:cubicBezTo>
                    <a:pt x="2693" y="1166"/>
                    <a:pt x="2397" y="1463"/>
                    <a:pt x="2419" y="1828"/>
                  </a:cubicBezTo>
                  <a:cubicBezTo>
                    <a:pt x="2419" y="1851"/>
                    <a:pt x="2419" y="1897"/>
                    <a:pt x="2419" y="1942"/>
                  </a:cubicBezTo>
                  <a:cubicBezTo>
                    <a:pt x="2351" y="2056"/>
                    <a:pt x="2283" y="2171"/>
                    <a:pt x="2260" y="2285"/>
                  </a:cubicBezTo>
                  <a:cubicBezTo>
                    <a:pt x="2168" y="2376"/>
                    <a:pt x="2100" y="2467"/>
                    <a:pt x="2077" y="2581"/>
                  </a:cubicBezTo>
                  <a:cubicBezTo>
                    <a:pt x="1598" y="2650"/>
                    <a:pt x="1210" y="2992"/>
                    <a:pt x="1096" y="3449"/>
                  </a:cubicBezTo>
                  <a:cubicBezTo>
                    <a:pt x="479" y="3494"/>
                    <a:pt x="0" y="4019"/>
                    <a:pt x="23" y="4658"/>
                  </a:cubicBezTo>
                  <a:cubicBezTo>
                    <a:pt x="23" y="5001"/>
                    <a:pt x="183" y="5298"/>
                    <a:pt x="434" y="5526"/>
                  </a:cubicBezTo>
                  <a:cubicBezTo>
                    <a:pt x="411" y="5617"/>
                    <a:pt x="388" y="5708"/>
                    <a:pt x="388" y="5823"/>
                  </a:cubicBezTo>
                  <a:cubicBezTo>
                    <a:pt x="411" y="5937"/>
                    <a:pt x="434" y="6051"/>
                    <a:pt x="457" y="6165"/>
                  </a:cubicBezTo>
                  <a:cubicBezTo>
                    <a:pt x="297" y="6279"/>
                    <a:pt x="183" y="6484"/>
                    <a:pt x="183" y="6713"/>
                  </a:cubicBezTo>
                  <a:cubicBezTo>
                    <a:pt x="183" y="7078"/>
                    <a:pt x="479" y="7352"/>
                    <a:pt x="845" y="7352"/>
                  </a:cubicBezTo>
                  <a:cubicBezTo>
                    <a:pt x="890" y="7352"/>
                    <a:pt x="936" y="7329"/>
                    <a:pt x="982" y="7329"/>
                  </a:cubicBezTo>
                  <a:cubicBezTo>
                    <a:pt x="936" y="7443"/>
                    <a:pt x="913" y="7557"/>
                    <a:pt x="913" y="7694"/>
                  </a:cubicBezTo>
                  <a:cubicBezTo>
                    <a:pt x="913" y="8228"/>
                    <a:pt x="1347" y="8654"/>
                    <a:pt x="1876" y="8654"/>
                  </a:cubicBezTo>
                  <a:cubicBezTo>
                    <a:pt x="1890" y="8654"/>
                    <a:pt x="1904" y="8653"/>
                    <a:pt x="1917" y="8653"/>
                  </a:cubicBezTo>
                  <a:cubicBezTo>
                    <a:pt x="2031" y="8653"/>
                    <a:pt x="2146" y="8630"/>
                    <a:pt x="2260" y="8584"/>
                  </a:cubicBezTo>
                  <a:cubicBezTo>
                    <a:pt x="2419" y="8744"/>
                    <a:pt x="2648" y="8835"/>
                    <a:pt x="2899" y="8835"/>
                  </a:cubicBezTo>
                  <a:cubicBezTo>
                    <a:pt x="3081" y="8813"/>
                    <a:pt x="3218" y="8790"/>
                    <a:pt x="3355" y="8699"/>
                  </a:cubicBezTo>
                  <a:cubicBezTo>
                    <a:pt x="3466" y="9231"/>
                    <a:pt x="3944" y="9613"/>
                    <a:pt x="4473" y="9613"/>
                  </a:cubicBezTo>
                  <a:cubicBezTo>
                    <a:pt x="4489" y="9613"/>
                    <a:pt x="4504" y="9612"/>
                    <a:pt x="4519" y="9612"/>
                  </a:cubicBezTo>
                  <a:cubicBezTo>
                    <a:pt x="4976" y="9612"/>
                    <a:pt x="5364" y="9338"/>
                    <a:pt x="5569" y="8972"/>
                  </a:cubicBezTo>
                  <a:cubicBezTo>
                    <a:pt x="5661" y="8995"/>
                    <a:pt x="5775" y="9018"/>
                    <a:pt x="5889" y="9018"/>
                  </a:cubicBezTo>
                  <a:cubicBezTo>
                    <a:pt x="6094" y="9018"/>
                    <a:pt x="6254" y="8950"/>
                    <a:pt x="6414" y="8858"/>
                  </a:cubicBezTo>
                  <a:cubicBezTo>
                    <a:pt x="6528" y="8972"/>
                    <a:pt x="6688" y="9041"/>
                    <a:pt x="6870" y="9041"/>
                  </a:cubicBezTo>
                  <a:cubicBezTo>
                    <a:pt x="7167" y="9041"/>
                    <a:pt x="7418" y="8813"/>
                    <a:pt x="7487" y="8539"/>
                  </a:cubicBezTo>
                  <a:cubicBezTo>
                    <a:pt x="8080" y="8493"/>
                    <a:pt x="8537" y="8014"/>
                    <a:pt x="8582" y="7443"/>
                  </a:cubicBezTo>
                  <a:cubicBezTo>
                    <a:pt x="8925" y="7443"/>
                    <a:pt x="9221" y="7146"/>
                    <a:pt x="9199" y="6781"/>
                  </a:cubicBezTo>
                  <a:cubicBezTo>
                    <a:pt x="9199" y="6690"/>
                    <a:pt x="9176" y="6576"/>
                    <a:pt x="9130" y="6484"/>
                  </a:cubicBezTo>
                  <a:cubicBezTo>
                    <a:pt x="9495" y="6279"/>
                    <a:pt x="9724" y="5891"/>
                    <a:pt x="9724" y="5435"/>
                  </a:cubicBezTo>
                  <a:cubicBezTo>
                    <a:pt x="9701" y="5024"/>
                    <a:pt x="9473" y="4636"/>
                    <a:pt x="9130" y="4453"/>
                  </a:cubicBezTo>
                  <a:cubicBezTo>
                    <a:pt x="9107" y="4133"/>
                    <a:pt x="8948" y="3860"/>
                    <a:pt x="8719" y="3677"/>
                  </a:cubicBezTo>
                  <a:cubicBezTo>
                    <a:pt x="8742" y="3609"/>
                    <a:pt x="8765" y="3517"/>
                    <a:pt x="8765" y="3426"/>
                  </a:cubicBezTo>
                  <a:cubicBezTo>
                    <a:pt x="8765" y="3096"/>
                    <a:pt x="8489" y="2808"/>
                    <a:pt x="8142" y="2808"/>
                  </a:cubicBezTo>
                  <a:cubicBezTo>
                    <a:pt x="8129" y="2808"/>
                    <a:pt x="8116" y="2809"/>
                    <a:pt x="8103" y="2810"/>
                  </a:cubicBezTo>
                  <a:lnTo>
                    <a:pt x="8035" y="2810"/>
                  </a:lnTo>
                  <a:cubicBezTo>
                    <a:pt x="7880" y="2368"/>
                    <a:pt x="7468" y="2032"/>
                    <a:pt x="6966" y="2032"/>
                  </a:cubicBezTo>
                  <a:cubicBezTo>
                    <a:pt x="6949" y="2032"/>
                    <a:pt x="6933" y="2033"/>
                    <a:pt x="6916" y="2034"/>
                  </a:cubicBezTo>
                  <a:lnTo>
                    <a:pt x="6848" y="2034"/>
                  </a:lnTo>
                  <a:cubicBezTo>
                    <a:pt x="6848" y="1509"/>
                    <a:pt x="6505" y="1075"/>
                    <a:pt x="6026" y="938"/>
                  </a:cubicBezTo>
                  <a:cubicBezTo>
                    <a:pt x="5957" y="801"/>
                    <a:pt x="5798" y="687"/>
                    <a:pt x="5638" y="641"/>
                  </a:cubicBezTo>
                  <a:cubicBezTo>
                    <a:pt x="5638" y="641"/>
                    <a:pt x="5638" y="641"/>
                    <a:pt x="5638" y="618"/>
                  </a:cubicBezTo>
                  <a:cubicBezTo>
                    <a:pt x="5638" y="288"/>
                    <a:pt x="5362" y="1"/>
                    <a:pt x="5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5" name="Google Shape;635;p14"/>
          <p:cNvGrpSpPr/>
          <p:nvPr/>
        </p:nvGrpSpPr>
        <p:grpSpPr>
          <a:xfrm>
            <a:off x="1600339" y="5822134"/>
            <a:ext cx="9850635" cy="4060361"/>
            <a:chOff x="-576015" y="4595200"/>
            <a:chExt cx="7387976" cy="3045271"/>
          </a:xfrm>
        </p:grpSpPr>
        <p:sp>
          <p:nvSpPr>
            <p:cNvPr id="636" name="Google Shape;636;p14"/>
            <p:cNvSpPr/>
            <p:nvPr/>
          </p:nvSpPr>
          <p:spPr>
            <a:xfrm>
              <a:off x="-576015" y="4595200"/>
              <a:ext cx="7387976"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1591360" y="4967806"/>
              <a:ext cx="4738114"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3518323" y="5012931"/>
              <a:ext cx="122854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1367337" y="5162911"/>
              <a:ext cx="491648"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117064" y="4835205"/>
              <a:ext cx="851254"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4"/>
          <p:cNvGrpSpPr/>
          <p:nvPr/>
        </p:nvGrpSpPr>
        <p:grpSpPr>
          <a:xfrm flipH="1">
            <a:off x="-2641269" y="2729616"/>
            <a:ext cx="17741935" cy="5337571"/>
            <a:chOff x="-2211721" y="2679387"/>
            <a:chExt cx="13306451" cy="4003178"/>
          </a:xfrm>
        </p:grpSpPr>
        <p:sp>
          <p:nvSpPr>
            <p:cNvPr id="642" name="Google Shape;642;p14"/>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14"/>
          <p:cNvSpPr txBox="1">
            <a:spLocks noGrp="1"/>
          </p:cNvSpPr>
          <p:nvPr>
            <p:ph type="subTitle" idx="1"/>
          </p:nvPr>
        </p:nvSpPr>
        <p:spPr>
          <a:xfrm>
            <a:off x="5968267" y="2564000"/>
            <a:ext cx="4822800" cy="33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a:lvl1pPr>
            <a:lvl2pPr lvl="1" rtl="0">
              <a:lnSpc>
                <a:spcPct val="100000"/>
              </a:lnSpc>
              <a:spcBef>
                <a:spcPts val="0"/>
              </a:spcBef>
              <a:spcAft>
                <a:spcPts val="0"/>
              </a:spcAft>
              <a:buSzPts val="1600"/>
              <a:buAutoNum type="alphaLcPeriod"/>
              <a:defRPr sz="2133"/>
            </a:lvl2pPr>
            <a:lvl3pPr lvl="2" rtl="0">
              <a:lnSpc>
                <a:spcPct val="100000"/>
              </a:lnSpc>
              <a:spcBef>
                <a:spcPts val="0"/>
              </a:spcBef>
              <a:spcAft>
                <a:spcPts val="0"/>
              </a:spcAft>
              <a:buSzPts val="1600"/>
              <a:buAutoNum type="romanLcPeriod"/>
              <a:defRPr sz="2133"/>
            </a:lvl3pPr>
            <a:lvl4pPr lvl="3" rtl="0">
              <a:lnSpc>
                <a:spcPct val="100000"/>
              </a:lnSpc>
              <a:spcBef>
                <a:spcPts val="0"/>
              </a:spcBef>
              <a:spcAft>
                <a:spcPts val="0"/>
              </a:spcAft>
              <a:buSzPts val="1600"/>
              <a:buAutoNum type="arabicPeriod"/>
              <a:defRPr sz="2133"/>
            </a:lvl4pPr>
            <a:lvl5pPr lvl="4" rtl="0">
              <a:lnSpc>
                <a:spcPct val="100000"/>
              </a:lnSpc>
              <a:spcBef>
                <a:spcPts val="0"/>
              </a:spcBef>
              <a:spcAft>
                <a:spcPts val="0"/>
              </a:spcAft>
              <a:buSzPts val="1600"/>
              <a:buAutoNum type="alphaLcPeriod"/>
              <a:defRPr sz="2133"/>
            </a:lvl5pPr>
            <a:lvl6pPr lvl="5" rtl="0">
              <a:lnSpc>
                <a:spcPct val="100000"/>
              </a:lnSpc>
              <a:spcBef>
                <a:spcPts val="0"/>
              </a:spcBef>
              <a:spcAft>
                <a:spcPts val="0"/>
              </a:spcAft>
              <a:buSzPts val="1600"/>
              <a:buAutoNum type="romanLcPeriod"/>
              <a:defRPr sz="2133"/>
            </a:lvl6pPr>
            <a:lvl7pPr lvl="6" rtl="0">
              <a:lnSpc>
                <a:spcPct val="100000"/>
              </a:lnSpc>
              <a:spcBef>
                <a:spcPts val="0"/>
              </a:spcBef>
              <a:spcAft>
                <a:spcPts val="0"/>
              </a:spcAft>
              <a:buSzPts val="1600"/>
              <a:buAutoNum type="arabicPeriod"/>
              <a:defRPr sz="2133"/>
            </a:lvl7pPr>
            <a:lvl8pPr lvl="7" rtl="0">
              <a:lnSpc>
                <a:spcPct val="100000"/>
              </a:lnSpc>
              <a:spcBef>
                <a:spcPts val="0"/>
              </a:spcBef>
              <a:spcAft>
                <a:spcPts val="0"/>
              </a:spcAft>
              <a:buSzPts val="1600"/>
              <a:buAutoNum type="alphaLcPeriod"/>
              <a:defRPr sz="2133"/>
            </a:lvl8pPr>
            <a:lvl9pPr lvl="8" rtl="0">
              <a:lnSpc>
                <a:spcPct val="100000"/>
              </a:lnSpc>
              <a:spcBef>
                <a:spcPts val="0"/>
              </a:spcBef>
              <a:spcAft>
                <a:spcPts val="0"/>
              </a:spcAft>
              <a:buSzPts val="1600"/>
              <a:buAutoNum type="romanLcPeriod"/>
              <a:defRPr sz="2133"/>
            </a:lvl9pPr>
          </a:lstStyle>
          <a:p>
            <a:endParaRPr/>
          </a:p>
        </p:txBody>
      </p:sp>
      <p:sp>
        <p:nvSpPr>
          <p:cNvPr id="648" name="Google Shape;648;p14"/>
          <p:cNvSpPr txBox="1">
            <a:spLocks noGrp="1"/>
          </p:cNvSpPr>
          <p:nvPr>
            <p:ph type="title"/>
          </p:nvPr>
        </p:nvSpPr>
        <p:spPr>
          <a:xfrm>
            <a:off x="5968267" y="927200"/>
            <a:ext cx="4360000" cy="1636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455964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49"/>
        <p:cNvGrpSpPr/>
        <p:nvPr/>
      </p:nvGrpSpPr>
      <p:grpSpPr>
        <a:xfrm>
          <a:off x="0" y="0"/>
          <a:ext cx="0" cy="0"/>
          <a:chOff x="0" y="0"/>
          <a:chExt cx="0" cy="0"/>
        </a:xfrm>
      </p:grpSpPr>
      <p:grpSp>
        <p:nvGrpSpPr>
          <p:cNvPr id="650" name="Google Shape;650;p15"/>
          <p:cNvGrpSpPr/>
          <p:nvPr/>
        </p:nvGrpSpPr>
        <p:grpSpPr>
          <a:xfrm>
            <a:off x="-81303" y="-1381084"/>
            <a:ext cx="12591717" cy="3440695"/>
            <a:chOff x="-60977" y="-805488"/>
            <a:chExt cx="9443788" cy="2580521"/>
          </a:xfrm>
        </p:grpSpPr>
        <p:sp>
          <p:nvSpPr>
            <p:cNvPr id="651" name="Google Shape;651;p15"/>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4" name="Google Shape;654;p15"/>
          <p:cNvGrpSpPr/>
          <p:nvPr/>
        </p:nvGrpSpPr>
        <p:grpSpPr>
          <a:xfrm flipH="1">
            <a:off x="6769400" y="-993926"/>
            <a:ext cx="6367976" cy="7141263"/>
            <a:chOff x="21200" y="-3584750"/>
            <a:chExt cx="864525" cy="969525"/>
          </a:xfrm>
        </p:grpSpPr>
        <p:sp>
          <p:nvSpPr>
            <p:cNvPr id="655" name="Google Shape;655;p15"/>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195225" y="-2663175"/>
              <a:ext cx="33700" cy="22850"/>
            </a:xfrm>
            <a:custGeom>
              <a:avLst/>
              <a:gdLst/>
              <a:ahLst/>
              <a:cxnLst/>
              <a:rect l="l" t="t" r="r" b="b"/>
              <a:pathLst>
                <a:path w="1348" h="914" extrusionOk="0">
                  <a:moveTo>
                    <a:pt x="1302" y="1"/>
                  </a:moveTo>
                  <a:cubicBezTo>
                    <a:pt x="891" y="320"/>
                    <a:pt x="457" y="594"/>
                    <a:pt x="1" y="868"/>
                  </a:cubicBezTo>
                  <a:lnTo>
                    <a:pt x="24" y="914"/>
                  </a:lnTo>
                  <a:cubicBezTo>
                    <a:pt x="480" y="663"/>
                    <a:pt x="937" y="366"/>
                    <a:pt x="1348" y="46"/>
                  </a:cubicBezTo>
                  <a:lnTo>
                    <a:pt x="1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5"/>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5"/>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5"/>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5"/>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5"/>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5"/>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5"/>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5"/>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5"/>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5"/>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5"/>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5"/>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5"/>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5"/>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5"/>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5"/>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5"/>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5"/>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5"/>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5"/>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5"/>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5"/>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9" name="Google Shape;699;p15"/>
          <p:cNvGrpSpPr/>
          <p:nvPr/>
        </p:nvGrpSpPr>
        <p:grpSpPr>
          <a:xfrm>
            <a:off x="-775933" y="-993926"/>
            <a:ext cx="6367976" cy="7141263"/>
            <a:chOff x="21200" y="-3584750"/>
            <a:chExt cx="864525" cy="969525"/>
          </a:xfrm>
        </p:grpSpPr>
        <p:sp>
          <p:nvSpPr>
            <p:cNvPr id="700" name="Google Shape;700;p15"/>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5"/>
            <p:cNvSpPr/>
            <p:nvPr/>
          </p:nvSpPr>
          <p:spPr>
            <a:xfrm>
              <a:off x="195225" y="-2663175"/>
              <a:ext cx="33700" cy="22850"/>
            </a:xfrm>
            <a:custGeom>
              <a:avLst/>
              <a:gdLst/>
              <a:ahLst/>
              <a:cxnLst/>
              <a:rect l="l" t="t" r="r" b="b"/>
              <a:pathLst>
                <a:path w="1348" h="914" extrusionOk="0">
                  <a:moveTo>
                    <a:pt x="1302" y="1"/>
                  </a:moveTo>
                  <a:cubicBezTo>
                    <a:pt x="891" y="320"/>
                    <a:pt x="457" y="594"/>
                    <a:pt x="1" y="868"/>
                  </a:cubicBezTo>
                  <a:lnTo>
                    <a:pt x="24" y="914"/>
                  </a:lnTo>
                  <a:cubicBezTo>
                    <a:pt x="480" y="663"/>
                    <a:pt x="937" y="366"/>
                    <a:pt x="1348" y="46"/>
                  </a:cubicBezTo>
                  <a:lnTo>
                    <a:pt x="1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5"/>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5"/>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5"/>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5"/>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5"/>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5"/>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5"/>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5"/>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5"/>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5"/>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5"/>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5"/>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5"/>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5"/>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5"/>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5"/>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5"/>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5"/>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5"/>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5"/>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5"/>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5"/>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5"/>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5"/>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5"/>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5"/>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5"/>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5"/>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5"/>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5"/>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15"/>
          <p:cNvGrpSpPr/>
          <p:nvPr/>
        </p:nvGrpSpPr>
        <p:grpSpPr>
          <a:xfrm>
            <a:off x="-649741" y="3778561"/>
            <a:ext cx="9286693" cy="4688483"/>
            <a:chOff x="-771906" y="3519721"/>
            <a:chExt cx="6965020" cy="3516362"/>
          </a:xfrm>
        </p:grpSpPr>
        <p:sp>
          <p:nvSpPr>
            <p:cNvPr id="745" name="Google Shape;745;p15"/>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5"/>
          <p:cNvGrpSpPr/>
          <p:nvPr/>
        </p:nvGrpSpPr>
        <p:grpSpPr>
          <a:xfrm>
            <a:off x="4157310" y="5287262"/>
            <a:ext cx="8626063" cy="2008276"/>
            <a:chOff x="2674457" y="4537746"/>
            <a:chExt cx="6469547" cy="1506207"/>
          </a:xfrm>
        </p:grpSpPr>
        <p:sp>
          <p:nvSpPr>
            <p:cNvPr id="751" name="Google Shape;751;p15"/>
            <p:cNvSpPr/>
            <p:nvPr/>
          </p:nvSpPr>
          <p:spPr>
            <a:xfrm flipH="1">
              <a:off x="2674457" y="4537746"/>
              <a:ext cx="6469547" cy="1506207"/>
            </a:xfrm>
            <a:custGeom>
              <a:avLst/>
              <a:gdLst/>
              <a:ahLst/>
              <a:cxnLst/>
              <a:rect l="l" t="t" r="r" b="b"/>
              <a:pathLst>
                <a:path w="39671" h="9236" extrusionOk="0">
                  <a:moveTo>
                    <a:pt x="10262" y="1"/>
                  </a:moveTo>
                  <a:cubicBezTo>
                    <a:pt x="7397" y="1"/>
                    <a:pt x="4509" y="1377"/>
                    <a:pt x="1986" y="2754"/>
                  </a:cubicBezTo>
                  <a:cubicBezTo>
                    <a:pt x="1278" y="3187"/>
                    <a:pt x="616" y="3621"/>
                    <a:pt x="0" y="4055"/>
                  </a:cubicBezTo>
                  <a:lnTo>
                    <a:pt x="0" y="9236"/>
                  </a:lnTo>
                  <a:lnTo>
                    <a:pt x="39671" y="9236"/>
                  </a:lnTo>
                  <a:lnTo>
                    <a:pt x="26021" y="3301"/>
                  </a:lnTo>
                  <a:cubicBezTo>
                    <a:pt x="25244" y="2960"/>
                    <a:pt x="24472" y="2770"/>
                    <a:pt x="23716" y="2770"/>
                  </a:cubicBezTo>
                  <a:cubicBezTo>
                    <a:pt x="23007" y="2770"/>
                    <a:pt x="22312" y="2937"/>
                    <a:pt x="21639" y="3301"/>
                  </a:cubicBezTo>
                  <a:cubicBezTo>
                    <a:pt x="21199" y="3498"/>
                    <a:pt x="20776" y="3601"/>
                    <a:pt x="20354" y="3601"/>
                  </a:cubicBezTo>
                  <a:cubicBezTo>
                    <a:pt x="19943" y="3601"/>
                    <a:pt x="19532" y="3504"/>
                    <a:pt x="19105" y="3301"/>
                  </a:cubicBezTo>
                  <a:cubicBezTo>
                    <a:pt x="19105" y="3301"/>
                    <a:pt x="13604" y="722"/>
                    <a:pt x="13604" y="722"/>
                  </a:cubicBezTo>
                  <a:cubicBezTo>
                    <a:pt x="12509" y="213"/>
                    <a:pt x="11387" y="1"/>
                    <a:pt x="10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flipH="1">
              <a:off x="4729265" y="4540030"/>
              <a:ext cx="4414739" cy="1503924"/>
            </a:xfrm>
            <a:custGeom>
              <a:avLst/>
              <a:gdLst/>
              <a:ahLst/>
              <a:cxnLst/>
              <a:rect l="l" t="t" r="r" b="b"/>
              <a:pathLst>
                <a:path w="27071" h="9222" extrusionOk="0">
                  <a:moveTo>
                    <a:pt x="9975" y="1"/>
                  </a:moveTo>
                  <a:cubicBezTo>
                    <a:pt x="7213" y="69"/>
                    <a:pt x="4428" y="1416"/>
                    <a:pt x="1986" y="2740"/>
                  </a:cubicBezTo>
                  <a:cubicBezTo>
                    <a:pt x="1278" y="3173"/>
                    <a:pt x="616" y="3607"/>
                    <a:pt x="0" y="4041"/>
                  </a:cubicBezTo>
                  <a:lnTo>
                    <a:pt x="0" y="9222"/>
                  </a:lnTo>
                  <a:lnTo>
                    <a:pt x="27071" y="9222"/>
                  </a:lnTo>
                  <a:cubicBezTo>
                    <a:pt x="27025" y="9085"/>
                    <a:pt x="26957" y="8971"/>
                    <a:pt x="26888" y="8834"/>
                  </a:cubicBezTo>
                  <a:cubicBezTo>
                    <a:pt x="26363" y="7852"/>
                    <a:pt x="25222" y="7350"/>
                    <a:pt x="24172" y="7122"/>
                  </a:cubicBezTo>
                  <a:cubicBezTo>
                    <a:pt x="23608" y="6992"/>
                    <a:pt x="23034" y="6939"/>
                    <a:pt x="22459" y="6939"/>
                  </a:cubicBezTo>
                  <a:cubicBezTo>
                    <a:pt x="21824" y="6939"/>
                    <a:pt x="21188" y="7003"/>
                    <a:pt x="20566" y="7099"/>
                  </a:cubicBezTo>
                  <a:cubicBezTo>
                    <a:pt x="19539" y="7259"/>
                    <a:pt x="18557" y="7601"/>
                    <a:pt x="17507" y="7715"/>
                  </a:cubicBezTo>
                  <a:cubicBezTo>
                    <a:pt x="17337" y="7735"/>
                    <a:pt x="17151" y="7748"/>
                    <a:pt x="16960" y="7748"/>
                  </a:cubicBezTo>
                  <a:cubicBezTo>
                    <a:pt x="16253" y="7748"/>
                    <a:pt x="15486" y="7567"/>
                    <a:pt x="15270" y="6848"/>
                  </a:cubicBezTo>
                  <a:cubicBezTo>
                    <a:pt x="15156" y="6506"/>
                    <a:pt x="15179" y="6118"/>
                    <a:pt x="15202" y="5753"/>
                  </a:cubicBezTo>
                  <a:cubicBezTo>
                    <a:pt x="15225" y="5410"/>
                    <a:pt x="15225" y="4999"/>
                    <a:pt x="15065" y="4680"/>
                  </a:cubicBezTo>
                  <a:cubicBezTo>
                    <a:pt x="14859" y="4337"/>
                    <a:pt x="14494" y="4132"/>
                    <a:pt x="14129" y="4018"/>
                  </a:cubicBezTo>
                  <a:cubicBezTo>
                    <a:pt x="13695" y="3904"/>
                    <a:pt x="13262" y="3858"/>
                    <a:pt x="12805" y="3858"/>
                  </a:cubicBezTo>
                  <a:cubicBezTo>
                    <a:pt x="12371" y="3835"/>
                    <a:pt x="11915" y="3835"/>
                    <a:pt x="11481" y="3812"/>
                  </a:cubicBezTo>
                  <a:cubicBezTo>
                    <a:pt x="11070" y="3790"/>
                    <a:pt x="10660" y="3721"/>
                    <a:pt x="10317" y="3516"/>
                  </a:cubicBezTo>
                  <a:cubicBezTo>
                    <a:pt x="9906" y="3310"/>
                    <a:pt x="9587" y="2945"/>
                    <a:pt x="9404" y="2511"/>
                  </a:cubicBezTo>
                  <a:cubicBezTo>
                    <a:pt x="9222" y="2055"/>
                    <a:pt x="9222" y="1575"/>
                    <a:pt x="9336" y="1096"/>
                  </a:cubicBezTo>
                  <a:cubicBezTo>
                    <a:pt x="9450" y="685"/>
                    <a:pt x="9678" y="297"/>
                    <a:pt x="9975"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15"/>
          <p:cNvGrpSpPr/>
          <p:nvPr/>
        </p:nvGrpSpPr>
        <p:grpSpPr>
          <a:xfrm>
            <a:off x="10974058" y="5837767"/>
            <a:ext cx="1903801" cy="1289792"/>
            <a:chOff x="8230543" y="4378325"/>
            <a:chExt cx="1427851" cy="967344"/>
          </a:xfrm>
        </p:grpSpPr>
        <p:sp>
          <p:nvSpPr>
            <p:cNvPr id="754" name="Google Shape;754;p15"/>
            <p:cNvSpPr/>
            <p:nvPr/>
          </p:nvSpPr>
          <p:spPr>
            <a:xfrm>
              <a:off x="8230543" y="4378325"/>
              <a:ext cx="1427851" cy="967344"/>
            </a:xfrm>
            <a:custGeom>
              <a:avLst/>
              <a:gdLst/>
              <a:ahLst/>
              <a:cxnLst/>
              <a:rect l="l" t="t" r="r" b="b"/>
              <a:pathLst>
                <a:path w="15317" h="10377" extrusionOk="0">
                  <a:moveTo>
                    <a:pt x="9312" y="0"/>
                  </a:moveTo>
                  <a:cubicBezTo>
                    <a:pt x="9143" y="0"/>
                    <a:pt x="8972" y="28"/>
                    <a:pt x="8811" y="79"/>
                  </a:cubicBezTo>
                  <a:cubicBezTo>
                    <a:pt x="8149" y="239"/>
                    <a:pt x="7533" y="695"/>
                    <a:pt x="7305" y="1334"/>
                  </a:cubicBezTo>
                  <a:cubicBezTo>
                    <a:pt x="7191" y="1722"/>
                    <a:pt x="7213" y="2156"/>
                    <a:pt x="7373" y="2521"/>
                  </a:cubicBezTo>
                  <a:cubicBezTo>
                    <a:pt x="7212" y="2433"/>
                    <a:pt x="7042" y="2392"/>
                    <a:pt x="6868" y="2392"/>
                  </a:cubicBezTo>
                  <a:cubicBezTo>
                    <a:pt x="6771" y="2392"/>
                    <a:pt x="6673" y="2405"/>
                    <a:pt x="6574" y="2430"/>
                  </a:cubicBezTo>
                  <a:cubicBezTo>
                    <a:pt x="6049" y="2567"/>
                    <a:pt x="5661" y="3160"/>
                    <a:pt x="5753" y="3708"/>
                  </a:cubicBezTo>
                  <a:cubicBezTo>
                    <a:pt x="5470" y="3471"/>
                    <a:pt x="5111" y="3362"/>
                    <a:pt x="4746" y="3362"/>
                  </a:cubicBezTo>
                  <a:cubicBezTo>
                    <a:pt x="4020" y="3362"/>
                    <a:pt x="3272" y="3793"/>
                    <a:pt x="3059" y="4507"/>
                  </a:cubicBezTo>
                  <a:cubicBezTo>
                    <a:pt x="2902" y="3894"/>
                    <a:pt x="2261" y="3470"/>
                    <a:pt x="1631" y="3470"/>
                  </a:cubicBezTo>
                  <a:cubicBezTo>
                    <a:pt x="1439" y="3470"/>
                    <a:pt x="1249" y="3509"/>
                    <a:pt x="1073" y="3594"/>
                  </a:cubicBezTo>
                  <a:cubicBezTo>
                    <a:pt x="320" y="3959"/>
                    <a:pt x="46" y="5032"/>
                    <a:pt x="526" y="5717"/>
                  </a:cubicBezTo>
                  <a:cubicBezTo>
                    <a:pt x="480" y="5785"/>
                    <a:pt x="434" y="5876"/>
                    <a:pt x="411" y="5945"/>
                  </a:cubicBezTo>
                  <a:cubicBezTo>
                    <a:pt x="1" y="7063"/>
                    <a:pt x="548" y="8387"/>
                    <a:pt x="1484" y="9140"/>
                  </a:cubicBezTo>
                  <a:cubicBezTo>
                    <a:pt x="2489" y="9962"/>
                    <a:pt x="3812" y="10213"/>
                    <a:pt x="5113" y="10327"/>
                  </a:cubicBezTo>
                  <a:cubicBezTo>
                    <a:pt x="5532" y="10359"/>
                    <a:pt x="5955" y="10376"/>
                    <a:pt x="6380" y="10376"/>
                  </a:cubicBezTo>
                  <a:cubicBezTo>
                    <a:pt x="8983" y="10376"/>
                    <a:pt x="11632" y="9746"/>
                    <a:pt x="13673" y="8136"/>
                  </a:cubicBezTo>
                  <a:cubicBezTo>
                    <a:pt x="14540" y="7451"/>
                    <a:pt x="15316" y="6470"/>
                    <a:pt x="15248" y="5374"/>
                  </a:cubicBezTo>
                  <a:cubicBezTo>
                    <a:pt x="15225" y="4690"/>
                    <a:pt x="14860" y="4050"/>
                    <a:pt x="14472" y="3480"/>
                  </a:cubicBezTo>
                  <a:cubicBezTo>
                    <a:pt x="13719" y="2361"/>
                    <a:pt x="12851" y="1311"/>
                    <a:pt x="11870" y="353"/>
                  </a:cubicBezTo>
                  <a:lnTo>
                    <a:pt x="10386" y="1083"/>
                  </a:lnTo>
                  <a:cubicBezTo>
                    <a:pt x="10500" y="764"/>
                    <a:pt x="10318" y="376"/>
                    <a:pt x="10021" y="193"/>
                  </a:cubicBezTo>
                  <a:cubicBezTo>
                    <a:pt x="9998" y="170"/>
                    <a:pt x="9952" y="147"/>
                    <a:pt x="9930" y="147"/>
                  </a:cubicBezTo>
                  <a:cubicBezTo>
                    <a:pt x="9738" y="45"/>
                    <a:pt x="9526" y="0"/>
                    <a:pt x="9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5"/>
            <p:cNvSpPr/>
            <p:nvPr/>
          </p:nvSpPr>
          <p:spPr>
            <a:xfrm>
              <a:off x="8230543" y="4396224"/>
              <a:ext cx="1427851" cy="949446"/>
            </a:xfrm>
            <a:custGeom>
              <a:avLst/>
              <a:gdLst/>
              <a:ahLst/>
              <a:cxnLst/>
              <a:rect l="l" t="t" r="r" b="b"/>
              <a:pathLst>
                <a:path w="15317" h="10185" extrusionOk="0">
                  <a:moveTo>
                    <a:pt x="10021" y="1"/>
                  </a:moveTo>
                  <a:cubicBezTo>
                    <a:pt x="9724" y="781"/>
                    <a:pt x="9563" y="1937"/>
                    <a:pt x="8862" y="1937"/>
                  </a:cubicBezTo>
                  <a:cubicBezTo>
                    <a:pt x="8702" y="1937"/>
                    <a:pt x="8512" y="1876"/>
                    <a:pt x="8286" y="1736"/>
                  </a:cubicBezTo>
                  <a:lnTo>
                    <a:pt x="8286" y="1736"/>
                  </a:lnTo>
                  <a:cubicBezTo>
                    <a:pt x="8492" y="2101"/>
                    <a:pt x="8720" y="2489"/>
                    <a:pt x="8697" y="2900"/>
                  </a:cubicBezTo>
                  <a:cubicBezTo>
                    <a:pt x="8657" y="3263"/>
                    <a:pt x="8348" y="3627"/>
                    <a:pt x="7993" y="3627"/>
                  </a:cubicBezTo>
                  <a:cubicBezTo>
                    <a:pt x="7947" y="3627"/>
                    <a:pt x="7900" y="3621"/>
                    <a:pt x="7852" y="3607"/>
                  </a:cubicBezTo>
                  <a:lnTo>
                    <a:pt x="7852" y="3607"/>
                  </a:lnTo>
                  <a:cubicBezTo>
                    <a:pt x="8104" y="3881"/>
                    <a:pt x="7898" y="4361"/>
                    <a:pt x="7579" y="4498"/>
                  </a:cubicBezTo>
                  <a:cubicBezTo>
                    <a:pt x="7439" y="4553"/>
                    <a:pt x="7292" y="4575"/>
                    <a:pt x="7143" y="4575"/>
                  </a:cubicBezTo>
                  <a:cubicBezTo>
                    <a:pt x="6924" y="4575"/>
                    <a:pt x="6700" y="4529"/>
                    <a:pt x="6483" y="4475"/>
                  </a:cubicBezTo>
                  <a:cubicBezTo>
                    <a:pt x="6164" y="5097"/>
                    <a:pt x="5465" y="5463"/>
                    <a:pt x="4785" y="5463"/>
                  </a:cubicBezTo>
                  <a:cubicBezTo>
                    <a:pt x="4493" y="5463"/>
                    <a:pt x="4204" y="5395"/>
                    <a:pt x="3949" y="5251"/>
                  </a:cubicBezTo>
                  <a:cubicBezTo>
                    <a:pt x="3858" y="5639"/>
                    <a:pt x="3539" y="5981"/>
                    <a:pt x="3150" y="6095"/>
                  </a:cubicBezTo>
                  <a:cubicBezTo>
                    <a:pt x="3050" y="6125"/>
                    <a:pt x="2944" y="6139"/>
                    <a:pt x="2838" y="6139"/>
                  </a:cubicBezTo>
                  <a:cubicBezTo>
                    <a:pt x="2536" y="6139"/>
                    <a:pt x="2229" y="6024"/>
                    <a:pt x="2009" y="5821"/>
                  </a:cubicBezTo>
                  <a:cubicBezTo>
                    <a:pt x="1799" y="5942"/>
                    <a:pt x="1563" y="5996"/>
                    <a:pt x="1321" y="5996"/>
                  </a:cubicBezTo>
                  <a:cubicBezTo>
                    <a:pt x="1011" y="5996"/>
                    <a:pt x="693" y="5907"/>
                    <a:pt x="411" y="5753"/>
                  </a:cubicBezTo>
                  <a:lnTo>
                    <a:pt x="411" y="5753"/>
                  </a:lnTo>
                  <a:cubicBezTo>
                    <a:pt x="1" y="6871"/>
                    <a:pt x="548" y="8195"/>
                    <a:pt x="1484" y="8948"/>
                  </a:cubicBezTo>
                  <a:cubicBezTo>
                    <a:pt x="2489" y="9770"/>
                    <a:pt x="3812" y="10021"/>
                    <a:pt x="5113" y="10135"/>
                  </a:cubicBezTo>
                  <a:cubicBezTo>
                    <a:pt x="5532" y="10167"/>
                    <a:pt x="5955" y="10184"/>
                    <a:pt x="6380" y="10184"/>
                  </a:cubicBezTo>
                  <a:cubicBezTo>
                    <a:pt x="8983" y="10184"/>
                    <a:pt x="11632" y="9554"/>
                    <a:pt x="13673" y="7944"/>
                  </a:cubicBezTo>
                  <a:cubicBezTo>
                    <a:pt x="14540" y="7259"/>
                    <a:pt x="15316" y="6278"/>
                    <a:pt x="15248" y="5182"/>
                  </a:cubicBezTo>
                  <a:cubicBezTo>
                    <a:pt x="15225" y="4498"/>
                    <a:pt x="14860" y="3858"/>
                    <a:pt x="14472" y="3288"/>
                  </a:cubicBezTo>
                  <a:cubicBezTo>
                    <a:pt x="13719" y="2169"/>
                    <a:pt x="12851" y="1119"/>
                    <a:pt x="11870" y="161"/>
                  </a:cubicBezTo>
                  <a:lnTo>
                    <a:pt x="10386" y="891"/>
                  </a:lnTo>
                  <a:cubicBezTo>
                    <a:pt x="10500" y="572"/>
                    <a:pt x="10318" y="184"/>
                    <a:pt x="1002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7" name="Google Shape;757;p15"/>
          <p:cNvSpPr txBox="1">
            <a:spLocks noGrp="1"/>
          </p:cNvSpPr>
          <p:nvPr>
            <p:ph type="subTitle" idx="1"/>
          </p:nvPr>
        </p:nvSpPr>
        <p:spPr>
          <a:xfrm>
            <a:off x="953297" y="1885767"/>
            <a:ext cx="2907200" cy="55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758" name="Google Shape;758;p15"/>
          <p:cNvSpPr txBox="1">
            <a:spLocks noGrp="1"/>
          </p:cNvSpPr>
          <p:nvPr>
            <p:ph type="subTitle" idx="2"/>
          </p:nvPr>
        </p:nvSpPr>
        <p:spPr>
          <a:xfrm>
            <a:off x="953300" y="2341767"/>
            <a:ext cx="2907200" cy="12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59" name="Google Shape;759;p15"/>
          <p:cNvSpPr txBox="1">
            <a:spLocks noGrp="1"/>
          </p:cNvSpPr>
          <p:nvPr>
            <p:ph type="subTitle" idx="3"/>
          </p:nvPr>
        </p:nvSpPr>
        <p:spPr>
          <a:xfrm>
            <a:off x="4642384" y="2341767"/>
            <a:ext cx="2907200" cy="12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0" name="Google Shape;760;p15"/>
          <p:cNvSpPr txBox="1">
            <a:spLocks noGrp="1"/>
          </p:cNvSpPr>
          <p:nvPr>
            <p:ph type="subTitle" idx="4"/>
          </p:nvPr>
        </p:nvSpPr>
        <p:spPr>
          <a:xfrm>
            <a:off x="8331501" y="2341767"/>
            <a:ext cx="2907200" cy="12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1" name="Google Shape;761;p15"/>
          <p:cNvSpPr txBox="1">
            <a:spLocks noGrp="1"/>
          </p:cNvSpPr>
          <p:nvPr>
            <p:ph type="subTitle" idx="5"/>
          </p:nvPr>
        </p:nvSpPr>
        <p:spPr>
          <a:xfrm>
            <a:off x="4642384" y="1885767"/>
            <a:ext cx="2907200" cy="55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762" name="Google Shape;762;p15"/>
          <p:cNvSpPr txBox="1">
            <a:spLocks noGrp="1"/>
          </p:cNvSpPr>
          <p:nvPr>
            <p:ph type="subTitle" idx="6"/>
          </p:nvPr>
        </p:nvSpPr>
        <p:spPr>
          <a:xfrm>
            <a:off x="8331503" y="1885767"/>
            <a:ext cx="2907200" cy="55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763" name="Google Shape;763;p15"/>
          <p:cNvSpPr>
            <a:spLocks noGrp="1"/>
          </p:cNvSpPr>
          <p:nvPr>
            <p:ph type="pic" idx="7"/>
          </p:nvPr>
        </p:nvSpPr>
        <p:spPr>
          <a:xfrm>
            <a:off x="953300" y="3738333"/>
            <a:ext cx="10272000" cy="2406800"/>
          </a:xfrm>
          <a:prstGeom prst="roundRect">
            <a:avLst>
              <a:gd name="adj" fmla="val 16667"/>
            </a:avLst>
          </a:prstGeom>
          <a:noFill/>
          <a:ln>
            <a:noFill/>
          </a:ln>
        </p:spPr>
      </p:sp>
    </p:spTree>
    <p:extLst>
      <p:ext uri="{BB962C8B-B14F-4D97-AF65-F5344CB8AC3E}">
        <p14:creationId xmlns:p14="http://schemas.microsoft.com/office/powerpoint/2010/main" val="2566700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64"/>
        <p:cNvGrpSpPr/>
        <p:nvPr/>
      </p:nvGrpSpPr>
      <p:grpSpPr>
        <a:xfrm>
          <a:off x="0" y="0"/>
          <a:ext cx="0" cy="0"/>
          <a:chOff x="0" y="0"/>
          <a:chExt cx="0" cy="0"/>
        </a:xfrm>
      </p:grpSpPr>
      <p:grpSp>
        <p:nvGrpSpPr>
          <p:cNvPr id="765" name="Google Shape;765;p16"/>
          <p:cNvGrpSpPr/>
          <p:nvPr/>
        </p:nvGrpSpPr>
        <p:grpSpPr>
          <a:xfrm rot="-1328130">
            <a:off x="-4876046" y="-2395240"/>
            <a:ext cx="12591780" cy="3440712"/>
            <a:chOff x="-60977" y="-805488"/>
            <a:chExt cx="9443788" cy="2580521"/>
          </a:xfrm>
        </p:grpSpPr>
        <p:sp>
          <p:nvSpPr>
            <p:cNvPr id="766" name="Google Shape;766;p16"/>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6"/>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6"/>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16"/>
          <p:cNvGrpSpPr/>
          <p:nvPr/>
        </p:nvGrpSpPr>
        <p:grpSpPr>
          <a:xfrm rot="1609278">
            <a:off x="5410855" y="-1985122"/>
            <a:ext cx="12591461" cy="3440625"/>
            <a:chOff x="-60977" y="-805488"/>
            <a:chExt cx="9443788" cy="2580521"/>
          </a:xfrm>
        </p:grpSpPr>
        <p:sp>
          <p:nvSpPr>
            <p:cNvPr id="770" name="Google Shape;770;p16"/>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6"/>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6"/>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16"/>
          <p:cNvGrpSpPr/>
          <p:nvPr/>
        </p:nvGrpSpPr>
        <p:grpSpPr>
          <a:xfrm flipH="1">
            <a:off x="-3257194" y="3520916"/>
            <a:ext cx="17741935" cy="6614779"/>
            <a:chOff x="-2211721" y="2679387"/>
            <a:chExt cx="13306451" cy="4961084"/>
          </a:xfrm>
        </p:grpSpPr>
        <p:sp>
          <p:nvSpPr>
            <p:cNvPr id="774" name="Google Shape;774;p16"/>
            <p:cNvSpPr/>
            <p:nvPr/>
          </p:nvSpPr>
          <p:spPr>
            <a:xfrm>
              <a:off x="126998" y="4595200"/>
              <a:ext cx="8207880"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6"/>
            <p:cNvSpPr/>
            <p:nvPr/>
          </p:nvSpPr>
          <p:spPr>
            <a:xfrm>
              <a:off x="154881" y="48799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6"/>
            <p:cNvSpPr/>
            <p:nvPr/>
          </p:nvSpPr>
          <p:spPr>
            <a:xfrm>
              <a:off x="4641467" y="48410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6"/>
            <p:cNvSpPr/>
            <p:nvPr/>
          </p:nvSpPr>
          <p:spPr>
            <a:xfrm>
              <a:off x="2690055" y="476865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6"/>
            <p:cNvSpPr/>
            <p:nvPr/>
          </p:nvSpPr>
          <p:spPr>
            <a:xfrm>
              <a:off x="709419" y="48351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6"/>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6"/>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6"/>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6"/>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6"/>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16"/>
          <p:cNvGrpSpPr/>
          <p:nvPr/>
        </p:nvGrpSpPr>
        <p:grpSpPr>
          <a:xfrm flipH="1">
            <a:off x="9591674" y="4786500"/>
            <a:ext cx="3142805" cy="2214635"/>
            <a:chOff x="-797200" y="3464625"/>
            <a:chExt cx="2357104" cy="1660976"/>
          </a:xfrm>
        </p:grpSpPr>
        <p:sp>
          <p:nvSpPr>
            <p:cNvPr id="785" name="Google Shape;785;p16"/>
            <p:cNvSpPr/>
            <p:nvPr/>
          </p:nvSpPr>
          <p:spPr>
            <a:xfrm>
              <a:off x="-540540" y="3464625"/>
              <a:ext cx="829201" cy="1021900"/>
            </a:xfrm>
            <a:custGeom>
              <a:avLst/>
              <a:gdLst/>
              <a:ahLst/>
              <a:cxnLst/>
              <a:rect l="l" t="t" r="r" b="b"/>
              <a:pathLst>
                <a:path w="6119" h="7541" extrusionOk="0">
                  <a:moveTo>
                    <a:pt x="2290" y="1"/>
                  </a:moveTo>
                  <a:cubicBezTo>
                    <a:pt x="2280" y="1"/>
                    <a:pt x="2270" y="1"/>
                    <a:pt x="2261" y="2"/>
                  </a:cubicBezTo>
                  <a:cubicBezTo>
                    <a:pt x="2124" y="25"/>
                    <a:pt x="2009" y="162"/>
                    <a:pt x="1964" y="322"/>
                  </a:cubicBezTo>
                  <a:cubicBezTo>
                    <a:pt x="1941" y="459"/>
                    <a:pt x="1964" y="618"/>
                    <a:pt x="1987" y="755"/>
                  </a:cubicBezTo>
                  <a:cubicBezTo>
                    <a:pt x="2146" y="1645"/>
                    <a:pt x="2306" y="2513"/>
                    <a:pt x="2466" y="3403"/>
                  </a:cubicBezTo>
                  <a:cubicBezTo>
                    <a:pt x="2283" y="3015"/>
                    <a:pt x="2078" y="2627"/>
                    <a:pt x="1895" y="2239"/>
                  </a:cubicBezTo>
                  <a:cubicBezTo>
                    <a:pt x="1804" y="2056"/>
                    <a:pt x="1667" y="1851"/>
                    <a:pt x="1462" y="1805"/>
                  </a:cubicBezTo>
                  <a:cubicBezTo>
                    <a:pt x="1449" y="1804"/>
                    <a:pt x="1436" y="1803"/>
                    <a:pt x="1423" y="1803"/>
                  </a:cubicBezTo>
                  <a:cubicBezTo>
                    <a:pt x="1213" y="1803"/>
                    <a:pt x="1048" y="1977"/>
                    <a:pt x="1005" y="2170"/>
                  </a:cubicBezTo>
                  <a:cubicBezTo>
                    <a:pt x="960" y="2399"/>
                    <a:pt x="1005" y="2604"/>
                    <a:pt x="1074" y="2810"/>
                  </a:cubicBezTo>
                  <a:cubicBezTo>
                    <a:pt x="1325" y="3540"/>
                    <a:pt x="1690" y="4225"/>
                    <a:pt x="2169" y="4818"/>
                  </a:cubicBezTo>
                  <a:cubicBezTo>
                    <a:pt x="1804" y="4476"/>
                    <a:pt x="1393" y="4179"/>
                    <a:pt x="960" y="3951"/>
                  </a:cubicBezTo>
                  <a:cubicBezTo>
                    <a:pt x="817" y="3865"/>
                    <a:pt x="648" y="3798"/>
                    <a:pt x="486" y="3798"/>
                  </a:cubicBezTo>
                  <a:cubicBezTo>
                    <a:pt x="388" y="3798"/>
                    <a:pt x="292" y="3822"/>
                    <a:pt x="206" y="3882"/>
                  </a:cubicBezTo>
                  <a:cubicBezTo>
                    <a:pt x="69" y="3974"/>
                    <a:pt x="1" y="4179"/>
                    <a:pt x="24" y="4339"/>
                  </a:cubicBezTo>
                  <a:cubicBezTo>
                    <a:pt x="24" y="4521"/>
                    <a:pt x="115" y="4681"/>
                    <a:pt x="183" y="4841"/>
                  </a:cubicBezTo>
                  <a:cubicBezTo>
                    <a:pt x="412" y="5275"/>
                    <a:pt x="708" y="5685"/>
                    <a:pt x="1051" y="6028"/>
                  </a:cubicBezTo>
                  <a:cubicBezTo>
                    <a:pt x="1644" y="6667"/>
                    <a:pt x="2398" y="7192"/>
                    <a:pt x="3219" y="7489"/>
                  </a:cubicBezTo>
                  <a:cubicBezTo>
                    <a:pt x="3315" y="7524"/>
                    <a:pt x="3413" y="7541"/>
                    <a:pt x="3511" y="7541"/>
                  </a:cubicBezTo>
                  <a:cubicBezTo>
                    <a:pt x="4230" y="7541"/>
                    <a:pt x="4983" y="6670"/>
                    <a:pt x="5365" y="6188"/>
                  </a:cubicBezTo>
                  <a:cubicBezTo>
                    <a:pt x="5821" y="5594"/>
                    <a:pt x="6118" y="4795"/>
                    <a:pt x="5913" y="4065"/>
                  </a:cubicBezTo>
                  <a:cubicBezTo>
                    <a:pt x="5844" y="3791"/>
                    <a:pt x="5662" y="3517"/>
                    <a:pt x="5388" y="3517"/>
                  </a:cubicBezTo>
                  <a:cubicBezTo>
                    <a:pt x="5251" y="3517"/>
                    <a:pt x="5114" y="3586"/>
                    <a:pt x="5000" y="3677"/>
                  </a:cubicBezTo>
                  <a:cubicBezTo>
                    <a:pt x="4749" y="3882"/>
                    <a:pt x="4520" y="4156"/>
                    <a:pt x="4360" y="4453"/>
                  </a:cubicBezTo>
                  <a:cubicBezTo>
                    <a:pt x="4634" y="3723"/>
                    <a:pt x="4680" y="2901"/>
                    <a:pt x="4520" y="2148"/>
                  </a:cubicBezTo>
                  <a:cubicBezTo>
                    <a:pt x="4475" y="1988"/>
                    <a:pt x="4429" y="1805"/>
                    <a:pt x="4338" y="1691"/>
                  </a:cubicBezTo>
                  <a:cubicBezTo>
                    <a:pt x="4244" y="1578"/>
                    <a:pt x="4103" y="1497"/>
                    <a:pt x="3968" y="1497"/>
                  </a:cubicBezTo>
                  <a:cubicBezTo>
                    <a:pt x="3938" y="1497"/>
                    <a:pt x="3909" y="1500"/>
                    <a:pt x="3881" y="1508"/>
                  </a:cubicBezTo>
                  <a:cubicBezTo>
                    <a:pt x="3630" y="1554"/>
                    <a:pt x="3539" y="1851"/>
                    <a:pt x="3493" y="2079"/>
                  </a:cubicBezTo>
                  <a:cubicBezTo>
                    <a:pt x="3425" y="2490"/>
                    <a:pt x="3379" y="2901"/>
                    <a:pt x="3402" y="3289"/>
                  </a:cubicBezTo>
                  <a:cubicBezTo>
                    <a:pt x="3288" y="2330"/>
                    <a:pt x="3082" y="1394"/>
                    <a:pt x="2763" y="481"/>
                  </a:cubicBezTo>
                  <a:cubicBezTo>
                    <a:pt x="2675" y="262"/>
                    <a:pt x="2524" y="1"/>
                    <a:pt x="2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6"/>
            <p:cNvSpPr/>
            <p:nvPr/>
          </p:nvSpPr>
          <p:spPr>
            <a:xfrm>
              <a:off x="-478610" y="3566937"/>
              <a:ext cx="668212" cy="918775"/>
            </a:xfrm>
            <a:custGeom>
              <a:avLst/>
              <a:gdLst/>
              <a:ahLst/>
              <a:cxnLst/>
              <a:rect l="l" t="t" r="r" b="b"/>
              <a:pathLst>
                <a:path w="4931" h="6780" extrusionOk="0">
                  <a:moveTo>
                    <a:pt x="1963" y="0"/>
                  </a:moveTo>
                  <a:cubicBezTo>
                    <a:pt x="1941" y="0"/>
                    <a:pt x="1918" y="23"/>
                    <a:pt x="1918" y="46"/>
                  </a:cubicBezTo>
                  <a:lnTo>
                    <a:pt x="2739" y="3926"/>
                  </a:lnTo>
                  <a:cubicBezTo>
                    <a:pt x="2329" y="3721"/>
                    <a:pt x="1941" y="3356"/>
                    <a:pt x="1644" y="2922"/>
                  </a:cubicBezTo>
                  <a:cubicBezTo>
                    <a:pt x="1347" y="2488"/>
                    <a:pt x="1119" y="2009"/>
                    <a:pt x="913" y="1530"/>
                  </a:cubicBezTo>
                  <a:cubicBezTo>
                    <a:pt x="891" y="1507"/>
                    <a:pt x="868" y="1507"/>
                    <a:pt x="845" y="1507"/>
                  </a:cubicBezTo>
                  <a:cubicBezTo>
                    <a:pt x="822" y="1530"/>
                    <a:pt x="822" y="1552"/>
                    <a:pt x="822" y="1575"/>
                  </a:cubicBezTo>
                  <a:cubicBezTo>
                    <a:pt x="1050" y="2055"/>
                    <a:pt x="1256" y="2534"/>
                    <a:pt x="1575" y="2990"/>
                  </a:cubicBezTo>
                  <a:cubicBezTo>
                    <a:pt x="1895" y="3447"/>
                    <a:pt x="2306" y="3812"/>
                    <a:pt x="2762" y="4040"/>
                  </a:cubicBezTo>
                  <a:lnTo>
                    <a:pt x="2854" y="4428"/>
                  </a:lnTo>
                  <a:cubicBezTo>
                    <a:pt x="2922" y="4839"/>
                    <a:pt x="3013" y="5250"/>
                    <a:pt x="3059" y="5661"/>
                  </a:cubicBezTo>
                  <a:cubicBezTo>
                    <a:pt x="2443" y="5570"/>
                    <a:pt x="1849" y="5319"/>
                    <a:pt x="1347" y="4953"/>
                  </a:cubicBezTo>
                  <a:cubicBezTo>
                    <a:pt x="822" y="4565"/>
                    <a:pt x="388" y="4063"/>
                    <a:pt x="92" y="3492"/>
                  </a:cubicBezTo>
                  <a:cubicBezTo>
                    <a:pt x="92" y="3470"/>
                    <a:pt x="69" y="3470"/>
                    <a:pt x="46" y="3470"/>
                  </a:cubicBezTo>
                  <a:cubicBezTo>
                    <a:pt x="23" y="3492"/>
                    <a:pt x="0" y="3515"/>
                    <a:pt x="23" y="3538"/>
                  </a:cubicBezTo>
                  <a:cubicBezTo>
                    <a:pt x="320" y="4132"/>
                    <a:pt x="754" y="4634"/>
                    <a:pt x="1279" y="5022"/>
                  </a:cubicBezTo>
                  <a:cubicBezTo>
                    <a:pt x="1804" y="5410"/>
                    <a:pt x="2420" y="5661"/>
                    <a:pt x="3082" y="5752"/>
                  </a:cubicBezTo>
                  <a:cubicBezTo>
                    <a:pt x="3082" y="5958"/>
                    <a:pt x="3105" y="6163"/>
                    <a:pt x="3105" y="6368"/>
                  </a:cubicBezTo>
                  <a:cubicBezTo>
                    <a:pt x="3105" y="6483"/>
                    <a:pt x="3082" y="6642"/>
                    <a:pt x="3059" y="6779"/>
                  </a:cubicBezTo>
                  <a:lnTo>
                    <a:pt x="3150" y="6779"/>
                  </a:lnTo>
                  <a:cubicBezTo>
                    <a:pt x="3173" y="6620"/>
                    <a:pt x="3196" y="6483"/>
                    <a:pt x="3196" y="6368"/>
                  </a:cubicBezTo>
                  <a:cubicBezTo>
                    <a:pt x="3196" y="6232"/>
                    <a:pt x="3196" y="6095"/>
                    <a:pt x="3173" y="5958"/>
                  </a:cubicBezTo>
                  <a:cubicBezTo>
                    <a:pt x="3515" y="5889"/>
                    <a:pt x="3835" y="5684"/>
                    <a:pt x="4086" y="5364"/>
                  </a:cubicBezTo>
                  <a:cubicBezTo>
                    <a:pt x="4314" y="5045"/>
                    <a:pt x="4497" y="4679"/>
                    <a:pt x="4634" y="4360"/>
                  </a:cubicBezTo>
                  <a:cubicBezTo>
                    <a:pt x="4748" y="4086"/>
                    <a:pt x="4885" y="3789"/>
                    <a:pt x="4931" y="3470"/>
                  </a:cubicBezTo>
                  <a:cubicBezTo>
                    <a:pt x="4931" y="3447"/>
                    <a:pt x="4908" y="3424"/>
                    <a:pt x="4885" y="3424"/>
                  </a:cubicBezTo>
                  <a:cubicBezTo>
                    <a:pt x="4862" y="3424"/>
                    <a:pt x="4839" y="3447"/>
                    <a:pt x="4839" y="3470"/>
                  </a:cubicBezTo>
                  <a:cubicBezTo>
                    <a:pt x="4816" y="3766"/>
                    <a:pt x="4680" y="4063"/>
                    <a:pt x="4543" y="4337"/>
                  </a:cubicBezTo>
                  <a:cubicBezTo>
                    <a:pt x="4406" y="4657"/>
                    <a:pt x="4246" y="4999"/>
                    <a:pt x="4018" y="5296"/>
                  </a:cubicBezTo>
                  <a:cubicBezTo>
                    <a:pt x="3767" y="5592"/>
                    <a:pt x="3470" y="5798"/>
                    <a:pt x="3173" y="5866"/>
                  </a:cubicBezTo>
                  <a:cubicBezTo>
                    <a:pt x="3127" y="5387"/>
                    <a:pt x="3036" y="4885"/>
                    <a:pt x="2922" y="4406"/>
                  </a:cubicBezTo>
                  <a:lnTo>
                    <a:pt x="2922" y="4337"/>
                  </a:lnTo>
                  <a:cubicBezTo>
                    <a:pt x="3105" y="4200"/>
                    <a:pt x="3242" y="3949"/>
                    <a:pt x="3333" y="3675"/>
                  </a:cubicBezTo>
                  <a:cubicBezTo>
                    <a:pt x="3424" y="3424"/>
                    <a:pt x="3447" y="3150"/>
                    <a:pt x="3470" y="2899"/>
                  </a:cubicBezTo>
                  <a:lnTo>
                    <a:pt x="3652" y="1324"/>
                  </a:lnTo>
                  <a:cubicBezTo>
                    <a:pt x="3652" y="1301"/>
                    <a:pt x="3630" y="1278"/>
                    <a:pt x="3607" y="1278"/>
                  </a:cubicBezTo>
                  <a:cubicBezTo>
                    <a:pt x="3584" y="1278"/>
                    <a:pt x="3561" y="1301"/>
                    <a:pt x="3561" y="1324"/>
                  </a:cubicBezTo>
                  <a:lnTo>
                    <a:pt x="3379" y="2899"/>
                  </a:lnTo>
                  <a:cubicBezTo>
                    <a:pt x="3356" y="3150"/>
                    <a:pt x="3333" y="3401"/>
                    <a:pt x="3264" y="3652"/>
                  </a:cubicBezTo>
                  <a:cubicBezTo>
                    <a:pt x="3173" y="3903"/>
                    <a:pt x="3036" y="4109"/>
                    <a:pt x="2899" y="4246"/>
                  </a:cubicBezTo>
                  <a:lnTo>
                    <a:pt x="2009" y="23"/>
                  </a:lnTo>
                  <a:cubicBezTo>
                    <a:pt x="2009" y="0"/>
                    <a:pt x="1986" y="0"/>
                    <a:pt x="1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6"/>
            <p:cNvSpPr/>
            <p:nvPr/>
          </p:nvSpPr>
          <p:spPr>
            <a:xfrm>
              <a:off x="-797200" y="4056543"/>
              <a:ext cx="2357104" cy="1069058"/>
            </a:xfrm>
            <a:custGeom>
              <a:avLst/>
              <a:gdLst/>
              <a:ahLst/>
              <a:cxnLst/>
              <a:rect l="l" t="t" r="r" b="b"/>
              <a:pathLst>
                <a:path w="17394" h="7889" extrusionOk="0">
                  <a:moveTo>
                    <a:pt x="4990" y="0"/>
                  </a:moveTo>
                  <a:cubicBezTo>
                    <a:pt x="4777" y="0"/>
                    <a:pt x="4559" y="62"/>
                    <a:pt x="4383" y="176"/>
                  </a:cubicBezTo>
                  <a:cubicBezTo>
                    <a:pt x="3995" y="427"/>
                    <a:pt x="3789" y="884"/>
                    <a:pt x="3721" y="1340"/>
                  </a:cubicBezTo>
                  <a:cubicBezTo>
                    <a:pt x="3675" y="1706"/>
                    <a:pt x="3721" y="2071"/>
                    <a:pt x="3767" y="2436"/>
                  </a:cubicBezTo>
                  <a:cubicBezTo>
                    <a:pt x="3652" y="2139"/>
                    <a:pt x="3333" y="1911"/>
                    <a:pt x="2990" y="1911"/>
                  </a:cubicBezTo>
                  <a:cubicBezTo>
                    <a:pt x="2557" y="1911"/>
                    <a:pt x="2169" y="2253"/>
                    <a:pt x="2009" y="2641"/>
                  </a:cubicBezTo>
                  <a:cubicBezTo>
                    <a:pt x="1895" y="2892"/>
                    <a:pt x="1872" y="3189"/>
                    <a:pt x="1872" y="3463"/>
                  </a:cubicBezTo>
                  <a:cubicBezTo>
                    <a:pt x="1745" y="3227"/>
                    <a:pt x="1503" y="3064"/>
                    <a:pt x="1248" y="3064"/>
                  </a:cubicBezTo>
                  <a:cubicBezTo>
                    <a:pt x="1182" y="3064"/>
                    <a:pt x="1116" y="3074"/>
                    <a:pt x="1050" y="3098"/>
                  </a:cubicBezTo>
                  <a:cubicBezTo>
                    <a:pt x="0" y="3440"/>
                    <a:pt x="708" y="5015"/>
                    <a:pt x="617" y="5746"/>
                  </a:cubicBezTo>
                  <a:cubicBezTo>
                    <a:pt x="457" y="6978"/>
                    <a:pt x="1621" y="7184"/>
                    <a:pt x="2671" y="7252"/>
                  </a:cubicBezTo>
                  <a:lnTo>
                    <a:pt x="15179" y="7868"/>
                  </a:lnTo>
                  <a:cubicBezTo>
                    <a:pt x="15343" y="7879"/>
                    <a:pt x="15506" y="7889"/>
                    <a:pt x="15667" y="7889"/>
                  </a:cubicBezTo>
                  <a:cubicBezTo>
                    <a:pt x="15866" y="7889"/>
                    <a:pt x="16063" y="7873"/>
                    <a:pt x="16252" y="7823"/>
                  </a:cubicBezTo>
                  <a:cubicBezTo>
                    <a:pt x="16617" y="7731"/>
                    <a:pt x="16960" y="7526"/>
                    <a:pt x="17097" y="7184"/>
                  </a:cubicBezTo>
                  <a:cubicBezTo>
                    <a:pt x="17393" y="6544"/>
                    <a:pt x="16800" y="5768"/>
                    <a:pt x="16115" y="5631"/>
                  </a:cubicBezTo>
                  <a:cubicBezTo>
                    <a:pt x="15997" y="5608"/>
                    <a:pt x="15879" y="5597"/>
                    <a:pt x="15761" y="5597"/>
                  </a:cubicBezTo>
                  <a:cubicBezTo>
                    <a:pt x="15310" y="5597"/>
                    <a:pt x="14865" y="5757"/>
                    <a:pt x="14449" y="5974"/>
                  </a:cubicBezTo>
                  <a:cubicBezTo>
                    <a:pt x="14814" y="5700"/>
                    <a:pt x="15019" y="5243"/>
                    <a:pt x="14997" y="4764"/>
                  </a:cubicBezTo>
                  <a:cubicBezTo>
                    <a:pt x="14951" y="4193"/>
                    <a:pt x="14472" y="3646"/>
                    <a:pt x="13901" y="3532"/>
                  </a:cubicBezTo>
                  <a:cubicBezTo>
                    <a:pt x="13817" y="3509"/>
                    <a:pt x="13731" y="3499"/>
                    <a:pt x="13644" y="3499"/>
                  </a:cubicBezTo>
                  <a:cubicBezTo>
                    <a:pt x="13470" y="3499"/>
                    <a:pt x="13292" y="3539"/>
                    <a:pt x="13125" y="3600"/>
                  </a:cubicBezTo>
                  <a:cubicBezTo>
                    <a:pt x="13193" y="3440"/>
                    <a:pt x="13216" y="3258"/>
                    <a:pt x="13193" y="3075"/>
                  </a:cubicBezTo>
                  <a:cubicBezTo>
                    <a:pt x="13148" y="2573"/>
                    <a:pt x="12737" y="2139"/>
                    <a:pt x="12258" y="1979"/>
                  </a:cubicBezTo>
                  <a:cubicBezTo>
                    <a:pt x="12066" y="1906"/>
                    <a:pt x="11863" y="1874"/>
                    <a:pt x="11660" y="1874"/>
                  </a:cubicBezTo>
                  <a:cubicBezTo>
                    <a:pt x="11355" y="1874"/>
                    <a:pt x="11048" y="1947"/>
                    <a:pt x="10774" y="2071"/>
                  </a:cubicBezTo>
                  <a:cubicBezTo>
                    <a:pt x="10500" y="2208"/>
                    <a:pt x="10249" y="2367"/>
                    <a:pt x="10043" y="2573"/>
                  </a:cubicBezTo>
                  <a:cubicBezTo>
                    <a:pt x="10226" y="2230"/>
                    <a:pt x="10158" y="1728"/>
                    <a:pt x="9861" y="1454"/>
                  </a:cubicBezTo>
                  <a:cubicBezTo>
                    <a:pt x="9675" y="1280"/>
                    <a:pt x="9418" y="1200"/>
                    <a:pt x="9153" y="1200"/>
                  </a:cubicBezTo>
                  <a:cubicBezTo>
                    <a:pt x="8898" y="1200"/>
                    <a:pt x="8636" y="1274"/>
                    <a:pt x="8423" y="1409"/>
                  </a:cubicBezTo>
                  <a:cubicBezTo>
                    <a:pt x="8195" y="1569"/>
                    <a:pt x="8012" y="1797"/>
                    <a:pt x="7875" y="2048"/>
                  </a:cubicBezTo>
                  <a:cubicBezTo>
                    <a:pt x="7921" y="1888"/>
                    <a:pt x="7944" y="1728"/>
                    <a:pt x="7944" y="1569"/>
                  </a:cubicBezTo>
                  <a:cubicBezTo>
                    <a:pt x="7921" y="1158"/>
                    <a:pt x="7738" y="747"/>
                    <a:pt x="7396" y="564"/>
                  </a:cubicBezTo>
                  <a:cubicBezTo>
                    <a:pt x="7269" y="501"/>
                    <a:pt x="7134" y="472"/>
                    <a:pt x="6998" y="472"/>
                  </a:cubicBezTo>
                  <a:cubicBezTo>
                    <a:pt x="6693" y="472"/>
                    <a:pt x="6384" y="617"/>
                    <a:pt x="6163" y="838"/>
                  </a:cubicBezTo>
                  <a:cubicBezTo>
                    <a:pt x="6003" y="975"/>
                    <a:pt x="5912" y="1135"/>
                    <a:pt x="5821" y="1317"/>
                  </a:cubicBezTo>
                  <a:cubicBezTo>
                    <a:pt x="5912" y="952"/>
                    <a:pt x="5912" y="564"/>
                    <a:pt x="5661" y="290"/>
                  </a:cubicBezTo>
                  <a:cubicBezTo>
                    <a:pt x="5499" y="91"/>
                    <a:pt x="5248" y="0"/>
                    <a:pt x="4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6"/>
            <p:cNvSpPr/>
            <p:nvPr/>
          </p:nvSpPr>
          <p:spPr>
            <a:xfrm>
              <a:off x="-735406" y="4395324"/>
              <a:ext cx="2010734" cy="727567"/>
            </a:xfrm>
            <a:custGeom>
              <a:avLst/>
              <a:gdLst/>
              <a:ahLst/>
              <a:cxnLst/>
              <a:rect l="l" t="t" r="r" b="b"/>
              <a:pathLst>
                <a:path w="14838" h="5369" extrusionOk="0">
                  <a:moveTo>
                    <a:pt x="4800" y="1"/>
                  </a:moveTo>
                  <a:cubicBezTo>
                    <a:pt x="4669" y="1"/>
                    <a:pt x="4541" y="37"/>
                    <a:pt x="4429" y="119"/>
                  </a:cubicBezTo>
                  <a:cubicBezTo>
                    <a:pt x="4052" y="385"/>
                    <a:pt x="4106" y="953"/>
                    <a:pt x="4214" y="1404"/>
                  </a:cubicBezTo>
                  <a:lnTo>
                    <a:pt x="4214" y="1404"/>
                  </a:lnTo>
                  <a:cubicBezTo>
                    <a:pt x="4109" y="1017"/>
                    <a:pt x="3704" y="751"/>
                    <a:pt x="3310" y="751"/>
                  </a:cubicBezTo>
                  <a:cubicBezTo>
                    <a:pt x="3192" y="751"/>
                    <a:pt x="3076" y="775"/>
                    <a:pt x="2968" y="826"/>
                  </a:cubicBezTo>
                  <a:cubicBezTo>
                    <a:pt x="2649" y="986"/>
                    <a:pt x="2443" y="1351"/>
                    <a:pt x="2375" y="1716"/>
                  </a:cubicBezTo>
                  <a:cubicBezTo>
                    <a:pt x="2306" y="2082"/>
                    <a:pt x="2352" y="2447"/>
                    <a:pt x="2398" y="2812"/>
                  </a:cubicBezTo>
                  <a:cubicBezTo>
                    <a:pt x="2169" y="2310"/>
                    <a:pt x="1644" y="1967"/>
                    <a:pt x="1096" y="1899"/>
                  </a:cubicBezTo>
                  <a:cubicBezTo>
                    <a:pt x="1057" y="1896"/>
                    <a:pt x="1016" y="1895"/>
                    <a:pt x="975" y="1895"/>
                  </a:cubicBezTo>
                  <a:cubicBezTo>
                    <a:pt x="677" y="1895"/>
                    <a:pt x="327" y="1967"/>
                    <a:pt x="47" y="2127"/>
                  </a:cubicBezTo>
                  <a:cubicBezTo>
                    <a:pt x="115" y="2538"/>
                    <a:pt x="206" y="2972"/>
                    <a:pt x="161" y="3246"/>
                  </a:cubicBezTo>
                  <a:cubicBezTo>
                    <a:pt x="1" y="4478"/>
                    <a:pt x="1165" y="4684"/>
                    <a:pt x="2215" y="4752"/>
                  </a:cubicBezTo>
                  <a:cubicBezTo>
                    <a:pt x="6392" y="4957"/>
                    <a:pt x="10546" y="5163"/>
                    <a:pt x="14723" y="5368"/>
                  </a:cubicBezTo>
                  <a:lnTo>
                    <a:pt x="14769" y="5368"/>
                  </a:lnTo>
                  <a:cubicBezTo>
                    <a:pt x="14837" y="4957"/>
                    <a:pt x="14700" y="4501"/>
                    <a:pt x="14404" y="4181"/>
                  </a:cubicBezTo>
                  <a:cubicBezTo>
                    <a:pt x="14147" y="3909"/>
                    <a:pt x="13767" y="3749"/>
                    <a:pt x="13382" y="3749"/>
                  </a:cubicBezTo>
                  <a:cubicBezTo>
                    <a:pt x="13218" y="3749"/>
                    <a:pt x="13054" y="3778"/>
                    <a:pt x="12897" y="3839"/>
                  </a:cubicBezTo>
                  <a:cubicBezTo>
                    <a:pt x="13194" y="3542"/>
                    <a:pt x="13308" y="3040"/>
                    <a:pt x="13011" y="2766"/>
                  </a:cubicBezTo>
                  <a:cubicBezTo>
                    <a:pt x="12915" y="2670"/>
                    <a:pt x="12783" y="2629"/>
                    <a:pt x="12645" y="2629"/>
                  </a:cubicBezTo>
                  <a:cubicBezTo>
                    <a:pt x="12488" y="2629"/>
                    <a:pt x="12323" y="2681"/>
                    <a:pt x="12190" y="2766"/>
                  </a:cubicBezTo>
                  <a:cubicBezTo>
                    <a:pt x="11938" y="2926"/>
                    <a:pt x="11756" y="3177"/>
                    <a:pt x="11596" y="3428"/>
                  </a:cubicBezTo>
                  <a:cubicBezTo>
                    <a:pt x="11687" y="3017"/>
                    <a:pt x="11779" y="2584"/>
                    <a:pt x="11710" y="2173"/>
                  </a:cubicBezTo>
                  <a:cubicBezTo>
                    <a:pt x="11642" y="1762"/>
                    <a:pt x="11345" y="1351"/>
                    <a:pt x="10934" y="1260"/>
                  </a:cubicBezTo>
                  <a:cubicBezTo>
                    <a:pt x="10895" y="1255"/>
                    <a:pt x="10855" y="1252"/>
                    <a:pt x="10816" y="1252"/>
                  </a:cubicBezTo>
                  <a:cubicBezTo>
                    <a:pt x="10519" y="1252"/>
                    <a:pt x="10243" y="1400"/>
                    <a:pt x="10021" y="1602"/>
                  </a:cubicBezTo>
                  <a:cubicBezTo>
                    <a:pt x="9907" y="1716"/>
                    <a:pt x="9793" y="1853"/>
                    <a:pt x="9702" y="1990"/>
                  </a:cubicBezTo>
                  <a:cubicBezTo>
                    <a:pt x="9747" y="1739"/>
                    <a:pt x="9656" y="1465"/>
                    <a:pt x="9451" y="1283"/>
                  </a:cubicBezTo>
                  <a:cubicBezTo>
                    <a:pt x="9256" y="1127"/>
                    <a:pt x="9011" y="1060"/>
                    <a:pt x="8764" y="1060"/>
                  </a:cubicBezTo>
                  <a:cubicBezTo>
                    <a:pt x="8575" y="1060"/>
                    <a:pt x="8386" y="1099"/>
                    <a:pt x="8218" y="1168"/>
                  </a:cubicBezTo>
                  <a:cubicBezTo>
                    <a:pt x="7830" y="1351"/>
                    <a:pt x="7510" y="1671"/>
                    <a:pt x="7214" y="1990"/>
                  </a:cubicBezTo>
                  <a:cubicBezTo>
                    <a:pt x="7510" y="1602"/>
                    <a:pt x="7465" y="963"/>
                    <a:pt x="7054" y="689"/>
                  </a:cubicBezTo>
                  <a:cubicBezTo>
                    <a:pt x="6941" y="617"/>
                    <a:pt x="6805" y="582"/>
                    <a:pt x="6668" y="582"/>
                  </a:cubicBezTo>
                  <a:cubicBezTo>
                    <a:pt x="6502" y="582"/>
                    <a:pt x="6335" y="634"/>
                    <a:pt x="6209" y="735"/>
                  </a:cubicBezTo>
                  <a:cubicBezTo>
                    <a:pt x="5981" y="872"/>
                    <a:pt x="5867" y="1146"/>
                    <a:pt x="5890" y="1420"/>
                  </a:cubicBezTo>
                  <a:cubicBezTo>
                    <a:pt x="5821" y="1054"/>
                    <a:pt x="5753" y="666"/>
                    <a:pt x="5525" y="370"/>
                  </a:cubicBezTo>
                  <a:cubicBezTo>
                    <a:pt x="5355" y="154"/>
                    <a:pt x="5072" y="1"/>
                    <a:pt x="4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6"/>
            <p:cNvSpPr/>
            <p:nvPr/>
          </p:nvSpPr>
          <p:spPr>
            <a:xfrm>
              <a:off x="-682828" y="4645751"/>
              <a:ext cx="1531291" cy="455458"/>
            </a:xfrm>
            <a:custGeom>
              <a:avLst/>
              <a:gdLst/>
              <a:ahLst/>
              <a:cxnLst/>
              <a:rect l="l" t="t" r="r" b="b"/>
              <a:pathLst>
                <a:path w="11300" h="3361" extrusionOk="0">
                  <a:moveTo>
                    <a:pt x="4842" y="0"/>
                  </a:moveTo>
                  <a:cubicBezTo>
                    <a:pt x="4819" y="0"/>
                    <a:pt x="4795" y="2"/>
                    <a:pt x="4771" y="5"/>
                  </a:cubicBezTo>
                  <a:cubicBezTo>
                    <a:pt x="4520" y="28"/>
                    <a:pt x="4315" y="234"/>
                    <a:pt x="4201" y="462"/>
                  </a:cubicBezTo>
                  <a:cubicBezTo>
                    <a:pt x="4132" y="667"/>
                    <a:pt x="4109" y="873"/>
                    <a:pt x="4109" y="1101"/>
                  </a:cubicBezTo>
                  <a:cubicBezTo>
                    <a:pt x="4067" y="807"/>
                    <a:pt x="3774" y="571"/>
                    <a:pt x="3460" y="571"/>
                  </a:cubicBezTo>
                  <a:cubicBezTo>
                    <a:pt x="3433" y="571"/>
                    <a:pt x="3406" y="572"/>
                    <a:pt x="3379" y="576"/>
                  </a:cubicBezTo>
                  <a:cubicBezTo>
                    <a:pt x="3014" y="622"/>
                    <a:pt x="2740" y="941"/>
                    <a:pt x="2626" y="1283"/>
                  </a:cubicBezTo>
                  <a:cubicBezTo>
                    <a:pt x="2489" y="1626"/>
                    <a:pt x="2489" y="2014"/>
                    <a:pt x="2489" y="2379"/>
                  </a:cubicBezTo>
                  <a:cubicBezTo>
                    <a:pt x="2218" y="1953"/>
                    <a:pt x="1733" y="1691"/>
                    <a:pt x="1244" y="1691"/>
                  </a:cubicBezTo>
                  <a:cubicBezTo>
                    <a:pt x="1157" y="1691"/>
                    <a:pt x="1069" y="1700"/>
                    <a:pt x="982" y="1717"/>
                  </a:cubicBezTo>
                  <a:cubicBezTo>
                    <a:pt x="663" y="1763"/>
                    <a:pt x="229" y="2014"/>
                    <a:pt x="1" y="2311"/>
                  </a:cubicBezTo>
                  <a:cubicBezTo>
                    <a:pt x="366" y="2767"/>
                    <a:pt x="1119" y="2858"/>
                    <a:pt x="1827" y="2904"/>
                  </a:cubicBezTo>
                  <a:cubicBezTo>
                    <a:pt x="4886" y="3041"/>
                    <a:pt x="7921" y="3201"/>
                    <a:pt x="10980" y="3361"/>
                  </a:cubicBezTo>
                  <a:cubicBezTo>
                    <a:pt x="11048" y="3246"/>
                    <a:pt x="11094" y="3155"/>
                    <a:pt x="11140" y="3041"/>
                  </a:cubicBezTo>
                  <a:cubicBezTo>
                    <a:pt x="11299" y="2585"/>
                    <a:pt x="11208" y="2037"/>
                    <a:pt x="10820" y="1763"/>
                  </a:cubicBezTo>
                  <a:cubicBezTo>
                    <a:pt x="10670" y="1641"/>
                    <a:pt x="10477" y="1580"/>
                    <a:pt x="10286" y="1580"/>
                  </a:cubicBezTo>
                  <a:cubicBezTo>
                    <a:pt x="10013" y="1580"/>
                    <a:pt x="9745" y="1704"/>
                    <a:pt x="9610" y="1945"/>
                  </a:cubicBezTo>
                  <a:cubicBezTo>
                    <a:pt x="9724" y="1375"/>
                    <a:pt x="9245" y="758"/>
                    <a:pt x="8675" y="736"/>
                  </a:cubicBezTo>
                  <a:cubicBezTo>
                    <a:pt x="8172" y="736"/>
                    <a:pt x="7739" y="1147"/>
                    <a:pt x="7670" y="1649"/>
                  </a:cubicBezTo>
                  <a:cubicBezTo>
                    <a:pt x="7602" y="1169"/>
                    <a:pt x="7237" y="736"/>
                    <a:pt x="6780" y="667"/>
                  </a:cubicBezTo>
                  <a:cubicBezTo>
                    <a:pt x="6726" y="658"/>
                    <a:pt x="6672" y="654"/>
                    <a:pt x="6617" y="654"/>
                  </a:cubicBezTo>
                  <a:cubicBezTo>
                    <a:pt x="6120" y="654"/>
                    <a:pt x="5628" y="1018"/>
                    <a:pt x="5525" y="1512"/>
                  </a:cubicBezTo>
                  <a:cubicBezTo>
                    <a:pt x="5570" y="1192"/>
                    <a:pt x="5593" y="850"/>
                    <a:pt x="5502" y="530"/>
                  </a:cubicBezTo>
                  <a:cubicBezTo>
                    <a:pt x="5396" y="255"/>
                    <a:pt x="5134" y="0"/>
                    <a:pt x="4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0" name="Google Shape;790;p16"/>
          <p:cNvSpPr/>
          <p:nvPr/>
        </p:nvSpPr>
        <p:spPr>
          <a:xfrm flipH="1">
            <a:off x="-235300" y="2455605"/>
            <a:ext cx="1249235" cy="4464819"/>
          </a:xfrm>
          <a:custGeom>
            <a:avLst/>
            <a:gdLst/>
            <a:ahLst/>
            <a:cxnLst/>
            <a:rect l="l" t="t" r="r" b="b"/>
            <a:pathLst>
              <a:path w="9177" h="32799" extrusionOk="0">
                <a:moveTo>
                  <a:pt x="7243" y="1"/>
                </a:moveTo>
                <a:cubicBezTo>
                  <a:pt x="6999" y="1"/>
                  <a:pt x="6758" y="253"/>
                  <a:pt x="6665" y="729"/>
                </a:cubicBezTo>
                <a:lnTo>
                  <a:pt x="5387" y="6869"/>
                </a:lnTo>
                <a:lnTo>
                  <a:pt x="6186" y="7234"/>
                </a:lnTo>
                <a:cubicBezTo>
                  <a:pt x="6369" y="7325"/>
                  <a:pt x="6323" y="7554"/>
                  <a:pt x="6118" y="7554"/>
                </a:cubicBezTo>
                <a:lnTo>
                  <a:pt x="5250" y="7554"/>
                </a:lnTo>
                <a:lnTo>
                  <a:pt x="2146" y="22504"/>
                </a:lnTo>
                <a:lnTo>
                  <a:pt x="3949" y="23394"/>
                </a:lnTo>
                <a:cubicBezTo>
                  <a:pt x="4136" y="23519"/>
                  <a:pt x="4115" y="23720"/>
                  <a:pt x="3920" y="23720"/>
                </a:cubicBezTo>
                <a:cubicBezTo>
                  <a:pt x="3901" y="23720"/>
                  <a:pt x="3880" y="23718"/>
                  <a:pt x="3858" y="23714"/>
                </a:cubicBezTo>
                <a:lnTo>
                  <a:pt x="1895" y="23691"/>
                </a:lnTo>
                <a:lnTo>
                  <a:pt x="0" y="32798"/>
                </a:lnTo>
                <a:lnTo>
                  <a:pt x="9176" y="32798"/>
                </a:lnTo>
                <a:lnTo>
                  <a:pt x="9176" y="7234"/>
                </a:lnTo>
                <a:lnTo>
                  <a:pt x="7830" y="729"/>
                </a:lnTo>
                <a:cubicBezTo>
                  <a:pt x="7717" y="235"/>
                  <a:pt x="7479" y="1"/>
                  <a:pt x="724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6"/>
          <p:cNvSpPr/>
          <p:nvPr/>
        </p:nvSpPr>
        <p:spPr>
          <a:xfrm flipH="1">
            <a:off x="243633" y="4789064"/>
            <a:ext cx="1090647" cy="2212059"/>
          </a:xfrm>
          <a:custGeom>
            <a:avLst/>
            <a:gdLst/>
            <a:ahLst/>
            <a:cxnLst/>
            <a:rect l="l" t="t" r="r" b="b"/>
            <a:pathLst>
              <a:path w="8012" h="16250" extrusionOk="0">
                <a:moveTo>
                  <a:pt x="3994" y="1"/>
                </a:moveTo>
                <a:cubicBezTo>
                  <a:pt x="3855" y="1"/>
                  <a:pt x="3721" y="132"/>
                  <a:pt x="3675" y="386"/>
                </a:cubicBezTo>
                <a:lnTo>
                  <a:pt x="2945" y="3536"/>
                </a:lnTo>
                <a:lnTo>
                  <a:pt x="3401" y="3719"/>
                </a:lnTo>
                <a:cubicBezTo>
                  <a:pt x="3493" y="3764"/>
                  <a:pt x="3470" y="3878"/>
                  <a:pt x="3356" y="3878"/>
                </a:cubicBezTo>
                <a:lnTo>
                  <a:pt x="2853" y="3878"/>
                </a:lnTo>
                <a:lnTo>
                  <a:pt x="1073" y="11571"/>
                </a:lnTo>
                <a:lnTo>
                  <a:pt x="2100" y="12027"/>
                </a:lnTo>
                <a:cubicBezTo>
                  <a:pt x="2214" y="12096"/>
                  <a:pt x="2192" y="12210"/>
                  <a:pt x="2055" y="12210"/>
                </a:cubicBezTo>
                <a:lnTo>
                  <a:pt x="936" y="12187"/>
                </a:lnTo>
                <a:lnTo>
                  <a:pt x="0" y="16250"/>
                </a:lnTo>
                <a:lnTo>
                  <a:pt x="8012" y="16250"/>
                </a:lnTo>
                <a:lnTo>
                  <a:pt x="6186" y="8398"/>
                </a:lnTo>
                <a:lnTo>
                  <a:pt x="5547" y="8421"/>
                </a:lnTo>
                <a:cubicBezTo>
                  <a:pt x="5433" y="8398"/>
                  <a:pt x="5410" y="8307"/>
                  <a:pt x="5501" y="8261"/>
                </a:cubicBezTo>
                <a:lnTo>
                  <a:pt x="6072" y="7896"/>
                </a:lnTo>
                <a:lnTo>
                  <a:pt x="4337" y="386"/>
                </a:lnTo>
                <a:cubicBezTo>
                  <a:pt x="4269" y="127"/>
                  <a:pt x="4129" y="1"/>
                  <a:pt x="399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2" name="Google Shape;792;p16"/>
          <p:cNvGrpSpPr/>
          <p:nvPr/>
        </p:nvGrpSpPr>
        <p:grpSpPr>
          <a:xfrm rot="3479166">
            <a:off x="-243662" y="-39872"/>
            <a:ext cx="1612123" cy="1599101"/>
            <a:chOff x="-2165457" y="386166"/>
            <a:chExt cx="807572" cy="801049"/>
          </a:xfrm>
        </p:grpSpPr>
        <p:sp>
          <p:nvSpPr>
            <p:cNvPr id="793" name="Google Shape;793;p16"/>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6"/>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6"/>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6"/>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6"/>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6"/>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6"/>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6"/>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6"/>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6"/>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6"/>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6"/>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6"/>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6"/>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16"/>
          <p:cNvGrpSpPr/>
          <p:nvPr/>
        </p:nvGrpSpPr>
        <p:grpSpPr>
          <a:xfrm>
            <a:off x="10640321" y="-241250"/>
            <a:ext cx="2938484" cy="2084815"/>
            <a:chOff x="-194860" y="12"/>
            <a:chExt cx="2203863" cy="1563611"/>
          </a:xfrm>
        </p:grpSpPr>
        <p:sp>
          <p:nvSpPr>
            <p:cNvPr id="808" name="Google Shape;808;p16"/>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6"/>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6"/>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6"/>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6"/>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6"/>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6"/>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6"/>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6" name="Google Shape;816;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17" name="Google Shape;817;p16"/>
          <p:cNvSpPr txBox="1">
            <a:spLocks noGrp="1"/>
          </p:cNvSpPr>
          <p:nvPr>
            <p:ph type="subTitle" idx="1"/>
          </p:nvPr>
        </p:nvSpPr>
        <p:spPr>
          <a:xfrm>
            <a:off x="1551633" y="1741967"/>
            <a:ext cx="39560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818" name="Google Shape;818;p16"/>
          <p:cNvSpPr txBox="1">
            <a:spLocks noGrp="1"/>
          </p:cNvSpPr>
          <p:nvPr>
            <p:ph type="subTitle" idx="2"/>
          </p:nvPr>
        </p:nvSpPr>
        <p:spPr>
          <a:xfrm>
            <a:off x="1551635" y="2341567"/>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19" name="Google Shape;819;p16"/>
          <p:cNvSpPr txBox="1">
            <a:spLocks noGrp="1"/>
          </p:cNvSpPr>
          <p:nvPr>
            <p:ph type="subTitle" idx="3"/>
          </p:nvPr>
        </p:nvSpPr>
        <p:spPr>
          <a:xfrm>
            <a:off x="6684336" y="2341567"/>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20" name="Google Shape;820;p16"/>
          <p:cNvSpPr txBox="1">
            <a:spLocks noGrp="1"/>
          </p:cNvSpPr>
          <p:nvPr>
            <p:ph type="subTitle" idx="4"/>
          </p:nvPr>
        </p:nvSpPr>
        <p:spPr>
          <a:xfrm>
            <a:off x="1551635" y="4311567"/>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21" name="Google Shape;821;p16"/>
          <p:cNvSpPr txBox="1">
            <a:spLocks noGrp="1"/>
          </p:cNvSpPr>
          <p:nvPr>
            <p:ph type="subTitle" idx="5"/>
          </p:nvPr>
        </p:nvSpPr>
        <p:spPr>
          <a:xfrm>
            <a:off x="6684336" y="4311567"/>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22" name="Google Shape;822;p16"/>
          <p:cNvSpPr txBox="1">
            <a:spLocks noGrp="1"/>
          </p:cNvSpPr>
          <p:nvPr>
            <p:ph type="subTitle" idx="6"/>
          </p:nvPr>
        </p:nvSpPr>
        <p:spPr>
          <a:xfrm>
            <a:off x="1551633" y="3711967"/>
            <a:ext cx="39560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823" name="Google Shape;823;p16"/>
          <p:cNvSpPr txBox="1">
            <a:spLocks noGrp="1"/>
          </p:cNvSpPr>
          <p:nvPr>
            <p:ph type="subTitle" idx="7"/>
          </p:nvPr>
        </p:nvSpPr>
        <p:spPr>
          <a:xfrm>
            <a:off x="6684333" y="1741967"/>
            <a:ext cx="39560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824" name="Google Shape;824;p16"/>
          <p:cNvSpPr txBox="1">
            <a:spLocks noGrp="1"/>
          </p:cNvSpPr>
          <p:nvPr>
            <p:ph type="subTitle" idx="8"/>
          </p:nvPr>
        </p:nvSpPr>
        <p:spPr>
          <a:xfrm>
            <a:off x="6684333" y="3711967"/>
            <a:ext cx="39560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2140947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07"/>
        <p:cNvGrpSpPr/>
        <p:nvPr/>
      </p:nvGrpSpPr>
      <p:grpSpPr>
        <a:xfrm>
          <a:off x="0" y="0"/>
          <a:ext cx="0" cy="0"/>
          <a:chOff x="0" y="0"/>
          <a:chExt cx="0" cy="0"/>
        </a:xfrm>
      </p:grpSpPr>
      <p:grpSp>
        <p:nvGrpSpPr>
          <p:cNvPr id="908" name="Google Shape;908;p18"/>
          <p:cNvGrpSpPr/>
          <p:nvPr/>
        </p:nvGrpSpPr>
        <p:grpSpPr>
          <a:xfrm flipH="1">
            <a:off x="-81303" y="-1381084"/>
            <a:ext cx="12591717" cy="3440695"/>
            <a:chOff x="-60977" y="-805488"/>
            <a:chExt cx="9443788" cy="2580521"/>
          </a:xfrm>
        </p:grpSpPr>
        <p:sp>
          <p:nvSpPr>
            <p:cNvPr id="909" name="Google Shape;909;p18"/>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8"/>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8"/>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2" name="Google Shape;912;p18"/>
          <p:cNvGrpSpPr/>
          <p:nvPr/>
        </p:nvGrpSpPr>
        <p:grpSpPr>
          <a:xfrm>
            <a:off x="8914397" y="-1426541"/>
            <a:ext cx="5435947" cy="7735868"/>
            <a:chOff x="-5475557" y="94425"/>
            <a:chExt cx="3097052" cy="4407400"/>
          </a:xfrm>
        </p:grpSpPr>
        <p:sp>
          <p:nvSpPr>
            <p:cNvPr id="913" name="Google Shape;913;p18"/>
            <p:cNvSpPr/>
            <p:nvPr/>
          </p:nvSpPr>
          <p:spPr>
            <a:xfrm>
              <a:off x="-5475557" y="94425"/>
              <a:ext cx="3071123" cy="3041279"/>
            </a:xfrm>
            <a:custGeom>
              <a:avLst/>
              <a:gdLst/>
              <a:ahLst/>
              <a:cxnLst/>
              <a:rect l="l" t="t" r="r" b="b"/>
              <a:pathLst>
                <a:path w="18832" h="18649"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46" y="9701"/>
                    <a:pt x="343" y="10294"/>
                    <a:pt x="822" y="10705"/>
                  </a:cubicBezTo>
                  <a:cubicBezTo>
                    <a:pt x="776" y="10888"/>
                    <a:pt x="753" y="11093"/>
                    <a:pt x="753" y="11276"/>
                  </a:cubicBezTo>
                  <a:cubicBezTo>
                    <a:pt x="753" y="11527"/>
                    <a:pt x="799" y="11755"/>
                    <a:pt x="867" y="11961"/>
                  </a:cubicBezTo>
                  <a:cubicBezTo>
                    <a:pt x="548" y="12189"/>
                    <a:pt x="320" y="12577"/>
                    <a:pt x="343" y="13011"/>
                  </a:cubicBezTo>
                  <a:cubicBezTo>
                    <a:pt x="343" y="13695"/>
                    <a:pt x="913" y="14243"/>
                    <a:pt x="1598" y="14243"/>
                  </a:cubicBezTo>
                  <a:cubicBezTo>
                    <a:pt x="1689" y="14243"/>
                    <a:pt x="1781" y="14220"/>
                    <a:pt x="1872" y="14198"/>
                  </a:cubicBezTo>
                  <a:lnTo>
                    <a:pt x="1872" y="14198"/>
                  </a:lnTo>
                  <a:cubicBezTo>
                    <a:pt x="1781" y="14426"/>
                    <a:pt x="1735" y="14654"/>
                    <a:pt x="1758" y="14905"/>
                  </a:cubicBezTo>
                  <a:cubicBezTo>
                    <a:pt x="1758" y="15941"/>
                    <a:pt x="2624" y="16777"/>
                    <a:pt x="3656" y="16777"/>
                  </a:cubicBezTo>
                  <a:cubicBezTo>
                    <a:pt x="3670" y="16777"/>
                    <a:pt x="3684" y="16777"/>
                    <a:pt x="3698" y="16777"/>
                  </a:cubicBezTo>
                  <a:cubicBezTo>
                    <a:pt x="3926" y="16777"/>
                    <a:pt x="4132" y="16731"/>
                    <a:pt x="4337" y="16640"/>
                  </a:cubicBezTo>
                  <a:cubicBezTo>
                    <a:pt x="4679" y="16937"/>
                    <a:pt x="5136" y="17119"/>
                    <a:pt x="5615" y="17119"/>
                  </a:cubicBezTo>
                  <a:cubicBezTo>
                    <a:pt x="5935" y="17096"/>
                    <a:pt x="6231" y="17028"/>
                    <a:pt x="6483" y="16891"/>
                  </a:cubicBezTo>
                  <a:cubicBezTo>
                    <a:pt x="6730" y="17903"/>
                    <a:pt x="7642" y="18649"/>
                    <a:pt x="8717" y="18649"/>
                  </a:cubicBezTo>
                  <a:cubicBezTo>
                    <a:pt x="8733" y="18649"/>
                    <a:pt x="8749" y="18649"/>
                    <a:pt x="8765" y="18648"/>
                  </a:cubicBezTo>
                  <a:cubicBezTo>
                    <a:pt x="9632" y="18626"/>
                    <a:pt x="10386" y="18123"/>
                    <a:pt x="10751" y="17393"/>
                  </a:cubicBezTo>
                  <a:cubicBezTo>
                    <a:pt x="10956" y="17462"/>
                    <a:pt x="11162" y="17484"/>
                    <a:pt x="11390" y="17484"/>
                  </a:cubicBezTo>
                  <a:cubicBezTo>
                    <a:pt x="11778" y="17484"/>
                    <a:pt x="12120" y="17370"/>
                    <a:pt x="12417" y="17165"/>
                  </a:cubicBezTo>
                  <a:cubicBezTo>
                    <a:pt x="12645" y="17393"/>
                    <a:pt x="12965" y="17530"/>
                    <a:pt x="13307" y="17530"/>
                  </a:cubicBezTo>
                  <a:cubicBezTo>
                    <a:pt x="13901" y="17507"/>
                    <a:pt x="14380" y="17096"/>
                    <a:pt x="14494" y="16549"/>
                  </a:cubicBezTo>
                  <a:cubicBezTo>
                    <a:pt x="15635" y="16457"/>
                    <a:pt x="16526" y="15544"/>
                    <a:pt x="16594" y="14426"/>
                  </a:cubicBezTo>
                  <a:cubicBezTo>
                    <a:pt x="17302" y="14426"/>
                    <a:pt x="17827" y="13855"/>
                    <a:pt x="17827" y="13170"/>
                  </a:cubicBezTo>
                  <a:cubicBezTo>
                    <a:pt x="17827" y="12942"/>
                    <a:pt x="17758" y="12760"/>
                    <a:pt x="17667" y="12577"/>
                  </a:cubicBezTo>
                  <a:cubicBezTo>
                    <a:pt x="18374" y="12189"/>
                    <a:pt x="18831" y="11413"/>
                    <a:pt x="18808" y="10545"/>
                  </a:cubicBezTo>
                  <a:cubicBezTo>
                    <a:pt x="18785" y="9724"/>
                    <a:pt x="18329" y="9016"/>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8"/>
            <p:cNvSpPr/>
            <p:nvPr/>
          </p:nvSpPr>
          <p:spPr>
            <a:xfrm>
              <a:off x="-4693914" y="2461857"/>
              <a:ext cx="1284418" cy="2039968"/>
            </a:xfrm>
            <a:custGeom>
              <a:avLst/>
              <a:gdLst/>
              <a:ahLst/>
              <a:cxnLst/>
              <a:rect l="l" t="t" r="r" b="b"/>
              <a:pathLst>
                <a:path w="7876" h="12509" extrusionOk="0">
                  <a:moveTo>
                    <a:pt x="822" y="0"/>
                  </a:moveTo>
                  <a:lnTo>
                    <a:pt x="0" y="23"/>
                  </a:lnTo>
                  <a:cubicBezTo>
                    <a:pt x="0" y="23"/>
                    <a:pt x="1279" y="1643"/>
                    <a:pt x="3356" y="3264"/>
                  </a:cubicBezTo>
                  <a:cubicBezTo>
                    <a:pt x="4109" y="3835"/>
                    <a:pt x="3379" y="12508"/>
                    <a:pt x="3379" y="12508"/>
                  </a:cubicBezTo>
                  <a:lnTo>
                    <a:pt x="6277" y="12463"/>
                  </a:lnTo>
                  <a:cubicBezTo>
                    <a:pt x="5684" y="8970"/>
                    <a:pt x="5547" y="5524"/>
                    <a:pt x="5456" y="2945"/>
                  </a:cubicBezTo>
                  <a:cubicBezTo>
                    <a:pt x="5433" y="2237"/>
                    <a:pt x="7875" y="69"/>
                    <a:pt x="7875" y="69"/>
                  </a:cubicBezTo>
                  <a:lnTo>
                    <a:pt x="7875" y="69"/>
                  </a:lnTo>
                  <a:lnTo>
                    <a:pt x="6825" y="434"/>
                  </a:lnTo>
                  <a:cubicBezTo>
                    <a:pt x="6825" y="434"/>
                    <a:pt x="5175" y="2446"/>
                    <a:pt x="4822" y="2446"/>
                  </a:cubicBezTo>
                  <a:cubicBezTo>
                    <a:pt x="4800" y="2446"/>
                    <a:pt x="4782" y="2438"/>
                    <a:pt x="4771" y="2420"/>
                  </a:cubicBezTo>
                  <a:cubicBezTo>
                    <a:pt x="4588" y="2123"/>
                    <a:pt x="4817" y="913"/>
                    <a:pt x="4817" y="913"/>
                  </a:cubicBezTo>
                  <a:lnTo>
                    <a:pt x="4360" y="913"/>
                  </a:lnTo>
                  <a:cubicBezTo>
                    <a:pt x="4246" y="1598"/>
                    <a:pt x="4086" y="2214"/>
                    <a:pt x="3972" y="2351"/>
                  </a:cubicBezTo>
                  <a:cubicBezTo>
                    <a:pt x="3960" y="2372"/>
                    <a:pt x="3923" y="2381"/>
                    <a:pt x="3870" y="2381"/>
                  </a:cubicBezTo>
                  <a:cubicBezTo>
                    <a:pt x="3635" y="2381"/>
                    <a:pt x="3084" y="2206"/>
                    <a:pt x="2991" y="2168"/>
                  </a:cubicBezTo>
                  <a:cubicBezTo>
                    <a:pt x="1370" y="1507"/>
                    <a:pt x="822"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8"/>
            <p:cNvSpPr/>
            <p:nvPr/>
          </p:nvSpPr>
          <p:spPr>
            <a:xfrm>
              <a:off x="-5475557" y="94425"/>
              <a:ext cx="3026439" cy="2698974"/>
            </a:xfrm>
            <a:custGeom>
              <a:avLst/>
              <a:gdLst/>
              <a:ahLst/>
              <a:cxnLst/>
              <a:rect l="l" t="t" r="r" b="b"/>
              <a:pathLst>
                <a:path w="18558" h="16550"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23" y="9450"/>
                    <a:pt x="160" y="9861"/>
                    <a:pt x="388" y="10203"/>
                  </a:cubicBezTo>
                  <a:cubicBezTo>
                    <a:pt x="411" y="10249"/>
                    <a:pt x="434" y="10294"/>
                    <a:pt x="479" y="10340"/>
                  </a:cubicBezTo>
                  <a:cubicBezTo>
                    <a:pt x="502" y="10386"/>
                    <a:pt x="548" y="10431"/>
                    <a:pt x="571" y="10454"/>
                  </a:cubicBezTo>
                  <a:cubicBezTo>
                    <a:pt x="594" y="10477"/>
                    <a:pt x="594" y="10477"/>
                    <a:pt x="594" y="10477"/>
                  </a:cubicBezTo>
                  <a:cubicBezTo>
                    <a:pt x="616" y="10500"/>
                    <a:pt x="639" y="10545"/>
                    <a:pt x="685" y="10568"/>
                  </a:cubicBezTo>
                  <a:cubicBezTo>
                    <a:pt x="685" y="10591"/>
                    <a:pt x="708" y="10591"/>
                    <a:pt x="708" y="10591"/>
                  </a:cubicBezTo>
                  <a:cubicBezTo>
                    <a:pt x="753" y="10637"/>
                    <a:pt x="776" y="10660"/>
                    <a:pt x="822" y="10705"/>
                  </a:cubicBezTo>
                  <a:cubicBezTo>
                    <a:pt x="776" y="10888"/>
                    <a:pt x="753" y="11093"/>
                    <a:pt x="753" y="11276"/>
                  </a:cubicBezTo>
                  <a:cubicBezTo>
                    <a:pt x="753" y="11344"/>
                    <a:pt x="753" y="11390"/>
                    <a:pt x="776" y="11458"/>
                  </a:cubicBezTo>
                  <a:cubicBezTo>
                    <a:pt x="776" y="11504"/>
                    <a:pt x="776" y="11550"/>
                    <a:pt x="776" y="11595"/>
                  </a:cubicBezTo>
                  <a:cubicBezTo>
                    <a:pt x="799" y="11595"/>
                    <a:pt x="799" y="11618"/>
                    <a:pt x="799" y="11618"/>
                  </a:cubicBezTo>
                  <a:cubicBezTo>
                    <a:pt x="799" y="11732"/>
                    <a:pt x="845" y="11847"/>
                    <a:pt x="867" y="11938"/>
                  </a:cubicBezTo>
                  <a:cubicBezTo>
                    <a:pt x="1050" y="12029"/>
                    <a:pt x="1256" y="12098"/>
                    <a:pt x="1484" y="12098"/>
                  </a:cubicBezTo>
                  <a:cubicBezTo>
                    <a:pt x="1575" y="12098"/>
                    <a:pt x="1666" y="12075"/>
                    <a:pt x="1758" y="12052"/>
                  </a:cubicBezTo>
                  <a:lnTo>
                    <a:pt x="1758" y="12052"/>
                  </a:lnTo>
                  <a:cubicBezTo>
                    <a:pt x="1666" y="12280"/>
                    <a:pt x="1621" y="12508"/>
                    <a:pt x="1644" y="12760"/>
                  </a:cubicBezTo>
                  <a:cubicBezTo>
                    <a:pt x="1666" y="13818"/>
                    <a:pt x="2511" y="14654"/>
                    <a:pt x="3564" y="14654"/>
                  </a:cubicBezTo>
                  <a:cubicBezTo>
                    <a:pt x="3578" y="14654"/>
                    <a:pt x="3592" y="14654"/>
                    <a:pt x="3607" y="14654"/>
                  </a:cubicBezTo>
                  <a:cubicBezTo>
                    <a:pt x="3835" y="14654"/>
                    <a:pt x="4040" y="14608"/>
                    <a:pt x="4246" y="14517"/>
                  </a:cubicBezTo>
                  <a:cubicBezTo>
                    <a:pt x="4588" y="14814"/>
                    <a:pt x="5045" y="14996"/>
                    <a:pt x="5547" y="14996"/>
                  </a:cubicBezTo>
                  <a:cubicBezTo>
                    <a:pt x="5866" y="14996"/>
                    <a:pt x="6163" y="14905"/>
                    <a:pt x="6414" y="14768"/>
                  </a:cubicBezTo>
                  <a:cubicBezTo>
                    <a:pt x="6662" y="15781"/>
                    <a:pt x="7574" y="16549"/>
                    <a:pt x="8671" y="16549"/>
                  </a:cubicBezTo>
                  <a:cubicBezTo>
                    <a:pt x="8687" y="16549"/>
                    <a:pt x="8703" y="16549"/>
                    <a:pt x="8719" y="16549"/>
                  </a:cubicBezTo>
                  <a:cubicBezTo>
                    <a:pt x="9587" y="16526"/>
                    <a:pt x="10363" y="16024"/>
                    <a:pt x="10728" y="15270"/>
                  </a:cubicBezTo>
                  <a:cubicBezTo>
                    <a:pt x="10933" y="15339"/>
                    <a:pt x="11139" y="15384"/>
                    <a:pt x="11367" y="15384"/>
                  </a:cubicBezTo>
                  <a:cubicBezTo>
                    <a:pt x="11755" y="15362"/>
                    <a:pt x="12098" y="15247"/>
                    <a:pt x="12394" y="15042"/>
                  </a:cubicBezTo>
                  <a:cubicBezTo>
                    <a:pt x="12623" y="15270"/>
                    <a:pt x="12942" y="15407"/>
                    <a:pt x="13307" y="15407"/>
                  </a:cubicBezTo>
                  <a:cubicBezTo>
                    <a:pt x="13901" y="15384"/>
                    <a:pt x="14380" y="14974"/>
                    <a:pt x="14494" y="14426"/>
                  </a:cubicBezTo>
                  <a:cubicBezTo>
                    <a:pt x="15635" y="14334"/>
                    <a:pt x="16548" y="13421"/>
                    <a:pt x="16617" y="12280"/>
                  </a:cubicBezTo>
                  <a:cubicBezTo>
                    <a:pt x="17325" y="12280"/>
                    <a:pt x="17872" y="11710"/>
                    <a:pt x="17850" y="11002"/>
                  </a:cubicBezTo>
                  <a:cubicBezTo>
                    <a:pt x="17850" y="10797"/>
                    <a:pt x="17804" y="10591"/>
                    <a:pt x="17690" y="10431"/>
                  </a:cubicBezTo>
                  <a:cubicBezTo>
                    <a:pt x="18055" y="10226"/>
                    <a:pt x="18352" y="9906"/>
                    <a:pt x="18557" y="9564"/>
                  </a:cubicBezTo>
                  <a:cubicBezTo>
                    <a:pt x="18352" y="9153"/>
                    <a:pt x="18055" y="8834"/>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8"/>
            <p:cNvSpPr/>
            <p:nvPr/>
          </p:nvSpPr>
          <p:spPr>
            <a:xfrm>
              <a:off x="-5375100" y="555941"/>
              <a:ext cx="1582202" cy="1570950"/>
            </a:xfrm>
            <a:custGeom>
              <a:avLst/>
              <a:gdLst/>
              <a:ahLst/>
              <a:cxnLst/>
              <a:rect l="l" t="t" r="r" b="b"/>
              <a:pathLst>
                <a:path w="9702" h="9633" extrusionOk="0">
                  <a:moveTo>
                    <a:pt x="4976" y="1"/>
                  </a:moveTo>
                  <a:cubicBezTo>
                    <a:pt x="4680" y="1"/>
                    <a:pt x="4451" y="206"/>
                    <a:pt x="4360" y="457"/>
                  </a:cubicBezTo>
                  <a:lnTo>
                    <a:pt x="4337" y="457"/>
                  </a:lnTo>
                  <a:cubicBezTo>
                    <a:pt x="3858" y="457"/>
                    <a:pt x="3470" y="822"/>
                    <a:pt x="3379" y="1279"/>
                  </a:cubicBezTo>
                  <a:cubicBezTo>
                    <a:pt x="3287" y="1210"/>
                    <a:pt x="3150" y="1165"/>
                    <a:pt x="3036" y="1165"/>
                  </a:cubicBezTo>
                  <a:cubicBezTo>
                    <a:pt x="2671" y="1187"/>
                    <a:pt x="2397" y="1461"/>
                    <a:pt x="2397" y="1827"/>
                  </a:cubicBezTo>
                  <a:cubicBezTo>
                    <a:pt x="2397" y="1872"/>
                    <a:pt x="2397" y="1918"/>
                    <a:pt x="2420" y="1941"/>
                  </a:cubicBezTo>
                  <a:cubicBezTo>
                    <a:pt x="2329" y="2055"/>
                    <a:pt x="2260" y="2169"/>
                    <a:pt x="2237" y="2306"/>
                  </a:cubicBezTo>
                  <a:cubicBezTo>
                    <a:pt x="2146" y="2374"/>
                    <a:pt x="2100" y="2488"/>
                    <a:pt x="2055" y="2603"/>
                  </a:cubicBezTo>
                  <a:cubicBezTo>
                    <a:pt x="1598" y="2648"/>
                    <a:pt x="1210" y="3013"/>
                    <a:pt x="1073" y="3447"/>
                  </a:cubicBezTo>
                  <a:cubicBezTo>
                    <a:pt x="480" y="3516"/>
                    <a:pt x="0" y="4018"/>
                    <a:pt x="0" y="4657"/>
                  </a:cubicBezTo>
                  <a:cubicBezTo>
                    <a:pt x="0" y="4999"/>
                    <a:pt x="160" y="5319"/>
                    <a:pt x="411" y="5524"/>
                  </a:cubicBezTo>
                  <a:cubicBezTo>
                    <a:pt x="388" y="5616"/>
                    <a:pt x="388" y="5730"/>
                    <a:pt x="388" y="5821"/>
                  </a:cubicBezTo>
                  <a:cubicBezTo>
                    <a:pt x="388" y="5958"/>
                    <a:pt x="411" y="6072"/>
                    <a:pt x="434" y="6186"/>
                  </a:cubicBezTo>
                  <a:cubicBezTo>
                    <a:pt x="274" y="6300"/>
                    <a:pt x="160" y="6483"/>
                    <a:pt x="160" y="6711"/>
                  </a:cubicBezTo>
                  <a:cubicBezTo>
                    <a:pt x="160" y="7076"/>
                    <a:pt x="457" y="7350"/>
                    <a:pt x="822" y="7350"/>
                  </a:cubicBezTo>
                  <a:cubicBezTo>
                    <a:pt x="868" y="7350"/>
                    <a:pt x="913" y="7350"/>
                    <a:pt x="959" y="7327"/>
                  </a:cubicBezTo>
                  <a:lnTo>
                    <a:pt x="959" y="7327"/>
                  </a:lnTo>
                  <a:cubicBezTo>
                    <a:pt x="913" y="7442"/>
                    <a:pt x="891" y="7556"/>
                    <a:pt x="891" y="7693"/>
                  </a:cubicBezTo>
                  <a:cubicBezTo>
                    <a:pt x="913" y="8227"/>
                    <a:pt x="1325" y="8652"/>
                    <a:pt x="1854" y="8652"/>
                  </a:cubicBezTo>
                  <a:cubicBezTo>
                    <a:pt x="1867" y="8652"/>
                    <a:pt x="1881" y="8652"/>
                    <a:pt x="1895" y="8651"/>
                  </a:cubicBezTo>
                  <a:cubicBezTo>
                    <a:pt x="2009" y="8651"/>
                    <a:pt x="2123" y="8628"/>
                    <a:pt x="2237" y="8606"/>
                  </a:cubicBezTo>
                  <a:cubicBezTo>
                    <a:pt x="2420" y="8743"/>
                    <a:pt x="2648" y="8834"/>
                    <a:pt x="2899" y="8834"/>
                  </a:cubicBezTo>
                  <a:cubicBezTo>
                    <a:pt x="3059" y="8834"/>
                    <a:pt x="3196" y="8788"/>
                    <a:pt x="3333" y="8720"/>
                  </a:cubicBezTo>
                  <a:cubicBezTo>
                    <a:pt x="3470" y="9245"/>
                    <a:pt x="3949" y="9633"/>
                    <a:pt x="4520" y="9633"/>
                  </a:cubicBezTo>
                  <a:cubicBezTo>
                    <a:pt x="4954" y="9610"/>
                    <a:pt x="5342" y="9359"/>
                    <a:pt x="5547" y="8971"/>
                  </a:cubicBezTo>
                  <a:cubicBezTo>
                    <a:pt x="5614" y="9004"/>
                    <a:pt x="5693" y="9025"/>
                    <a:pt x="5775" y="9025"/>
                  </a:cubicBezTo>
                  <a:cubicBezTo>
                    <a:pt x="5805" y="9025"/>
                    <a:pt x="5836" y="9023"/>
                    <a:pt x="5867" y="9017"/>
                  </a:cubicBezTo>
                  <a:cubicBezTo>
                    <a:pt x="6072" y="9017"/>
                    <a:pt x="6255" y="8971"/>
                    <a:pt x="6391" y="8857"/>
                  </a:cubicBezTo>
                  <a:cubicBezTo>
                    <a:pt x="6528" y="8971"/>
                    <a:pt x="6688" y="9039"/>
                    <a:pt x="6871" y="9039"/>
                  </a:cubicBezTo>
                  <a:cubicBezTo>
                    <a:pt x="7168" y="9039"/>
                    <a:pt x="7419" y="8834"/>
                    <a:pt x="7464" y="8537"/>
                  </a:cubicBezTo>
                  <a:cubicBezTo>
                    <a:pt x="8058" y="8492"/>
                    <a:pt x="8514" y="8035"/>
                    <a:pt x="8560" y="7442"/>
                  </a:cubicBezTo>
                  <a:cubicBezTo>
                    <a:pt x="8925" y="7442"/>
                    <a:pt x="9199" y="7145"/>
                    <a:pt x="9199" y="6802"/>
                  </a:cubicBezTo>
                  <a:cubicBezTo>
                    <a:pt x="9199" y="6688"/>
                    <a:pt x="9153" y="6574"/>
                    <a:pt x="9108" y="6506"/>
                  </a:cubicBezTo>
                  <a:cubicBezTo>
                    <a:pt x="9473" y="6277"/>
                    <a:pt x="9701" y="5889"/>
                    <a:pt x="9701" y="5456"/>
                  </a:cubicBezTo>
                  <a:cubicBezTo>
                    <a:pt x="9701" y="5022"/>
                    <a:pt x="9450" y="4657"/>
                    <a:pt x="9108" y="4451"/>
                  </a:cubicBezTo>
                  <a:cubicBezTo>
                    <a:pt x="9108" y="4132"/>
                    <a:pt x="8948" y="3858"/>
                    <a:pt x="8697" y="3698"/>
                  </a:cubicBezTo>
                  <a:cubicBezTo>
                    <a:pt x="8743" y="3607"/>
                    <a:pt x="8743" y="3538"/>
                    <a:pt x="8743" y="3447"/>
                  </a:cubicBezTo>
                  <a:cubicBezTo>
                    <a:pt x="8743" y="3082"/>
                    <a:pt x="8446" y="2808"/>
                    <a:pt x="8081" y="2808"/>
                  </a:cubicBezTo>
                  <a:lnTo>
                    <a:pt x="8035" y="2808"/>
                  </a:lnTo>
                  <a:cubicBezTo>
                    <a:pt x="7852" y="2352"/>
                    <a:pt x="7419" y="2032"/>
                    <a:pt x="6894" y="2032"/>
                  </a:cubicBezTo>
                  <a:lnTo>
                    <a:pt x="6825" y="2032"/>
                  </a:lnTo>
                  <a:cubicBezTo>
                    <a:pt x="6825" y="1530"/>
                    <a:pt x="6483" y="1096"/>
                    <a:pt x="6026" y="936"/>
                  </a:cubicBezTo>
                  <a:cubicBezTo>
                    <a:pt x="5935" y="799"/>
                    <a:pt x="5798" y="685"/>
                    <a:pt x="5615" y="662"/>
                  </a:cubicBezTo>
                  <a:cubicBezTo>
                    <a:pt x="5615" y="640"/>
                    <a:pt x="5615" y="640"/>
                    <a:pt x="5615" y="640"/>
                  </a:cubicBezTo>
                  <a:cubicBezTo>
                    <a:pt x="5615" y="274"/>
                    <a:pt x="5319" y="1"/>
                    <a:pt x="4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8"/>
            <p:cNvSpPr/>
            <p:nvPr/>
          </p:nvSpPr>
          <p:spPr>
            <a:xfrm>
              <a:off x="-3964295" y="775610"/>
              <a:ext cx="1585790" cy="1571113"/>
            </a:xfrm>
            <a:custGeom>
              <a:avLst/>
              <a:gdLst/>
              <a:ahLst/>
              <a:cxnLst/>
              <a:rect l="l" t="t" r="r" b="b"/>
              <a:pathLst>
                <a:path w="9724" h="9634" extrusionOk="0">
                  <a:moveTo>
                    <a:pt x="4976" y="0"/>
                  </a:moveTo>
                  <a:cubicBezTo>
                    <a:pt x="4702" y="23"/>
                    <a:pt x="4451" y="206"/>
                    <a:pt x="4383" y="457"/>
                  </a:cubicBezTo>
                  <a:lnTo>
                    <a:pt x="4337" y="457"/>
                  </a:lnTo>
                  <a:cubicBezTo>
                    <a:pt x="3858" y="457"/>
                    <a:pt x="3470" y="822"/>
                    <a:pt x="3401" y="1278"/>
                  </a:cubicBezTo>
                  <a:cubicBezTo>
                    <a:pt x="3287" y="1210"/>
                    <a:pt x="3173" y="1164"/>
                    <a:pt x="3036" y="1164"/>
                  </a:cubicBezTo>
                  <a:cubicBezTo>
                    <a:pt x="2694" y="1187"/>
                    <a:pt x="2397" y="1484"/>
                    <a:pt x="2420" y="1826"/>
                  </a:cubicBezTo>
                  <a:cubicBezTo>
                    <a:pt x="2420" y="1872"/>
                    <a:pt x="2420" y="1918"/>
                    <a:pt x="2420" y="1963"/>
                  </a:cubicBezTo>
                  <a:cubicBezTo>
                    <a:pt x="2351" y="2055"/>
                    <a:pt x="2283" y="2169"/>
                    <a:pt x="2237" y="2306"/>
                  </a:cubicBezTo>
                  <a:cubicBezTo>
                    <a:pt x="2169" y="2374"/>
                    <a:pt x="2100" y="2488"/>
                    <a:pt x="2077" y="2602"/>
                  </a:cubicBezTo>
                  <a:cubicBezTo>
                    <a:pt x="1598" y="2671"/>
                    <a:pt x="1210" y="3013"/>
                    <a:pt x="1096" y="3470"/>
                  </a:cubicBezTo>
                  <a:cubicBezTo>
                    <a:pt x="480" y="3515"/>
                    <a:pt x="0" y="4040"/>
                    <a:pt x="23" y="4657"/>
                  </a:cubicBezTo>
                  <a:cubicBezTo>
                    <a:pt x="23" y="4999"/>
                    <a:pt x="183" y="5319"/>
                    <a:pt x="434" y="5524"/>
                  </a:cubicBezTo>
                  <a:cubicBezTo>
                    <a:pt x="411" y="5638"/>
                    <a:pt x="388" y="5729"/>
                    <a:pt x="388" y="5843"/>
                  </a:cubicBezTo>
                  <a:cubicBezTo>
                    <a:pt x="388" y="5958"/>
                    <a:pt x="411" y="6072"/>
                    <a:pt x="457" y="6186"/>
                  </a:cubicBezTo>
                  <a:cubicBezTo>
                    <a:pt x="274" y="6300"/>
                    <a:pt x="160" y="6505"/>
                    <a:pt x="183" y="6734"/>
                  </a:cubicBezTo>
                  <a:cubicBezTo>
                    <a:pt x="183" y="7076"/>
                    <a:pt x="480" y="7350"/>
                    <a:pt x="822" y="7350"/>
                  </a:cubicBezTo>
                  <a:cubicBezTo>
                    <a:pt x="868" y="7350"/>
                    <a:pt x="913" y="7350"/>
                    <a:pt x="959" y="7327"/>
                  </a:cubicBezTo>
                  <a:lnTo>
                    <a:pt x="959" y="7327"/>
                  </a:lnTo>
                  <a:cubicBezTo>
                    <a:pt x="936" y="7441"/>
                    <a:pt x="913" y="7578"/>
                    <a:pt x="913" y="7692"/>
                  </a:cubicBezTo>
                  <a:cubicBezTo>
                    <a:pt x="913" y="8240"/>
                    <a:pt x="1370" y="8674"/>
                    <a:pt x="1918" y="8674"/>
                  </a:cubicBezTo>
                  <a:cubicBezTo>
                    <a:pt x="2032" y="8674"/>
                    <a:pt x="2146" y="8651"/>
                    <a:pt x="2237" y="8605"/>
                  </a:cubicBezTo>
                  <a:cubicBezTo>
                    <a:pt x="2420" y="8742"/>
                    <a:pt x="2648" y="8834"/>
                    <a:pt x="2899" y="8834"/>
                  </a:cubicBezTo>
                  <a:cubicBezTo>
                    <a:pt x="3059" y="8834"/>
                    <a:pt x="3219" y="8788"/>
                    <a:pt x="3356" y="8719"/>
                  </a:cubicBezTo>
                  <a:cubicBezTo>
                    <a:pt x="3467" y="9231"/>
                    <a:pt x="3924" y="9633"/>
                    <a:pt x="4474" y="9633"/>
                  </a:cubicBezTo>
                  <a:cubicBezTo>
                    <a:pt x="4489" y="9633"/>
                    <a:pt x="4504" y="9633"/>
                    <a:pt x="4520" y="9632"/>
                  </a:cubicBezTo>
                  <a:cubicBezTo>
                    <a:pt x="4976" y="9632"/>
                    <a:pt x="5364" y="9359"/>
                    <a:pt x="5547" y="8993"/>
                  </a:cubicBezTo>
                  <a:cubicBezTo>
                    <a:pt x="5661" y="9016"/>
                    <a:pt x="5775" y="9039"/>
                    <a:pt x="5889" y="9039"/>
                  </a:cubicBezTo>
                  <a:cubicBezTo>
                    <a:pt x="6072" y="9039"/>
                    <a:pt x="6254" y="8971"/>
                    <a:pt x="6414" y="8856"/>
                  </a:cubicBezTo>
                  <a:cubicBezTo>
                    <a:pt x="6514" y="8976"/>
                    <a:pt x="6648" y="9043"/>
                    <a:pt x="6802" y="9043"/>
                  </a:cubicBezTo>
                  <a:cubicBezTo>
                    <a:pt x="6825" y="9043"/>
                    <a:pt x="6847" y="9042"/>
                    <a:pt x="6871" y="9039"/>
                  </a:cubicBezTo>
                  <a:cubicBezTo>
                    <a:pt x="7167" y="9039"/>
                    <a:pt x="7418" y="8834"/>
                    <a:pt x="7487" y="8537"/>
                  </a:cubicBezTo>
                  <a:cubicBezTo>
                    <a:pt x="8058" y="8491"/>
                    <a:pt x="8537" y="8035"/>
                    <a:pt x="8560" y="7464"/>
                  </a:cubicBezTo>
                  <a:lnTo>
                    <a:pt x="8583" y="7464"/>
                  </a:lnTo>
                  <a:cubicBezTo>
                    <a:pt x="8925" y="7441"/>
                    <a:pt x="9199" y="7145"/>
                    <a:pt x="9199" y="6802"/>
                  </a:cubicBezTo>
                  <a:cubicBezTo>
                    <a:pt x="9199" y="6688"/>
                    <a:pt x="9176" y="6597"/>
                    <a:pt x="9130" y="6505"/>
                  </a:cubicBezTo>
                  <a:cubicBezTo>
                    <a:pt x="9473" y="6300"/>
                    <a:pt x="9724" y="5912"/>
                    <a:pt x="9701" y="5455"/>
                  </a:cubicBezTo>
                  <a:cubicBezTo>
                    <a:pt x="9701" y="5022"/>
                    <a:pt x="9473" y="4657"/>
                    <a:pt x="9130" y="4451"/>
                  </a:cubicBezTo>
                  <a:cubicBezTo>
                    <a:pt x="9107" y="4154"/>
                    <a:pt x="8948" y="3881"/>
                    <a:pt x="8719" y="3698"/>
                  </a:cubicBezTo>
                  <a:cubicBezTo>
                    <a:pt x="8742" y="3629"/>
                    <a:pt x="8765" y="3538"/>
                    <a:pt x="8765" y="3447"/>
                  </a:cubicBezTo>
                  <a:cubicBezTo>
                    <a:pt x="8742" y="3082"/>
                    <a:pt x="8446" y="2808"/>
                    <a:pt x="8103" y="2808"/>
                  </a:cubicBezTo>
                  <a:cubicBezTo>
                    <a:pt x="8080" y="2808"/>
                    <a:pt x="8058" y="2808"/>
                    <a:pt x="8035" y="2831"/>
                  </a:cubicBezTo>
                  <a:cubicBezTo>
                    <a:pt x="7875" y="2351"/>
                    <a:pt x="7418" y="2032"/>
                    <a:pt x="6916" y="2032"/>
                  </a:cubicBezTo>
                  <a:cubicBezTo>
                    <a:pt x="6893" y="2032"/>
                    <a:pt x="6871" y="2032"/>
                    <a:pt x="6848" y="2055"/>
                  </a:cubicBezTo>
                  <a:lnTo>
                    <a:pt x="6848" y="2032"/>
                  </a:lnTo>
                  <a:cubicBezTo>
                    <a:pt x="6825" y="1530"/>
                    <a:pt x="6505" y="1096"/>
                    <a:pt x="6026" y="936"/>
                  </a:cubicBezTo>
                  <a:cubicBezTo>
                    <a:pt x="5935" y="799"/>
                    <a:pt x="5798" y="708"/>
                    <a:pt x="5638" y="662"/>
                  </a:cubicBezTo>
                  <a:cubicBezTo>
                    <a:pt x="5638" y="662"/>
                    <a:pt x="5638" y="639"/>
                    <a:pt x="5638" y="639"/>
                  </a:cubicBezTo>
                  <a:cubicBezTo>
                    <a:pt x="5638" y="274"/>
                    <a:pt x="5341" y="0"/>
                    <a:pt x="4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8"/>
            <p:cNvSpPr/>
            <p:nvPr/>
          </p:nvSpPr>
          <p:spPr>
            <a:xfrm>
              <a:off x="-4727346" y="287675"/>
              <a:ext cx="1585790" cy="1567688"/>
            </a:xfrm>
            <a:custGeom>
              <a:avLst/>
              <a:gdLst/>
              <a:ahLst/>
              <a:cxnLst/>
              <a:rect l="l" t="t" r="r" b="b"/>
              <a:pathLst>
                <a:path w="9724" h="9613" extrusionOk="0">
                  <a:moveTo>
                    <a:pt x="5015" y="1"/>
                  </a:moveTo>
                  <a:cubicBezTo>
                    <a:pt x="5002" y="1"/>
                    <a:pt x="4989" y="1"/>
                    <a:pt x="4976" y="2"/>
                  </a:cubicBezTo>
                  <a:cubicBezTo>
                    <a:pt x="4702" y="2"/>
                    <a:pt x="4474" y="185"/>
                    <a:pt x="4382" y="436"/>
                  </a:cubicBezTo>
                  <a:lnTo>
                    <a:pt x="4360" y="436"/>
                  </a:lnTo>
                  <a:cubicBezTo>
                    <a:pt x="3880" y="459"/>
                    <a:pt x="3469" y="801"/>
                    <a:pt x="3401" y="1258"/>
                  </a:cubicBezTo>
                  <a:cubicBezTo>
                    <a:pt x="3287" y="1189"/>
                    <a:pt x="3173" y="1166"/>
                    <a:pt x="3036" y="1166"/>
                  </a:cubicBezTo>
                  <a:cubicBezTo>
                    <a:pt x="2693" y="1166"/>
                    <a:pt x="2397" y="1463"/>
                    <a:pt x="2419" y="1828"/>
                  </a:cubicBezTo>
                  <a:cubicBezTo>
                    <a:pt x="2419" y="1851"/>
                    <a:pt x="2419" y="1897"/>
                    <a:pt x="2419" y="1942"/>
                  </a:cubicBezTo>
                  <a:cubicBezTo>
                    <a:pt x="2351" y="2056"/>
                    <a:pt x="2283" y="2171"/>
                    <a:pt x="2260" y="2285"/>
                  </a:cubicBezTo>
                  <a:cubicBezTo>
                    <a:pt x="2168" y="2376"/>
                    <a:pt x="2100" y="2467"/>
                    <a:pt x="2077" y="2581"/>
                  </a:cubicBezTo>
                  <a:cubicBezTo>
                    <a:pt x="1598" y="2650"/>
                    <a:pt x="1210" y="2992"/>
                    <a:pt x="1096" y="3449"/>
                  </a:cubicBezTo>
                  <a:cubicBezTo>
                    <a:pt x="479" y="3494"/>
                    <a:pt x="0" y="4019"/>
                    <a:pt x="23" y="4658"/>
                  </a:cubicBezTo>
                  <a:cubicBezTo>
                    <a:pt x="23" y="5001"/>
                    <a:pt x="183" y="5298"/>
                    <a:pt x="434" y="5526"/>
                  </a:cubicBezTo>
                  <a:cubicBezTo>
                    <a:pt x="411" y="5617"/>
                    <a:pt x="388" y="5708"/>
                    <a:pt x="388" y="5823"/>
                  </a:cubicBezTo>
                  <a:cubicBezTo>
                    <a:pt x="411" y="5937"/>
                    <a:pt x="434" y="6051"/>
                    <a:pt x="457" y="6165"/>
                  </a:cubicBezTo>
                  <a:cubicBezTo>
                    <a:pt x="297" y="6279"/>
                    <a:pt x="183" y="6484"/>
                    <a:pt x="183" y="6713"/>
                  </a:cubicBezTo>
                  <a:cubicBezTo>
                    <a:pt x="183" y="7078"/>
                    <a:pt x="479" y="7352"/>
                    <a:pt x="845" y="7352"/>
                  </a:cubicBezTo>
                  <a:cubicBezTo>
                    <a:pt x="890" y="7352"/>
                    <a:pt x="936" y="7329"/>
                    <a:pt x="982" y="7329"/>
                  </a:cubicBezTo>
                  <a:cubicBezTo>
                    <a:pt x="936" y="7443"/>
                    <a:pt x="913" y="7557"/>
                    <a:pt x="913" y="7694"/>
                  </a:cubicBezTo>
                  <a:cubicBezTo>
                    <a:pt x="913" y="8228"/>
                    <a:pt x="1347" y="8654"/>
                    <a:pt x="1876" y="8654"/>
                  </a:cubicBezTo>
                  <a:cubicBezTo>
                    <a:pt x="1890" y="8654"/>
                    <a:pt x="1904" y="8653"/>
                    <a:pt x="1917" y="8653"/>
                  </a:cubicBezTo>
                  <a:cubicBezTo>
                    <a:pt x="2031" y="8653"/>
                    <a:pt x="2146" y="8630"/>
                    <a:pt x="2260" y="8584"/>
                  </a:cubicBezTo>
                  <a:cubicBezTo>
                    <a:pt x="2419" y="8744"/>
                    <a:pt x="2648" y="8835"/>
                    <a:pt x="2899" y="8835"/>
                  </a:cubicBezTo>
                  <a:cubicBezTo>
                    <a:pt x="3081" y="8813"/>
                    <a:pt x="3218" y="8790"/>
                    <a:pt x="3355" y="8699"/>
                  </a:cubicBezTo>
                  <a:cubicBezTo>
                    <a:pt x="3466" y="9231"/>
                    <a:pt x="3944" y="9613"/>
                    <a:pt x="4473" y="9613"/>
                  </a:cubicBezTo>
                  <a:cubicBezTo>
                    <a:pt x="4489" y="9613"/>
                    <a:pt x="4504" y="9612"/>
                    <a:pt x="4519" y="9612"/>
                  </a:cubicBezTo>
                  <a:cubicBezTo>
                    <a:pt x="4976" y="9612"/>
                    <a:pt x="5364" y="9338"/>
                    <a:pt x="5569" y="8972"/>
                  </a:cubicBezTo>
                  <a:cubicBezTo>
                    <a:pt x="5661" y="8995"/>
                    <a:pt x="5775" y="9018"/>
                    <a:pt x="5889" y="9018"/>
                  </a:cubicBezTo>
                  <a:cubicBezTo>
                    <a:pt x="6094" y="9018"/>
                    <a:pt x="6254" y="8950"/>
                    <a:pt x="6414" y="8858"/>
                  </a:cubicBezTo>
                  <a:cubicBezTo>
                    <a:pt x="6528" y="8972"/>
                    <a:pt x="6688" y="9041"/>
                    <a:pt x="6870" y="9041"/>
                  </a:cubicBezTo>
                  <a:cubicBezTo>
                    <a:pt x="7167" y="9041"/>
                    <a:pt x="7418" y="8813"/>
                    <a:pt x="7487" y="8539"/>
                  </a:cubicBezTo>
                  <a:cubicBezTo>
                    <a:pt x="8080" y="8493"/>
                    <a:pt x="8537" y="8014"/>
                    <a:pt x="8582" y="7443"/>
                  </a:cubicBezTo>
                  <a:cubicBezTo>
                    <a:pt x="8925" y="7443"/>
                    <a:pt x="9221" y="7146"/>
                    <a:pt x="9199" y="6781"/>
                  </a:cubicBezTo>
                  <a:cubicBezTo>
                    <a:pt x="9199" y="6690"/>
                    <a:pt x="9176" y="6576"/>
                    <a:pt x="9130" y="6484"/>
                  </a:cubicBezTo>
                  <a:cubicBezTo>
                    <a:pt x="9495" y="6279"/>
                    <a:pt x="9724" y="5891"/>
                    <a:pt x="9724" y="5435"/>
                  </a:cubicBezTo>
                  <a:cubicBezTo>
                    <a:pt x="9701" y="5024"/>
                    <a:pt x="9473" y="4636"/>
                    <a:pt x="9130" y="4453"/>
                  </a:cubicBezTo>
                  <a:cubicBezTo>
                    <a:pt x="9107" y="4133"/>
                    <a:pt x="8948" y="3860"/>
                    <a:pt x="8719" y="3677"/>
                  </a:cubicBezTo>
                  <a:cubicBezTo>
                    <a:pt x="8742" y="3609"/>
                    <a:pt x="8765" y="3517"/>
                    <a:pt x="8765" y="3426"/>
                  </a:cubicBezTo>
                  <a:cubicBezTo>
                    <a:pt x="8765" y="3096"/>
                    <a:pt x="8489" y="2808"/>
                    <a:pt x="8142" y="2808"/>
                  </a:cubicBezTo>
                  <a:cubicBezTo>
                    <a:pt x="8129" y="2808"/>
                    <a:pt x="8116" y="2809"/>
                    <a:pt x="8103" y="2810"/>
                  </a:cubicBezTo>
                  <a:lnTo>
                    <a:pt x="8035" y="2810"/>
                  </a:lnTo>
                  <a:cubicBezTo>
                    <a:pt x="7880" y="2368"/>
                    <a:pt x="7468" y="2032"/>
                    <a:pt x="6966" y="2032"/>
                  </a:cubicBezTo>
                  <a:cubicBezTo>
                    <a:pt x="6949" y="2032"/>
                    <a:pt x="6933" y="2033"/>
                    <a:pt x="6916" y="2034"/>
                  </a:cubicBezTo>
                  <a:lnTo>
                    <a:pt x="6848" y="2034"/>
                  </a:lnTo>
                  <a:cubicBezTo>
                    <a:pt x="6848" y="1509"/>
                    <a:pt x="6505" y="1075"/>
                    <a:pt x="6026" y="938"/>
                  </a:cubicBezTo>
                  <a:cubicBezTo>
                    <a:pt x="5957" y="801"/>
                    <a:pt x="5798" y="687"/>
                    <a:pt x="5638" y="641"/>
                  </a:cubicBezTo>
                  <a:cubicBezTo>
                    <a:pt x="5638" y="641"/>
                    <a:pt x="5638" y="641"/>
                    <a:pt x="5638" y="618"/>
                  </a:cubicBezTo>
                  <a:cubicBezTo>
                    <a:pt x="5638" y="288"/>
                    <a:pt x="5362" y="1"/>
                    <a:pt x="5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9" name="Google Shape;919;p18"/>
          <p:cNvGrpSpPr/>
          <p:nvPr/>
        </p:nvGrpSpPr>
        <p:grpSpPr>
          <a:xfrm flipH="1">
            <a:off x="-844880" y="6440500"/>
            <a:ext cx="6250864" cy="1900191"/>
            <a:chOff x="4832000" y="4830375"/>
            <a:chExt cx="4688148" cy="1425143"/>
          </a:xfrm>
        </p:grpSpPr>
        <p:sp>
          <p:nvSpPr>
            <p:cNvPr id="920" name="Google Shape;920;p18"/>
            <p:cNvSpPr/>
            <p:nvPr/>
          </p:nvSpPr>
          <p:spPr>
            <a:xfrm>
              <a:off x="4832001" y="4830375"/>
              <a:ext cx="4688146" cy="1425143"/>
            </a:xfrm>
            <a:custGeom>
              <a:avLst/>
              <a:gdLst/>
              <a:ahLst/>
              <a:cxnLst/>
              <a:rect l="l" t="t" r="r" b="b"/>
              <a:pathLst>
                <a:path w="38485" h="11699" extrusionOk="0">
                  <a:moveTo>
                    <a:pt x="24804" y="1"/>
                  </a:moveTo>
                  <a:cubicBezTo>
                    <a:pt x="22023" y="1"/>
                    <a:pt x="19240" y="129"/>
                    <a:pt x="16481" y="377"/>
                  </a:cubicBezTo>
                  <a:cubicBezTo>
                    <a:pt x="12669" y="719"/>
                    <a:pt x="8857" y="1290"/>
                    <a:pt x="5091" y="2089"/>
                  </a:cubicBezTo>
                  <a:cubicBezTo>
                    <a:pt x="3973" y="2317"/>
                    <a:pt x="1" y="3025"/>
                    <a:pt x="1416" y="5079"/>
                  </a:cubicBezTo>
                  <a:cubicBezTo>
                    <a:pt x="2169" y="6197"/>
                    <a:pt x="4041" y="7110"/>
                    <a:pt x="5137" y="7795"/>
                  </a:cubicBezTo>
                  <a:cubicBezTo>
                    <a:pt x="6483" y="8663"/>
                    <a:pt x="7921" y="9416"/>
                    <a:pt x="9405" y="9964"/>
                  </a:cubicBezTo>
                  <a:cubicBezTo>
                    <a:pt x="13034" y="11265"/>
                    <a:pt x="16937" y="11356"/>
                    <a:pt x="20749" y="11402"/>
                  </a:cubicBezTo>
                  <a:cubicBezTo>
                    <a:pt x="26661" y="11493"/>
                    <a:pt x="32573" y="11607"/>
                    <a:pt x="38484" y="11698"/>
                  </a:cubicBezTo>
                  <a:lnTo>
                    <a:pt x="38484" y="902"/>
                  </a:lnTo>
                  <a:cubicBezTo>
                    <a:pt x="36179" y="445"/>
                    <a:pt x="28806" y="80"/>
                    <a:pt x="27985" y="57"/>
                  </a:cubicBezTo>
                  <a:cubicBezTo>
                    <a:pt x="26926" y="20"/>
                    <a:pt x="25865" y="1"/>
                    <a:pt x="24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8"/>
            <p:cNvSpPr/>
            <p:nvPr/>
          </p:nvSpPr>
          <p:spPr>
            <a:xfrm>
              <a:off x="5682895" y="4830375"/>
              <a:ext cx="3837251" cy="337922"/>
            </a:xfrm>
            <a:custGeom>
              <a:avLst/>
              <a:gdLst/>
              <a:ahLst/>
              <a:cxnLst/>
              <a:rect l="l" t="t" r="r" b="b"/>
              <a:pathLst>
                <a:path w="31500" h="2774" extrusionOk="0">
                  <a:moveTo>
                    <a:pt x="17819" y="1"/>
                  </a:moveTo>
                  <a:cubicBezTo>
                    <a:pt x="15038" y="1"/>
                    <a:pt x="12255" y="129"/>
                    <a:pt x="9496" y="377"/>
                  </a:cubicBezTo>
                  <a:cubicBezTo>
                    <a:pt x="6323" y="651"/>
                    <a:pt x="3150" y="1107"/>
                    <a:pt x="0" y="1701"/>
                  </a:cubicBezTo>
                  <a:cubicBezTo>
                    <a:pt x="46" y="1746"/>
                    <a:pt x="160" y="1769"/>
                    <a:pt x="343" y="1838"/>
                  </a:cubicBezTo>
                  <a:cubicBezTo>
                    <a:pt x="685" y="1929"/>
                    <a:pt x="1028" y="1998"/>
                    <a:pt x="1370" y="2043"/>
                  </a:cubicBezTo>
                  <a:cubicBezTo>
                    <a:pt x="1866" y="2109"/>
                    <a:pt x="2362" y="2137"/>
                    <a:pt x="2856" y="2137"/>
                  </a:cubicBezTo>
                  <a:cubicBezTo>
                    <a:pt x="3909" y="2137"/>
                    <a:pt x="4956" y="2009"/>
                    <a:pt x="5981" y="1838"/>
                  </a:cubicBezTo>
                  <a:cubicBezTo>
                    <a:pt x="8038" y="1502"/>
                    <a:pt x="10095" y="970"/>
                    <a:pt x="12153" y="970"/>
                  </a:cubicBezTo>
                  <a:cubicBezTo>
                    <a:pt x="12195" y="970"/>
                    <a:pt x="12238" y="970"/>
                    <a:pt x="12280" y="970"/>
                  </a:cubicBezTo>
                  <a:cubicBezTo>
                    <a:pt x="14266" y="993"/>
                    <a:pt x="16206" y="1495"/>
                    <a:pt x="18169" y="1609"/>
                  </a:cubicBezTo>
                  <a:cubicBezTo>
                    <a:pt x="18531" y="1633"/>
                    <a:pt x="18892" y="1643"/>
                    <a:pt x="19253" y="1643"/>
                  </a:cubicBezTo>
                  <a:cubicBezTo>
                    <a:pt x="20985" y="1643"/>
                    <a:pt x="22704" y="1411"/>
                    <a:pt x="24424" y="1336"/>
                  </a:cubicBezTo>
                  <a:cubicBezTo>
                    <a:pt x="24813" y="1314"/>
                    <a:pt x="25205" y="1302"/>
                    <a:pt x="25598" y="1302"/>
                  </a:cubicBezTo>
                  <a:cubicBezTo>
                    <a:pt x="27304" y="1302"/>
                    <a:pt x="29024" y="1538"/>
                    <a:pt x="30564" y="2317"/>
                  </a:cubicBezTo>
                  <a:cubicBezTo>
                    <a:pt x="30860" y="2477"/>
                    <a:pt x="31180" y="2659"/>
                    <a:pt x="31499" y="2774"/>
                  </a:cubicBezTo>
                  <a:lnTo>
                    <a:pt x="31499" y="902"/>
                  </a:lnTo>
                  <a:cubicBezTo>
                    <a:pt x="29194" y="445"/>
                    <a:pt x="21821" y="80"/>
                    <a:pt x="21000" y="57"/>
                  </a:cubicBezTo>
                  <a:cubicBezTo>
                    <a:pt x="19941" y="20"/>
                    <a:pt x="18880" y="1"/>
                    <a:pt x="1781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8"/>
            <p:cNvSpPr/>
            <p:nvPr/>
          </p:nvSpPr>
          <p:spPr>
            <a:xfrm>
              <a:off x="6219501" y="4830375"/>
              <a:ext cx="2813984" cy="158363"/>
            </a:xfrm>
            <a:custGeom>
              <a:avLst/>
              <a:gdLst/>
              <a:ahLst/>
              <a:cxnLst/>
              <a:rect l="l" t="t" r="r" b="b"/>
              <a:pathLst>
                <a:path w="23100" h="1300" extrusionOk="0">
                  <a:moveTo>
                    <a:pt x="13414" y="1"/>
                  </a:moveTo>
                  <a:cubicBezTo>
                    <a:pt x="10633" y="1"/>
                    <a:pt x="7850" y="129"/>
                    <a:pt x="5091" y="377"/>
                  </a:cubicBezTo>
                  <a:cubicBezTo>
                    <a:pt x="3402" y="537"/>
                    <a:pt x="1690" y="719"/>
                    <a:pt x="1" y="970"/>
                  </a:cubicBezTo>
                  <a:cubicBezTo>
                    <a:pt x="297" y="1107"/>
                    <a:pt x="686" y="1176"/>
                    <a:pt x="959" y="1199"/>
                  </a:cubicBezTo>
                  <a:cubicBezTo>
                    <a:pt x="1415" y="1270"/>
                    <a:pt x="1871" y="1300"/>
                    <a:pt x="2326" y="1300"/>
                  </a:cubicBezTo>
                  <a:cubicBezTo>
                    <a:pt x="2898" y="1300"/>
                    <a:pt x="3469" y="1252"/>
                    <a:pt x="4041" y="1176"/>
                  </a:cubicBezTo>
                  <a:cubicBezTo>
                    <a:pt x="5616" y="993"/>
                    <a:pt x="7191" y="628"/>
                    <a:pt x="8766" y="514"/>
                  </a:cubicBezTo>
                  <a:cubicBezTo>
                    <a:pt x="9200" y="481"/>
                    <a:pt x="9635" y="467"/>
                    <a:pt x="10068" y="467"/>
                  </a:cubicBezTo>
                  <a:cubicBezTo>
                    <a:pt x="12368" y="467"/>
                    <a:pt x="14656" y="866"/>
                    <a:pt x="16960" y="1039"/>
                  </a:cubicBezTo>
                  <a:cubicBezTo>
                    <a:pt x="17507" y="1075"/>
                    <a:pt x="18059" y="1097"/>
                    <a:pt x="18612" y="1097"/>
                  </a:cubicBezTo>
                  <a:cubicBezTo>
                    <a:pt x="20134" y="1097"/>
                    <a:pt x="21660" y="931"/>
                    <a:pt x="23100" y="445"/>
                  </a:cubicBezTo>
                  <a:cubicBezTo>
                    <a:pt x="20270" y="217"/>
                    <a:pt x="17120" y="57"/>
                    <a:pt x="16595" y="57"/>
                  </a:cubicBezTo>
                  <a:cubicBezTo>
                    <a:pt x="15536" y="20"/>
                    <a:pt x="14475" y="1"/>
                    <a:pt x="1341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8"/>
            <p:cNvSpPr/>
            <p:nvPr/>
          </p:nvSpPr>
          <p:spPr>
            <a:xfrm>
              <a:off x="4832000" y="5105125"/>
              <a:ext cx="4102263" cy="153125"/>
            </a:xfrm>
            <a:custGeom>
              <a:avLst/>
              <a:gdLst/>
              <a:ahLst/>
              <a:cxnLst/>
              <a:rect l="l" t="t" r="r" b="b"/>
              <a:pathLst>
                <a:path w="32162" h="1257" extrusionOk="0">
                  <a:moveTo>
                    <a:pt x="32161" y="1"/>
                  </a:moveTo>
                  <a:cubicBezTo>
                    <a:pt x="29331" y="24"/>
                    <a:pt x="22301" y="47"/>
                    <a:pt x="21502" y="47"/>
                  </a:cubicBezTo>
                  <a:cubicBezTo>
                    <a:pt x="14403" y="69"/>
                    <a:pt x="7282" y="115"/>
                    <a:pt x="183" y="138"/>
                  </a:cubicBezTo>
                  <a:lnTo>
                    <a:pt x="1" y="138"/>
                  </a:lnTo>
                  <a:cubicBezTo>
                    <a:pt x="321" y="662"/>
                    <a:pt x="1141" y="740"/>
                    <a:pt x="1878" y="740"/>
                  </a:cubicBezTo>
                  <a:cubicBezTo>
                    <a:pt x="2194" y="740"/>
                    <a:pt x="2495" y="726"/>
                    <a:pt x="2733" y="726"/>
                  </a:cubicBezTo>
                  <a:cubicBezTo>
                    <a:pt x="2811" y="726"/>
                    <a:pt x="2882" y="727"/>
                    <a:pt x="2945" y="731"/>
                  </a:cubicBezTo>
                  <a:cubicBezTo>
                    <a:pt x="6529" y="982"/>
                    <a:pt x="10112" y="1234"/>
                    <a:pt x="13696" y="1256"/>
                  </a:cubicBezTo>
                  <a:cubicBezTo>
                    <a:pt x="16024" y="1256"/>
                    <a:pt x="18352" y="1165"/>
                    <a:pt x="20657" y="1074"/>
                  </a:cubicBezTo>
                  <a:cubicBezTo>
                    <a:pt x="22027" y="1005"/>
                    <a:pt x="23396" y="960"/>
                    <a:pt x="24743" y="914"/>
                  </a:cubicBezTo>
                  <a:cubicBezTo>
                    <a:pt x="25610" y="874"/>
                    <a:pt x="26476" y="838"/>
                    <a:pt x="27341" y="838"/>
                  </a:cubicBezTo>
                  <a:cubicBezTo>
                    <a:pt x="28435" y="838"/>
                    <a:pt x="29525" y="895"/>
                    <a:pt x="30609" y="1074"/>
                  </a:cubicBezTo>
                  <a:cubicBezTo>
                    <a:pt x="30944" y="1135"/>
                    <a:pt x="31289" y="1195"/>
                    <a:pt x="31624" y="1195"/>
                  </a:cubicBezTo>
                  <a:cubicBezTo>
                    <a:pt x="31791" y="1195"/>
                    <a:pt x="31956" y="1180"/>
                    <a:pt x="32116" y="1142"/>
                  </a:cubicBezTo>
                  <a:cubicBezTo>
                    <a:pt x="32139" y="1142"/>
                    <a:pt x="32161" y="1142"/>
                    <a:pt x="32161" y="1119"/>
                  </a:cubicBezTo>
                  <a:lnTo>
                    <a:pt x="32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18"/>
          <p:cNvGrpSpPr/>
          <p:nvPr/>
        </p:nvGrpSpPr>
        <p:grpSpPr>
          <a:xfrm flipH="1">
            <a:off x="-1029207" y="5837767"/>
            <a:ext cx="1903801" cy="1289792"/>
            <a:chOff x="8230543" y="4378325"/>
            <a:chExt cx="1427851" cy="967344"/>
          </a:xfrm>
        </p:grpSpPr>
        <p:sp>
          <p:nvSpPr>
            <p:cNvPr id="925" name="Google Shape;925;p18"/>
            <p:cNvSpPr/>
            <p:nvPr/>
          </p:nvSpPr>
          <p:spPr>
            <a:xfrm>
              <a:off x="8230543" y="4378325"/>
              <a:ext cx="1427851" cy="967344"/>
            </a:xfrm>
            <a:custGeom>
              <a:avLst/>
              <a:gdLst/>
              <a:ahLst/>
              <a:cxnLst/>
              <a:rect l="l" t="t" r="r" b="b"/>
              <a:pathLst>
                <a:path w="15317" h="10377" extrusionOk="0">
                  <a:moveTo>
                    <a:pt x="9312" y="0"/>
                  </a:moveTo>
                  <a:cubicBezTo>
                    <a:pt x="9143" y="0"/>
                    <a:pt x="8972" y="28"/>
                    <a:pt x="8811" y="79"/>
                  </a:cubicBezTo>
                  <a:cubicBezTo>
                    <a:pt x="8149" y="239"/>
                    <a:pt x="7533" y="695"/>
                    <a:pt x="7305" y="1334"/>
                  </a:cubicBezTo>
                  <a:cubicBezTo>
                    <a:pt x="7191" y="1722"/>
                    <a:pt x="7213" y="2156"/>
                    <a:pt x="7373" y="2521"/>
                  </a:cubicBezTo>
                  <a:cubicBezTo>
                    <a:pt x="7212" y="2433"/>
                    <a:pt x="7042" y="2392"/>
                    <a:pt x="6868" y="2392"/>
                  </a:cubicBezTo>
                  <a:cubicBezTo>
                    <a:pt x="6771" y="2392"/>
                    <a:pt x="6673" y="2405"/>
                    <a:pt x="6574" y="2430"/>
                  </a:cubicBezTo>
                  <a:cubicBezTo>
                    <a:pt x="6049" y="2567"/>
                    <a:pt x="5661" y="3160"/>
                    <a:pt x="5753" y="3708"/>
                  </a:cubicBezTo>
                  <a:cubicBezTo>
                    <a:pt x="5470" y="3471"/>
                    <a:pt x="5111" y="3362"/>
                    <a:pt x="4746" y="3362"/>
                  </a:cubicBezTo>
                  <a:cubicBezTo>
                    <a:pt x="4020" y="3362"/>
                    <a:pt x="3272" y="3793"/>
                    <a:pt x="3059" y="4507"/>
                  </a:cubicBezTo>
                  <a:cubicBezTo>
                    <a:pt x="2902" y="3894"/>
                    <a:pt x="2261" y="3470"/>
                    <a:pt x="1631" y="3470"/>
                  </a:cubicBezTo>
                  <a:cubicBezTo>
                    <a:pt x="1439" y="3470"/>
                    <a:pt x="1249" y="3509"/>
                    <a:pt x="1073" y="3594"/>
                  </a:cubicBezTo>
                  <a:cubicBezTo>
                    <a:pt x="320" y="3959"/>
                    <a:pt x="46" y="5032"/>
                    <a:pt x="526" y="5717"/>
                  </a:cubicBezTo>
                  <a:cubicBezTo>
                    <a:pt x="480" y="5785"/>
                    <a:pt x="434" y="5876"/>
                    <a:pt x="411" y="5945"/>
                  </a:cubicBezTo>
                  <a:cubicBezTo>
                    <a:pt x="1" y="7063"/>
                    <a:pt x="548" y="8387"/>
                    <a:pt x="1484" y="9140"/>
                  </a:cubicBezTo>
                  <a:cubicBezTo>
                    <a:pt x="2489" y="9962"/>
                    <a:pt x="3812" y="10213"/>
                    <a:pt x="5113" y="10327"/>
                  </a:cubicBezTo>
                  <a:cubicBezTo>
                    <a:pt x="5532" y="10359"/>
                    <a:pt x="5955" y="10376"/>
                    <a:pt x="6380" y="10376"/>
                  </a:cubicBezTo>
                  <a:cubicBezTo>
                    <a:pt x="8983" y="10376"/>
                    <a:pt x="11632" y="9746"/>
                    <a:pt x="13673" y="8136"/>
                  </a:cubicBezTo>
                  <a:cubicBezTo>
                    <a:pt x="14540" y="7451"/>
                    <a:pt x="15316" y="6470"/>
                    <a:pt x="15248" y="5374"/>
                  </a:cubicBezTo>
                  <a:cubicBezTo>
                    <a:pt x="15225" y="4690"/>
                    <a:pt x="14860" y="4050"/>
                    <a:pt x="14472" y="3480"/>
                  </a:cubicBezTo>
                  <a:cubicBezTo>
                    <a:pt x="13719" y="2361"/>
                    <a:pt x="12851" y="1311"/>
                    <a:pt x="11870" y="353"/>
                  </a:cubicBezTo>
                  <a:lnTo>
                    <a:pt x="10386" y="1083"/>
                  </a:lnTo>
                  <a:cubicBezTo>
                    <a:pt x="10500" y="764"/>
                    <a:pt x="10318" y="376"/>
                    <a:pt x="10021" y="193"/>
                  </a:cubicBezTo>
                  <a:cubicBezTo>
                    <a:pt x="9998" y="170"/>
                    <a:pt x="9952" y="147"/>
                    <a:pt x="9930" y="147"/>
                  </a:cubicBezTo>
                  <a:cubicBezTo>
                    <a:pt x="9738" y="45"/>
                    <a:pt x="9526" y="0"/>
                    <a:pt x="9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8"/>
            <p:cNvSpPr/>
            <p:nvPr/>
          </p:nvSpPr>
          <p:spPr>
            <a:xfrm>
              <a:off x="8230543" y="4396224"/>
              <a:ext cx="1427851" cy="949446"/>
            </a:xfrm>
            <a:custGeom>
              <a:avLst/>
              <a:gdLst/>
              <a:ahLst/>
              <a:cxnLst/>
              <a:rect l="l" t="t" r="r" b="b"/>
              <a:pathLst>
                <a:path w="15317" h="10185" extrusionOk="0">
                  <a:moveTo>
                    <a:pt x="10021" y="1"/>
                  </a:moveTo>
                  <a:cubicBezTo>
                    <a:pt x="9724" y="781"/>
                    <a:pt x="9563" y="1937"/>
                    <a:pt x="8862" y="1937"/>
                  </a:cubicBezTo>
                  <a:cubicBezTo>
                    <a:pt x="8702" y="1937"/>
                    <a:pt x="8512" y="1876"/>
                    <a:pt x="8286" y="1736"/>
                  </a:cubicBezTo>
                  <a:lnTo>
                    <a:pt x="8286" y="1736"/>
                  </a:lnTo>
                  <a:cubicBezTo>
                    <a:pt x="8492" y="2101"/>
                    <a:pt x="8720" y="2489"/>
                    <a:pt x="8697" y="2900"/>
                  </a:cubicBezTo>
                  <a:cubicBezTo>
                    <a:pt x="8657" y="3263"/>
                    <a:pt x="8348" y="3627"/>
                    <a:pt x="7993" y="3627"/>
                  </a:cubicBezTo>
                  <a:cubicBezTo>
                    <a:pt x="7947" y="3627"/>
                    <a:pt x="7900" y="3621"/>
                    <a:pt x="7852" y="3607"/>
                  </a:cubicBezTo>
                  <a:lnTo>
                    <a:pt x="7852" y="3607"/>
                  </a:lnTo>
                  <a:cubicBezTo>
                    <a:pt x="8104" y="3881"/>
                    <a:pt x="7898" y="4361"/>
                    <a:pt x="7579" y="4498"/>
                  </a:cubicBezTo>
                  <a:cubicBezTo>
                    <a:pt x="7439" y="4553"/>
                    <a:pt x="7292" y="4575"/>
                    <a:pt x="7143" y="4575"/>
                  </a:cubicBezTo>
                  <a:cubicBezTo>
                    <a:pt x="6924" y="4575"/>
                    <a:pt x="6700" y="4529"/>
                    <a:pt x="6483" y="4475"/>
                  </a:cubicBezTo>
                  <a:cubicBezTo>
                    <a:pt x="6164" y="5097"/>
                    <a:pt x="5465" y="5463"/>
                    <a:pt x="4785" y="5463"/>
                  </a:cubicBezTo>
                  <a:cubicBezTo>
                    <a:pt x="4493" y="5463"/>
                    <a:pt x="4204" y="5395"/>
                    <a:pt x="3949" y="5251"/>
                  </a:cubicBezTo>
                  <a:cubicBezTo>
                    <a:pt x="3858" y="5639"/>
                    <a:pt x="3539" y="5981"/>
                    <a:pt x="3150" y="6095"/>
                  </a:cubicBezTo>
                  <a:cubicBezTo>
                    <a:pt x="3050" y="6125"/>
                    <a:pt x="2944" y="6139"/>
                    <a:pt x="2838" y="6139"/>
                  </a:cubicBezTo>
                  <a:cubicBezTo>
                    <a:pt x="2536" y="6139"/>
                    <a:pt x="2229" y="6024"/>
                    <a:pt x="2009" y="5821"/>
                  </a:cubicBezTo>
                  <a:cubicBezTo>
                    <a:pt x="1799" y="5942"/>
                    <a:pt x="1563" y="5996"/>
                    <a:pt x="1321" y="5996"/>
                  </a:cubicBezTo>
                  <a:cubicBezTo>
                    <a:pt x="1011" y="5996"/>
                    <a:pt x="693" y="5907"/>
                    <a:pt x="411" y="5753"/>
                  </a:cubicBezTo>
                  <a:lnTo>
                    <a:pt x="411" y="5753"/>
                  </a:lnTo>
                  <a:cubicBezTo>
                    <a:pt x="1" y="6871"/>
                    <a:pt x="548" y="8195"/>
                    <a:pt x="1484" y="8948"/>
                  </a:cubicBezTo>
                  <a:cubicBezTo>
                    <a:pt x="2489" y="9770"/>
                    <a:pt x="3812" y="10021"/>
                    <a:pt x="5113" y="10135"/>
                  </a:cubicBezTo>
                  <a:cubicBezTo>
                    <a:pt x="5532" y="10167"/>
                    <a:pt x="5955" y="10184"/>
                    <a:pt x="6380" y="10184"/>
                  </a:cubicBezTo>
                  <a:cubicBezTo>
                    <a:pt x="8983" y="10184"/>
                    <a:pt x="11632" y="9554"/>
                    <a:pt x="13673" y="7944"/>
                  </a:cubicBezTo>
                  <a:cubicBezTo>
                    <a:pt x="14540" y="7259"/>
                    <a:pt x="15316" y="6278"/>
                    <a:pt x="15248" y="5182"/>
                  </a:cubicBezTo>
                  <a:cubicBezTo>
                    <a:pt x="15225" y="4498"/>
                    <a:pt x="14860" y="3858"/>
                    <a:pt x="14472" y="3288"/>
                  </a:cubicBezTo>
                  <a:cubicBezTo>
                    <a:pt x="13719" y="2169"/>
                    <a:pt x="12851" y="1119"/>
                    <a:pt x="11870" y="161"/>
                  </a:cubicBezTo>
                  <a:lnTo>
                    <a:pt x="10386" y="891"/>
                  </a:lnTo>
                  <a:cubicBezTo>
                    <a:pt x="10500" y="572"/>
                    <a:pt x="10318" y="184"/>
                    <a:pt x="1002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18"/>
          <p:cNvGrpSpPr/>
          <p:nvPr/>
        </p:nvGrpSpPr>
        <p:grpSpPr>
          <a:xfrm flipH="1">
            <a:off x="3591164" y="4692961"/>
            <a:ext cx="9286693" cy="4688483"/>
            <a:chOff x="-771906" y="3519721"/>
            <a:chExt cx="6965020" cy="3516362"/>
          </a:xfrm>
        </p:grpSpPr>
        <p:sp>
          <p:nvSpPr>
            <p:cNvPr id="928" name="Google Shape;928;p18"/>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8"/>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8"/>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8"/>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8"/>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18"/>
          <p:cNvSpPr/>
          <p:nvPr/>
        </p:nvSpPr>
        <p:spPr>
          <a:xfrm flipH="1">
            <a:off x="9349029" y="6159645"/>
            <a:ext cx="2886851" cy="838872"/>
          </a:xfrm>
          <a:custGeom>
            <a:avLst/>
            <a:gdLst/>
            <a:ahLst/>
            <a:cxnLst/>
            <a:rect l="l" t="t" r="r" b="b"/>
            <a:pathLst>
              <a:path w="14815" h="4305" extrusionOk="0">
                <a:moveTo>
                  <a:pt x="6635" y="0"/>
                </a:moveTo>
                <a:cubicBezTo>
                  <a:pt x="6615" y="0"/>
                  <a:pt x="6595" y="2"/>
                  <a:pt x="6575" y="5"/>
                </a:cubicBezTo>
                <a:cubicBezTo>
                  <a:pt x="6460" y="27"/>
                  <a:pt x="6392" y="96"/>
                  <a:pt x="6323" y="187"/>
                </a:cubicBezTo>
                <a:cubicBezTo>
                  <a:pt x="6301" y="187"/>
                  <a:pt x="6278" y="210"/>
                  <a:pt x="6232" y="210"/>
                </a:cubicBezTo>
                <a:cubicBezTo>
                  <a:pt x="6095" y="233"/>
                  <a:pt x="5981" y="324"/>
                  <a:pt x="5913" y="438"/>
                </a:cubicBezTo>
                <a:cubicBezTo>
                  <a:pt x="5833" y="239"/>
                  <a:pt x="5632" y="110"/>
                  <a:pt x="5416" y="110"/>
                </a:cubicBezTo>
                <a:cubicBezTo>
                  <a:pt x="5384" y="110"/>
                  <a:pt x="5352" y="113"/>
                  <a:pt x="5319" y="119"/>
                </a:cubicBezTo>
                <a:cubicBezTo>
                  <a:pt x="5182" y="142"/>
                  <a:pt x="5068" y="233"/>
                  <a:pt x="5000" y="324"/>
                </a:cubicBezTo>
                <a:cubicBezTo>
                  <a:pt x="5000" y="324"/>
                  <a:pt x="4977" y="324"/>
                  <a:pt x="4977" y="347"/>
                </a:cubicBezTo>
                <a:cubicBezTo>
                  <a:pt x="4817" y="370"/>
                  <a:pt x="4703" y="507"/>
                  <a:pt x="4680" y="667"/>
                </a:cubicBezTo>
                <a:cubicBezTo>
                  <a:pt x="4589" y="621"/>
                  <a:pt x="4497" y="598"/>
                  <a:pt x="4383" y="598"/>
                </a:cubicBezTo>
                <a:cubicBezTo>
                  <a:pt x="4327" y="542"/>
                  <a:pt x="4240" y="501"/>
                  <a:pt x="4147" y="501"/>
                </a:cubicBezTo>
                <a:cubicBezTo>
                  <a:pt x="4127" y="501"/>
                  <a:pt x="4107" y="503"/>
                  <a:pt x="4087" y="507"/>
                </a:cubicBezTo>
                <a:cubicBezTo>
                  <a:pt x="4064" y="530"/>
                  <a:pt x="4064" y="530"/>
                  <a:pt x="4064" y="530"/>
                </a:cubicBezTo>
                <a:cubicBezTo>
                  <a:pt x="3978" y="478"/>
                  <a:pt x="3880" y="453"/>
                  <a:pt x="3778" y="453"/>
                </a:cubicBezTo>
                <a:cubicBezTo>
                  <a:pt x="3744" y="453"/>
                  <a:pt x="3710" y="455"/>
                  <a:pt x="3676" y="461"/>
                </a:cubicBezTo>
                <a:cubicBezTo>
                  <a:pt x="3607" y="461"/>
                  <a:pt x="3539" y="507"/>
                  <a:pt x="3493" y="530"/>
                </a:cubicBezTo>
                <a:cubicBezTo>
                  <a:pt x="3418" y="473"/>
                  <a:pt x="3312" y="432"/>
                  <a:pt x="3213" y="432"/>
                </a:cubicBezTo>
                <a:cubicBezTo>
                  <a:pt x="3192" y="432"/>
                  <a:pt x="3171" y="434"/>
                  <a:pt x="3151" y="438"/>
                </a:cubicBezTo>
                <a:lnTo>
                  <a:pt x="3128" y="438"/>
                </a:lnTo>
                <a:cubicBezTo>
                  <a:pt x="3068" y="319"/>
                  <a:pt x="2939" y="251"/>
                  <a:pt x="2785" y="251"/>
                </a:cubicBezTo>
                <a:cubicBezTo>
                  <a:pt x="2763" y="251"/>
                  <a:pt x="2740" y="253"/>
                  <a:pt x="2717" y="256"/>
                </a:cubicBezTo>
                <a:cubicBezTo>
                  <a:pt x="2534" y="301"/>
                  <a:pt x="2397" y="507"/>
                  <a:pt x="2443" y="712"/>
                </a:cubicBezTo>
                <a:cubicBezTo>
                  <a:pt x="2443" y="735"/>
                  <a:pt x="2443" y="735"/>
                  <a:pt x="2443" y="758"/>
                </a:cubicBezTo>
                <a:cubicBezTo>
                  <a:pt x="2306" y="872"/>
                  <a:pt x="2215" y="1077"/>
                  <a:pt x="2261" y="1260"/>
                </a:cubicBezTo>
                <a:cubicBezTo>
                  <a:pt x="2283" y="1328"/>
                  <a:pt x="2306" y="1374"/>
                  <a:pt x="2329" y="1420"/>
                </a:cubicBezTo>
                <a:cubicBezTo>
                  <a:pt x="2169" y="1534"/>
                  <a:pt x="2078" y="1739"/>
                  <a:pt x="2101" y="1945"/>
                </a:cubicBezTo>
                <a:cubicBezTo>
                  <a:pt x="2078" y="1933"/>
                  <a:pt x="2049" y="1928"/>
                  <a:pt x="2021" y="1928"/>
                </a:cubicBezTo>
                <a:cubicBezTo>
                  <a:pt x="1992" y="1928"/>
                  <a:pt x="1964" y="1933"/>
                  <a:pt x="1941" y="1945"/>
                </a:cubicBezTo>
                <a:cubicBezTo>
                  <a:pt x="1736" y="1990"/>
                  <a:pt x="1599" y="2173"/>
                  <a:pt x="1644" y="2378"/>
                </a:cubicBezTo>
                <a:cubicBezTo>
                  <a:pt x="1667" y="2447"/>
                  <a:pt x="1690" y="2515"/>
                  <a:pt x="1736" y="2561"/>
                </a:cubicBezTo>
                <a:cubicBezTo>
                  <a:pt x="1621" y="2629"/>
                  <a:pt x="1553" y="2721"/>
                  <a:pt x="1507" y="2835"/>
                </a:cubicBezTo>
                <a:lnTo>
                  <a:pt x="1302" y="2835"/>
                </a:lnTo>
                <a:cubicBezTo>
                  <a:pt x="1142" y="2881"/>
                  <a:pt x="1005" y="2972"/>
                  <a:pt x="937" y="3109"/>
                </a:cubicBezTo>
                <a:cubicBezTo>
                  <a:pt x="902" y="3097"/>
                  <a:pt x="868" y="3092"/>
                  <a:pt x="834" y="3092"/>
                </a:cubicBezTo>
                <a:cubicBezTo>
                  <a:pt x="800" y="3092"/>
                  <a:pt x="765" y="3097"/>
                  <a:pt x="731" y="3109"/>
                </a:cubicBezTo>
                <a:cubicBezTo>
                  <a:pt x="594" y="3132"/>
                  <a:pt x="503" y="3200"/>
                  <a:pt x="457" y="3314"/>
                </a:cubicBezTo>
                <a:lnTo>
                  <a:pt x="389" y="3314"/>
                </a:lnTo>
                <a:cubicBezTo>
                  <a:pt x="183" y="3360"/>
                  <a:pt x="69" y="3542"/>
                  <a:pt x="92" y="3725"/>
                </a:cubicBezTo>
                <a:cubicBezTo>
                  <a:pt x="24" y="3816"/>
                  <a:pt x="1" y="3908"/>
                  <a:pt x="24" y="3999"/>
                </a:cubicBezTo>
                <a:cubicBezTo>
                  <a:pt x="63" y="4178"/>
                  <a:pt x="224" y="4305"/>
                  <a:pt x="400" y="4305"/>
                </a:cubicBezTo>
                <a:cubicBezTo>
                  <a:pt x="427" y="4305"/>
                  <a:pt x="453" y="4302"/>
                  <a:pt x="480" y="4296"/>
                </a:cubicBezTo>
                <a:lnTo>
                  <a:pt x="14175" y="4159"/>
                </a:lnTo>
                <a:lnTo>
                  <a:pt x="14358" y="4159"/>
                </a:lnTo>
                <a:cubicBezTo>
                  <a:pt x="14632" y="4090"/>
                  <a:pt x="14814" y="3816"/>
                  <a:pt x="14769" y="3542"/>
                </a:cubicBezTo>
                <a:cubicBezTo>
                  <a:pt x="14723" y="3314"/>
                  <a:pt x="14541" y="3154"/>
                  <a:pt x="14312" y="3132"/>
                </a:cubicBezTo>
                <a:cubicBezTo>
                  <a:pt x="14253" y="3012"/>
                  <a:pt x="14123" y="2945"/>
                  <a:pt x="13985" y="2945"/>
                </a:cubicBezTo>
                <a:cubicBezTo>
                  <a:pt x="13965" y="2945"/>
                  <a:pt x="13945" y="2946"/>
                  <a:pt x="13924" y="2949"/>
                </a:cubicBezTo>
                <a:cubicBezTo>
                  <a:pt x="13833" y="2972"/>
                  <a:pt x="13764" y="3018"/>
                  <a:pt x="13719" y="3063"/>
                </a:cubicBezTo>
                <a:lnTo>
                  <a:pt x="13559" y="3063"/>
                </a:lnTo>
                <a:cubicBezTo>
                  <a:pt x="13513" y="2903"/>
                  <a:pt x="13422" y="2789"/>
                  <a:pt x="13285" y="2721"/>
                </a:cubicBezTo>
                <a:cubicBezTo>
                  <a:pt x="13331" y="2652"/>
                  <a:pt x="13354" y="2561"/>
                  <a:pt x="13331" y="2470"/>
                </a:cubicBezTo>
                <a:cubicBezTo>
                  <a:pt x="13291" y="2291"/>
                  <a:pt x="13131" y="2164"/>
                  <a:pt x="12954" y="2164"/>
                </a:cubicBezTo>
                <a:cubicBezTo>
                  <a:pt x="12928" y="2164"/>
                  <a:pt x="12901" y="2167"/>
                  <a:pt x="12874" y="2173"/>
                </a:cubicBezTo>
                <a:cubicBezTo>
                  <a:pt x="12851" y="2173"/>
                  <a:pt x="12829" y="2196"/>
                  <a:pt x="12806" y="2196"/>
                </a:cubicBezTo>
                <a:cubicBezTo>
                  <a:pt x="12716" y="2106"/>
                  <a:pt x="12584" y="2045"/>
                  <a:pt x="12443" y="2045"/>
                </a:cubicBezTo>
                <a:cubicBezTo>
                  <a:pt x="12405" y="2045"/>
                  <a:pt x="12366" y="2049"/>
                  <a:pt x="12326" y="2059"/>
                </a:cubicBezTo>
                <a:lnTo>
                  <a:pt x="12304" y="2059"/>
                </a:lnTo>
                <a:cubicBezTo>
                  <a:pt x="12304" y="2013"/>
                  <a:pt x="12304" y="1968"/>
                  <a:pt x="12304" y="1899"/>
                </a:cubicBezTo>
                <a:cubicBezTo>
                  <a:pt x="12281" y="1739"/>
                  <a:pt x="12144" y="1648"/>
                  <a:pt x="12007" y="1602"/>
                </a:cubicBezTo>
                <a:cubicBezTo>
                  <a:pt x="11946" y="1339"/>
                  <a:pt x="11724" y="1184"/>
                  <a:pt x="11483" y="1184"/>
                </a:cubicBezTo>
                <a:cubicBezTo>
                  <a:pt x="11453" y="1184"/>
                  <a:pt x="11422" y="1186"/>
                  <a:pt x="11391" y="1191"/>
                </a:cubicBezTo>
                <a:cubicBezTo>
                  <a:pt x="11254" y="1214"/>
                  <a:pt x="11162" y="1283"/>
                  <a:pt x="11071" y="1397"/>
                </a:cubicBezTo>
                <a:cubicBezTo>
                  <a:pt x="11020" y="1346"/>
                  <a:pt x="10943" y="1320"/>
                  <a:pt x="10859" y="1320"/>
                </a:cubicBezTo>
                <a:cubicBezTo>
                  <a:pt x="10831" y="1320"/>
                  <a:pt x="10803" y="1323"/>
                  <a:pt x="10774" y="1328"/>
                </a:cubicBezTo>
                <a:lnTo>
                  <a:pt x="10752" y="1328"/>
                </a:lnTo>
                <a:cubicBezTo>
                  <a:pt x="10729" y="1237"/>
                  <a:pt x="10660" y="1169"/>
                  <a:pt x="10592" y="1123"/>
                </a:cubicBezTo>
                <a:cubicBezTo>
                  <a:pt x="10592" y="1100"/>
                  <a:pt x="10592" y="1055"/>
                  <a:pt x="10592" y="1009"/>
                </a:cubicBezTo>
                <a:cubicBezTo>
                  <a:pt x="10550" y="821"/>
                  <a:pt x="10374" y="709"/>
                  <a:pt x="10187" y="709"/>
                </a:cubicBezTo>
                <a:cubicBezTo>
                  <a:pt x="10170" y="709"/>
                  <a:pt x="10153" y="710"/>
                  <a:pt x="10135" y="712"/>
                </a:cubicBezTo>
                <a:cubicBezTo>
                  <a:pt x="9998" y="758"/>
                  <a:pt x="9907" y="849"/>
                  <a:pt x="9861" y="986"/>
                </a:cubicBezTo>
                <a:lnTo>
                  <a:pt x="9793" y="986"/>
                </a:lnTo>
                <a:cubicBezTo>
                  <a:pt x="9747" y="986"/>
                  <a:pt x="9702" y="1009"/>
                  <a:pt x="9656" y="1032"/>
                </a:cubicBezTo>
                <a:cubicBezTo>
                  <a:pt x="9576" y="912"/>
                  <a:pt x="9444" y="845"/>
                  <a:pt x="9306" y="845"/>
                </a:cubicBezTo>
                <a:cubicBezTo>
                  <a:pt x="9286" y="845"/>
                  <a:pt x="9265" y="846"/>
                  <a:pt x="9245" y="849"/>
                </a:cubicBezTo>
                <a:cubicBezTo>
                  <a:pt x="9108" y="872"/>
                  <a:pt x="9017" y="986"/>
                  <a:pt x="8971" y="1100"/>
                </a:cubicBezTo>
                <a:lnTo>
                  <a:pt x="8766" y="1100"/>
                </a:lnTo>
                <a:cubicBezTo>
                  <a:pt x="8720" y="1123"/>
                  <a:pt x="8674" y="1123"/>
                  <a:pt x="8629" y="1146"/>
                </a:cubicBezTo>
                <a:cubicBezTo>
                  <a:pt x="8629" y="1100"/>
                  <a:pt x="8583" y="1032"/>
                  <a:pt x="8537" y="986"/>
                </a:cubicBezTo>
                <a:cubicBezTo>
                  <a:pt x="8560" y="940"/>
                  <a:pt x="8583" y="872"/>
                  <a:pt x="8560" y="803"/>
                </a:cubicBezTo>
                <a:cubicBezTo>
                  <a:pt x="8521" y="625"/>
                  <a:pt x="8377" y="498"/>
                  <a:pt x="8206" y="498"/>
                </a:cubicBezTo>
                <a:cubicBezTo>
                  <a:pt x="8180" y="498"/>
                  <a:pt x="8153" y="501"/>
                  <a:pt x="8127" y="507"/>
                </a:cubicBezTo>
                <a:cubicBezTo>
                  <a:pt x="8035" y="507"/>
                  <a:pt x="7967" y="552"/>
                  <a:pt x="7921" y="621"/>
                </a:cubicBezTo>
                <a:cubicBezTo>
                  <a:pt x="7854" y="587"/>
                  <a:pt x="7775" y="566"/>
                  <a:pt x="7693" y="566"/>
                </a:cubicBezTo>
                <a:cubicBezTo>
                  <a:pt x="7663" y="566"/>
                  <a:pt x="7632" y="569"/>
                  <a:pt x="7602" y="575"/>
                </a:cubicBezTo>
                <a:cubicBezTo>
                  <a:pt x="7561" y="330"/>
                  <a:pt x="7336" y="157"/>
                  <a:pt x="7093" y="157"/>
                </a:cubicBezTo>
                <a:cubicBezTo>
                  <a:pt x="7065" y="157"/>
                  <a:pt x="7036" y="160"/>
                  <a:pt x="7008" y="164"/>
                </a:cubicBezTo>
                <a:cubicBezTo>
                  <a:pt x="6985" y="164"/>
                  <a:pt x="6985" y="187"/>
                  <a:pt x="6963" y="187"/>
                </a:cubicBezTo>
                <a:cubicBezTo>
                  <a:pt x="6903" y="68"/>
                  <a:pt x="6773" y="0"/>
                  <a:pt x="663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18"/>
          <p:cNvSpPr txBox="1">
            <a:spLocks noGrp="1"/>
          </p:cNvSpPr>
          <p:nvPr>
            <p:ph type="title" hasCustomPrompt="1"/>
          </p:nvPr>
        </p:nvSpPr>
        <p:spPr>
          <a:xfrm>
            <a:off x="953467" y="716667"/>
            <a:ext cx="5180000" cy="1104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35" name="Google Shape;935;p18"/>
          <p:cNvSpPr txBox="1">
            <a:spLocks noGrp="1"/>
          </p:cNvSpPr>
          <p:nvPr>
            <p:ph type="subTitle" idx="1"/>
          </p:nvPr>
        </p:nvSpPr>
        <p:spPr>
          <a:xfrm>
            <a:off x="953467" y="1719468"/>
            <a:ext cx="5180000" cy="5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36" name="Google Shape;936;p18"/>
          <p:cNvSpPr txBox="1">
            <a:spLocks noGrp="1"/>
          </p:cNvSpPr>
          <p:nvPr>
            <p:ph type="title" idx="2" hasCustomPrompt="1"/>
          </p:nvPr>
        </p:nvSpPr>
        <p:spPr>
          <a:xfrm>
            <a:off x="953467" y="2595533"/>
            <a:ext cx="5180000" cy="1104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6200"/>
              <a:buNone/>
              <a:defRPr sz="6400">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37" name="Google Shape;937;p18"/>
          <p:cNvSpPr txBox="1">
            <a:spLocks noGrp="1"/>
          </p:cNvSpPr>
          <p:nvPr>
            <p:ph type="subTitle" idx="3"/>
          </p:nvPr>
        </p:nvSpPr>
        <p:spPr>
          <a:xfrm>
            <a:off x="953467" y="3598333"/>
            <a:ext cx="5180000" cy="5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38" name="Google Shape;938;p18"/>
          <p:cNvSpPr txBox="1">
            <a:spLocks noGrp="1"/>
          </p:cNvSpPr>
          <p:nvPr>
            <p:ph type="title" idx="4" hasCustomPrompt="1"/>
          </p:nvPr>
        </p:nvSpPr>
        <p:spPr>
          <a:xfrm>
            <a:off x="953467" y="4474399"/>
            <a:ext cx="5180000" cy="1104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39" name="Google Shape;939;p18"/>
          <p:cNvSpPr txBox="1">
            <a:spLocks noGrp="1"/>
          </p:cNvSpPr>
          <p:nvPr>
            <p:ph type="subTitle" idx="5"/>
          </p:nvPr>
        </p:nvSpPr>
        <p:spPr>
          <a:xfrm>
            <a:off x="953467" y="5477200"/>
            <a:ext cx="5180000" cy="5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40" name="Google Shape;940;p18"/>
          <p:cNvSpPr>
            <a:spLocks noGrp="1"/>
          </p:cNvSpPr>
          <p:nvPr>
            <p:ph type="pic" idx="6"/>
          </p:nvPr>
        </p:nvSpPr>
        <p:spPr>
          <a:xfrm>
            <a:off x="7645733" y="713333"/>
            <a:ext cx="3592800" cy="5431600"/>
          </a:xfrm>
          <a:prstGeom prst="roundRect">
            <a:avLst>
              <a:gd name="adj" fmla="val 16667"/>
            </a:avLst>
          </a:prstGeom>
          <a:noFill/>
          <a:ln>
            <a:noFill/>
          </a:ln>
        </p:spPr>
      </p:sp>
    </p:spTree>
    <p:extLst>
      <p:ext uri="{BB962C8B-B14F-4D97-AF65-F5344CB8AC3E}">
        <p14:creationId xmlns:p14="http://schemas.microsoft.com/office/powerpoint/2010/main" val="2198930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41"/>
        <p:cNvGrpSpPr/>
        <p:nvPr/>
      </p:nvGrpSpPr>
      <p:grpSpPr>
        <a:xfrm>
          <a:off x="0" y="0"/>
          <a:ext cx="0" cy="0"/>
          <a:chOff x="0" y="0"/>
          <a:chExt cx="0" cy="0"/>
        </a:xfrm>
      </p:grpSpPr>
      <p:grpSp>
        <p:nvGrpSpPr>
          <p:cNvPr id="942" name="Google Shape;942;p19"/>
          <p:cNvGrpSpPr/>
          <p:nvPr/>
        </p:nvGrpSpPr>
        <p:grpSpPr>
          <a:xfrm>
            <a:off x="-1366247" y="6257268"/>
            <a:ext cx="12591720" cy="4060361"/>
            <a:chOff x="-1714047" y="4366600"/>
            <a:chExt cx="9443790" cy="3045271"/>
          </a:xfrm>
        </p:grpSpPr>
        <p:sp>
          <p:nvSpPr>
            <p:cNvPr id="943" name="Google Shape;943;p19"/>
            <p:cNvSpPr/>
            <p:nvPr/>
          </p:nvSpPr>
          <p:spPr>
            <a:xfrm flipH="1">
              <a:off x="-1714047" y="4366600"/>
              <a:ext cx="9443790"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flipH="1">
              <a:off x="3748183" y="47718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9"/>
            <p:cNvSpPr/>
            <p:nvPr/>
          </p:nvSpPr>
          <p:spPr>
            <a:xfrm flipH="1">
              <a:off x="4500145" y="46513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9"/>
            <p:cNvSpPr/>
            <p:nvPr/>
          </p:nvSpPr>
          <p:spPr>
            <a:xfrm flipH="1">
              <a:off x="5683536" y="493430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flipH="1">
              <a:off x="6431987" y="46065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8" name="Google Shape;948;p19"/>
          <p:cNvGrpSpPr/>
          <p:nvPr/>
        </p:nvGrpSpPr>
        <p:grpSpPr>
          <a:xfrm>
            <a:off x="5077555" y="4165526"/>
            <a:ext cx="10514085" cy="4294228"/>
            <a:chOff x="2721341" y="3233294"/>
            <a:chExt cx="7885564" cy="3220671"/>
          </a:xfrm>
        </p:grpSpPr>
        <p:sp>
          <p:nvSpPr>
            <p:cNvPr id="949" name="Google Shape;949;p19"/>
            <p:cNvSpPr/>
            <p:nvPr/>
          </p:nvSpPr>
          <p:spPr>
            <a:xfrm flipH="1">
              <a:off x="2721341" y="32332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flipH="1">
              <a:off x="2935180" y="32332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1" name="Google Shape;951;p19"/>
          <p:cNvGrpSpPr/>
          <p:nvPr/>
        </p:nvGrpSpPr>
        <p:grpSpPr>
          <a:xfrm>
            <a:off x="2448364" y="-1381084"/>
            <a:ext cx="12591717" cy="3440695"/>
            <a:chOff x="-60977" y="-805488"/>
            <a:chExt cx="9443788" cy="2580521"/>
          </a:xfrm>
        </p:grpSpPr>
        <p:sp>
          <p:nvSpPr>
            <p:cNvPr id="952" name="Google Shape;952;p19"/>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5" name="Google Shape;955;p19"/>
          <p:cNvGrpSpPr/>
          <p:nvPr/>
        </p:nvGrpSpPr>
        <p:grpSpPr>
          <a:xfrm>
            <a:off x="-2450775" y="4770461"/>
            <a:ext cx="9286693" cy="4688483"/>
            <a:chOff x="-771906" y="3519721"/>
            <a:chExt cx="6965020" cy="3516362"/>
          </a:xfrm>
        </p:grpSpPr>
        <p:sp>
          <p:nvSpPr>
            <p:cNvPr id="956" name="Google Shape;956;p19"/>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9"/>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9"/>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1" name="Google Shape;961;p19"/>
          <p:cNvGrpSpPr/>
          <p:nvPr/>
        </p:nvGrpSpPr>
        <p:grpSpPr>
          <a:xfrm>
            <a:off x="-775933" y="-974660"/>
            <a:ext cx="6367976" cy="7141263"/>
            <a:chOff x="21200" y="-3584750"/>
            <a:chExt cx="864525" cy="969525"/>
          </a:xfrm>
        </p:grpSpPr>
        <p:sp>
          <p:nvSpPr>
            <p:cNvPr id="962" name="Google Shape;962;p19"/>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9"/>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9"/>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9"/>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9"/>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9"/>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9"/>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9"/>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9"/>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9"/>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9"/>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9"/>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9"/>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9"/>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9"/>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9"/>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9"/>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9"/>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9"/>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9"/>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9"/>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9"/>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9"/>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9"/>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9"/>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9"/>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9"/>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9"/>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9"/>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9"/>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9"/>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9"/>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9"/>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9"/>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9"/>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9"/>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9"/>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9"/>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5" name="Google Shape;1005;p19"/>
          <p:cNvGrpSpPr/>
          <p:nvPr/>
        </p:nvGrpSpPr>
        <p:grpSpPr>
          <a:xfrm flipH="1">
            <a:off x="-448708" y="5706067"/>
            <a:ext cx="1903801" cy="1289792"/>
            <a:chOff x="8230543" y="4378325"/>
            <a:chExt cx="1427851" cy="967344"/>
          </a:xfrm>
        </p:grpSpPr>
        <p:sp>
          <p:nvSpPr>
            <p:cNvPr id="1006" name="Google Shape;1006;p19"/>
            <p:cNvSpPr/>
            <p:nvPr/>
          </p:nvSpPr>
          <p:spPr>
            <a:xfrm>
              <a:off x="8230543" y="4378325"/>
              <a:ext cx="1427851" cy="967344"/>
            </a:xfrm>
            <a:custGeom>
              <a:avLst/>
              <a:gdLst/>
              <a:ahLst/>
              <a:cxnLst/>
              <a:rect l="l" t="t" r="r" b="b"/>
              <a:pathLst>
                <a:path w="15317" h="10377" extrusionOk="0">
                  <a:moveTo>
                    <a:pt x="9312" y="0"/>
                  </a:moveTo>
                  <a:cubicBezTo>
                    <a:pt x="9143" y="0"/>
                    <a:pt x="8972" y="28"/>
                    <a:pt x="8811" y="79"/>
                  </a:cubicBezTo>
                  <a:cubicBezTo>
                    <a:pt x="8149" y="239"/>
                    <a:pt x="7533" y="695"/>
                    <a:pt x="7305" y="1334"/>
                  </a:cubicBezTo>
                  <a:cubicBezTo>
                    <a:pt x="7191" y="1722"/>
                    <a:pt x="7213" y="2156"/>
                    <a:pt x="7373" y="2521"/>
                  </a:cubicBezTo>
                  <a:cubicBezTo>
                    <a:pt x="7212" y="2433"/>
                    <a:pt x="7042" y="2392"/>
                    <a:pt x="6868" y="2392"/>
                  </a:cubicBezTo>
                  <a:cubicBezTo>
                    <a:pt x="6771" y="2392"/>
                    <a:pt x="6673" y="2405"/>
                    <a:pt x="6574" y="2430"/>
                  </a:cubicBezTo>
                  <a:cubicBezTo>
                    <a:pt x="6049" y="2567"/>
                    <a:pt x="5661" y="3160"/>
                    <a:pt x="5753" y="3708"/>
                  </a:cubicBezTo>
                  <a:cubicBezTo>
                    <a:pt x="5470" y="3471"/>
                    <a:pt x="5111" y="3362"/>
                    <a:pt x="4746" y="3362"/>
                  </a:cubicBezTo>
                  <a:cubicBezTo>
                    <a:pt x="4020" y="3362"/>
                    <a:pt x="3272" y="3793"/>
                    <a:pt x="3059" y="4507"/>
                  </a:cubicBezTo>
                  <a:cubicBezTo>
                    <a:pt x="2902" y="3894"/>
                    <a:pt x="2261" y="3470"/>
                    <a:pt x="1631" y="3470"/>
                  </a:cubicBezTo>
                  <a:cubicBezTo>
                    <a:pt x="1439" y="3470"/>
                    <a:pt x="1249" y="3509"/>
                    <a:pt x="1073" y="3594"/>
                  </a:cubicBezTo>
                  <a:cubicBezTo>
                    <a:pt x="320" y="3959"/>
                    <a:pt x="46" y="5032"/>
                    <a:pt x="526" y="5717"/>
                  </a:cubicBezTo>
                  <a:cubicBezTo>
                    <a:pt x="480" y="5785"/>
                    <a:pt x="434" y="5876"/>
                    <a:pt x="411" y="5945"/>
                  </a:cubicBezTo>
                  <a:cubicBezTo>
                    <a:pt x="1" y="7063"/>
                    <a:pt x="548" y="8387"/>
                    <a:pt x="1484" y="9140"/>
                  </a:cubicBezTo>
                  <a:cubicBezTo>
                    <a:pt x="2489" y="9962"/>
                    <a:pt x="3812" y="10213"/>
                    <a:pt x="5113" y="10327"/>
                  </a:cubicBezTo>
                  <a:cubicBezTo>
                    <a:pt x="5532" y="10359"/>
                    <a:pt x="5955" y="10376"/>
                    <a:pt x="6380" y="10376"/>
                  </a:cubicBezTo>
                  <a:cubicBezTo>
                    <a:pt x="8983" y="10376"/>
                    <a:pt x="11632" y="9746"/>
                    <a:pt x="13673" y="8136"/>
                  </a:cubicBezTo>
                  <a:cubicBezTo>
                    <a:pt x="14540" y="7451"/>
                    <a:pt x="15316" y="6470"/>
                    <a:pt x="15248" y="5374"/>
                  </a:cubicBezTo>
                  <a:cubicBezTo>
                    <a:pt x="15225" y="4690"/>
                    <a:pt x="14860" y="4050"/>
                    <a:pt x="14472" y="3480"/>
                  </a:cubicBezTo>
                  <a:cubicBezTo>
                    <a:pt x="13719" y="2361"/>
                    <a:pt x="12851" y="1311"/>
                    <a:pt x="11870" y="353"/>
                  </a:cubicBezTo>
                  <a:lnTo>
                    <a:pt x="10386" y="1083"/>
                  </a:lnTo>
                  <a:cubicBezTo>
                    <a:pt x="10500" y="764"/>
                    <a:pt x="10318" y="376"/>
                    <a:pt x="10021" y="193"/>
                  </a:cubicBezTo>
                  <a:cubicBezTo>
                    <a:pt x="9998" y="170"/>
                    <a:pt x="9952" y="147"/>
                    <a:pt x="9930" y="147"/>
                  </a:cubicBezTo>
                  <a:cubicBezTo>
                    <a:pt x="9738" y="45"/>
                    <a:pt x="9526" y="0"/>
                    <a:pt x="9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9"/>
            <p:cNvSpPr/>
            <p:nvPr/>
          </p:nvSpPr>
          <p:spPr>
            <a:xfrm>
              <a:off x="8230543" y="4396224"/>
              <a:ext cx="1427851" cy="949446"/>
            </a:xfrm>
            <a:custGeom>
              <a:avLst/>
              <a:gdLst/>
              <a:ahLst/>
              <a:cxnLst/>
              <a:rect l="l" t="t" r="r" b="b"/>
              <a:pathLst>
                <a:path w="15317" h="10185" extrusionOk="0">
                  <a:moveTo>
                    <a:pt x="10021" y="1"/>
                  </a:moveTo>
                  <a:cubicBezTo>
                    <a:pt x="9724" y="781"/>
                    <a:pt x="9563" y="1937"/>
                    <a:pt x="8862" y="1937"/>
                  </a:cubicBezTo>
                  <a:cubicBezTo>
                    <a:pt x="8702" y="1937"/>
                    <a:pt x="8512" y="1876"/>
                    <a:pt x="8286" y="1736"/>
                  </a:cubicBezTo>
                  <a:lnTo>
                    <a:pt x="8286" y="1736"/>
                  </a:lnTo>
                  <a:cubicBezTo>
                    <a:pt x="8492" y="2101"/>
                    <a:pt x="8720" y="2489"/>
                    <a:pt x="8697" y="2900"/>
                  </a:cubicBezTo>
                  <a:cubicBezTo>
                    <a:pt x="8657" y="3263"/>
                    <a:pt x="8348" y="3627"/>
                    <a:pt x="7993" y="3627"/>
                  </a:cubicBezTo>
                  <a:cubicBezTo>
                    <a:pt x="7947" y="3627"/>
                    <a:pt x="7900" y="3621"/>
                    <a:pt x="7852" y="3607"/>
                  </a:cubicBezTo>
                  <a:lnTo>
                    <a:pt x="7852" y="3607"/>
                  </a:lnTo>
                  <a:cubicBezTo>
                    <a:pt x="8104" y="3881"/>
                    <a:pt x="7898" y="4361"/>
                    <a:pt x="7579" y="4498"/>
                  </a:cubicBezTo>
                  <a:cubicBezTo>
                    <a:pt x="7439" y="4553"/>
                    <a:pt x="7292" y="4575"/>
                    <a:pt x="7143" y="4575"/>
                  </a:cubicBezTo>
                  <a:cubicBezTo>
                    <a:pt x="6924" y="4575"/>
                    <a:pt x="6700" y="4529"/>
                    <a:pt x="6483" y="4475"/>
                  </a:cubicBezTo>
                  <a:cubicBezTo>
                    <a:pt x="6164" y="5097"/>
                    <a:pt x="5465" y="5463"/>
                    <a:pt x="4785" y="5463"/>
                  </a:cubicBezTo>
                  <a:cubicBezTo>
                    <a:pt x="4493" y="5463"/>
                    <a:pt x="4204" y="5395"/>
                    <a:pt x="3949" y="5251"/>
                  </a:cubicBezTo>
                  <a:cubicBezTo>
                    <a:pt x="3858" y="5639"/>
                    <a:pt x="3539" y="5981"/>
                    <a:pt x="3150" y="6095"/>
                  </a:cubicBezTo>
                  <a:cubicBezTo>
                    <a:pt x="3050" y="6125"/>
                    <a:pt x="2944" y="6139"/>
                    <a:pt x="2838" y="6139"/>
                  </a:cubicBezTo>
                  <a:cubicBezTo>
                    <a:pt x="2536" y="6139"/>
                    <a:pt x="2229" y="6024"/>
                    <a:pt x="2009" y="5821"/>
                  </a:cubicBezTo>
                  <a:cubicBezTo>
                    <a:pt x="1799" y="5942"/>
                    <a:pt x="1563" y="5996"/>
                    <a:pt x="1321" y="5996"/>
                  </a:cubicBezTo>
                  <a:cubicBezTo>
                    <a:pt x="1011" y="5996"/>
                    <a:pt x="693" y="5907"/>
                    <a:pt x="411" y="5753"/>
                  </a:cubicBezTo>
                  <a:lnTo>
                    <a:pt x="411" y="5753"/>
                  </a:lnTo>
                  <a:cubicBezTo>
                    <a:pt x="1" y="6871"/>
                    <a:pt x="548" y="8195"/>
                    <a:pt x="1484" y="8948"/>
                  </a:cubicBezTo>
                  <a:cubicBezTo>
                    <a:pt x="2489" y="9770"/>
                    <a:pt x="3812" y="10021"/>
                    <a:pt x="5113" y="10135"/>
                  </a:cubicBezTo>
                  <a:cubicBezTo>
                    <a:pt x="5532" y="10167"/>
                    <a:pt x="5955" y="10184"/>
                    <a:pt x="6380" y="10184"/>
                  </a:cubicBezTo>
                  <a:cubicBezTo>
                    <a:pt x="8983" y="10184"/>
                    <a:pt x="11632" y="9554"/>
                    <a:pt x="13673" y="7944"/>
                  </a:cubicBezTo>
                  <a:cubicBezTo>
                    <a:pt x="14540" y="7259"/>
                    <a:pt x="15316" y="6278"/>
                    <a:pt x="15248" y="5182"/>
                  </a:cubicBezTo>
                  <a:cubicBezTo>
                    <a:pt x="15225" y="4498"/>
                    <a:pt x="14860" y="3858"/>
                    <a:pt x="14472" y="3288"/>
                  </a:cubicBezTo>
                  <a:cubicBezTo>
                    <a:pt x="13719" y="2169"/>
                    <a:pt x="12851" y="1119"/>
                    <a:pt x="11870" y="161"/>
                  </a:cubicBezTo>
                  <a:lnTo>
                    <a:pt x="10386" y="891"/>
                  </a:lnTo>
                  <a:cubicBezTo>
                    <a:pt x="10500" y="572"/>
                    <a:pt x="10318" y="184"/>
                    <a:pt x="1002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8" name="Google Shape;1008;p19"/>
          <p:cNvGrpSpPr/>
          <p:nvPr/>
        </p:nvGrpSpPr>
        <p:grpSpPr>
          <a:xfrm rot="1320577">
            <a:off x="11042011" y="112274"/>
            <a:ext cx="1612147" cy="1599124"/>
            <a:chOff x="-2165457" y="386166"/>
            <a:chExt cx="807572" cy="801049"/>
          </a:xfrm>
        </p:grpSpPr>
        <p:sp>
          <p:nvSpPr>
            <p:cNvPr id="1009" name="Google Shape;1009;p19"/>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9"/>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9"/>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9"/>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9"/>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9"/>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9"/>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9"/>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9"/>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9"/>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9"/>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9"/>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9"/>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9"/>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3" name="Google Shape;1023;p19"/>
          <p:cNvSpPr/>
          <p:nvPr/>
        </p:nvSpPr>
        <p:spPr>
          <a:xfrm>
            <a:off x="11121445" y="2711372"/>
            <a:ext cx="1249235" cy="4464819"/>
          </a:xfrm>
          <a:custGeom>
            <a:avLst/>
            <a:gdLst/>
            <a:ahLst/>
            <a:cxnLst/>
            <a:rect l="l" t="t" r="r" b="b"/>
            <a:pathLst>
              <a:path w="9177" h="32799" extrusionOk="0">
                <a:moveTo>
                  <a:pt x="7243" y="1"/>
                </a:moveTo>
                <a:cubicBezTo>
                  <a:pt x="6999" y="1"/>
                  <a:pt x="6758" y="253"/>
                  <a:pt x="6665" y="729"/>
                </a:cubicBezTo>
                <a:lnTo>
                  <a:pt x="5387" y="6869"/>
                </a:lnTo>
                <a:lnTo>
                  <a:pt x="6186" y="7234"/>
                </a:lnTo>
                <a:cubicBezTo>
                  <a:pt x="6369" y="7325"/>
                  <a:pt x="6323" y="7554"/>
                  <a:pt x="6118" y="7554"/>
                </a:cubicBezTo>
                <a:lnTo>
                  <a:pt x="5250" y="7554"/>
                </a:lnTo>
                <a:lnTo>
                  <a:pt x="2146" y="22504"/>
                </a:lnTo>
                <a:lnTo>
                  <a:pt x="3949" y="23394"/>
                </a:lnTo>
                <a:cubicBezTo>
                  <a:pt x="4136" y="23519"/>
                  <a:pt x="4115" y="23720"/>
                  <a:pt x="3920" y="23720"/>
                </a:cubicBezTo>
                <a:cubicBezTo>
                  <a:pt x="3901" y="23720"/>
                  <a:pt x="3880" y="23718"/>
                  <a:pt x="3858" y="23714"/>
                </a:cubicBezTo>
                <a:lnTo>
                  <a:pt x="1895" y="23691"/>
                </a:lnTo>
                <a:lnTo>
                  <a:pt x="0" y="32798"/>
                </a:lnTo>
                <a:lnTo>
                  <a:pt x="9176" y="32798"/>
                </a:lnTo>
                <a:lnTo>
                  <a:pt x="9176" y="7234"/>
                </a:lnTo>
                <a:lnTo>
                  <a:pt x="7830" y="729"/>
                </a:lnTo>
                <a:cubicBezTo>
                  <a:pt x="7717" y="235"/>
                  <a:pt x="7479" y="1"/>
                  <a:pt x="724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19"/>
          <p:cNvSpPr/>
          <p:nvPr/>
        </p:nvSpPr>
        <p:spPr>
          <a:xfrm>
            <a:off x="10801101" y="5044831"/>
            <a:ext cx="1090647" cy="2212059"/>
          </a:xfrm>
          <a:custGeom>
            <a:avLst/>
            <a:gdLst/>
            <a:ahLst/>
            <a:cxnLst/>
            <a:rect l="l" t="t" r="r" b="b"/>
            <a:pathLst>
              <a:path w="8012" h="16250" extrusionOk="0">
                <a:moveTo>
                  <a:pt x="3994" y="1"/>
                </a:moveTo>
                <a:cubicBezTo>
                  <a:pt x="3855" y="1"/>
                  <a:pt x="3721" y="132"/>
                  <a:pt x="3675" y="386"/>
                </a:cubicBezTo>
                <a:lnTo>
                  <a:pt x="2945" y="3536"/>
                </a:lnTo>
                <a:lnTo>
                  <a:pt x="3401" y="3719"/>
                </a:lnTo>
                <a:cubicBezTo>
                  <a:pt x="3493" y="3764"/>
                  <a:pt x="3470" y="3878"/>
                  <a:pt x="3356" y="3878"/>
                </a:cubicBezTo>
                <a:lnTo>
                  <a:pt x="2853" y="3878"/>
                </a:lnTo>
                <a:lnTo>
                  <a:pt x="1073" y="11571"/>
                </a:lnTo>
                <a:lnTo>
                  <a:pt x="2100" y="12027"/>
                </a:lnTo>
                <a:cubicBezTo>
                  <a:pt x="2214" y="12096"/>
                  <a:pt x="2192" y="12210"/>
                  <a:pt x="2055" y="12210"/>
                </a:cubicBezTo>
                <a:lnTo>
                  <a:pt x="936" y="12187"/>
                </a:lnTo>
                <a:lnTo>
                  <a:pt x="0" y="16250"/>
                </a:lnTo>
                <a:lnTo>
                  <a:pt x="8012" y="16250"/>
                </a:lnTo>
                <a:lnTo>
                  <a:pt x="6186" y="8398"/>
                </a:lnTo>
                <a:lnTo>
                  <a:pt x="5547" y="8421"/>
                </a:lnTo>
                <a:cubicBezTo>
                  <a:pt x="5433" y="8398"/>
                  <a:pt x="5410" y="8307"/>
                  <a:pt x="5501" y="8261"/>
                </a:cubicBezTo>
                <a:lnTo>
                  <a:pt x="6072" y="7896"/>
                </a:lnTo>
                <a:lnTo>
                  <a:pt x="4337" y="386"/>
                </a:lnTo>
                <a:cubicBezTo>
                  <a:pt x="4269" y="127"/>
                  <a:pt x="4129" y="1"/>
                  <a:pt x="39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11220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92"/>
        <p:cNvGrpSpPr/>
        <p:nvPr/>
      </p:nvGrpSpPr>
      <p:grpSpPr>
        <a:xfrm>
          <a:off x="0" y="0"/>
          <a:ext cx="0" cy="0"/>
          <a:chOff x="0" y="0"/>
          <a:chExt cx="0" cy="0"/>
        </a:xfrm>
      </p:grpSpPr>
      <p:sp>
        <p:nvSpPr>
          <p:cNvPr id="1093" name="Google Shape;1093;p21"/>
          <p:cNvSpPr txBox="1"/>
          <p:nvPr/>
        </p:nvSpPr>
        <p:spPr>
          <a:xfrm>
            <a:off x="953547" y="4751267"/>
            <a:ext cx="4660000" cy="8208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400"/>
              </a:spcBef>
              <a:spcAft>
                <a:spcPts val="0"/>
              </a:spcAft>
              <a:buNone/>
            </a:pPr>
            <a:r>
              <a:rPr lang="en" sz="1333">
                <a:solidFill>
                  <a:schemeClr val="lt2"/>
                </a:solidFill>
                <a:latin typeface="Open Sans"/>
                <a:ea typeface="Open Sans"/>
                <a:cs typeface="Open Sans"/>
                <a:sym typeface="Open Sans"/>
              </a:rPr>
              <a:t>CREDITS: This presentation template was created by </a:t>
            </a:r>
            <a:r>
              <a:rPr lang="en" sz="1333" b="1" u="sng">
                <a:solidFill>
                  <a:schemeClr val="lt2"/>
                </a:solid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333">
                <a:solidFill>
                  <a:schemeClr val="lt2"/>
                </a:solidFill>
                <a:latin typeface="Open Sans"/>
                <a:ea typeface="Open Sans"/>
                <a:cs typeface="Open Sans"/>
                <a:sym typeface="Open Sans"/>
              </a:rPr>
              <a:t>, and includes icons by </a:t>
            </a:r>
            <a:r>
              <a:rPr lang="en" sz="1333" b="1" u="sng">
                <a:solidFill>
                  <a:schemeClr val="lt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333">
                <a:solidFill>
                  <a:schemeClr val="lt2"/>
                </a:solidFill>
                <a:latin typeface="Open Sans"/>
                <a:ea typeface="Open Sans"/>
                <a:cs typeface="Open Sans"/>
                <a:sym typeface="Open Sans"/>
              </a:rPr>
              <a:t>, and infographics &amp; images by </a:t>
            </a:r>
            <a:r>
              <a:rPr lang="en" sz="1333" b="1" u="sng">
                <a:solidFill>
                  <a:schemeClr val="lt2"/>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333" b="1" u="sng">
              <a:solidFill>
                <a:schemeClr val="lt2"/>
              </a:solidFill>
              <a:latin typeface="Open Sans"/>
              <a:ea typeface="Open Sans"/>
              <a:cs typeface="Open Sans"/>
              <a:sym typeface="Open Sans"/>
            </a:endParaRPr>
          </a:p>
        </p:txBody>
      </p:sp>
      <p:grpSp>
        <p:nvGrpSpPr>
          <p:cNvPr id="1094" name="Google Shape;1094;p21"/>
          <p:cNvGrpSpPr/>
          <p:nvPr/>
        </p:nvGrpSpPr>
        <p:grpSpPr>
          <a:xfrm>
            <a:off x="-81303" y="-1073984"/>
            <a:ext cx="12591717" cy="3440695"/>
            <a:chOff x="-60977" y="-805488"/>
            <a:chExt cx="9443788" cy="2580521"/>
          </a:xfrm>
        </p:grpSpPr>
        <p:sp>
          <p:nvSpPr>
            <p:cNvPr id="1095" name="Google Shape;1095;p21"/>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1"/>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1"/>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8" name="Google Shape;1098;p21"/>
          <p:cNvGrpSpPr/>
          <p:nvPr/>
        </p:nvGrpSpPr>
        <p:grpSpPr>
          <a:xfrm rot="317661" flipH="1">
            <a:off x="-4003716" y="-2756646"/>
            <a:ext cx="6558053" cy="8151615"/>
            <a:chOff x="11338646" y="6937398"/>
            <a:chExt cx="5673064" cy="7051579"/>
          </a:xfrm>
        </p:grpSpPr>
        <p:sp>
          <p:nvSpPr>
            <p:cNvPr id="1099" name="Google Shape;1099;p21"/>
            <p:cNvSpPr/>
            <p:nvPr/>
          </p:nvSpPr>
          <p:spPr>
            <a:xfrm>
              <a:off x="12771794" y="8545204"/>
              <a:ext cx="3528888" cy="2216746"/>
            </a:xfrm>
            <a:custGeom>
              <a:avLst/>
              <a:gdLst/>
              <a:ahLst/>
              <a:cxnLst/>
              <a:rect l="l" t="t" r="r" b="b"/>
              <a:pathLst>
                <a:path w="21639" h="13593" extrusionOk="0">
                  <a:moveTo>
                    <a:pt x="9831" y="1"/>
                  </a:moveTo>
                  <a:cubicBezTo>
                    <a:pt x="8499" y="1"/>
                    <a:pt x="7162" y="144"/>
                    <a:pt x="5912" y="581"/>
                  </a:cubicBezTo>
                  <a:cubicBezTo>
                    <a:pt x="4451" y="1083"/>
                    <a:pt x="3105" y="1973"/>
                    <a:pt x="2260" y="3228"/>
                  </a:cubicBezTo>
                  <a:cubicBezTo>
                    <a:pt x="1370" y="4529"/>
                    <a:pt x="1461" y="5990"/>
                    <a:pt x="982" y="7428"/>
                  </a:cubicBezTo>
                  <a:cubicBezTo>
                    <a:pt x="571" y="8729"/>
                    <a:pt x="1" y="10464"/>
                    <a:pt x="1279" y="11514"/>
                  </a:cubicBezTo>
                  <a:cubicBezTo>
                    <a:pt x="1570" y="11743"/>
                    <a:pt x="1951" y="11863"/>
                    <a:pt x="2325" y="11863"/>
                  </a:cubicBezTo>
                  <a:cubicBezTo>
                    <a:pt x="2772" y="11863"/>
                    <a:pt x="3209" y="11692"/>
                    <a:pt x="3470" y="11331"/>
                  </a:cubicBezTo>
                  <a:lnTo>
                    <a:pt x="3470" y="11331"/>
                  </a:lnTo>
                  <a:cubicBezTo>
                    <a:pt x="3425" y="12495"/>
                    <a:pt x="4477" y="13592"/>
                    <a:pt x="5637" y="13592"/>
                  </a:cubicBezTo>
                  <a:cubicBezTo>
                    <a:pt x="5660" y="13592"/>
                    <a:pt x="5683" y="13592"/>
                    <a:pt x="5707" y="13591"/>
                  </a:cubicBezTo>
                  <a:cubicBezTo>
                    <a:pt x="6894" y="13545"/>
                    <a:pt x="7921" y="12381"/>
                    <a:pt x="7807" y="11194"/>
                  </a:cubicBezTo>
                  <a:lnTo>
                    <a:pt x="7807" y="11194"/>
                  </a:lnTo>
                  <a:cubicBezTo>
                    <a:pt x="7963" y="11644"/>
                    <a:pt x="8455" y="11926"/>
                    <a:pt x="8951" y="11926"/>
                  </a:cubicBezTo>
                  <a:cubicBezTo>
                    <a:pt x="9034" y="11926"/>
                    <a:pt x="9117" y="11918"/>
                    <a:pt x="9199" y="11902"/>
                  </a:cubicBezTo>
                  <a:cubicBezTo>
                    <a:pt x="9770" y="11811"/>
                    <a:pt x="10226" y="11400"/>
                    <a:pt x="10523" y="10898"/>
                  </a:cubicBezTo>
                  <a:cubicBezTo>
                    <a:pt x="10797" y="10395"/>
                    <a:pt x="10911" y="9825"/>
                    <a:pt x="11002" y="9254"/>
                  </a:cubicBezTo>
                  <a:lnTo>
                    <a:pt x="11002" y="9254"/>
                  </a:lnTo>
                  <a:cubicBezTo>
                    <a:pt x="10957" y="9734"/>
                    <a:pt x="11368" y="10190"/>
                    <a:pt x="11847" y="10281"/>
                  </a:cubicBezTo>
                  <a:cubicBezTo>
                    <a:pt x="11926" y="10297"/>
                    <a:pt x="12007" y="10305"/>
                    <a:pt x="12089" y="10305"/>
                  </a:cubicBezTo>
                  <a:cubicBezTo>
                    <a:pt x="12475" y="10305"/>
                    <a:pt x="12873" y="10134"/>
                    <a:pt x="13194" y="9871"/>
                  </a:cubicBezTo>
                  <a:cubicBezTo>
                    <a:pt x="13559" y="9574"/>
                    <a:pt x="13833" y="9163"/>
                    <a:pt x="14107" y="8775"/>
                  </a:cubicBezTo>
                  <a:lnTo>
                    <a:pt x="14107" y="8775"/>
                  </a:lnTo>
                  <a:cubicBezTo>
                    <a:pt x="14015" y="9277"/>
                    <a:pt x="13924" y="9825"/>
                    <a:pt x="14015" y="10327"/>
                  </a:cubicBezTo>
                  <a:cubicBezTo>
                    <a:pt x="14107" y="10852"/>
                    <a:pt x="14403" y="11354"/>
                    <a:pt x="14883" y="11560"/>
                  </a:cubicBezTo>
                  <a:cubicBezTo>
                    <a:pt x="15002" y="11608"/>
                    <a:pt x="15129" y="11631"/>
                    <a:pt x="15255" y="11631"/>
                  </a:cubicBezTo>
                  <a:cubicBezTo>
                    <a:pt x="15660" y="11631"/>
                    <a:pt x="16056" y="11395"/>
                    <a:pt x="16161" y="11012"/>
                  </a:cubicBezTo>
                  <a:cubicBezTo>
                    <a:pt x="16310" y="11802"/>
                    <a:pt x="17060" y="12413"/>
                    <a:pt x="17848" y="12413"/>
                  </a:cubicBezTo>
                  <a:cubicBezTo>
                    <a:pt x="17902" y="12413"/>
                    <a:pt x="17956" y="12410"/>
                    <a:pt x="18010" y="12404"/>
                  </a:cubicBezTo>
                  <a:cubicBezTo>
                    <a:pt x="18816" y="12317"/>
                    <a:pt x="19498" y="11564"/>
                    <a:pt x="19518" y="10761"/>
                  </a:cubicBezTo>
                  <a:lnTo>
                    <a:pt x="19518" y="10761"/>
                  </a:lnTo>
                  <a:cubicBezTo>
                    <a:pt x="19560" y="11088"/>
                    <a:pt x="19920" y="11306"/>
                    <a:pt x="20266" y="11306"/>
                  </a:cubicBezTo>
                  <a:cubicBezTo>
                    <a:pt x="20353" y="11306"/>
                    <a:pt x="20440" y="11292"/>
                    <a:pt x="20520" y="11263"/>
                  </a:cubicBezTo>
                  <a:cubicBezTo>
                    <a:pt x="20954" y="11080"/>
                    <a:pt x="21182" y="10624"/>
                    <a:pt x="21319" y="10190"/>
                  </a:cubicBezTo>
                  <a:cubicBezTo>
                    <a:pt x="21639" y="9026"/>
                    <a:pt x="21365" y="7725"/>
                    <a:pt x="20589" y="6812"/>
                  </a:cubicBezTo>
                  <a:cubicBezTo>
                    <a:pt x="21205" y="5671"/>
                    <a:pt x="20840" y="4187"/>
                    <a:pt x="19996" y="3183"/>
                  </a:cubicBezTo>
                  <a:cubicBezTo>
                    <a:pt x="19151" y="2178"/>
                    <a:pt x="17941" y="1608"/>
                    <a:pt x="16709" y="1174"/>
                  </a:cubicBezTo>
                  <a:cubicBezTo>
                    <a:pt x="14677" y="466"/>
                    <a:pt x="12577" y="78"/>
                    <a:pt x="10432" y="10"/>
                  </a:cubicBezTo>
                  <a:cubicBezTo>
                    <a:pt x="10232" y="4"/>
                    <a:pt x="10032" y="1"/>
                    <a:pt x="9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1"/>
            <p:cNvSpPr/>
            <p:nvPr/>
          </p:nvSpPr>
          <p:spPr>
            <a:xfrm>
              <a:off x="12853660" y="8901371"/>
              <a:ext cx="3417341" cy="1367100"/>
            </a:xfrm>
            <a:custGeom>
              <a:avLst/>
              <a:gdLst/>
              <a:ahLst/>
              <a:cxnLst/>
              <a:rect l="l" t="t" r="r" b="b"/>
              <a:pathLst>
                <a:path w="20955" h="8383" extrusionOk="0">
                  <a:moveTo>
                    <a:pt x="8547" y="1"/>
                  </a:moveTo>
                  <a:cubicBezTo>
                    <a:pt x="6586" y="1"/>
                    <a:pt x="4607" y="316"/>
                    <a:pt x="2877" y="1181"/>
                  </a:cubicBezTo>
                  <a:cubicBezTo>
                    <a:pt x="2260" y="1501"/>
                    <a:pt x="1690" y="1866"/>
                    <a:pt x="1165" y="2323"/>
                  </a:cubicBezTo>
                  <a:cubicBezTo>
                    <a:pt x="868" y="3258"/>
                    <a:pt x="800" y="4263"/>
                    <a:pt x="480" y="5244"/>
                  </a:cubicBezTo>
                  <a:cubicBezTo>
                    <a:pt x="275" y="5883"/>
                    <a:pt x="46" y="6637"/>
                    <a:pt x="1" y="7367"/>
                  </a:cubicBezTo>
                  <a:cubicBezTo>
                    <a:pt x="24" y="7390"/>
                    <a:pt x="46" y="7390"/>
                    <a:pt x="46" y="7413"/>
                  </a:cubicBezTo>
                  <a:cubicBezTo>
                    <a:pt x="663" y="7938"/>
                    <a:pt x="1439" y="8280"/>
                    <a:pt x="2238" y="8371"/>
                  </a:cubicBezTo>
                  <a:cubicBezTo>
                    <a:pt x="2336" y="8379"/>
                    <a:pt x="2435" y="8383"/>
                    <a:pt x="2533" y="8383"/>
                  </a:cubicBezTo>
                  <a:cubicBezTo>
                    <a:pt x="3875" y="8383"/>
                    <a:pt x="5209" y="7669"/>
                    <a:pt x="5890" y="6500"/>
                  </a:cubicBezTo>
                  <a:cubicBezTo>
                    <a:pt x="6040" y="6534"/>
                    <a:pt x="6193" y="6550"/>
                    <a:pt x="6347" y="6550"/>
                  </a:cubicBezTo>
                  <a:cubicBezTo>
                    <a:pt x="6916" y="6550"/>
                    <a:pt x="7485" y="6324"/>
                    <a:pt x="7898" y="5929"/>
                  </a:cubicBezTo>
                  <a:cubicBezTo>
                    <a:pt x="8423" y="5427"/>
                    <a:pt x="8674" y="4651"/>
                    <a:pt x="8560" y="3943"/>
                  </a:cubicBezTo>
                  <a:lnTo>
                    <a:pt x="8560" y="3943"/>
                  </a:lnTo>
                  <a:cubicBezTo>
                    <a:pt x="9017" y="4582"/>
                    <a:pt x="9770" y="4993"/>
                    <a:pt x="10569" y="5039"/>
                  </a:cubicBezTo>
                  <a:cubicBezTo>
                    <a:pt x="10594" y="5039"/>
                    <a:pt x="10619" y="5040"/>
                    <a:pt x="10644" y="5040"/>
                  </a:cubicBezTo>
                  <a:cubicBezTo>
                    <a:pt x="11418" y="5040"/>
                    <a:pt x="12182" y="4700"/>
                    <a:pt x="12669" y="4103"/>
                  </a:cubicBezTo>
                  <a:lnTo>
                    <a:pt x="12669" y="4103"/>
                  </a:lnTo>
                  <a:cubicBezTo>
                    <a:pt x="12600" y="4537"/>
                    <a:pt x="12783" y="5016"/>
                    <a:pt x="13125" y="5290"/>
                  </a:cubicBezTo>
                  <a:cubicBezTo>
                    <a:pt x="13351" y="5459"/>
                    <a:pt x="13630" y="5542"/>
                    <a:pt x="13907" y="5542"/>
                  </a:cubicBezTo>
                  <a:cubicBezTo>
                    <a:pt x="14077" y="5542"/>
                    <a:pt x="14247" y="5510"/>
                    <a:pt x="14403" y="5450"/>
                  </a:cubicBezTo>
                  <a:cubicBezTo>
                    <a:pt x="14563" y="6043"/>
                    <a:pt x="15043" y="6545"/>
                    <a:pt x="15636" y="6773"/>
                  </a:cubicBezTo>
                  <a:cubicBezTo>
                    <a:pt x="15848" y="6858"/>
                    <a:pt x="16079" y="6899"/>
                    <a:pt x="16313" y="6899"/>
                  </a:cubicBezTo>
                  <a:cubicBezTo>
                    <a:pt x="16708" y="6899"/>
                    <a:pt x="17110" y="6783"/>
                    <a:pt x="17439" y="6568"/>
                  </a:cubicBezTo>
                  <a:cubicBezTo>
                    <a:pt x="17916" y="7185"/>
                    <a:pt x="18693" y="7509"/>
                    <a:pt x="19465" y="7509"/>
                  </a:cubicBezTo>
                  <a:cubicBezTo>
                    <a:pt x="19951" y="7509"/>
                    <a:pt x="20435" y="7380"/>
                    <a:pt x="20840" y="7116"/>
                  </a:cubicBezTo>
                  <a:cubicBezTo>
                    <a:pt x="20863" y="7070"/>
                    <a:pt x="20909" y="7047"/>
                    <a:pt x="20954" y="7025"/>
                  </a:cubicBezTo>
                  <a:cubicBezTo>
                    <a:pt x="20954" y="6157"/>
                    <a:pt x="20635" y="5290"/>
                    <a:pt x="20087" y="4628"/>
                  </a:cubicBezTo>
                  <a:cubicBezTo>
                    <a:pt x="20270" y="4286"/>
                    <a:pt x="20384" y="3898"/>
                    <a:pt x="20407" y="3509"/>
                  </a:cubicBezTo>
                  <a:cubicBezTo>
                    <a:pt x="20338" y="3487"/>
                    <a:pt x="20292" y="3464"/>
                    <a:pt x="20247" y="3418"/>
                  </a:cubicBezTo>
                  <a:cubicBezTo>
                    <a:pt x="16983" y="1364"/>
                    <a:pt x="13171" y="177"/>
                    <a:pt x="9336" y="17"/>
                  </a:cubicBezTo>
                  <a:cubicBezTo>
                    <a:pt x="9074" y="6"/>
                    <a:pt x="8811" y="1"/>
                    <a:pt x="8547"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1"/>
            <p:cNvSpPr/>
            <p:nvPr/>
          </p:nvSpPr>
          <p:spPr>
            <a:xfrm>
              <a:off x="11606750" y="7351784"/>
              <a:ext cx="5278410" cy="2748387"/>
            </a:xfrm>
            <a:custGeom>
              <a:avLst/>
              <a:gdLst/>
              <a:ahLst/>
              <a:cxnLst/>
              <a:rect l="l" t="t" r="r" b="b"/>
              <a:pathLst>
                <a:path w="32367" h="16853" extrusionOk="0">
                  <a:moveTo>
                    <a:pt x="12189" y="0"/>
                  </a:moveTo>
                  <a:cubicBezTo>
                    <a:pt x="10463" y="0"/>
                    <a:pt x="8746" y="275"/>
                    <a:pt x="7167" y="937"/>
                  </a:cubicBezTo>
                  <a:cubicBezTo>
                    <a:pt x="5410" y="1690"/>
                    <a:pt x="3835" y="2946"/>
                    <a:pt x="2831" y="4566"/>
                  </a:cubicBezTo>
                  <a:cubicBezTo>
                    <a:pt x="2397" y="5228"/>
                    <a:pt x="2237" y="5913"/>
                    <a:pt x="1575" y="6369"/>
                  </a:cubicBezTo>
                  <a:cubicBezTo>
                    <a:pt x="753" y="6917"/>
                    <a:pt x="46" y="7465"/>
                    <a:pt x="23" y="8538"/>
                  </a:cubicBezTo>
                  <a:cubicBezTo>
                    <a:pt x="0" y="9725"/>
                    <a:pt x="1005" y="10820"/>
                    <a:pt x="2169" y="10912"/>
                  </a:cubicBezTo>
                  <a:cubicBezTo>
                    <a:pt x="1484" y="11322"/>
                    <a:pt x="1233" y="12350"/>
                    <a:pt x="1666" y="13011"/>
                  </a:cubicBezTo>
                  <a:cubicBezTo>
                    <a:pt x="1939" y="13442"/>
                    <a:pt x="2447" y="13684"/>
                    <a:pt x="2952" y="13684"/>
                  </a:cubicBezTo>
                  <a:cubicBezTo>
                    <a:pt x="3248" y="13684"/>
                    <a:pt x="3544" y="13600"/>
                    <a:pt x="3789" y="13422"/>
                  </a:cubicBezTo>
                  <a:lnTo>
                    <a:pt x="3789" y="13422"/>
                  </a:lnTo>
                  <a:cubicBezTo>
                    <a:pt x="3721" y="14198"/>
                    <a:pt x="4223" y="14952"/>
                    <a:pt x="4953" y="15203"/>
                  </a:cubicBezTo>
                  <a:cubicBezTo>
                    <a:pt x="5108" y="15253"/>
                    <a:pt x="5270" y="15276"/>
                    <a:pt x="5433" y="15276"/>
                  </a:cubicBezTo>
                  <a:cubicBezTo>
                    <a:pt x="6018" y="15276"/>
                    <a:pt x="6618" y="14972"/>
                    <a:pt x="6939" y="14472"/>
                  </a:cubicBezTo>
                  <a:cubicBezTo>
                    <a:pt x="7373" y="15317"/>
                    <a:pt x="7989" y="16093"/>
                    <a:pt x="8834" y="16527"/>
                  </a:cubicBezTo>
                  <a:cubicBezTo>
                    <a:pt x="9246" y="16738"/>
                    <a:pt x="9718" y="16852"/>
                    <a:pt x="10183" y="16852"/>
                  </a:cubicBezTo>
                  <a:cubicBezTo>
                    <a:pt x="10672" y="16852"/>
                    <a:pt x="11153" y="16727"/>
                    <a:pt x="11550" y="16458"/>
                  </a:cubicBezTo>
                  <a:cubicBezTo>
                    <a:pt x="12326" y="15910"/>
                    <a:pt x="12668" y="14746"/>
                    <a:pt x="12143" y="13947"/>
                  </a:cubicBezTo>
                  <a:lnTo>
                    <a:pt x="12143" y="13947"/>
                  </a:lnTo>
                  <a:cubicBezTo>
                    <a:pt x="12353" y="14099"/>
                    <a:pt x="12610" y="14173"/>
                    <a:pt x="12866" y="14173"/>
                  </a:cubicBezTo>
                  <a:cubicBezTo>
                    <a:pt x="13112" y="14173"/>
                    <a:pt x="13357" y="14104"/>
                    <a:pt x="13558" y="13970"/>
                  </a:cubicBezTo>
                  <a:cubicBezTo>
                    <a:pt x="13992" y="13673"/>
                    <a:pt x="14175" y="13103"/>
                    <a:pt x="14038" y="12623"/>
                  </a:cubicBezTo>
                  <a:lnTo>
                    <a:pt x="14038" y="12623"/>
                  </a:lnTo>
                  <a:cubicBezTo>
                    <a:pt x="14257" y="12743"/>
                    <a:pt x="14498" y="12797"/>
                    <a:pt x="14741" y="12797"/>
                  </a:cubicBezTo>
                  <a:cubicBezTo>
                    <a:pt x="15612" y="12797"/>
                    <a:pt x="16513" y="12100"/>
                    <a:pt x="16549" y="11208"/>
                  </a:cubicBezTo>
                  <a:cubicBezTo>
                    <a:pt x="16617" y="12007"/>
                    <a:pt x="17302" y="12692"/>
                    <a:pt x="18101" y="12760"/>
                  </a:cubicBezTo>
                  <a:cubicBezTo>
                    <a:pt x="18143" y="12764"/>
                    <a:pt x="18185" y="12766"/>
                    <a:pt x="18227" y="12766"/>
                  </a:cubicBezTo>
                  <a:cubicBezTo>
                    <a:pt x="18937" y="12766"/>
                    <a:pt x="19606" y="12257"/>
                    <a:pt x="19824" y="11582"/>
                  </a:cubicBezTo>
                  <a:lnTo>
                    <a:pt x="19824" y="11582"/>
                  </a:lnTo>
                  <a:cubicBezTo>
                    <a:pt x="19686" y="12219"/>
                    <a:pt x="20128" y="12953"/>
                    <a:pt x="20771" y="13103"/>
                  </a:cubicBezTo>
                  <a:cubicBezTo>
                    <a:pt x="20855" y="13122"/>
                    <a:pt x="20940" y="13132"/>
                    <a:pt x="21024" y="13132"/>
                  </a:cubicBezTo>
                  <a:cubicBezTo>
                    <a:pt x="21497" y="13132"/>
                    <a:pt x="21960" y="12839"/>
                    <a:pt x="22179" y="12415"/>
                  </a:cubicBezTo>
                  <a:lnTo>
                    <a:pt x="22179" y="12415"/>
                  </a:lnTo>
                  <a:cubicBezTo>
                    <a:pt x="22057" y="12873"/>
                    <a:pt x="22011" y="13348"/>
                    <a:pt x="22118" y="13810"/>
                  </a:cubicBezTo>
                  <a:cubicBezTo>
                    <a:pt x="22278" y="14381"/>
                    <a:pt x="22780" y="14929"/>
                    <a:pt x="23373" y="14952"/>
                  </a:cubicBezTo>
                  <a:cubicBezTo>
                    <a:pt x="23395" y="14953"/>
                    <a:pt x="23417" y="14954"/>
                    <a:pt x="23438" y="14954"/>
                  </a:cubicBezTo>
                  <a:cubicBezTo>
                    <a:pt x="23792" y="14954"/>
                    <a:pt x="24144" y="14735"/>
                    <a:pt x="24325" y="14433"/>
                  </a:cubicBezTo>
                  <a:lnTo>
                    <a:pt x="24325" y="14433"/>
                  </a:lnTo>
                  <a:cubicBezTo>
                    <a:pt x="24379" y="14780"/>
                    <a:pt x="24600" y="15107"/>
                    <a:pt x="24925" y="15248"/>
                  </a:cubicBezTo>
                  <a:cubicBezTo>
                    <a:pt x="25042" y="15299"/>
                    <a:pt x="25167" y="15323"/>
                    <a:pt x="25293" y="15323"/>
                  </a:cubicBezTo>
                  <a:cubicBezTo>
                    <a:pt x="25730" y="15323"/>
                    <a:pt x="26171" y="15035"/>
                    <a:pt x="26295" y="14609"/>
                  </a:cubicBezTo>
                  <a:cubicBezTo>
                    <a:pt x="26474" y="14928"/>
                    <a:pt x="26826" y="15124"/>
                    <a:pt x="27186" y="15124"/>
                  </a:cubicBezTo>
                  <a:cubicBezTo>
                    <a:pt x="27239" y="15124"/>
                    <a:pt x="27292" y="15120"/>
                    <a:pt x="27345" y="15111"/>
                  </a:cubicBezTo>
                  <a:cubicBezTo>
                    <a:pt x="27733" y="15020"/>
                    <a:pt x="28075" y="14678"/>
                    <a:pt x="28121" y="14267"/>
                  </a:cubicBezTo>
                  <a:cubicBezTo>
                    <a:pt x="28505" y="14638"/>
                    <a:pt x="29032" y="14815"/>
                    <a:pt x="29565" y="14815"/>
                  </a:cubicBezTo>
                  <a:cubicBezTo>
                    <a:pt x="29984" y="14815"/>
                    <a:pt x="30407" y="14706"/>
                    <a:pt x="30769" y="14495"/>
                  </a:cubicBezTo>
                  <a:cubicBezTo>
                    <a:pt x="31590" y="14039"/>
                    <a:pt x="32093" y="13126"/>
                    <a:pt x="32230" y="12190"/>
                  </a:cubicBezTo>
                  <a:cubicBezTo>
                    <a:pt x="32366" y="11254"/>
                    <a:pt x="32138" y="10295"/>
                    <a:pt x="31773" y="9428"/>
                  </a:cubicBezTo>
                  <a:cubicBezTo>
                    <a:pt x="30974" y="7556"/>
                    <a:pt x="29491" y="6073"/>
                    <a:pt x="27801" y="4977"/>
                  </a:cubicBezTo>
                  <a:cubicBezTo>
                    <a:pt x="26135" y="3859"/>
                    <a:pt x="24241" y="3105"/>
                    <a:pt x="22346" y="2375"/>
                  </a:cubicBezTo>
                  <a:cubicBezTo>
                    <a:pt x="19927" y="1462"/>
                    <a:pt x="17439" y="595"/>
                    <a:pt x="14859" y="207"/>
                  </a:cubicBezTo>
                  <a:cubicBezTo>
                    <a:pt x="13979" y="74"/>
                    <a:pt x="13083" y="0"/>
                    <a:pt x="1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1"/>
            <p:cNvSpPr/>
            <p:nvPr/>
          </p:nvSpPr>
          <p:spPr>
            <a:xfrm>
              <a:off x="11606750" y="7849178"/>
              <a:ext cx="5278410" cy="1668635"/>
            </a:xfrm>
            <a:custGeom>
              <a:avLst/>
              <a:gdLst/>
              <a:ahLst/>
              <a:cxnLst/>
              <a:rect l="l" t="t" r="r" b="b"/>
              <a:pathLst>
                <a:path w="32367" h="10232" extrusionOk="0">
                  <a:moveTo>
                    <a:pt x="16439" y="0"/>
                  </a:moveTo>
                  <a:cubicBezTo>
                    <a:pt x="12482" y="0"/>
                    <a:pt x="8531" y="562"/>
                    <a:pt x="4634" y="1265"/>
                  </a:cubicBezTo>
                  <a:cubicBezTo>
                    <a:pt x="3995" y="1379"/>
                    <a:pt x="3356" y="1493"/>
                    <a:pt x="2739" y="1676"/>
                  </a:cubicBezTo>
                  <a:cubicBezTo>
                    <a:pt x="2374" y="2292"/>
                    <a:pt x="2191" y="2908"/>
                    <a:pt x="1575" y="3319"/>
                  </a:cubicBezTo>
                  <a:cubicBezTo>
                    <a:pt x="753" y="3867"/>
                    <a:pt x="46" y="4415"/>
                    <a:pt x="23" y="5488"/>
                  </a:cubicBezTo>
                  <a:cubicBezTo>
                    <a:pt x="0" y="6675"/>
                    <a:pt x="1005" y="7770"/>
                    <a:pt x="2169" y="7862"/>
                  </a:cubicBezTo>
                  <a:cubicBezTo>
                    <a:pt x="1849" y="8044"/>
                    <a:pt x="1644" y="8364"/>
                    <a:pt x="1530" y="8706"/>
                  </a:cubicBezTo>
                  <a:cubicBezTo>
                    <a:pt x="1826" y="8980"/>
                    <a:pt x="2100" y="9277"/>
                    <a:pt x="2511" y="9437"/>
                  </a:cubicBezTo>
                  <a:cubicBezTo>
                    <a:pt x="2783" y="9542"/>
                    <a:pt x="3072" y="9593"/>
                    <a:pt x="3360" y="9593"/>
                  </a:cubicBezTo>
                  <a:cubicBezTo>
                    <a:pt x="3823" y="9593"/>
                    <a:pt x="4286" y="9461"/>
                    <a:pt x="4679" y="9208"/>
                  </a:cubicBezTo>
                  <a:cubicBezTo>
                    <a:pt x="4972" y="9859"/>
                    <a:pt x="5682" y="10217"/>
                    <a:pt x="6382" y="10217"/>
                  </a:cubicBezTo>
                  <a:cubicBezTo>
                    <a:pt x="6884" y="10217"/>
                    <a:pt x="7381" y="10033"/>
                    <a:pt x="7715" y="9642"/>
                  </a:cubicBezTo>
                  <a:cubicBezTo>
                    <a:pt x="8181" y="10027"/>
                    <a:pt x="8782" y="10232"/>
                    <a:pt x="9376" y="10232"/>
                  </a:cubicBezTo>
                  <a:cubicBezTo>
                    <a:pt x="9626" y="10232"/>
                    <a:pt x="9875" y="10196"/>
                    <a:pt x="10112" y="10121"/>
                  </a:cubicBezTo>
                  <a:cubicBezTo>
                    <a:pt x="10934" y="9870"/>
                    <a:pt x="11595" y="9185"/>
                    <a:pt x="11824" y="8387"/>
                  </a:cubicBezTo>
                  <a:cubicBezTo>
                    <a:pt x="12291" y="8684"/>
                    <a:pt x="12846" y="8841"/>
                    <a:pt x="13396" y="8841"/>
                  </a:cubicBezTo>
                  <a:cubicBezTo>
                    <a:pt x="13733" y="8841"/>
                    <a:pt x="14068" y="8782"/>
                    <a:pt x="14380" y="8660"/>
                  </a:cubicBezTo>
                  <a:cubicBezTo>
                    <a:pt x="15202" y="8341"/>
                    <a:pt x="15864" y="7610"/>
                    <a:pt x="16069" y="6743"/>
                  </a:cubicBezTo>
                  <a:cubicBezTo>
                    <a:pt x="16357" y="7082"/>
                    <a:pt x="16795" y="7270"/>
                    <a:pt x="17226" y="7270"/>
                  </a:cubicBezTo>
                  <a:cubicBezTo>
                    <a:pt x="17376" y="7270"/>
                    <a:pt x="17525" y="7247"/>
                    <a:pt x="17667" y="7200"/>
                  </a:cubicBezTo>
                  <a:cubicBezTo>
                    <a:pt x="18238" y="7040"/>
                    <a:pt x="18671" y="6515"/>
                    <a:pt x="18740" y="5944"/>
                  </a:cubicBezTo>
                  <a:cubicBezTo>
                    <a:pt x="18756" y="5945"/>
                    <a:pt x="18772" y="5945"/>
                    <a:pt x="18788" y="5945"/>
                  </a:cubicBezTo>
                  <a:cubicBezTo>
                    <a:pt x="19251" y="5945"/>
                    <a:pt x="19705" y="5633"/>
                    <a:pt x="19904" y="5214"/>
                  </a:cubicBezTo>
                  <a:lnTo>
                    <a:pt x="19904" y="5214"/>
                  </a:lnTo>
                  <a:cubicBezTo>
                    <a:pt x="19607" y="6287"/>
                    <a:pt x="20223" y="7542"/>
                    <a:pt x="21251" y="7930"/>
                  </a:cubicBezTo>
                  <a:cubicBezTo>
                    <a:pt x="21490" y="8023"/>
                    <a:pt x="21744" y="8067"/>
                    <a:pt x="21998" y="8067"/>
                  </a:cubicBezTo>
                  <a:cubicBezTo>
                    <a:pt x="22930" y="8067"/>
                    <a:pt x="23872" y="7480"/>
                    <a:pt x="24195" y="6583"/>
                  </a:cubicBezTo>
                  <a:cubicBezTo>
                    <a:pt x="24241" y="6903"/>
                    <a:pt x="24537" y="7200"/>
                    <a:pt x="24857" y="7245"/>
                  </a:cubicBezTo>
                  <a:cubicBezTo>
                    <a:pt x="24906" y="7255"/>
                    <a:pt x="24955" y="7260"/>
                    <a:pt x="25003" y="7260"/>
                  </a:cubicBezTo>
                  <a:cubicBezTo>
                    <a:pt x="25298" y="7260"/>
                    <a:pt x="25586" y="7090"/>
                    <a:pt x="25724" y="6836"/>
                  </a:cubicBezTo>
                  <a:lnTo>
                    <a:pt x="25724" y="6836"/>
                  </a:lnTo>
                  <a:cubicBezTo>
                    <a:pt x="25268" y="7680"/>
                    <a:pt x="25497" y="8843"/>
                    <a:pt x="26226" y="9459"/>
                  </a:cubicBezTo>
                  <a:cubicBezTo>
                    <a:pt x="26617" y="9791"/>
                    <a:pt x="27124" y="9956"/>
                    <a:pt x="27627" y="9956"/>
                  </a:cubicBezTo>
                  <a:cubicBezTo>
                    <a:pt x="28094" y="9956"/>
                    <a:pt x="28557" y="9814"/>
                    <a:pt x="28920" y="9528"/>
                  </a:cubicBezTo>
                  <a:cubicBezTo>
                    <a:pt x="29095" y="9923"/>
                    <a:pt x="29524" y="10191"/>
                    <a:pt x="29942" y="10191"/>
                  </a:cubicBezTo>
                  <a:cubicBezTo>
                    <a:pt x="29959" y="10191"/>
                    <a:pt x="29976" y="10191"/>
                    <a:pt x="29993" y="10190"/>
                  </a:cubicBezTo>
                  <a:cubicBezTo>
                    <a:pt x="30449" y="10167"/>
                    <a:pt x="30860" y="9870"/>
                    <a:pt x="30997" y="9437"/>
                  </a:cubicBezTo>
                  <a:cubicBezTo>
                    <a:pt x="31285" y="9663"/>
                    <a:pt x="31629" y="9759"/>
                    <a:pt x="31962" y="9759"/>
                  </a:cubicBezTo>
                  <a:cubicBezTo>
                    <a:pt x="31998" y="9759"/>
                    <a:pt x="32034" y="9758"/>
                    <a:pt x="32070" y="9756"/>
                  </a:cubicBezTo>
                  <a:cubicBezTo>
                    <a:pt x="32138" y="9551"/>
                    <a:pt x="32184" y="9345"/>
                    <a:pt x="32230" y="9140"/>
                  </a:cubicBezTo>
                  <a:cubicBezTo>
                    <a:pt x="32366" y="8204"/>
                    <a:pt x="32138" y="7245"/>
                    <a:pt x="31773" y="6378"/>
                  </a:cubicBezTo>
                  <a:cubicBezTo>
                    <a:pt x="30997" y="4552"/>
                    <a:pt x="29536" y="3091"/>
                    <a:pt x="27893" y="1973"/>
                  </a:cubicBezTo>
                  <a:cubicBezTo>
                    <a:pt x="24788" y="763"/>
                    <a:pt x="21410" y="169"/>
                    <a:pt x="18055" y="32"/>
                  </a:cubicBezTo>
                  <a:cubicBezTo>
                    <a:pt x="17516" y="11"/>
                    <a:pt x="16977" y="0"/>
                    <a:pt x="16439"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1"/>
            <p:cNvSpPr/>
            <p:nvPr/>
          </p:nvSpPr>
          <p:spPr>
            <a:xfrm>
              <a:off x="12526195" y="7351948"/>
              <a:ext cx="3670278" cy="6637030"/>
            </a:xfrm>
            <a:custGeom>
              <a:avLst/>
              <a:gdLst/>
              <a:ahLst/>
              <a:cxnLst/>
              <a:rect l="l" t="t" r="r" b="b"/>
              <a:pathLst>
                <a:path w="22506" h="40698" extrusionOk="0">
                  <a:moveTo>
                    <a:pt x="12691" y="0"/>
                  </a:moveTo>
                  <a:cubicBezTo>
                    <a:pt x="12075" y="1621"/>
                    <a:pt x="11732" y="3355"/>
                    <a:pt x="11618" y="5090"/>
                  </a:cubicBezTo>
                  <a:cubicBezTo>
                    <a:pt x="11527" y="6825"/>
                    <a:pt x="11618" y="8560"/>
                    <a:pt x="11755" y="10271"/>
                  </a:cubicBezTo>
                  <a:cubicBezTo>
                    <a:pt x="11915" y="11983"/>
                    <a:pt x="12143" y="13672"/>
                    <a:pt x="12326" y="15316"/>
                  </a:cubicBezTo>
                  <a:cubicBezTo>
                    <a:pt x="12463" y="16389"/>
                    <a:pt x="12554" y="17461"/>
                    <a:pt x="12645" y="18534"/>
                  </a:cubicBezTo>
                  <a:cubicBezTo>
                    <a:pt x="12508" y="18443"/>
                    <a:pt x="12371" y="18329"/>
                    <a:pt x="12234" y="18237"/>
                  </a:cubicBezTo>
                  <a:cubicBezTo>
                    <a:pt x="11915" y="17964"/>
                    <a:pt x="11595" y="17644"/>
                    <a:pt x="11321" y="17324"/>
                  </a:cubicBezTo>
                  <a:cubicBezTo>
                    <a:pt x="11253" y="17256"/>
                    <a:pt x="11162" y="17165"/>
                    <a:pt x="11116" y="17073"/>
                  </a:cubicBezTo>
                  <a:lnTo>
                    <a:pt x="11002" y="16959"/>
                  </a:lnTo>
                  <a:lnTo>
                    <a:pt x="10911" y="16822"/>
                  </a:lnTo>
                  <a:lnTo>
                    <a:pt x="10819" y="16708"/>
                  </a:lnTo>
                  <a:lnTo>
                    <a:pt x="10728" y="16571"/>
                  </a:lnTo>
                  <a:cubicBezTo>
                    <a:pt x="10659" y="16480"/>
                    <a:pt x="10614" y="16389"/>
                    <a:pt x="10545" y="16297"/>
                  </a:cubicBezTo>
                  <a:cubicBezTo>
                    <a:pt x="10089" y="15544"/>
                    <a:pt x="9701" y="14700"/>
                    <a:pt x="9313" y="13832"/>
                  </a:cubicBezTo>
                  <a:lnTo>
                    <a:pt x="8719" y="12508"/>
                  </a:lnTo>
                  <a:cubicBezTo>
                    <a:pt x="8537" y="12075"/>
                    <a:pt x="8331" y="11618"/>
                    <a:pt x="8103" y="11184"/>
                  </a:cubicBezTo>
                  <a:lnTo>
                    <a:pt x="7783" y="10523"/>
                  </a:lnTo>
                  <a:lnTo>
                    <a:pt x="7418" y="9861"/>
                  </a:lnTo>
                  <a:cubicBezTo>
                    <a:pt x="7304" y="9655"/>
                    <a:pt x="7167" y="9427"/>
                    <a:pt x="7053" y="9221"/>
                  </a:cubicBezTo>
                  <a:cubicBezTo>
                    <a:pt x="6916" y="9016"/>
                    <a:pt x="6779" y="8811"/>
                    <a:pt x="6642" y="8582"/>
                  </a:cubicBezTo>
                  <a:cubicBezTo>
                    <a:pt x="6117" y="7761"/>
                    <a:pt x="5524" y="6962"/>
                    <a:pt x="4862" y="6209"/>
                  </a:cubicBezTo>
                  <a:lnTo>
                    <a:pt x="4611" y="5935"/>
                  </a:lnTo>
                  <a:cubicBezTo>
                    <a:pt x="4542" y="5843"/>
                    <a:pt x="4451" y="5752"/>
                    <a:pt x="4360" y="5661"/>
                  </a:cubicBezTo>
                  <a:cubicBezTo>
                    <a:pt x="4200" y="5501"/>
                    <a:pt x="4017" y="5318"/>
                    <a:pt x="3835" y="5136"/>
                  </a:cubicBezTo>
                  <a:cubicBezTo>
                    <a:pt x="3652" y="4976"/>
                    <a:pt x="3470" y="4793"/>
                    <a:pt x="3287" y="4656"/>
                  </a:cubicBezTo>
                  <a:lnTo>
                    <a:pt x="3013" y="4405"/>
                  </a:lnTo>
                  <a:lnTo>
                    <a:pt x="2853" y="4291"/>
                  </a:lnTo>
                  <a:lnTo>
                    <a:pt x="2716" y="4177"/>
                  </a:lnTo>
                  <a:cubicBezTo>
                    <a:pt x="1917" y="3584"/>
                    <a:pt x="1096" y="3059"/>
                    <a:pt x="183" y="2648"/>
                  </a:cubicBezTo>
                  <a:lnTo>
                    <a:pt x="0" y="3013"/>
                  </a:lnTo>
                  <a:cubicBezTo>
                    <a:pt x="1621" y="3995"/>
                    <a:pt x="2967" y="5341"/>
                    <a:pt x="4063" y="6848"/>
                  </a:cubicBezTo>
                  <a:cubicBezTo>
                    <a:pt x="4634" y="7624"/>
                    <a:pt x="5113" y="8423"/>
                    <a:pt x="5569" y="9244"/>
                  </a:cubicBezTo>
                  <a:cubicBezTo>
                    <a:pt x="5661" y="9450"/>
                    <a:pt x="5775" y="9655"/>
                    <a:pt x="5889" y="9861"/>
                  </a:cubicBezTo>
                  <a:cubicBezTo>
                    <a:pt x="5980" y="10066"/>
                    <a:pt x="6094" y="10271"/>
                    <a:pt x="6186" y="10500"/>
                  </a:cubicBezTo>
                  <a:lnTo>
                    <a:pt x="6482" y="11139"/>
                  </a:lnTo>
                  <a:lnTo>
                    <a:pt x="6756" y="11778"/>
                  </a:lnTo>
                  <a:cubicBezTo>
                    <a:pt x="7053" y="12508"/>
                    <a:pt x="7327" y="13284"/>
                    <a:pt x="7601" y="14038"/>
                  </a:cubicBezTo>
                  <a:cubicBezTo>
                    <a:pt x="7190" y="14015"/>
                    <a:pt x="6756" y="13946"/>
                    <a:pt x="6323" y="13855"/>
                  </a:cubicBezTo>
                  <a:cubicBezTo>
                    <a:pt x="5524" y="13672"/>
                    <a:pt x="4725" y="13421"/>
                    <a:pt x="3972" y="13033"/>
                  </a:cubicBezTo>
                  <a:lnTo>
                    <a:pt x="3721" y="13444"/>
                  </a:lnTo>
                  <a:cubicBezTo>
                    <a:pt x="4428" y="13969"/>
                    <a:pt x="5250" y="14380"/>
                    <a:pt x="6094" y="14700"/>
                  </a:cubicBezTo>
                  <a:cubicBezTo>
                    <a:pt x="6711" y="14928"/>
                    <a:pt x="7373" y="15110"/>
                    <a:pt x="8057" y="15225"/>
                  </a:cubicBezTo>
                  <a:cubicBezTo>
                    <a:pt x="8308" y="15886"/>
                    <a:pt x="8628" y="16571"/>
                    <a:pt x="8993" y="17210"/>
                  </a:cubicBezTo>
                  <a:cubicBezTo>
                    <a:pt x="9062" y="17324"/>
                    <a:pt x="9107" y="17439"/>
                    <a:pt x="9199" y="17553"/>
                  </a:cubicBezTo>
                  <a:lnTo>
                    <a:pt x="9290" y="17735"/>
                  </a:lnTo>
                  <a:lnTo>
                    <a:pt x="9404" y="17895"/>
                  </a:lnTo>
                  <a:lnTo>
                    <a:pt x="9518" y="18055"/>
                  </a:lnTo>
                  <a:lnTo>
                    <a:pt x="9655" y="18215"/>
                  </a:lnTo>
                  <a:cubicBezTo>
                    <a:pt x="9724" y="18329"/>
                    <a:pt x="9815" y="18443"/>
                    <a:pt x="9883" y="18534"/>
                  </a:cubicBezTo>
                  <a:cubicBezTo>
                    <a:pt x="10226" y="18945"/>
                    <a:pt x="10614" y="19333"/>
                    <a:pt x="11002" y="19675"/>
                  </a:cubicBezTo>
                  <a:cubicBezTo>
                    <a:pt x="11413" y="20018"/>
                    <a:pt x="11846" y="20337"/>
                    <a:pt x="12326" y="20611"/>
                  </a:cubicBezTo>
                  <a:cubicBezTo>
                    <a:pt x="12463" y="20703"/>
                    <a:pt x="12622" y="20771"/>
                    <a:pt x="12782" y="20862"/>
                  </a:cubicBezTo>
                  <a:cubicBezTo>
                    <a:pt x="12919" y="23989"/>
                    <a:pt x="12874" y="27116"/>
                    <a:pt x="12645" y="30221"/>
                  </a:cubicBezTo>
                  <a:cubicBezTo>
                    <a:pt x="12417" y="33530"/>
                    <a:pt x="11983" y="36794"/>
                    <a:pt x="11344" y="40013"/>
                  </a:cubicBezTo>
                  <a:lnTo>
                    <a:pt x="15909" y="40698"/>
                  </a:lnTo>
                  <a:cubicBezTo>
                    <a:pt x="16275" y="37251"/>
                    <a:pt x="16434" y="33781"/>
                    <a:pt x="16343" y="30312"/>
                  </a:cubicBezTo>
                  <a:cubicBezTo>
                    <a:pt x="16297" y="27664"/>
                    <a:pt x="16115" y="25039"/>
                    <a:pt x="15818" y="22414"/>
                  </a:cubicBezTo>
                  <a:cubicBezTo>
                    <a:pt x="16571" y="21821"/>
                    <a:pt x="17233" y="21159"/>
                    <a:pt x="17827" y="20429"/>
                  </a:cubicBezTo>
                  <a:cubicBezTo>
                    <a:pt x="18694" y="19356"/>
                    <a:pt x="19402" y="18215"/>
                    <a:pt x="19972" y="17005"/>
                  </a:cubicBezTo>
                  <a:cubicBezTo>
                    <a:pt x="20566" y="15795"/>
                    <a:pt x="21022" y="14563"/>
                    <a:pt x="21410" y="13307"/>
                  </a:cubicBezTo>
                  <a:cubicBezTo>
                    <a:pt x="21821" y="12052"/>
                    <a:pt x="22163" y="10796"/>
                    <a:pt x="22506" y="9541"/>
                  </a:cubicBezTo>
                  <a:lnTo>
                    <a:pt x="21844" y="9336"/>
                  </a:lnTo>
                  <a:cubicBezTo>
                    <a:pt x="21456" y="10591"/>
                    <a:pt x="21045" y="11824"/>
                    <a:pt x="20588" y="13010"/>
                  </a:cubicBezTo>
                  <a:cubicBezTo>
                    <a:pt x="20155" y="14220"/>
                    <a:pt x="19630" y="15407"/>
                    <a:pt x="19036" y="16526"/>
                  </a:cubicBezTo>
                  <a:cubicBezTo>
                    <a:pt x="18420" y="17644"/>
                    <a:pt x="17713" y="18671"/>
                    <a:pt x="16891" y="19607"/>
                  </a:cubicBezTo>
                  <a:cubicBezTo>
                    <a:pt x="16480" y="20041"/>
                    <a:pt x="16069" y="20452"/>
                    <a:pt x="15613" y="20840"/>
                  </a:cubicBezTo>
                  <a:cubicBezTo>
                    <a:pt x="15567" y="20566"/>
                    <a:pt x="15544" y="20292"/>
                    <a:pt x="15498" y="20018"/>
                  </a:cubicBezTo>
                  <a:cubicBezTo>
                    <a:pt x="15247" y="18329"/>
                    <a:pt x="14951" y="16640"/>
                    <a:pt x="14608" y="14951"/>
                  </a:cubicBezTo>
                  <a:cubicBezTo>
                    <a:pt x="14448" y="14197"/>
                    <a:pt x="14266" y="13421"/>
                    <a:pt x="14106" y="12668"/>
                  </a:cubicBezTo>
                  <a:cubicBezTo>
                    <a:pt x="14289" y="12189"/>
                    <a:pt x="14540" y="11687"/>
                    <a:pt x="14837" y="11207"/>
                  </a:cubicBezTo>
                  <a:cubicBezTo>
                    <a:pt x="15270" y="10523"/>
                    <a:pt x="15795" y="9838"/>
                    <a:pt x="16320" y="9153"/>
                  </a:cubicBezTo>
                  <a:cubicBezTo>
                    <a:pt x="16845" y="8468"/>
                    <a:pt x="17393" y="7738"/>
                    <a:pt x="17804" y="6939"/>
                  </a:cubicBezTo>
                  <a:cubicBezTo>
                    <a:pt x="18032" y="6528"/>
                    <a:pt x="18215" y="6094"/>
                    <a:pt x="18352" y="5661"/>
                  </a:cubicBezTo>
                  <a:cubicBezTo>
                    <a:pt x="18466" y="5204"/>
                    <a:pt x="18557" y="4748"/>
                    <a:pt x="18580" y="4268"/>
                  </a:cubicBezTo>
                  <a:lnTo>
                    <a:pt x="17804" y="4223"/>
                  </a:lnTo>
                  <a:cubicBezTo>
                    <a:pt x="17735" y="5022"/>
                    <a:pt x="17393" y="5752"/>
                    <a:pt x="16959" y="6437"/>
                  </a:cubicBezTo>
                  <a:cubicBezTo>
                    <a:pt x="16526" y="7144"/>
                    <a:pt x="15978" y="7761"/>
                    <a:pt x="15407" y="8400"/>
                  </a:cubicBezTo>
                  <a:cubicBezTo>
                    <a:pt x="14837" y="9039"/>
                    <a:pt x="14243" y="9701"/>
                    <a:pt x="13695" y="10431"/>
                  </a:cubicBezTo>
                  <a:cubicBezTo>
                    <a:pt x="13672" y="10431"/>
                    <a:pt x="13650" y="10454"/>
                    <a:pt x="13650" y="10477"/>
                  </a:cubicBezTo>
                  <a:cubicBezTo>
                    <a:pt x="13604" y="10340"/>
                    <a:pt x="13581" y="10180"/>
                    <a:pt x="13558" y="10020"/>
                  </a:cubicBezTo>
                  <a:cubicBezTo>
                    <a:pt x="13239" y="8377"/>
                    <a:pt x="12988" y="6756"/>
                    <a:pt x="12942" y="5113"/>
                  </a:cubicBezTo>
                  <a:cubicBezTo>
                    <a:pt x="12919" y="4291"/>
                    <a:pt x="12942" y="3470"/>
                    <a:pt x="13010" y="2648"/>
                  </a:cubicBezTo>
                  <a:cubicBezTo>
                    <a:pt x="13102" y="1849"/>
                    <a:pt x="13239" y="1027"/>
                    <a:pt x="13467" y="251"/>
                  </a:cubicBezTo>
                  <a:lnTo>
                    <a:pt x="126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1"/>
            <p:cNvSpPr/>
            <p:nvPr/>
          </p:nvSpPr>
          <p:spPr>
            <a:xfrm>
              <a:off x="12738362" y="7969858"/>
              <a:ext cx="1161456" cy="1323068"/>
            </a:xfrm>
            <a:custGeom>
              <a:avLst/>
              <a:gdLst/>
              <a:ahLst/>
              <a:cxnLst/>
              <a:rect l="l" t="t" r="r" b="b"/>
              <a:pathLst>
                <a:path w="7122" h="8113" extrusionOk="0">
                  <a:moveTo>
                    <a:pt x="867" y="0"/>
                  </a:moveTo>
                  <a:cubicBezTo>
                    <a:pt x="571" y="23"/>
                    <a:pt x="274" y="69"/>
                    <a:pt x="0" y="114"/>
                  </a:cubicBezTo>
                  <a:cubicBezTo>
                    <a:pt x="1050" y="982"/>
                    <a:pt x="1986" y="1986"/>
                    <a:pt x="2762" y="3059"/>
                  </a:cubicBezTo>
                  <a:cubicBezTo>
                    <a:pt x="3333" y="3835"/>
                    <a:pt x="3812" y="4634"/>
                    <a:pt x="4268" y="5455"/>
                  </a:cubicBezTo>
                  <a:cubicBezTo>
                    <a:pt x="4360" y="5661"/>
                    <a:pt x="4474" y="5866"/>
                    <a:pt x="4588" y="6072"/>
                  </a:cubicBezTo>
                  <a:cubicBezTo>
                    <a:pt x="4679" y="6277"/>
                    <a:pt x="4793" y="6482"/>
                    <a:pt x="4885" y="6711"/>
                  </a:cubicBezTo>
                  <a:lnTo>
                    <a:pt x="5181" y="7350"/>
                  </a:lnTo>
                  <a:lnTo>
                    <a:pt x="5410" y="7920"/>
                  </a:lnTo>
                  <a:cubicBezTo>
                    <a:pt x="5747" y="8047"/>
                    <a:pt x="6102" y="8113"/>
                    <a:pt x="6458" y="8113"/>
                  </a:cubicBezTo>
                  <a:cubicBezTo>
                    <a:pt x="6680" y="8113"/>
                    <a:pt x="6902" y="8087"/>
                    <a:pt x="7122" y="8035"/>
                  </a:cubicBezTo>
                  <a:cubicBezTo>
                    <a:pt x="7007" y="7806"/>
                    <a:pt x="6916" y="7601"/>
                    <a:pt x="6802" y="7395"/>
                  </a:cubicBezTo>
                  <a:lnTo>
                    <a:pt x="6482" y="6734"/>
                  </a:lnTo>
                  <a:lnTo>
                    <a:pt x="6117" y="6072"/>
                  </a:lnTo>
                  <a:cubicBezTo>
                    <a:pt x="6003" y="5866"/>
                    <a:pt x="5866" y="5638"/>
                    <a:pt x="5752" y="5432"/>
                  </a:cubicBezTo>
                  <a:cubicBezTo>
                    <a:pt x="5615" y="5227"/>
                    <a:pt x="5478" y="5022"/>
                    <a:pt x="5341" y="4793"/>
                  </a:cubicBezTo>
                  <a:cubicBezTo>
                    <a:pt x="4816" y="3972"/>
                    <a:pt x="4223" y="3173"/>
                    <a:pt x="3561" y="2420"/>
                  </a:cubicBezTo>
                  <a:lnTo>
                    <a:pt x="3310" y="2146"/>
                  </a:lnTo>
                  <a:cubicBezTo>
                    <a:pt x="3241" y="2054"/>
                    <a:pt x="3150" y="1963"/>
                    <a:pt x="3059" y="1872"/>
                  </a:cubicBezTo>
                  <a:cubicBezTo>
                    <a:pt x="2899" y="1712"/>
                    <a:pt x="2716" y="1529"/>
                    <a:pt x="2534" y="1347"/>
                  </a:cubicBezTo>
                  <a:cubicBezTo>
                    <a:pt x="2351" y="1187"/>
                    <a:pt x="2169" y="1004"/>
                    <a:pt x="1986" y="867"/>
                  </a:cubicBezTo>
                  <a:lnTo>
                    <a:pt x="1712" y="616"/>
                  </a:lnTo>
                  <a:lnTo>
                    <a:pt x="1552" y="502"/>
                  </a:lnTo>
                  <a:lnTo>
                    <a:pt x="1415" y="388"/>
                  </a:lnTo>
                  <a:cubicBezTo>
                    <a:pt x="1233" y="251"/>
                    <a:pt x="1050" y="114"/>
                    <a:pt x="867"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1"/>
            <p:cNvSpPr/>
            <p:nvPr/>
          </p:nvSpPr>
          <p:spPr>
            <a:xfrm>
              <a:off x="14405855" y="7850646"/>
              <a:ext cx="297947" cy="1180210"/>
            </a:xfrm>
            <a:custGeom>
              <a:avLst/>
              <a:gdLst/>
              <a:ahLst/>
              <a:cxnLst/>
              <a:rect l="l" t="t" r="r" b="b"/>
              <a:pathLst>
                <a:path w="1827" h="7237" extrusionOk="0">
                  <a:moveTo>
                    <a:pt x="343" y="1"/>
                  </a:moveTo>
                  <a:cubicBezTo>
                    <a:pt x="229" y="685"/>
                    <a:pt x="138" y="1347"/>
                    <a:pt x="92" y="2032"/>
                  </a:cubicBezTo>
                  <a:cubicBezTo>
                    <a:pt x="1" y="3767"/>
                    <a:pt x="92" y="5502"/>
                    <a:pt x="229" y="7213"/>
                  </a:cubicBezTo>
                  <a:lnTo>
                    <a:pt x="252" y="7236"/>
                  </a:lnTo>
                  <a:cubicBezTo>
                    <a:pt x="320" y="7236"/>
                    <a:pt x="412" y="7213"/>
                    <a:pt x="503" y="7191"/>
                  </a:cubicBezTo>
                  <a:cubicBezTo>
                    <a:pt x="1074" y="7031"/>
                    <a:pt x="1507" y="6506"/>
                    <a:pt x="1576" y="5935"/>
                  </a:cubicBezTo>
                  <a:cubicBezTo>
                    <a:pt x="1667" y="5935"/>
                    <a:pt x="1758" y="5935"/>
                    <a:pt x="1827" y="5912"/>
                  </a:cubicBezTo>
                  <a:cubicBezTo>
                    <a:pt x="1621" y="4634"/>
                    <a:pt x="1462" y="3333"/>
                    <a:pt x="1416" y="2055"/>
                  </a:cubicBezTo>
                  <a:cubicBezTo>
                    <a:pt x="1393" y="1393"/>
                    <a:pt x="1393" y="708"/>
                    <a:pt x="1439" y="46"/>
                  </a:cubicBezTo>
                  <a:cubicBezTo>
                    <a:pt x="1256" y="46"/>
                    <a:pt x="1074" y="46"/>
                    <a:pt x="891" y="23"/>
                  </a:cubicBezTo>
                  <a:cubicBezTo>
                    <a:pt x="708" y="23"/>
                    <a:pt x="526" y="23"/>
                    <a:pt x="343"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1"/>
            <p:cNvSpPr/>
            <p:nvPr/>
          </p:nvSpPr>
          <p:spPr>
            <a:xfrm>
              <a:off x="15909779" y="8874299"/>
              <a:ext cx="286695" cy="591980"/>
            </a:xfrm>
            <a:custGeom>
              <a:avLst/>
              <a:gdLst/>
              <a:ahLst/>
              <a:cxnLst/>
              <a:rect l="l" t="t" r="r" b="b"/>
              <a:pathLst>
                <a:path w="1758" h="3630" extrusionOk="0">
                  <a:moveTo>
                    <a:pt x="1096" y="1"/>
                  </a:moveTo>
                  <a:cubicBezTo>
                    <a:pt x="731" y="1119"/>
                    <a:pt x="388" y="2215"/>
                    <a:pt x="0" y="3287"/>
                  </a:cubicBezTo>
                  <a:cubicBezTo>
                    <a:pt x="229" y="3447"/>
                    <a:pt x="502" y="3561"/>
                    <a:pt x="776" y="3630"/>
                  </a:cubicBezTo>
                  <a:cubicBezTo>
                    <a:pt x="1142" y="2489"/>
                    <a:pt x="1438" y="1347"/>
                    <a:pt x="1758" y="206"/>
                  </a:cubicBezTo>
                  <a:lnTo>
                    <a:pt x="1096"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1"/>
            <p:cNvSpPr/>
            <p:nvPr/>
          </p:nvSpPr>
          <p:spPr>
            <a:xfrm>
              <a:off x="14863784" y="8040471"/>
              <a:ext cx="692438" cy="1060998"/>
            </a:xfrm>
            <a:custGeom>
              <a:avLst/>
              <a:gdLst/>
              <a:ahLst/>
              <a:cxnLst/>
              <a:rect l="l" t="t" r="r" b="b"/>
              <a:pathLst>
                <a:path w="4246" h="6506" extrusionOk="0">
                  <a:moveTo>
                    <a:pt x="3470" y="1"/>
                  </a:moveTo>
                  <a:cubicBezTo>
                    <a:pt x="3401" y="800"/>
                    <a:pt x="3059" y="1530"/>
                    <a:pt x="2625" y="2215"/>
                  </a:cubicBezTo>
                  <a:cubicBezTo>
                    <a:pt x="2192" y="2922"/>
                    <a:pt x="1644" y="3539"/>
                    <a:pt x="1073" y="4178"/>
                  </a:cubicBezTo>
                  <a:cubicBezTo>
                    <a:pt x="708" y="4566"/>
                    <a:pt x="343" y="4977"/>
                    <a:pt x="0" y="5388"/>
                  </a:cubicBezTo>
                  <a:cubicBezTo>
                    <a:pt x="160" y="5844"/>
                    <a:pt x="434" y="6232"/>
                    <a:pt x="822" y="6506"/>
                  </a:cubicBezTo>
                  <a:cubicBezTo>
                    <a:pt x="1187" y="5981"/>
                    <a:pt x="1575" y="5479"/>
                    <a:pt x="1986" y="4931"/>
                  </a:cubicBezTo>
                  <a:cubicBezTo>
                    <a:pt x="2511" y="4246"/>
                    <a:pt x="3059" y="3516"/>
                    <a:pt x="3470" y="2717"/>
                  </a:cubicBezTo>
                  <a:cubicBezTo>
                    <a:pt x="3698" y="2306"/>
                    <a:pt x="3881" y="1872"/>
                    <a:pt x="4018" y="1439"/>
                  </a:cubicBezTo>
                  <a:cubicBezTo>
                    <a:pt x="4132" y="982"/>
                    <a:pt x="4223" y="526"/>
                    <a:pt x="4246" y="46"/>
                  </a:cubicBezTo>
                  <a:lnTo>
                    <a:pt x="3470"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1"/>
            <p:cNvSpPr/>
            <p:nvPr/>
          </p:nvSpPr>
          <p:spPr>
            <a:xfrm>
              <a:off x="14703639" y="11177641"/>
              <a:ext cx="242174" cy="730598"/>
            </a:xfrm>
            <a:custGeom>
              <a:avLst/>
              <a:gdLst/>
              <a:ahLst/>
              <a:cxnLst/>
              <a:rect l="l" t="t" r="r" b="b"/>
              <a:pathLst>
                <a:path w="1485" h="4480" extrusionOk="0">
                  <a:moveTo>
                    <a:pt x="731" y="74"/>
                  </a:moveTo>
                  <a:cubicBezTo>
                    <a:pt x="777" y="74"/>
                    <a:pt x="845" y="97"/>
                    <a:pt x="891" y="97"/>
                  </a:cubicBezTo>
                  <a:cubicBezTo>
                    <a:pt x="1028" y="165"/>
                    <a:pt x="1142" y="302"/>
                    <a:pt x="1211" y="485"/>
                  </a:cubicBezTo>
                  <a:cubicBezTo>
                    <a:pt x="1256" y="645"/>
                    <a:pt x="1256" y="827"/>
                    <a:pt x="1256" y="987"/>
                  </a:cubicBezTo>
                  <a:lnTo>
                    <a:pt x="1302" y="2037"/>
                  </a:lnTo>
                  <a:cubicBezTo>
                    <a:pt x="1325" y="2676"/>
                    <a:pt x="1325" y="3315"/>
                    <a:pt x="1348" y="3954"/>
                  </a:cubicBezTo>
                  <a:cubicBezTo>
                    <a:pt x="1348" y="3977"/>
                    <a:pt x="1370" y="4023"/>
                    <a:pt x="1370" y="4046"/>
                  </a:cubicBezTo>
                  <a:cubicBezTo>
                    <a:pt x="1370" y="4182"/>
                    <a:pt x="1393" y="4388"/>
                    <a:pt x="1302" y="4411"/>
                  </a:cubicBezTo>
                  <a:cubicBezTo>
                    <a:pt x="1297" y="4412"/>
                    <a:pt x="1293" y="4413"/>
                    <a:pt x="1288" y="4413"/>
                  </a:cubicBezTo>
                  <a:cubicBezTo>
                    <a:pt x="1216" y="4413"/>
                    <a:pt x="1092" y="4268"/>
                    <a:pt x="1028" y="4182"/>
                  </a:cubicBezTo>
                  <a:cubicBezTo>
                    <a:pt x="845" y="3863"/>
                    <a:pt x="731" y="3452"/>
                    <a:pt x="617" y="3110"/>
                  </a:cubicBezTo>
                  <a:cubicBezTo>
                    <a:pt x="594" y="3018"/>
                    <a:pt x="572" y="2950"/>
                    <a:pt x="549" y="2881"/>
                  </a:cubicBezTo>
                  <a:cubicBezTo>
                    <a:pt x="389" y="2402"/>
                    <a:pt x="275" y="1900"/>
                    <a:pt x="183" y="1398"/>
                  </a:cubicBezTo>
                  <a:cubicBezTo>
                    <a:pt x="115" y="1101"/>
                    <a:pt x="69" y="782"/>
                    <a:pt x="183" y="485"/>
                  </a:cubicBezTo>
                  <a:cubicBezTo>
                    <a:pt x="275" y="279"/>
                    <a:pt x="503" y="74"/>
                    <a:pt x="731" y="74"/>
                  </a:cubicBezTo>
                  <a:close/>
                  <a:moveTo>
                    <a:pt x="750" y="0"/>
                  </a:moveTo>
                  <a:cubicBezTo>
                    <a:pt x="478" y="0"/>
                    <a:pt x="210" y="215"/>
                    <a:pt x="115" y="462"/>
                  </a:cubicBezTo>
                  <a:cubicBezTo>
                    <a:pt x="1" y="759"/>
                    <a:pt x="47" y="1101"/>
                    <a:pt x="92" y="1398"/>
                  </a:cubicBezTo>
                  <a:cubicBezTo>
                    <a:pt x="183" y="1900"/>
                    <a:pt x="320" y="2402"/>
                    <a:pt x="480" y="2904"/>
                  </a:cubicBezTo>
                  <a:cubicBezTo>
                    <a:pt x="503" y="2973"/>
                    <a:pt x="526" y="3041"/>
                    <a:pt x="549" y="3133"/>
                  </a:cubicBezTo>
                  <a:cubicBezTo>
                    <a:pt x="663" y="3475"/>
                    <a:pt x="777" y="3886"/>
                    <a:pt x="982" y="4205"/>
                  </a:cubicBezTo>
                  <a:cubicBezTo>
                    <a:pt x="1005" y="4251"/>
                    <a:pt x="1142" y="4479"/>
                    <a:pt x="1302" y="4479"/>
                  </a:cubicBezTo>
                  <a:lnTo>
                    <a:pt x="1325" y="4479"/>
                  </a:lnTo>
                  <a:cubicBezTo>
                    <a:pt x="1485" y="4434"/>
                    <a:pt x="1462" y="4205"/>
                    <a:pt x="1439" y="4046"/>
                  </a:cubicBezTo>
                  <a:cubicBezTo>
                    <a:pt x="1439" y="4000"/>
                    <a:pt x="1439" y="3977"/>
                    <a:pt x="1439" y="3954"/>
                  </a:cubicBezTo>
                  <a:cubicBezTo>
                    <a:pt x="1416" y="3315"/>
                    <a:pt x="1393" y="2676"/>
                    <a:pt x="1370" y="2037"/>
                  </a:cubicBezTo>
                  <a:lnTo>
                    <a:pt x="1348" y="987"/>
                  </a:lnTo>
                  <a:cubicBezTo>
                    <a:pt x="1325" y="804"/>
                    <a:pt x="1325" y="622"/>
                    <a:pt x="1279" y="462"/>
                  </a:cubicBezTo>
                  <a:cubicBezTo>
                    <a:pt x="1211" y="257"/>
                    <a:pt x="1074" y="97"/>
                    <a:pt x="914" y="28"/>
                  </a:cubicBezTo>
                  <a:cubicBezTo>
                    <a:pt x="860" y="9"/>
                    <a:pt x="805" y="0"/>
                    <a:pt x="750"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1"/>
            <p:cNvSpPr/>
            <p:nvPr/>
          </p:nvSpPr>
          <p:spPr>
            <a:xfrm>
              <a:off x="14435699" y="8621199"/>
              <a:ext cx="275605" cy="2259636"/>
            </a:xfrm>
            <a:custGeom>
              <a:avLst/>
              <a:gdLst/>
              <a:ahLst/>
              <a:cxnLst/>
              <a:rect l="l" t="t" r="r" b="b"/>
              <a:pathLst>
                <a:path w="1690" h="13856" extrusionOk="0">
                  <a:moveTo>
                    <a:pt x="23" y="0"/>
                  </a:moveTo>
                  <a:cubicBezTo>
                    <a:pt x="0" y="0"/>
                    <a:pt x="0" y="23"/>
                    <a:pt x="0" y="46"/>
                  </a:cubicBezTo>
                  <a:cubicBezTo>
                    <a:pt x="731" y="3470"/>
                    <a:pt x="1233" y="6985"/>
                    <a:pt x="1507" y="10500"/>
                  </a:cubicBezTo>
                  <a:cubicBezTo>
                    <a:pt x="1575" y="11436"/>
                    <a:pt x="1621" y="12326"/>
                    <a:pt x="1347" y="13171"/>
                  </a:cubicBezTo>
                  <a:cubicBezTo>
                    <a:pt x="1279" y="13353"/>
                    <a:pt x="1187" y="13536"/>
                    <a:pt x="1096" y="13718"/>
                  </a:cubicBezTo>
                  <a:cubicBezTo>
                    <a:pt x="1096" y="13764"/>
                    <a:pt x="1096" y="13810"/>
                    <a:pt x="1096" y="13855"/>
                  </a:cubicBezTo>
                  <a:cubicBezTo>
                    <a:pt x="1233" y="13650"/>
                    <a:pt x="1324" y="13422"/>
                    <a:pt x="1416" y="13193"/>
                  </a:cubicBezTo>
                  <a:cubicBezTo>
                    <a:pt x="1690" y="12349"/>
                    <a:pt x="1644" y="11436"/>
                    <a:pt x="1575" y="10500"/>
                  </a:cubicBezTo>
                  <a:cubicBezTo>
                    <a:pt x="1301" y="6985"/>
                    <a:pt x="799" y="3470"/>
                    <a:pt x="69" y="23"/>
                  </a:cubicBez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1"/>
            <p:cNvSpPr/>
            <p:nvPr/>
          </p:nvSpPr>
          <p:spPr>
            <a:xfrm>
              <a:off x="14781918" y="11326696"/>
              <a:ext cx="108122" cy="291098"/>
            </a:xfrm>
            <a:custGeom>
              <a:avLst/>
              <a:gdLst/>
              <a:ahLst/>
              <a:cxnLst/>
              <a:rect l="l" t="t" r="r" b="b"/>
              <a:pathLst>
                <a:path w="663" h="1785" extrusionOk="0">
                  <a:moveTo>
                    <a:pt x="297" y="73"/>
                  </a:moveTo>
                  <a:cubicBezTo>
                    <a:pt x="320" y="73"/>
                    <a:pt x="343" y="73"/>
                    <a:pt x="343" y="96"/>
                  </a:cubicBezTo>
                  <a:cubicBezTo>
                    <a:pt x="548" y="210"/>
                    <a:pt x="525" y="1054"/>
                    <a:pt x="502" y="1328"/>
                  </a:cubicBezTo>
                  <a:cubicBezTo>
                    <a:pt x="502" y="1420"/>
                    <a:pt x="480" y="1511"/>
                    <a:pt x="434" y="1579"/>
                  </a:cubicBezTo>
                  <a:cubicBezTo>
                    <a:pt x="411" y="1648"/>
                    <a:pt x="343" y="1694"/>
                    <a:pt x="274" y="1716"/>
                  </a:cubicBezTo>
                  <a:cubicBezTo>
                    <a:pt x="206" y="1397"/>
                    <a:pt x="160" y="1077"/>
                    <a:pt x="137" y="758"/>
                  </a:cubicBezTo>
                  <a:cubicBezTo>
                    <a:pt x="137" y="735"/>
                    <a:pt x="137" y="689"/>
                    <a:pt x="137" y="644"/>
                  </a:cubicBezTo>
                  <a:cubicBezTo>
                    <a:pt x="114" y="461"/>
                    <a:pt x="69" y="187"/>
                    <a:pt x="228" y="96"/>
                  </a:cubicBezTo>
                  <a:cubicBezTo>
                    <a:pt x="251" y="73"/>
                    <a:pt x="274" y="73"/>
                    <a:pt x="297" y="73"/>
                  </a:cubicBezTo>
                  <a:close/>
                  <a:moveTo>
                    <a:pt x="286" y="1"/>
                  </a:moveTo>
                  <a:cubicBezTo>
                    <a:pt x="256" y="1"/>
                    <a:pt x="221" y="8"/>
                    <a:pt x="183" y="27"/>
                  </a:cubicBezTo>
                  <a:cubicBezTo>
                    <a:pt x="0" y="141"/>
                    <a:pt x="23" y="438"/>
                    <a:pt x="46" y="644"/>
                  </a:cubicBezTo>
                  <a:cubicBezTo>
                    <a:pt x="69" y="689"/>
                    <a:pt x="69" y="735"/>
                    <a:pt x="69" y="758"/>
                  </a:cubicBezTo>
                  <a:cubicBezTo>
                    <a:pt x="92" y="1100"/>
                    <a:pt x="137" y="1442"/>
                    <a:pt x="228" y="1762"/>
                  </a:cubicBezTo>
                  <a:cubicBezTo>
                    <a:pt x="228" y="1785"/>
                    <a:pt x="228" y="1785"/>
                    <a:pt x="251" y="1785"/>
                  </a:cubicBezTo>
                  <a:cubicBezTo>
                    <a:pt x="365" y="1785"/>
                    <a:pt x="457" y="1739"/>
                    <a:pt x="502" y="1625"/>
                  </a:cubicBezTo>
                  <a:cubicBezTo>
                    <a:pt x="548" y="1534"/>
                    <a:pt x="571" y="1442"/>
                    <a:pt x="571" y="1351"/>
                  </a:cubicBezTo>
                  <a:cubicBezTo>
                    <a:pt x="594" y="1328"/>
                    <a:pt x="662" y="210"/>
                    <a:pt x="388" y="27"/>
                  </a:cubicBezTo>
                  <a:cubicBezTo>
                    <a:pt x="362" y="14"/>
                    <a:pt x="328" y="1"/>
                    <a:pt x="28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1"/>
            <p:cNvSpPr/>
            <p:nvPr/>
          </p:nvSpPr>
          <p:spPr>
            <a:xfrm>
              <a:off x="13631714" y="8855708"/>
              <a:ext cx="919608" cy="1868734"/>
            </a:xfrm>
            <a:custGeom>
              <a:avLst/>
              <a:gdLst/>
              <a:ahLst/>
              <a:cxnLst/>
              <a:rect l="l" t="t" r="r" b="b"/>
              <a:pathLst>
                <a:path w="5639" h="11459" extrusionOk="0">
                  <a:moveTo>
                    <a:pt x="23" y="0"/>
                  </a:moveTo>
                  <a:cubicBezTo>
                    <a:pt x="0" y="0"/>
                    <a:pt x="0" y="23"/>
                    <a:pt x="0" y="46"/>
                  </a:cubicBezTo>
                  <a:lnTo>
                    <a:pt x="1735" y="5091"/>
                  </a:lnTo>
                  <a:cubicBezTo>
                    <a:pt x="2032" y="5958"/>
                    <a:pt x="2328" y="6848"/>
                    <a:pt x="2876" y="7601"/>
                  </a:cubicBezTo>
                  <a:cubicBezTo>
                    <a:pt x="3173" y="8035"/>
                    <a:pt x="3561" y="8400"/>
                    <a:pt x="3926" y="8765"/>
                  </a:cubicBezTo>
                  <a:cubicBezTo>
                    <a:pt x="4177" y="9016"/>
                    <a:pt x="4428" y="9290"/>
                    <a:pt x="4657" y="9541"/>
                  </a:cubicBezTo>
                  <a:cubicBezTo>
                    <a:pt x="5045" y="10021"/>
                    <a:pt x="5501" y="10683"/>
                    <a:pt x="5570" y="11413"/>
                  </a:cubicBezTo>
                  <a:cubicBezTo>
                    <a:pt x="5592" y="11436"/>
                    <a:pt x="5615" y="11436"/>
                    <a:pt x="5638" y="11459"/>
                  </a:cubicBezTo>
                  <a:cubicBezTo>
                    <a:pt x="5592" y="10683"/>
                    <a:pt x="5136" y="9975"/>
                    <a:pt x="4725" y="9496"/>
                  </a:cubicBezTo>
                  <a:cubicBezTo>
                    <a:pt x="4474" y="9222"/>
                    <a:pt x="4223" y="8971"/>
                    <a:pt x="3972" y="8720"/>
                  </a:cubicBezTo>
                  <a:cubicBezTo>
                    <a:pt x="3607" y="8355"/>
                    <a:pt x="3241" y="7989"/>
                    <a:pt x="2922" y="7556"/>
                  </a:cubicBezTo>
                  <a:cubicBezTo>
                    <a:pt x="2397" y="6802"/>
                    <a:pt x="2100" y="5935"/>
                    <a:pt x="1803" y="5068"/>
                  </a:cubicBezTo>
                  <a:lnTo>
                    <a:pt x="69" y="23"/>
                  </a:ln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1"/>
            <p:cNvSpPr/>
            <p:nvPr/>
          </p:nvSpPr>
          <p:spPr>
            <a:xfrm>
              <a:off x="13140354" y="9522053"/>
              <a:ext cx="636664" cy="301698"/>
            </a:xfrm>
            <a:custGeom>
              <a:avLst/>
              <a:gdLst/>
              <a:ahLst/>
              <a:cxnLst/>
              <a:rect l="l" t="t" r="r" b="b"/>
              <a:pathLst>
                <a:path w="3904" h="1850" extrusionOk="0">
                  <a:moveTo>
                    <a:pt x="46" y="0"/>
                  </a:moveTo>
                  <a:lnTo>
                    <a:pt x="0" y="69"/>
                  </a:lnTo>
                  <a:cubicBezTo>
                    <a:pt x="753" y="548"/>
                    <a:pt x="1598" y="936"/>
                    <a:pt x="2465" y="1210"/>
                  </a:cubicBezTo>
                  <a:cubicBezTo>
                    <a:pt x="2534" y="1233"/>
                    <a:pt x="2580" y="1256"/>
                    <a:pt x="2648" y="1256"/>
                  </a:cubicBezTo>
                  <a:cubicBezTo>
                    <a:pt x="2945" y="1347"/>
                    <a:pt x="3241" y="1438"/>
                    <a:pt x="3515" y="1598"/>
                  </a:cubicBezTo>
                  <a:cubicBezTo>
                    <a:pt x="3607" y="1666"/>
                    <a:pt x="3698" y="1735"/>
                    <a:pt x="3789" y="1826"/>
                  </a:cubicBezTo>
                  <a:cubicBezTo>
                    <a:pt x="3835" y="1826"/>
                    <a:pt x="3858" y="1826"/>
                    <a:pt x="3903" y="1849"/>
                  </a:cubicBezTo>
                  <a:cubicBezTo>
                    <a:pt x="3812" y="1735"/>
                    <a:pt x="3698" y="1621"/>
                    <a:pt x="3538" y="1530"/>
                  </a:cubicBezTo>
                  <a:cubicBezTo>
                    <a:pt x="3264" y="1370"/>
                    <a:pt x="2968" y="1278"/>
                    <a:pt x="2671" y="1187"/>
                  </a:cubicBezTo>
                  <a:cubicBezTo>
                    <a:pt x="2602" y="1187"/>
                    <a:pt x="2557" y="1164"/>
                    <a:pt x="2488" y="1141"/>
                  </a:cubicBezTo>
                  <a:cubicBezTo>
                    <a:pt x="1621" y="868"/>
                    <a:pt x="799" y="480"/>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1"/>
            <p:cNvSpPr/>
            <p:nvPr/>
          </p:nvSpPr>
          <p:spPr>
            <a:xfrm>
              <a:off x="13151444" y="9499711"/>
              <a:ext cx="566051" cy="204828"/>
            </a:xfrm>
            <a:custGeom>
              <a:avLst/>
              <a:gdLst/>
              <a:ahLst/>
              <a:cxnLst/>
              <a:rect l="l" t="t" r="r" b="b"/>
              <a:pathLst>
                <a:path w="3471" h="1256" extrusionOk="0">
                  <a:moveTo>
                    <a:pt x="46" y="0"/>
                  </a:moveTo>
                  <a:lnTo>
                    <a:pt x="1" y="69"/>
                  </a:lnTo>
                  <a:cubicBezTo>
                    <a:pt x="46" y="92"/>
                    <a:pt x="92" y="114"/>
                    <a:pt x="138" y="114"/>
                  </a:cubicBezTo>
                  <a:cubicBezTo>
                    <a:pt x="959" y="480"/>
                    <a:pt x="1804" y="845"/>
                    <a:pt x="2648" y="1164"/>
                  </a:cubicBezTo>
                  <a:cubicBezTo>
                    <a:pt x="2763" y="1210"/>
                    <a:pt x="2877" y="1256"/>
                    <a:pt x="3014" y="1256"/>
                  </a:cubicBezTo>
                  <a:lnTo>
                    <a:pt x="3059" y="1256"/>
                  </a:lnTo>
                  <a:cubicBezTo>
                    <a:pt x="3173" y="1256"/>
                    <a:pt x="3288" y="1210"/>
                    <a:pt x="3356" y="1142"/>
                  </a:cubicBezTo>
                  <a:cubicBezTo>
                    <a:pt x="3447" y="1073"/>
                    <a:pt x="3470" y="959"/>
                    <a:pt x="3470" y="845"/>
                  </a:cubicBezTo>
                  <a:lnTo>
                    <a:pt x="3402" y="845"/>
                  </a:lnTo>
                  <a:cubicBezTo>
                    <a:pt x="3402" y="936"/>
                    <a:pt x="3379" y="1027"/>
                    <a:pt x="3310" y="1096"/>
                  </a:cubicBezTo>
                  <a:cubicBezTo>
                    <a:pt x="3242" y="1164"/>
                    <a:pt x="3128" y="1187"/>
                    <a:pt x="3014" y="1187"/>
                  </a:cubicBezTo>
                  <a:cubicBezTo>
                    <a:pt x="2900" y="1164"/>
                    <a:pt x="2785" y="1119"/>
                    <a:pt x="2671" y="1096"/>
                  </a:cubicBezTo>
                  <a:cubicBezTo>
                    <a:pt x="1827" y="753"/>
                    <a:pt x="982" y="411"/>
                    <a:pt x="160" y="46"/>
                  </a:cubicBezTo>
                  <a:cubicBezTo>
                    <a:pt x="115" y="46"/>
                    <a:pt x="92" y="23"/>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1"/>
            <p:cNvSpPr/>
            <p:nvPr/>
          </p:nvSpPr>
          <p:spPr>
            <a:xfrm>
              <a:off x="14465542" y="8509489"/>
              <a:ext cx="387152" cy="2695223"/>
            </a:xfrm>
            <a:custGeom>
              <a:avLst/>
              <a:gdLst/>
              <a:ahLst/>
              <a:cxnLst/>
              <a:rect l="l" t="t" r="r" b="b"/>
              <a:pathLst>
                <a:path w="2374" h="16527" extrusionOk="0">
                  <a:moveTo>
                    <a:pt x="46" y="1"/>
                  </a:moveTo>
                  <a:cubicBezTo>
                    <a:pt x="23" y="24"/>
                    <a:pt x="0" y="24"/>
                    <a:pt x="23" y="46"/>
                  </a:cubicBezTo>
                  <a:cubicBezTo>
                    <a:pt x="251" y="1553"/>
                    <a:pt x="571" y="3082"/>
                    <a:pt x="890" y="4543"/>
                  </a:cubicBezTo>
                  <a:cubicBezTo>
                    <a:pt x="1575" y="7853"/>
                    <a:pt x="2305" y="11276"/>
                    <a:pt x="2191" y="14677"/>
                  </a:cubicBezTo>
                  <a:cubicBezTo>
                    <a:pt x="2191" y="15065"/>
                    <a:pt x="2146" y="15476"/>
                    <a:pt x="1940" y="15819"/>
                  </a:cubicBezTo>
                  <a:cubicBezTo>
                    <a:pt x="1758" y="16138"/>
                    <a:pt x="1392" y="16366"/>
                    <a:pt x="959" y="16435"/>
                  </a:cubicBezTo>
                  <a:cubicBezTo>
                    <a:pt x="959" y="16458"/>
                    <a:pt x="959" y="16503"/>
                    <a:pt x="959" y="16526"/>
                  </a:cubicBezTo>
                  <a:cubicBezTo>
                    <a:pt x="1415" y="16435"/>
                    <a:pt x="1803" y="16184"/>
                    <a:pt x="2009" y="15864"/>
                  </a:cubicBezTo>
                  <a:cubicBezTo>
                    <a:pt x="2214" y="15522"/>
                    <a:pt x="2260" y="15088"/>
                    <a:pt x="2260" y="14677"/>
                  </a:cubicBezTo>
                  <a:cubicBezTo>
                    <a:pt x="2374" y="11254"/>
                    <a:pt x="1643" y="7830"/>
                    <a:pt x="959" y="4520"/>
                  </a:cubicBezTo>
                  <a:cubicBezTo>
                    <a:pt x="639" y="3059"/>
                    <a:pt x="320" y="1530"/>
                    <a:pt x="91" y="46"/>
                  </a:cubicBezTo>
                  <a:cubicBezTo>
                    <a:pt x="91" y="24"/>
                    <a:pt x="69" y="1"/>
                    <a:pt x="4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1"/>
            <p:cNvSpPr/>
            <p:nvPr/>
          </p:nvSpPr>
          <p:spPr>
            <a:xfrm>
              <a:off x="14431948" y="8863210"/>
              <a:ext cx="178899" cy="1269415"/>
            </a:xfrm>
            <a:custGeom>
              <a:avLst/>
              <a:gdLst/>
              <a:ahLst/>
              <a:cxnLst/>
              <a:rect l="l" t="t" r="r" b="b"/>
              <a:pathLst>
                <a:path w="1097" h="7784" extrusionOk="0">
                  <a:moveTo>
                    <a:pt x="1" y="0"/>
                  </a:moveTo>
                  <a:cubicBezTo>
                    <a:pt x="1" y="160"/>
                    <a:pt x="23" y="297"/>
                    <a:pt x="23" y="457"/>
                  </a:cubicBezTo>
                  <a:cubicBezTo>
                    <a:pt x="183" y="1073"/>
                    <a:pt x="320" y="1666"/>
                    <a:pt x="434" y="2305"/>
                  </a:cubicBezTo>
                  <a:cubicBezTo>
                    <a:pt x="617" y="3378"/>
                    <a:pt x="731" y="4497"/>
                    <a:pt x="845" y="5570"/>
                  </a:cubicBezTo>
                  <a:lnTo>
                    <a:pt x="982" y="7099"/>
                  </a:lnTo>
                  <a:cubicBezTo>
                    <a:pt x="1005" y="7327"/>
                    <a:pt x="1005" y="7532"/>
                    <a:pt x="868" y="7669"/>
                  </a:cubicBezTo>
                  <a:cubicBezTo>
                    <a:pt x="845" y="7669"/>
                    <a:pt x="845" y="7692"/>
                    <a:pt x="822" y="7692"/>
                  </a:cubicBezTo>
                  <a:cubicBezTo>
                    <a:pt x="822" y="7715"/>
                    <a:pt x="822" y="7761"/>
                    <a:pt x="822" y="7784"/>
                  </a:cubicBezTo>
                  <a:cubicBezTo>
                    <a:pt x="868" y="7761"/>
                    <a:pt x="891" y="7738"/>
                    <a:pt x="914" y="7715"/>
                  </a:cubicBezTo>
                  <a:cubicBezTo>
                    <a:pt x="1096" y="7578"/>
                    <a:pt x="1096" y="7327"/>
                    <a:pt x="1073" y="7099"/>
                  </a:cubicBezTo>
                  <a:lnTo>
                    <a:pt x="914" y="5570"/>
                  </a:lnTo>
                  <a:cubicBezTo>
                    <a:pt x="800" y="4497"/>
                    <a:pt x="685" y="3378"/>
                    <a:pt x="503" y="2283"/>
                  </a:cubicBezTo>
                  <a:cubicBezTo>
                    <a:pt x="366" y="1507"/>
                    <a:pt x="183" y="753"/>
                    <a:pt x="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1"/>
            <p:cNvSpPr/>
            <p:nvPr/>
          </p:nvSpPr>
          <p:spPr>
            <a:xfrm>
              <a:off x="13464231" y="8746118"/>
              <a:ext cx="971631" cy="1903959"/>
            </a:xfrm>
            <a:custGeom>
              <a:avLst/>
              <a:gdLst/>
              <a:ahLst/>
              <a:cxnLst/>
              <a:rect l="l" t="t" r="r" b="b"/>
              <a:pathLst>
                <a:path w="5958" h="11675" extrusionOk="0">
                  <a:moveTo>
                    <a:pt x="45" y="0"/>
                  </a:moveTo>
                  <a:cubicBezTo>
                    <a:pt x="38" y="0"/>
                    <a:pt x="30" y="3"/>
                    <a:pt x="23" y="11"/>
                  </a:cubicBezTo>
                  <a:cubicBezTo>
                    <a:pt x="0" y="11"/>
                    <a:pt x="0" y="33"/>
                    <a:pt x="0" y="56"/>
                  </a:cubicBezTo>
                  <a:cubicBezTo>
                    <a:pt x="776" y="1289"/>
                    <a:pt x="1233" y="2681"/>
                    <a:pt x="1689" y="4051"/>
                  </a:cubicBezTo>
                  <a:cubicBezTo>
                    <a:pt x="1940" y="4827"/>
                    <a:pt x="2191" y="5626"/>
                    <a:pt x="2511" y="6379"/>
                  </a:cubicBezTo>
                  <a:cubicBezTo>
                    <a:pt x="3127" y="7862"/>
                    <a:pt x="3949" y="9209"/>
                    <a:pt x="4999" y="10396"/>
                  </a:cubicBezTo>
                  <a:cubicBezTo>
                    <a:pt x="5022" y="10442"/>
                    <a:pt x="5067" y="10487"/>
                    <a:pt x="5113" y="10533"/>
                  </a:cubicBezTo>
                  <a:cubicBezTo>
                    <a:pt x="5341" y="10807"/>
                    <a:pt x="5569" y="11081"/>
                    <a:pt x="5752" y="11378"/>
                  </a:cubicBezTo>
                  <a:cubicBezTo>
                    <a:pt x="5798" y="11446"/>
                    <a:pt x="5820" y="11537"/>
                    <a:pt x="5843" y="11606"/>
                  </a:cubicBezTo>
                  <a:cubicBezTo>
                    <a:pt x="5889" y="11629"/>
                    <a:pt x="5935" y="11651"/>
                    <a:pt x="5957" y="11674"/>
                  </a:cubicBezTo>
                  <a:cubicBezTo>
                    <a:pt x="5935" y="11560"/>
                    <a:pt x="5866" y="11469"/>
                    <a:pt x="5820" y="11355"/>
                  </a:cubicBezTo>
                  <a:cubicBezTo>
                    <a:pt x="5638" y="11035"/>
                    <a:pt x="5410" y="10761"/>
                    <a:pt x="5159" y="10487"/>
                  </a:cubicBezTo>
                  <a:cubicBezTo>
                    <a:pt x="5136" y="10442"/>
                    <a:pt x="5090" y="10396"/>
                    <a:pt x="5044" y="10350"/>
                  </a:cubicBezTo>
                  <a:cubicBezTo>
                    <a:pt x="4017" y="9163"/>
                    <a:pt x="3196" y="7817"/>
                    <a:pt x="2579" y="6356"/>
                  </a:cubicBezTo>
                  <a:cubicBezTo>
                    <a:pt x="2260" y="5603"/>
                    <a:pt x="2009" y="4804"/>
                    <a:pt x="1758" y="4028"/>
                  </a:cubicBezTo>
                  <a:cubicBezTo>
                    <a:pt x="1301" y="2658"/>
                    <a:pt x="845" y="1243"/>
                    <a:pt x="69" y="11"/>
                  </a:cubicBezTo>
                  <a:cubicBezTo>
                    <a:pt x="69" y="11"/>
                    <a:pt x="58" y="0"/>
                    <a:pt x="4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1"/>
            <p:cNvSpPr/>
            <p:nvPr/>
          </p:nvSpPr>
          <p:spPr>
            <a:xfrm>
              <a:off x="15124386" y="9168333"/>
              <a:ext cx="934448" cy="1824213"/>
            </a:xfrm>
            <a:custGeom>
              <a:avLst/>
              <a:gdLst/>
              <a:ahLst/>
              <a:cxnLst/>
              <a:rect l="l" t="t" r="r" b="b"/>
              <a:pathLst>
                <a:path w="5730" h="11186" extrusionOk="0">
                  <a:moveTo>
                    <a:pt x="5684" y="1"/>
                  </a:moveTo>
                  <a:cubicBezTo>
                    <a:pt x="5661" y="1"/>
                    <a:pt x="5638" y="1"/>
                    <a:pt x="5638" y="24"/>
                  </a:cubicBezTo>
                  <a:cubicBezTo>
                    <a:pt x="4702" y="3493"/>
                    <a:pt x="3036" y="6803"/>
                    <a:pt x="822" y="9610"/>
                  </a:cubicBezTo>
                  <a:lnTo>
                    <a:pt x="776" y="9679"/>
                  </a:lnTo>
                  <a:cubicBezTo>
                    <a:pt x="479" y="10021"/>
                    <a:pt x="183" y="10409"/>
                    <a:pt x="46" y="10843"/>
                  </a:cubicBezTo>
                  <a:cubicBezTo>
                    <a:pt x="23" y="10957"/>
                    <a:pt x="0" y="11071"/>
                    <a:pt x="0" y="11185"/>
                  </a:cubicBezTo>
                  <a:cubicBezTo>
                    <a:pt x="23" y="11162"/>
                    <a:pt x="46" y="11140"/>
                    <a:pt x="69" y="11117"/>
                  </a:cubicBezTo>
                  <a:cubicBezTo>
                    <a:pt x="91" y="11025"/>
                    <a:pt x="114" y="10957"/>
                    <a:pt x="137" y="10866"/>
                  </a:cubicBezTo>
                  <a:cubicBezTo>
                    <a:pt x="251" y="10432"/>
                    <a:pt x="548" y="10067"/>
                    <a:pt x="822" y="9724"/>
                  </a:cubicBezTo>
                  <a:lnTo>
                    <a:pt x="867" y="9656"/>
                  </a:lnTo>
                  <a:cubicBezTo>
                    <a:pt x="3104" y="6826"/>
                    <a:pt x="4771" y="3516"/>
                    <a:pt x="5706" y="46"/>
                  </a:cubicBezTo>
                  <a:cubicBezTo>
                    <a:pt x="5729" y="24"/>
                    <a:pt x="5706" y="1"/>
                    <a:pt x="568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1"/>
            <p:cNvSpPr/>
            <p:nvPr/>
          </p:nvSpPr>
          <p:spPr>
            <a:xfrm>
              <a:off x="15157817" y="9137021"/>
              <a:ext cx="871173" cy="1535398"/>
            </a:xfrm>
            <a:custGeom>
              <a:avLst/>
              <a:gdLst/>
              <a:ahLst/>
              <a:cxnLst/>
              <a:rect l="l" t="t" r="r" b="b"/>
              <a:pathLst>
                <a:path w="5342" h="9415" extrusionOk="0">
                  <a:moveTo>
                    <a:pt x="5299" y="1"/>
                  </a:moveTo>
                  <a:cubicBezTo>
                    <a:pt x="5285" y="1"/>
                    <a:pt x="5273" y="17"/>
                    <a:pt x="5273" y="33"/>
                  </a:cubicBezTo>
                  <a:cubicBezTo>
                    <a:pt x="4474" y="3092"/>
                    <a:pt x="3036" y="6036"/>
                    <a:pt x="1119" y="8547"/>
                  </a:cubicBezTo>
                  <a:cubicBezTo>
                    <a:pt x="936" y="8798"/>
                    <a:pt x="731" y="9026"/>
                    <a:pt x="480" y="9186"/>
                  </a:cubicBezTo>
                  <a:cubicBezTo>
                    <a:pt x="366" y="9254"/>
                    <a:pt x="229" y="9323"/>
                    <a:pt x="92" y="9346"/>
                  </a:cubicBezTo>
                  <a:cubicBezTo>
                    <a:pt x="69" y="9369"/>
                    <a:pt x="23" y="9391"/>
                    <a:pt x="1" y="9414"/>
                  </a:cubicBezTo>
                  <a:cubicBezTo>
                    <a:pt x="183" y="9414"/>
                    <a:pt x="366" y="9369"/>
                    <a:pt x="526" y="9254"/>
                  </a:cubicBezTo>
                  <a:cubicBezTo>
                    <a:pt x="799" y="9095"/>
                    <a:pt x="982" y="8844"/>
                    <a:pt x="1187" y="8593"/>
                  </a:cubicBezTo>
                  <a:cubicBezTo>
                    <a:pt x="3105" y="6082"/>
                    <a:pt x="4543" y="3114"/>
                    <a:pt x="5342" y="56"/>
                  </a:cubicBezTo>
                  <a:cubicBezTo>
                    <a:pt x="5342" y="33"/>
                    <a:pt x="5342" y="10"/>
                    <a:pt x="5319" y="10"/>
                  </a:cubicBezTo>
                  <a:cubicBezTo>
                    <a:pt x="5312" y="4"/>
                    <a:pt x="5305" y="1"/>
                    <a:pt x="52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1"/>
            <p:cNvSpPr/>
            <p:nvPr/>
          </p:nvSpPr>
          <p:spPr>
            <a:xfrm>
              <a:off x="14856282" y="8617448"/>
              <a:ext cx="443088" cy="733534"/>
            </a:xfrm>
            <a:custGeom>
              <a:avLst/>
              <a:gdLst/>
              <a:ahLst/>
              <a:cxnLst/>
              <a:rect l="l" t="t" r="r" b="b"/>
              <a:pathLst>
                <a:path w="2717" h="4498" extrusionOk="0">
                  <a:moveTo>
                    <a:pt x="2648" y="1"/>
                  </a:moveTo>
                  <a:lnTo>
                    <a:pt x="708" y="2763"/>
                  </a:lnTo>
                  <a:cubicBezTo>
                    <a:pt x="457" y="3105"/>
                    <a:pt x="183" y="3516"/>
                    <a:pt x="69" y="3949"/>
                  </a:cubicBezTo>
                  <a:cubicBezTo>
                    <a:pt x="1" y="4132"/>
                    <a:pt x="1" y="4315"/>
                    <a:pt x="1" y="4497"/>
                  </a:cubicBezTo>
                  <a:cubicBezTo>
                    <a:pt x="24" y="4429"/>
                    <a:pt x="46" y="4383"/>
                    <a:pt x="69" y="4315"/>
                  </a:cubicBezTo>
                  <a:cubicBezTo>
                    <a:pt x="92" y="4201"/>
                    <a:pt x="92" y="4086"/>
                    <a:pt x="138" y="3972"/>
                  </a:cubicBezTo>
                  <a:cubicBezTo>
                    <a:pt x="252" y="3539"/>
                    <a:pt x="503" y="3173"/>
                    <a:pt x="754" y="2808"/>
                  </a:cubicBezTo>
                  <a:lnTo>
                    <a:pt x="2694" y="46"/>
                  </a:lnTo>
                  <a:cubicBezTo>
                    <a:pt x="2717" y="46"/>
                    <a:pt x="2717" y="23"/>
                    <a:pt x="269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1"/>
            <p:cNvSpPr/>
            <p:nvPr/>
          </p:nvSpPr>
          <p:spPr>
            <a:xfrm>
              <a:off x="15172657" y="9181705"/>
              <a:ext cx="919608" cy="1769907"/>
            </a:xfrm>
            <a:custGeom>
              <a:avLst/>
              <a:gdLst/>
              <a:ahLst/>
              <a:cxnLst/>
              <a:rect l="l" t="t" r="r" b="b"/>
              <a:pathLst>
                <a:path w="5639" h="10853" extrusionOk="0">
                  <a:moveTo>
                    <a:pt x="5596" y="1"/>
                  </a:moveTo>
                  <a:cubicBezTo>
                    <a:pt x="5582" y="1"/>
                    <a:pt x="5570" y="17"/>
                    <a:pt x="5570" y="33"/>
                  </a:cubicBezTo>
                  <a:cubicBezTo>
                    <a:pt x="4749" y="3571"/>
                    <a:pt x="3082" y="6949"/>
                    <a:pt x="777" y="9756"/>
                  </a:cubicBezTo>
                  <a:lnTo>
                    <a:pt x="708" y="9848"/>
                  </a:lnTo>
                  <a:cubicBezTo>
                    <a:pt x="435" y="10167"/>
                    <a:pt x="183" y="10487"/>
                    <a:pt x="1" y="10852"/>
                  </a:cubicBezTo>
                  <a:cubicBezTo>
                    <a:pt x="47" y="10806"/>
                    <a:pt x="115" y="10761"/>
                    <a:pt x="161" y="10715"/>
                  </a:cubicBezTo>
                  <a:cubicBezTo>
                    <a:pt x="320" y="10418"/>
                    <a:pt x="549" y="10167"/>
                    <a:pt x="754" y="9893"/>
                  </a:cubicBezTo>
                  <a:lnTo>
                    <a:pt x="845" y="9802"/>
                  </a:lnTo>
                  <a:cubicBezTo>
                    <a:pt x="3151" y="6972"/>
                    <a:pt x="4817" y="3617"/>
                    <a:pt x="5639" y="56"/>
                  </a:cubicBezTo>
                  <a:cubicBezTo>
                    <a:pt x="5639" y="33"/>
                    <a:pt x="5639" y="10"/>
                    <a:pt x="5616" y="10"/>
                  </a:cubicBezTo>
                  <a:cubicBezTo>
                    <a:pt x="5609" y="3"/>
                    <a:pt x="5603" y="1"/>
                    <a:pt x="559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1"/>
            <p:cNvSpPr/>
            <p:nvPr/>
          </p:nvSpPr>
          <p:spPr>
            <a:xfrm>
              <a:off x="14807847" y="8585974"/>
              <a:ext cx="424660" cy="828283"/>
            </a:xfrm>
            <a:custGeom>
              <a:avLst/>
              <a:gdLst/>
              <a:ahLst/>
              <a:cxnLst/>
              <a:rect l="l" t="t" r="r" b="b"/>
              <a:pathLst>
                <a:path w="2604" h="5079" extrusionOk="0">
                  <a:moveTo>
                    <a:pt x="2557" y="1"/>
                  </a:moveTo>
                  <a:cubicBezTo>
                    <a:pt x="2542" y="1"/>
                    <a:pt x="2527" y="11"/>
                    <a:pt x="2512" y="11"/>
                  </a:cubicBezTo>
                  <a:cubicBezTo>
                    <a:pt x="2261" y="468"/>
                    <a:pt x="1895" y="878"/>
                    <a:pt x="1553" y="1244"/>
                  </a:cubicBezTo>
                  <a:cubicBezTo>
                    <a:pt x="1325" y="1495"/>
                    <a:pt x="1074" y="1746"/>
                    <a:pt x="868" y="2020"/>
                  </a:cubicBezTo>
                  <a:cubicBezTo>
                    <a:pt x="412" y="2613"/>
                    <a:pt x="115" y="3298"/>
                    <a:pt x="47" y="3983"/>
                  </a:cubicBezTo>
                  <a:cubicBezTo>
                    <a:pt x="1" y="4348"/>
                    <a:pt x="24" y="4736"/>
                    <a:pt x="115" y="5078"/>
                  </a:cubicBezTo>
                  <a:cubicBezTo>
                    <a:pt x="138" y="5033"/>
                    <a:pt x="161" y="4987"/>
                    <a:pt x="184" y="4941"/>
                  </a:cubicBezTo>
                  <a:cubicBezTo>
                    <a:pt x="115" y="4645"/>
                    <a:pt x="92" y="4302"/>
                    <a:pt x="115" y="3983"/>
                  </a:cubicBezTo>
                  <a:cubicBezTo>
                    <a:pt x="184" y="3321"/>
                    <a:pt x="480" y="2659"/>
                    <a:pt x="937" y="2065"/>
                  </a:cubicBezTo>
                  <a:cubicBezTo>
                    <a:pt x="1142" y="1791"/>
                    <a:pt x="1370" y="1540"/>
                    <a:pt x="1599" y="1289"/>
                  </a:cubicBezTo>
                  <a:cubicBezTo>
                    <a:pt x="1964" y="924"/>
                    <a:pt x="2329" y="513"/>
                    <a:pt x="2580" y="57"/>
                  </a:cubicBezTo>
                  <a:cubicBezTo>
                    <a:pt x="2603" y="34"/>
                    <a:pt x="2580" y="11"/>
                    <a:pt x="2580" y="11"/>
                  </a:cubicBezTo>
                  <a:cubicBezTo>
                    <a:pt x="2573" y="3"/>
                    <a:pt x="2565" y="1"/>
                    <a:pt x="255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1"/>
            <p:cNvSpPr/>
            <p:nvPr/>
          </p:nvSpPr>
          <p:spPr>
            <a:xfrm>
              <a:off x="14975494" y="11111431"/>
              <a:ext cx="182487" cy="2858955"/>
            </a:xfrm>
            <a:custGeom>
              <a:avLst/>
              <a:gdLst/>
              <a:ahLst/>
              <a:cxnLst/>
              <a:rect l="l" t="t" r="r" b="b"/>
              <a:pathLst>
                <a:path w="1119" h="17531" extrusionOk="0">
                  <a:moveTo>
                    <a:pt x="867" y="1"/>
                  </a:moveTo>
                  <a:cubicBezTo>
                    <a:pt x="616" y="503"/>
                    <a:pt x="662" y="1096"/>
                    <a:pt x="708" y="1644"/>
                  </a:cubicBezTo>
                  <a:cubicBezTo>
                    <a:pt x="1050" y="6939"/>
                    <a:pt x="799" y="12281"/>
                    <a:pt x="0" y="17508"/>
                  </a:cubicBezTo>
                  <a:lnTo>
                    <a:pt x="69" y="17530"/>
                  </a:lnTo>
                  <a:cubicBezTo>
                    <a:pt x="890" y="12281"/>
                    <a:pt x="1119" y="6939"/>
                    <a:pt x="776" y="1644"/>
                  </a:cubicBezTo>
                  <a:cubicBezTo>
                    <a:pt x="753" y="1142"/>
                    <a:pt x="708" y="617"/>
                    <a:pt x="890" y="160"/>
                  </a:cubicBezTo>
                  <a:cubicBezTo>
                    <a:pt x="867" y="115"/>
                    <a:pt x="867" y="46"/>
                    <a:pt x="86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1"/>
            <p:cNvSpPr/>
            <p:nvPr/>
          </p:nvSpPr>
          <p:spPr>
            <a:xfrm>
              <a:off x="13758264" y="9004600"/>
              <a:ext cx="733371" cy="1310348"/>
            </a:xfrm>
            <a:custGeom>
              <a:avLst/>
              <a:gdLst/>
              <a:ahLst/>
              <a:cxnLst/>
              <a:rect l="l" t="t" r="r" b="b"/>
              <a:pathLst>
                <a:path w="4497" h="8035" extrusionOk="0">
                  <a:moveTo>
                    <a:pt x="0" y="0"/>
                  </a:moveTo>
                  <a:lnTo>
                    <a:pt x="0" y="0"/>
                  </a:lnTo>
                  <a:cubicBezTo>
                    <a:pt x="480" y="2511"/>
                    <a:pt x="1484" y="4976"/>
                    <a:pt x="2876" y="7122"/>
                  </a:cubicBezTo>
                  <a:cubicBezTo>
                    <a:pt x="3036" y="7373"/>
                    <a:pt x="3219" y="7601"/>
                    <a:pt x="3424" y="7784"/>
                  </a:cubicBezTo>
                  <a:cubicBezTo>
                    <a:pt x="3652" y="7944"/>
                    <a:pt x="3881" y="8035"/>
                    <a:pt x="4109" y="8035"/>
                  </a:cubicBezTo>
                  <a:lnTo>
                    <a:pt x="4246" y="8035"/>
                  </a:lnTo>
                  <a:cubicBezTo>
                    <a:pt x="4337" y="8012"/>
                    <a:pt x="4428" y="7967"/>
                    <a:pt x="4497" y="7921"/>
                  </a:cubicBezTo>
                  <a:cubicBezTo>
                    <a:pt x="4474" y="7921"/>
                    <a:pt x="4451" y="7898"/>
                    <a:pt x="4428" y="7875"/>
                  </a:cubicBezTo>
                  <a:cubicBezTo>
                    <a:pt x="4383" y="7921"/>
                    <a:pt x="4314" y="7944"/>
                    <a:pt x="4246" y="7944"/>
                  </a:cubicBezTo>
                  <a:cubicBezTo>
                    <a:pt x="4197" y="7953"/>
                    <a:pt x="4146" y="7957"/>
                    <a:pt x="4096" y="7957"/>
                  </a:cubicBezTo>
                  <a:cubicBezTo>
                    <a:pt x="3888" y="7957"/>
                    <a:pt x="3672" y="7881"/>
                    <a:pt x="3470" y="7715"/>
                  </a:cubicBezTo>
                  <a:cubicBezTo>
                    <a:pt x="3264" y="7556"/>
                    <a:pt x="3104" y="7327"/>
                    <a:pt x="2945" y="7076"/>
                  </a:cubicBezTo>
                  <a:cubicBezTo>
                    <a:pt x="1598" y="5022"/>
                    <a:pt x="617" y="2648"/>
                    <a:pt x="137" y="229"/>
                  </a:cubicBezTo>
                  <a:lnTo>
                    <a:pt x="0" y="0"/>
                  </a:ln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1"/>
            <p:cNvSpPr/>
            <p:nvPr/>
          </p:nvSpPr>
          <p:spPr>
            <a:xfrm>
              <a:off x="14525067" y="8593639"/>
              <a:ext cx="644166" cy="5361907"/>
            </a:xfrm>
            <a:custGeom>
              <a:avLst/>
              <a:gdLst/>
              <a:ahLst/>
              <a:cxnLst/>
              <a:rect l="l" t="t" r="r" b="b"/>
              <a:pathLst>
                <a:path w="3950" h="32879" extrusionOk="0">
                  <a:moveTo>
                    <a:pt x="43" y="0"/>
                  </a:moveTo>
                  <a:cubicBezTo>
                    <a:pt x="36" y="0"/>
                    <a:pt x="30" y="3"/>
                    <a:pt x="23" y="10"/>
                  </a:cubicBezTo>
                  <a:cubicBezTo>
                    <a:pt x="0" y="10"/>
                    <a:pt x="0" y="33"/>
                    <a:pt x="0" y="55"/>
                  </a:cubicBezTo>
                  <a:cubicBezTo>
                    <a:pt x="3150" y="10623"/>
                    <a:pt x="3881" y="21945"/>
                    <a:pt x="2146" y="32855"/>
                  </a:cubicBezTo>
                  <a:lnTo>
                    <a:pt x="2214" y="32878"/>
                  </a:lnTo>
                  <a:cubicBezTo>
                    <a:pt x="3949" y="21945"/>
                    <a:pt x="3219" y="10623"/>
                    <a:pt x="69" y="33"/>
                  </a:cubicBezTo>
                  <a:cubicBezTo>
                    <a:pt x="69" y="16"/>
                    <a:pt x="57" y="0"/>
                    <a:pt x="4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1"/>
            <p:cNvSpPr/>
            <p:nvPr/>
          </p:nvSpPr>
          <p:spPr>
            <a:xfrm>
              <a:off x="14789256" y="8659360"/>
              <a:ext cx="342631" cy="352905"/>
            </a:xfrm>
            <a:custGeom>
              <a:avLst/>
              <a:gdLst/>
              <a:ahLst/>
              <a:cxnLst/>
              <a:rect l="l" t="t" r="r" b="b"/>
              <a:pathLst>
                <a:path w="2101" h="2164" extrusionOk="0">
                  <a:moveTo>
                    <a:pt x="2064" y="0"/>
                  </a:moveTo>
                  <a:cubicBezTo>
                    <a:pt x="2055" y="0"/>
                    <a:pt x="2044" y="6"/>
                    <a:pt x="2032" y="18"/>
                  </a:cubicBezTo>
                  <a:lnTo>
                    <a:pt x="571" y="1729"/>
                  </a:lnTo>
                  <a:cubicBezTo>
                    <a:pt x="412" y="1889"/>
                    <a:pt x="275" y="2049"/>
                    <a:pt x="92" y="2072"/>
                  </a:cubicBezTo>
                  <a:lnTo>
                    <a:pt x="69" y="2072"/>
                  </a:lnTo>
                  <a:cubicBezTo>
                    <a:pt x="47" y="2095"/>
                    <a:pt x="24" y="2140"/>
                    <a:pt x="1" y="2163"/>
                  </a:cubicBezTo>
                  <a:cubicBezTo>
                    <a:pt x="47" y="2163"/>
                    <a:pt x="69" y="2163"/>
                    <a:pt x="92" y="2140"/>
                  </a:cubicBezTo>
                  <a:cubicBezTo>
                    <a:pt x="320" y="2095"/>
                    <a:pt x="503" y="1912"/>
                    <a:pt x="617" y="1775"/>
                  </a:cubicBezTo>
                  <a:lnTo>
                    <a:pt x="2101" y="63"/>
                  </a:lnTo>
                  <a:cubicBezTo>
                    <a:pt x="2101" y="40"/>
                    <a:pt x="2101" y="18"/>
                    <a:pt x="2078" y="18"/>
                  </a:cubicBezTo>
                  <a:cubicBezTo>
                    <a:pt x="2078" y="6"/>
                    <a:pt x="2072" y="0"/>
                    <a:pt x="2064"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1"/>
            <p:cNvSpPr/>
            <p:nvPr/>
          </p:nvSpPr>
          <p:spPr>
            <a:xfrm>
              <a:off x="11338646" y="6937398"/>
              <a:ext cx="5673064" cy="2430381"/>
            </a:xfrm>
            <a:custGeom>
              <a:avLst/>
              <a:gdLst/>
              <a:ahLst/>
              <a:cxnLst/>
              <a:rect l="l" t="t" r="r" b="b"/>
              <a:pathLst>
                <a:path w="34787" h="14903" extrusionOk="0">
                  <a:moveTo>
                    <a:pt x="15029" y="1"/>
                  </a:moveTo>
                  <a:cubicBezTo>
                    <a:pt x="13721" y="1"/>
                    <a:pt x="12415" y="90"/>
                    <a:pt x="11117" y="305"/>
                  </a:cubicBezTo>
                  <a:cubicBezTo>
                    <a:pt x="8857" y="693"/>
                    <a:pt x="6666" y="1492"/>
                    <a:pt x="4612" y="2474"/>
                  </a:cubicBezTo>
                  <a:cubicBezTo>
                    <a:pt x="2922" y="3295"/>
                    <a:pt x="1051" y="4231"/>
                    <a:pt x="275" y="6080"/>
                  </a:cubicBezTo>
                  <a:cubicBezTo>
                    <a:pt x="1" y="6788"/>
                    <a:pt x="46" y="7678"/>
                    <a:pt x="594" y="8226"/>
                  </a:cubicBezTo>
                  <a:cubicBezTo>
                    <a:pt x="823" y="8454"/>
                    <a:pt x="1156" y="8569"/>
                    <a:pt x="1486" y="8569"/>
                  </a:cubicBezTo>
                  <a:cubicBezTo>
                    <a:pt x="1847" y="8569"/>
                    <a:pt x="2206" y="8432"/>
                    <a:pt x="2420" y="8157"/>
                  </a:cubicBezTo>
                  <a:lnTo>
                    <a:pt x="2420" y="8157"/>
                  </a:lnTo>
                  <a:cubicBezTo>
                    <a:pt x="2055" y="8773"/>
                    <a:pt x="1827" y="9481"/>
                    <a:pt x="1872" y="10211"/>
                  </a:cubicBezTo>
                  <a:cubicBezTo>
                    <a:pt x="1941" y="10987"/>
                    <a:pt x="2397" y="11763"/>
                    <a:pt x="3128" y="12037"/>
                  </a:cubicBezTo>
                  <a:cubicBezTo>
                    <a:pt x="3314" y="12113"/>
                    <a:pt x="3514" y="12149"/>
                    <a:pt x="3714" y="12149"/>
                  </a:cubicBezTo>
                  <a:cubicBezTo>
                    <a:pt x="4179" y="12149"/>
                    <a:pt x="4644" y="11955"/>
                    <a:pt x="4931" y="11604"/>
                  </a:cubicBezTo>
                  <a:lnTo>
                    <a:pt x="4931" y="11604"/>
                  </a:lnTo>
                  <a:cubicBezTo>
                    <a:pt x="4543" y="12471"/>
                    <a:pt x="4908" y="13635"/>
                    <a:pt x="5776" y="14023"/>
                  </a:cubicBezTo>
                  <a:cubicBezTo>
                    <a:pt x="5981" y="14112"/>
                    <a:pt x="6199" y="14153"/>
                    <a:pt x="6417" y="14153"/>
                  </a:cubicBezTo>
                  <a:cubicBezTo>
                    <a:pt x="7266" y="14153"/>
                    <a:pt x="8118" y="13534"/>
                    <a:pt x="8264" y="12699"/>
                  </a:cubicBezTo>
                  <a:cubicBezTo>
                    <a:pt x="8527" y="13855"/>
                    <a:pt x="9690" y="14704"/>
                    <a:pt x="10859" y="14704"/>
                  </a:cubicBezTo>
                  <a:cubicBezTo>
                    <a:pt x="11006" y="14704"/>
                    <a:pt x="11154" y="14690"/>
                    <a:pt x="11299" y="14662"/>
                  </a:cubicBezTo>
                  <a:cubicBezTo>
                    <a:pt x="12555" y="14434"/>
                    <a:pt x="13491" y="13201"/>
                    <a:pt x="13445" y="11946"/>
                  </a:cubicBezTo>
                  <a:lnTo>
                    <a:pt x="13445" y="11946"/>
                  </a:lnTo>
                  <a:cubicBezTo>
                    <a:pt x="13580" y="12817"/>
                    <a:pt x="14454" y="13524"/>
                    <a:pt x="15329" y="13524"/>
                  </a:cubicBezTo>
                  <a:cubicBezTo>
                    <a:pt x="15486" y="13524"/>
                    <a:pt x="15643" y="13501"/>
                    <a:pt x="15796" y="13453"/>
                  </a:cubicBezTo>
                  <a:cubicBezTo>
                    <a:pt x="16618" y="13201"/>
                    <a:pt x="17120" y="12288"/>
                    <a:pt x="17028" y="11444"/>
                  </a:cubicBezTo>
                  <a:lnTo>
                    <a:pt x="17028" y="11444"/>
                  </a:lnTo>
                  <a:cubicBezTo>
                    <a:pt x="17211" y="11649"/>
                    <a:pt x="17462" y="11786"/>
                    <a:pt x="17736" y="11786"/>
                  </a:cubicBezTo>
                  <a:cubicBezTo>
                    <a:pt x="17758" y="11788"/>
                    <a:pt x="17781" y="11789"/>
                    <a:pt x="17803" y="11789"/>
                  </a:cubicBezTo>
                  <a:cubicBezTo>
                    <a:pt x="18305" y="11789"/>
                    <a:pt x="18786" y="11307"/>
                    <a:pt x="18786" y="10782"/>
                  </a:cubicBezTo>
                  <a:cubicBezTo>
                    <a:pt x="18982" y="10839"/>
                    <a:pt x="19181" y="10865"/>
                    <a:pt x="19381" y="10865"/>
                  </a:cubicBezTo>
                  <a:cubicBezTo>
                    <a:pt x="20625" y="10865"/>
                    <a:pt x="21854" y="9827"/>
                    <a:pt x="21913" y="8568"/>
                  </a:cubicBezTo>
                  <a:cubicBezTo>
                    <a:pt x="21913" y="9435"/>
                    <a:pt x="21959" y="10348"/>
                    <a:pt x="22347" y="11124"/>
                  </a:cubicBezTo>
                  <a:cubicBezTo>
                    <a:pt x="22728" y="11887"/>
                    <a:pt x="23485" y="12540"/>
                    <a:pt x="24335" y="12540"/>
                  </a:cubicBezTo>
                  <a:cubicBezTo>
                    <a:pt x="24349" y="12540"/>
                    <a:pt x="24364" y="12540"/>
                    <a:pt x="24378" y="12540"/>
                  </a:cubicBezTo>
                  <a:cubicBezTo>
                    <a:pt x="25246" y="12494"/>
                    <a:pt x="26044" y="11581"/>
                    <a:pt x="25771" y="10759"/>
                  </a:cubicBezTo>
                  <a:lnTo>
                    <a:pt x="25771" y="10759"/>
                  </a:lnTo>
                  <a:cubicBezTo>
                    <a:pt x="26044" y="11284"/>
                    <a:pt x="26638" y="11649"/>
                    <a:pt x="27254" y="11649"/>
                  </a:cubicBezTo>
                  <a:cubicBezTo>
                    <a:pt x="27848" y="11649"/>
                    <a:pt x="28464" y="11307"/>
                    <a:pt x="28761" y="10782"/>
                  </a:cubicBezTo>
                  <a:lnTo>
                    <a:pt x="28761" y="10782"/>
                  </a:lnTo>
                  <a:cubicBezTo>
                    <a:pt x="28464" y="11558"/>
                    <a:pt x="28236" y="12380"/>
                    <a:pt x="28395" y="13179"/>
                  </a:cubicBezTo>
                  <a:cubicBezTo>
                    <a:pt x="28532" y="14000"/>
                    <a:pt x="29126" y="14776"/>
                    <a:pt x="29948" y="14891"/>
                  </a:cubicBezTo>
                  <a:cubicBezTo>
                    <a:pt x="30002" y="14898"/>
                    <a:pt x="30057" y="14902"/>
                    <a:pt x="30111" y="14902"/>
                  </a:cubicBezTo>
                  <a:cubicBezTo>
                    <a:pt x="30847" y="14902"/>
                    <a:pt x="31592" y="14226"/>
                    <a:pt x="31464" y="13499"/>
                  </a:cubicBezTo>
                  <a:lnTo>
                    <a:pt x="31464" y="13499"/>
                  </a:lnTo>
                  <a:cubicBezTo>
                    <a:pt x="31591" y="14060"/>
                    <a:pt x="32175" y="14469"/>
                    <a:pt x="32767" y="14469"/>
                  </a:cubicBezTo>
                  <a:cubicBezTo>
                    <a:pt x="32824" y="14469"/>
                    <a:pt x="32881" y="14465"/>
                    <a:pt x="32938" y="14457"/>
                  </a:cubicBezTo>
                  <a:cubicBezTo>
                    <a:pt x="33600" y="14388"/>
                    <a:pt x="34170" y="13886"/>
                    <a:pt x="34444" y="13293"/>
                  </a:cubicBezTo>
                  <a:cubicBezTo>
                    <a:pt x="34741" y="12699"/>
                    <a:pt x="34787" y="12015"/>
                    <a:pt x="34764" y="11353"/>
                  </a:cubicBezTo>
                  <a:cubicBezTo>
                    <a:pt x="34604" y="8066"/>
                    <a:pt x="32390" y="5121"/>
                    <a:pt x="29605" y="3364"/>
                  </a:cubicBezTo>
                  <a:cubicBezTo>
                    <a:pt x="26821" y="1606"/>
                    <a:pt x="23534" y="853"/>
                    <a:pt x="20270" y="397"/>
                  </a:cubicBezTo>
                  <a:cubicBezTo>
                    <a:pt x="18532" y="161"/>
                    <a:pt x="16779" y="1"/>
                    <a:pt x="15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7" name="Google Shape;1127;p21"/>
          <p:cNvGrpSpPr/>
          <p:nvPr/>
        </p:nvGrpSpPr>
        <p:grpSpPr>
          <a:xfrm>
            <a:off x="-3086128" y="3374949"/>
            <a:ext cx="16027635" cy="6837067"/>
            <a:chOff x="-2750171" y="2759812"/>
            <a:chExt cx="12020726" cy="5127800"/>
          </a:xfrm>
        </p:grpSpPr>
        <p:sp>
          <p:nvSpPr>
            <p:cNvPr id="1128" name="Google Shape;1128;p21"/>
            <p:cNvSpPr/>
            <p:nvPr/>
          </p:nvSpPr>
          <p:spPr>
            <a:xfrm>
              <a:off x="187356" y="4842341"/>
              <a:ext cx="6208283"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1"/>
            <p:cNvSpPr/>
            <p:nvPr/>
          </p:nvSpPr>
          <p:spPr>
            <a:xfrm>
              <a:off x="187356" y="524757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1"/>
            <p:cNvSpPr/>
            <p:nvPr/>
          </p:nvSpPr>
          <p:spPr>
            <a:xfrm>
              <a:off x="2384567" y="512708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1"/>
            <p:cNvSpPr/>
            <p:nvPr/>
          </p:nvSpPr>
          <p:spPr>
            <a:xfrm>
              <a:off x="1820405" y="541005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1"/>
            <p:cNvSpPr/>
            <p:nvPr/>
          </p:nvSpPr>
          <p:spPr>
            <a:xfrm>
              <a:off x="769769" y="508234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1"/>
            <p:cNvSpPr/>
            <p:nvPr/>
          </p:nvSpPr>
          <p:spPr>
            <a:xfrm>
              <a:off x="1215397" y="2759812"/>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1"/>
            <p:cNvSpPr/>
            <p:nvPr/>
          </p:nvSpPr>
          <p:spPr>
            <a:xfrm>
              <a:off x="1425524" y="2759812"/>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1"/>
            <p:cNvSpPr/>
            <p:nvPr/>
          </p:nvSpPr>
          <p:spPr>
            <a:xfrm>
              <a:off x="1882603" y="2759812"/>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1"/>
            <p:cNvSpPr/>
            <p:nvPr/>
          </p:nvSpPr>
          <p:spPr>
            <a:xfrm>
              <a:off x="-275017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1"/>
            <p:cNvSpPr/>
            <p:nvPr/>
          </p:nvSpPr>
          <p:spPr>
            <a:xfrm>
              <a:off x="-275017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8" name="Google Shape;1138;p21"/>
          <p:cNvGrpSpPr/>
          <p:nvPr/>
        </p:nvGrpSpPr>
        <p:grpSpPr>
          <a:xfrm>
            <a:off x="9769287" y="-329066"/>
            <a:ext cx="2938484" cy="2084815"/>
            <a:chOff x="-194860" y="12"/>
            <a:chExt cx="2203863" cy="1563611"/>
          </a:xfrm>
        </p:grpSpPr>
        <p:sp>
          <p:nvSpPr>
            <p:cNvPr id="1139" name="Google Shape;1139;p21"/>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1"/>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1"/>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1"/>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1"/>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1"/>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1"/>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1"/>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21"/>
          <p:cNvSpPr txBox="1">
            <a:spLocks noGrp="1"/>
          </p:cNvSpPr>
          <p:nvPr>
            <p:ph type="ctrTitle"/>
          </p:nvPr>
        </p:nvSpPr>
        <p:spPr>
          <a:xfrm>
            <a:off x="953467" y="713333"/>
            <a:ext cx="4660000" cy="14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52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48" name="Google Shape;1148;p21"/>
          <p:cNvSpPr txBox="1">
            <a:spLocks noGrp="1"/>
          </p:cNvSpPr>
          <p:nvPr>
            <p:ph type="subTitle" idx="1"/>
          </p:nvPr>
        </p:nvSpPr>
        <p:spPr>
          <a:xfrm>
            <a:off x="953573" y="2267200"/>
            <a:ext cx="4660000" cy="156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49" name="Google Shape;1149;p21"/>
          <p:cNvSpPr>
            <a:spLocks noGrp="1"/>
          </p:cNvSpPr>
          <p:nvPr>
            <p:ph type="pic" idx="2"/>
          </p:nvPr>
        </p:nvSpPr>
        <p:spPr>
          <a:xfrm>
            <a:off x="7645733" y="713333"/>
            <a:ext cx="3592800" cy="5431600"/>
          </a:xfrm>
          <a:prstGeom prst="roundRect">
            <a:avLst>
              <a:gd name="adj" fmla="val 16667"/>
            </a:avLst>
          </a:prstGeom>
          <a:noFill/>
          <a:ln>
            <a:noFill/>
          </a:ln>
        </p:spPr>
      </p:sp>
    </p:spTree>
    <p:extLst>
      <p:ext uri="{BB962C8B-B14F-4D97-AF65-F5344CB8AC3E}">
        <p14:creationId xmlns:p14="http://schemas.microsoft.com/office/powerpoint/2010/main" val="869360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0"/>
        <p:cNvGrpSpPr/>
        <p:nvPr/>
      </p:nvGrpSpPr>
      <p:grpSpPr>
        <a:xfrm>
          <a:off x="0" y="0"/>
          <a:ext cx="0" cy="0"/>
          <a:chOff x="0" y="0"/>
          <a:chExt cx="0" cy="0"/>
        </a:xfrm>
      </p:grpSpPr>
      <p:grpSp>
        <p:nvGrpSpPr>
          <p:cNvPr id="1151" name="Google Shape;1151;p22"/>
          <p:cNvGrpSpPr/>
          <p:nvPr/>
        </p:nvGrpSpPr>
        <p:grpSpPr>
          <a:xfrm>
            <a:off x="-1366247" y="6257268"/>
            <a:ext cx="12591720" cy="4060361"/>
            <a:chOff x="-1714047" y="4366600"/>
            <a:chExt cx="9443790" cy="3045271"/>
          </a:xfrm>
        </p:grpSpPr>
        <p:sp>
          <p:nvSpPr>
            <p:cNvPr id="1152" name="Google Shape;1152;p22"/>
            <p:cNvSpPr/>
            <p:nvPr/>
          </p:nvSpPr>
          <p:spPr>
            <a:xfrm flipH="1">
              <a:off x="-1714047" y="4366600"/>
              <a:ext cx="9443790"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2"/>
            <p:cNvSpPr/>
            <p:nvPr/>
          </p:nvSpPr>
          <p:spPr>
            <a:xfrm flipH="1">
              <a:off x="3748183" y="47718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flipH="1">
              <a:off x="4500145" y="46513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2"/>
            <p:cNvSpPr/>
            <p:nvPr/>
          </p:nvSpPr>
          <p:spPr>
            <a:xfrm flipH="1">
              <a:off x="5683536" y="493430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2"/>
            <p:cNvSpPr/>
            <p:nvPr/>
          </p:nvSpPr>
          <p:spPr>
            <a:xfrm flipH="1">
              <a:off x="6431987" y="46065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22"/>
          <p:cNvGrpSpPr/>
          <p:nvPr/>
        </p:nvGrpSpPr>
        <p:grpSpPr>
          <a:xfrm>
            <a:off x="5077555" y="4165526"/>
            <a:ext cx="10514085" cy="4294228"/>
            <a:chOff x="2721341" y="3233294"/>
            <a:chExt cx="7885564" cy="3220671"/>
          </a:xfrm>
        </p:grpSpPr>
        <p:sp>
          <p:nvSpPr>
            <p:cNvPr id="1158" name="Google Shape;1158;p22"/>
            <p:cNvSpPr/>
            <p:nvPr/>
          </p:nvSpPr>
          <p:spPr>
            <a:xfrm flipH="1">
              <a:off x="2721341" y="32332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flipH="1">
              <a:off x="2935180" y="32332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22"/>
          <p:cNvGrpSpPr/>
          <p:nvPr/>
        </p:nvGrpSpPr>
        <p:grpSpPr>
          <a:xfrm>
            <a:off x="2448364" y="-1381084"/>
            <a:ext cx="12591717" cy="3440695"/>
            <a:chOff x="-60977" y="-805488"/>
            <a:chExt cx="9443788" cy="2580521"/>
          </a:xfrm>
        </p:grpSpPr>
        <p:sp>
          <p:nvSpPr>
            <p:cNvPr id="1161" name="Google Shape;1161;p22"/>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22"/>
          <p:cNvGrpSpPr/>
          <p:nvPr/>
        </p:nvGrpSpPr>
        <p:grpSpPr>
          <a:xfrm>
            <a:off x="-2450775" y="4770461"/>
            <a:ext cx="9286693" cy="4688483"/>
            <a:chOff x="-771906" y="3519721"/>
            <a:chExt cx="6965020" cy="3516362"/>
          </a:xfrm>
        </p:grpSpPr>
        <p:sp>
          <p:nvSpPr>
            <p:cNvPr id="1165" name="Google Shape;1165;p22"/>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2"/>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2"/>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2"/>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2"/>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0" name="Google Shape;1170;p22"/>
          <p:cNvGrpSpPr/>
          <p:nvPr/>
        </p:nvGrpSpPr>
        <p:grpSpPr>
          <a:xfrm>
            <a:off x="-775933" y="-974660"/>
            <a:ext cx="6367976" cy="7141263"/>
            <a:chOff x="21200" y="-3584750"/>
            <a:chExt cx="864525" cy="969525"/>
          </a:xfrm>
        </p:grpSpPr>
        <p:sp>
          <p:nvSpPr>
            <p:cNvPr id="1171" name="Google Shape;1171;p22"/>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2"/>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2"/>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2"/>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2"/>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2"/>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2"/>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2"/>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2"/>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2"/>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2"/>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2"/>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2"/>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2"/>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2"/>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2"/>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2"/>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2"/>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2"/>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2"/>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2"/>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2"/>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2"/>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2"/>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2"/>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2"/>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2"/>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2"/>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2"/>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2"/>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2"/>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2"/>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2"/>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2"/>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2"/>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2"/>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2"/>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2"/>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2"/>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2"/>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2"/>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2"/>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2"/>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4" name="Google Shape;1214;p22"/>
          <p:cNvGrpSpPr/>
          <p:nvPr/>
        </p:nvGrpSpPr>
        <p:grpSpPr>
          <a:xfrm flipH="1">
            <a:off x="-448708" y="5706067"/>
            <a:ext cx="1903801" cy="1289792"/>
            <a:chOff x="8230543" y="4378325"/>
            <a:chExt cx="1427851" cy="967344"/>
          </a:xfrm>
        </p:grpSpPr>
        <p:sp>
          <p:nvSpPr>
            <p:cNvPr id="1215" name="Google Shape;1215;p22"/>
            <p:cNvSpPr/>
            <p:nvPr/>
          </p:nvSpPr>
          <p:spPr>
            <a:xfrm>
              <a:off x="8230543" y="4378325"/>
              <a:ext cx="1427851" cy="967344"/>
            </a:xfrm>
            <a:custGeom>
              <a:avLst/>
              <a:gdLst/>
              <a:ahLst/>
              <a:cxnLst/>
              <a:rect l="l" t="t" r="r" b="b"/>
              <a:pathLst>
                <a:path w="15317" h="10377" extrusionOk="0">
                  <a:moveTo>
                    <a:pt x="9312" y="0"/>
                  </a:moveTo>
                  <a:cubicBezTo>
                    <a:pt x="9143" y="0"/>
                    <a:pt x="8972" y="28"/>
                    <a:pt x="8811" y="79"/>
                  </a:cubicBezTo>
                  <a:cubicBezTo>
                    <a:pt x="8149" y="239"/>
                    <a:pt x="7533" y="695"/>
                    <a:pt x="7305" y="1334"/>
                  </a:cubicBezTo>
                  <a:cubicBezTo>
                    <a:pt x="7191" y="1722"/>
                    <a:pt x="7213" y="2156"/>
                    <a:pt x="7373" y="2521"/>
                  </a:cubicBezTo>
                  <a:cubicBezTo>
                    <a:pt x="7212" y="2433"/>
                    <a:pt x="7042" y="2392"/>
                    <a:pt x="6868" y="2392"/>
                  </a:cubicBezTo>
                  <a:cubicBezTo>
                    <a:pt x="6771" y="2392"/>
                    <a:pt x="6673" y="2405"/>
                    <a:pt x="6574" y="2430"/>
                  </a:cubicBezTo>
                  <a:cubicBezTo>
                    <a:pt x="6049" y="2567"/>
                    <a:pt x="5661" y="3160"/>
                    <a:pt x="5753" y="3708"/>
                  </a:cubicBezTo>
                  <a:cubicBezTo>
                    <a:pt x="5470" y="3471"/>
                    <a:pt x="5111" y="3362"/>
                    <a:pt x="4746" y="3362"/>
                  </a:cubicBezTo>
                  <a:cubicBezTo>
                    <a:pt x="4020" y="3362"/>
                    <a:pt x="3272" y="3793"/>
                    <a:pt x="3059" y="4507"/>
                  </a:cubicBezTo>
                  <a:cubicBezTo>
                    <a:pt x="2902" y="3894"/>
                    <a:pt x="2261" y="3470"/>
                    <a:pt x="1631" y="3470"/>
                  </a:cubicBezTo>
                  <a:cubicBezTo>
                    <a:pt x="1439" y="3470"/>
                    <a:pt x="1249" y="3509"/>
                    <a:pt x="1073" y="3594"/>
                  </a:cubicBezTo>
                  <a:cubicBezTo>
                    <a:pt x="320" y="3959"/>
                    <a:pt x="46" y="5032"/>
                    <a:pt x="526" y="5717"/>
                  </a:cubicBezTo>
                  <a:cubicBezTo>
                    <a:pt x="480" y="5785"/>
                    <a:pt x="434" y="5876"/>
                    <a:pt x="411" y="5945"/>
                  </a:cubicBezTo>
                  <a:cubicBezTo>
                    <a:pt x="1" y="7063"/>
                    <a:pt x="548" y="8387"/>
                    <a:pt x="1484" y="9140"/>
                  </a:cubicBezTo>
                  <a:cubicBezTo>
                    <a:pt x="2489" y="9962"/>
                    <a:pt x="3812" y="10213"/>
                    <a:pt x="5113" y="10327"/>
                  </a:cubicBezTo>
                  <a:cubicBezTo>
                    <a:pt x="5532" y="10359"/>
                    <a:pt x="5955" y="10376"/>
                    <a:pt x="6380" y="10376"/>
                  </a:cubicBezTo>
                  <a:cubicBezTo>
                    <a:pt x="8983" y="10376"/>
                    <a:pt x="11632" y="9746"/>
                    <a:pt x="13673" y="8136"/>
                  </a:cubicBezTo>
                  <a:cubicBezTo>
                    <a:pt x="14540" y="7451"/>
                    <a:pt x="15316" y="6470"/>
                    <a:pt x="15248" y="5374"/>
                  </a:cubicBezTo>
                  <a:cubicBezTo>
                    <a:pt x="15225" y="4690"/>
                    <a:pt x="14860" y="4050"/>
                    <a:pt x="14472" y="3480"/>
                  </a:cubicBezTo>
                  <a:cubicBezTo>
                    <a:pt x="13719" y="2361"/>
                    <a:pt x="12851" y="1311"/>
                    <a:pt x="11870" y="353"/>
                  </a:cubicBezTo>
                  <a:lnTo>
                    <a:pt x="10386" y="1083"/>
                  </a:lnTo>
                  <a:cubicBezTo>
                    <a:pt x="10500" y="764"/>
                    <a:pt x="10318" y="376"/>
                    <a:pt x="10021" y="193"/>
                  </a:cubicBezTo>
                  <a:cubicBezTo>
                    <a:pt x="9998" y="170"/>
                    <a:pt x="9952" y="147"/>
                    <a:pt x="9930" y="147"/>
                  </a:cubicBezTo>
                  <a:cubicBezTo>
                    <a:pt x="9738" y="45"/>
                    <a:pt x="9526" y="0"/>
                    <a:pt x="9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2"/>
            <p:cNvSpPr/>
            <p:nvPr/>
          </p:nvSpPr>
          <p:spPr>
            <a:xfrm>
              <a:off x="8230543" y="4396224"/>
              <a:ext cx="1427851" cy="949446"/>
            </a:xfrm>
            <a:custGeom>
              <a:avLst/>
              <a:gdLst/>
              <a:ahLst/>
              <a:cxnLst/>
              <a:rect l="l" t="t" r="r" b="b"/>
              <a:pathLst>
                <a:path w="15317" h="10185" extrusionOk="0">
                  <a:moveTo>
                    <a:pt x="10021" y="1"/>
                  </a:moveTo>
                  <a:cubicBezTo>
                    <a:pt x="9724" y="781"/>
                    <a:pt x="9563" y="1937"/>
                    <a:pt x="8862" y="1937"/>
                  </a:cubicBezTo>
                  <a:cubicBezTo>
                    <a:pt x="8702" y="1937"/>
                    <a:pt x="8512" y="1876"/>
                    <a:pt x="8286" y="1736"/>
                  </a:cubicBezTo>
                  <a:lnTo>
                    <a:pt x="8286" y="1736"/>
                  </a:lnTo>
                  <a:cubicBezTo>
                    <a:pt x="8492" y="2101"/>
                    <a:pt x="8720" y="2489"/>
                    <a:pt x="8697" y="2900"/>
                  </a:cubicBezTo>
                  <a:cubicBezTo>
                    <a:pt x="8657" y="3263"/>
                    <a:pt x="8348" y="3627"/>
                    <a:pt x="7993" y="3627"/>
                  </a:cubicBezTo>
                  <a:cubicBezTo>
                    <a:pt x="7947" y="3627"/>
                    <a:pt x="7900" y="3621"/>
                    <a:pt x="7852" y="3607"/>
                  </a:cubicBezTo>
                  <a:lnTo>
                    <a:pt x="7852" y="3607"/>
                  </a:lnTo>
                  <a:cubicBezTo>
                    <a:pt x="8104" y="3881"/>
                    <a:pt x="7898" y="4361"/>
                    <a:pt x="7579" y="4498"/>
                  </a:cubicBezTo>
                  <a:cubicBezTo>
                    <a:pt x="7439" y="4553"/>
                    <a:pt x="7292" y="4575"/>
                    <a:pt x="7143" y="4575"/>
                  </a:cubicBezTo>
                  <a:cubicBezTo>
                    <a:pt x="6924" y="4575"/>
                    <a:pt x="6700" y="4529"/>
                    <a:pt x="6483" y="4475"/>
                  </a:cubicBezTo>
                  <a:cubicBezTo>
                    <a:pt x="6164" y="5097"/>
                    <a:pt x="5465" y="5463"/>
                    <a:pt x="4785" y="5463"/>
                  </a:cubicBezTo>
                  <a:cubicBezTo>
                    <a:pt x="4493" y="5463"/>
                    <a:pt x="4204" y="5395"/>
                    <a:pt x="3949" y="5251"/>
                  </a:cubicBezTo>
                  <a:cubicBezTo>
                    <a:pt x="3858" y="5639"/>
                    <a:pt x="3539" y="5981"/>
                    <a:pt x="3150" y="6095"/>
                  </a:cubicBezTo>
                  <a:cubicBezTo>
                    <a:pt x="3050" y="6125"/>
                    <a:pt x="2944" y="6139"/>
                    <a:pt x="2838" y="6139"/>
                  </a:cubicBezTo>
                  <a:cubicBezTo>
                    <a:pt x="2536" y="6139"/>
                    <a:pt x="2229" y="6024"/>
                    <a:pt x="2009" y="5821"/>
                  </a:cubicBezTo>
                  <a:cubicBezTo>
                    <a:pt x="1799" y="5942"/>
                    <a:pt x="1563" y="5996"/>
                    <a:pt x="1321" y="5996"/>
                  </a:cubicBezTo>
                  <a:cubicBezTo>
                    <a:pt x="1011" y="5996"/>
                    <a:pt x="693" y="5907"/>
                    <a:pt x="411" y="5753"/>
                  </a:cubicBezTo>
                  <a:lnTo>
                    <a:pt x="411" y="5753"/>
                  </a:lnTo>
                  <a:cubicBezTo>
                    <a:pt x="1" y="6871"/>
                    <a:pt x="548" y="8195"/>
                    <a:pt x="1484" y="8948"/>
                  </a:cubicBezTo>
                  <a:cubicBezTo>
                    <a:pt x="2489" y="9770"/>
                    <a:pt x="3812" y="10021"/>
                    <a:pt x="5113" y="10135"/>
                  </a:cubicBezTo>
                  <a:cubicBezTo>
                    <a:pt x="5532" y="10167"/>
                    <a:pt x="5955" y="10184"/>
                    <a:pt x="6380" y="10184"/>
                  </a:cubicBezTo>
                  <a:cubicBezTo>
                    <a:pt x="8983" y="10184"/>
                    <a:pt x="11632" y="9554"/>
                    <a:pt x="13673" y="7944"/>
                  </a:cubicBezTo>
                  <a:cubicBezTo>
                    <a:pt x="14540" y="7259"/>
                    <a:pt x="15316" y="6278"/>
                    <a:pt x="15248" y="5182"/>
                  </a:cubicBezTo>
                  <a:cubicBezTo>
                    <a:pt x="15225" y="4498"/>
                    <a:pt x="14860" y="3858"/>
                    <a:pt x="14472" y="3288"/>
                  </a:cubicBezTo>
                  <a:cubicBezTo>
                    <a:pt x="13719" y="2169"/>
                    <a:pt x="12851" y="1119"/>
                    <a:pt x="11870" y="161"/>
                  </a:cubicBezTo>
                  <a:lnTo>
                    <a:pt x="10386" y="891"/>
                  </a:lnTo>
                  <a:cubicBezTo>
                    <a:pt x="10500" y="572"/>
                    <a:pt x="10318" y="184"/>
                    <a:pt x="1002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217;p22"/>
          <p:cNvGrpSpPr/>
          <p:nvPr/>
        </p:nvGrpSpPr>
        <p:grpSpPr>
          <a:xfrm rot="1320577">
            <a:off x="11042011" y="112274"/>
            <a:ext cx="1612147" cy="1599124"/>
            <a:chOff x="-2165457" y="386166"/>
            <a:chExt cx="807572" cy="801049"/>
          </a:xfrm>
        </p:grpSpPr>
        <p:sp>
          <p:nvSpPr>
            <p:cNvPr id="1218" name="Google Shape;1218;p22"/>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2"/>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2"/>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2"/>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2"/>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2"/>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2"/>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2"/>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2"/>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2"/>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2"/>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2"/>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2"/>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2"/>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2" name="Google Shape;1232;p22"/>
          <p:cNvSpPr/>
          <p:nvPr/>
        </p:nvSpPr>
        <p:spPr>
          <a:xfrm>
            <a:off x="11121445" y="2711372"/>
            <a:ext cx="1249235" cy="4464819"/>
          </a:xfrm>
          <a:custGeom>
            <a:avLst/>
            <a:gdLst/>
            <a:ahLst/>
            <a:cxnLst/>
            <a:rect l="l" t="t" r="r" b="b"/>
            <a:pathLst>
              <a:path w="9177" h="32799" extrusionOk="0">
                <a:moveTo>
                  <a:pt x="7243" y="1"/>
                </a:moveTo>
                <a:cubicBezTo>
                  <a:pt x="6999" y="1"/>
                  <a:pt x="6758" y="253"/>
                  <a:pt x="6665" y="729"/>
                </a:cubicBezTo>
                <a:lnTo>
                  <a:pt x="5387" y="6869"/>
                </a:lnTo>
                <a:lnTo>
                  <a:pt x="6186" y="7234"/>
                </a:lnTo>
                <a:cubicBezTo>
                  <a:pt x="6369" y="7325"/>
                  <a:pt x="6323" y="7554"/>
                  <a:pt x="6118" y="7554"/>
                </a:cubicBezTo>
                <a:lnTo>
                  <a:pt x="5250" y="7554"/>
                </a:lnTo>
                <a:lnTo>
                  <a:pt x="2146" y="22504"/>
                </a:lnTo>
                <a:lnTo>
                  <a:pt x="3949" y="23394"/>
                </a:lnTo>
                <a:cubicBezTo>
                  <a:pt x="4136" y="23519"/>
                  <a:pt x="4115" y="23720"/>
                  <a:pt x="3920" y="23720"/>
                </a:cubicBezTo>
                <a:cubicBezTo>
                  <a:pt x="3901" y="23720"/>
                  <a:pt x="3880" y="23718"/>
                  <a:pt x="3858" y="23714"/>
                </a:cubicBezTo>
                <a:lnTo>
                  <a:pt x="1895" y="23691"/>
                </a:lnTo>
                <a:lnTo>
                  <a:pt x="0" y="32798"/>
                </a:lnTo>
                <a:lnTo>
                  <a:pt x="9176" y="32798"/>
                </a:lnTo>
                <a:lnTo>
                  <a:pt x="9176" y="7234"/>
                </a:lnTo>
                <a:lnTo>
                  <a:pt x="7830" y="729"/>
                </a:lnTo>
                <a:cubicBezTo>
                  <a:pt x="7717" y="235"/>
                  <a:pt x="7479" y="1"/>
                  <a:pt x="724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22"/>
          <p:cNvSpPr/>
          <p:nvPr/>
        </p:nvSpPr>
        <p:spPr>
          <a:xfrm>
            <a:off x="10801101" y="5044831"/>
            <a:ext cx="1090647" cy="2212059"/>
          </a:xfrm>
          <a:custGeom>
            <a:avLst/>
            <a:gdLst/>
            <a:ahLst/>
            <a:cxnLst/>
            <a:rect l="l" t="t" r="r" b="b"/>
            <a:pathLst>
              <a:path w="8012" h="16250" extrusionOk="0">
                <a:moveTo>
                  <a:pt x="3994" y="1"/>
                </a:moveTo>
                <a:cubicBezTo>
                  <a:pt x="3855" y="1"/>
                  <a:pt x="3721" y="132"/>
                  <a:pt x="3675" y="386"/>
                </a:cubicBezTo>
                <a:lnTo>
                  <a:pt x="2945" y="3536"/>
                </a:lnTo>
                <a:lnTo>
                  <a:pt x="3401" y="3719"/>
                </a:lnTo>
                <a:cubicBezTo>
                  <a:pt x="3493" y="3764"/>
                  <a:pt x="3470" y="3878"/>
                  <a:pt x="3356" y="3878"/>
                </a:cubicBezTo>
                <a:lnTo>
                  <a:pt x="2853" y="3878"/>
                </a:lnTo>
                <a:lnTo>
                  <a:pt x="1073" y="11571"/>
                </a:lnTo>
                <a:lnTo>
                  <a:pt x="2100" y="12027"/>
                </a:lnTo>
                <a:cubicBezTo>
                  <a:pt x="2214" y="12096"/>
                  <a:pt x="2192" y="12210"/>
                  <a:pt x="2055" y="12210"/>
                </a:cubicBezTo>
                <a:lnTo>
                  <a:pt x="936" y="12187"/>
                </a:lnTo>
                <a:lnTo>
                  <a:pt x="0" y="16250"/>
                </a:lnTo>
                <a:lnTo>
                  <a:pt x="8012" y="16250"/>
                </a:lnTo>
                <a:lnTo>
                  <a:pt x="6186" y="8398"/>
                </a:lnTo>
                <a:lnTo>
                  <a:pt x="5547" y="8421"/>
                </a:lnTo>
                <a:cubicBezTo>
                  <a:pt x="5433" y="8398"/>
                  <a:pt x="5410" y="8307"/>
                  <a:pt x="5501" y="8261"/>
                </a:cubicBezTo>
                <a:lnTo>
                  <a:pt x="6072" y="7896"/>
                </a:lnTo>
                <a:lnTo>
                  <a:pt x="4337" y="386"/>
                </a:lnTo>
                <a:cubicBezTo>
                  <a:pt x="4269" y="127"/>
                  <a:pt x="4129" y="1"/>
                  <a:pt x="39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816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34"/>
        <p:cNvGrpSpPr/>
        <p:nvPr/>
      </p:nvGrpSpPr>
      <p:grpSpPr>
        <a:xfrm>
          <a:off x="0" y="0"/>
          <a:ext cx="0" cy="0"/>
          <a:chOff x="0" y="0"/>
          <a:chExt cx="0" cy="0"/>
        </a:xfrm>
      </p:grpSpPr>
      <p:grpSp>
        <p:nvGrpSpPr>
          <p:cNvPr id="1235" name="Google Shape;1235;p23"/>
          <p:cNvGrpSpPr/>
          <p:nvPr/>
        </p:nvGrpSpPr>
        <p:grpSpPr>
          <a:xfrm flipH="1">
            <a:off x="11129154" y="2219034"/>
            <a:ext cx="2938484" cy="2084815"/>
            <a:chOff x="-194860" y="12"/>
            <a:chExt cx="2203863" cy="1563611"/>
          </a:xfrm>
        </p:grpSpPr>
        <p:sp>
          <p:nvSpPr>
            <p:cNvPr id="1236" name="Google Shape;1236;p23"/>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3"/>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3"/>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3"/>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3"/>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3"/>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3"/>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3"/>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4" name="Google Shape;1244;p23"/>
          <p:cNvGrpSpPr/>
          <p:nvPr/>
        </p:nvGrpSpPr>
        <p:grpSpPr>
          <a:xfrm>
            <a:off x="-81303" y="-1381084"/>
            <a:ext cx="12591717" cy="3440695"/>
            <a:chOff x="-60977" y="-805488"/>
            <a:chExt cx="9443788" cy="2580521"/>
          </a:xfrm>
        </p:grpSpPr>
        <p:sp>
          <p:nvSpPr>
            <p:cNvPr id="1245" name="Google Shape;1245;p23"/>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3"/>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3"/>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23"/>
          <p:cNvGrpSpPr/>
          <p:nvPr/>
        </p:nvGrpSpPr>
        <p:grpSpPr>
          <a:xfrm flipH="1">
            <a:off x="6769400" y="-993926"/>
            <a:ext cx="6367976" cy="7141263"/>
            <a:chOff x="21200" y="-3584750"/>
            <a:chExt cx="864525" cy="969525"/>
          </a:xfrm>
        </p:grpSpPr>
        <p:sp>
          <p:nvSpPr>
            <p:cNvPr id="1249" name="Google Shape;1249;p23"/>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3"/>
            <p:cNvSpPr/>
            <p:nvPr/>
          </p:nvSpPr>
          <p:spPr>
            <a:xfrm>
              <a:off x="195225" y="-2663175"/>
              <a:ext cx="33700" cy="22850"/>
            </a:xfrm>
            <a:custGeom>
              <a:avLst/>
              <a:gdLst/>
              <a:ahLst/>
              <a:cxnLst/>
              <a:rect l="l" t="t" r="r" b="b"/>
              <a:pathLst>
                <a:path w="1348" h="914" extrusionOk="0">
                  <a:moveTo>
                    <a:pt x="1302" y="1"/>
                  </a:moveTo>
                  <a:cubicBezTo>
                    <a:pt x="891" y="320"/>
                    <a:pt x="457" y="594"/>
                    <a:pt x="1" y="868"/>
                  </a:cubicBezTo>
                  <a:lnTo>
                    <a:pt x="24" y="914"/>
                  </a:lnTo>
                  <a:cubicBezTo>
                    <a:pt x="480" y="663"/>
                    <a:pt x="937" y="366"/>
                    <a:pt x="1348" y="46"/>
                  </a:cubicBezTo>
                  <a:lnTo>
                    <a:pt x="1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3"/>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3"/>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3"/>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3"/>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3"/>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3"/>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3"/>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3"/>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3"/>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3"/>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3"/>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3"/>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3"/>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3"/>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3"/>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3"/>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3"/>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3"/>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3"/>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3"/>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3"/>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3"/>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3"/>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3"/>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3"/>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3"/>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3"/>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3"/>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3"/>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3"/>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3"/>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3"/>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3"/>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3"/>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3"/>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3"/>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3"/>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3"/>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3"/>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3"/>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3"/>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3"/>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3" name="Google Shape;1293;p23"/>
          <p:cNvGrpSpPr/>
          <p:nvPr/>
        </p:nvGrpSpPr>
        <p:grpSpPr>
          <a:xfrm>
            <a:off x="-2368194" y="3520916"/>
            <a:ext cx="17741935" cy="6614779"/>
            <a:chOff x="-2211721" y="2679387"/>
            <a:chExt cx="13306451" cy="4961084"/>
          </a:xfrm>
        </p:grpSpPr>
        <p:sp>
          <p:nvSpPr>
            <p:cNvPr id="1294" name="Google Shape;1294;p23"/>
            <p:cNvSpPr/>
            <p:nvPr/>
          </p:nvSpPr>
          <p:spPr>
            <a:xfrm>
              <a:off x="126998" y="4595200"/>
              <a:ext cx="8207880"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3"/>
            <p:cNvSpPr/>
            <p:nvPr/>
          </p:nvSpPr>
          <p:spPr>
            <a:xfrm>
              <a:off x="154881" y="48799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3"/>
            <p:cNvSpPr/>
            <p:nvPr/>
          </p:nvSpPr>
          <p:spPr>
            <a:xfrm>
              <a:off x="4641467" y="48410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3"/>
            <p:cNvSpPr/>
            <p:nvPr/>
          </p:nvSpPr>
          <p:spPr>
            <a:xfrm>
              <a:off x="2690055" y="476865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3"/>
            <p:cNvSpPr/>
            <p:nvPr/>
          </p:nvSpPr>
          <p:spPr>
            <a:xfrm>
              <a:off x="709419" y="48351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3"/>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3"/>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3"/>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3"/>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3"/>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23"/>
          <p:cNvGrpSpPr/>
          <p:nvPr/>
        </p:nvGrpSpPr>
        <p:grpSpPr>
          <a:xfrm>
            <a:off x="-617933" y="4786500"/>
            <a:ext cx="3142805" cy="2214635"/>
            <a:chOff x="-797200" y="3464625"/>
            <a:chExt cx="2357104" cy="1660976"/>
          </a:xfrm>
        </p:grpSpPr>
        <p:sp>
          <p:nvSpPr>
            <p:cNvPr id="1305" name="Google Shape;1305;p23"/>
            <p:cNvSpPr/>
            <p:nvPr/>
          </p:nvSpPr>
          <p:spPr>
            <a:xfrm>
              <a:off x="-540540" y="3464625"/>
              <a:ext cx="829201" cy="1021900"/>
            </a:xfrm>
            <a:custGeom>
              <a:avLst/>
              <a:gdLst/>
              <a:ahLst/>
              <a:cxnLst/>
              <a:rect l="l" t="t" r="r" b="b"/>
              <a:pathLst>
                <a:path w="6119" h="7541" extrusionOk="0">
                  <a:moveTo>
                    <a:pt x="2290" y="1"/>
                  </a:moveTo>
                  <a:cubicBezTo>
                    <a:pt x="2280" y="1"/>
                    <a:pt x="2270" y="1"/>
                    <a:pt x="2261" y="2"/>
                  </a:cubicBezTo>
                  <a:cubicBezTo>
                    <a:pt x="2124" y="25"/>
                    <a:pt x="2009" y="162"/>
                    <a:pt x="1964" y="322"/>
                  </a:cubicBezTo>
                  <a:cubicBezTo>
                    <a:pt x="1941" y="459"/>
                    <a:pt x="1964" y="618"/>
                    <a:pt x="1987" y="755"/>
                  </a:cubicBezTo>
                  <a:cubicBezTo>
                    <a:pt x="2146" y="1645"/>
                    <a:pt x="2306" y="2513"/>
                    <a:pt x="2466" y="3403"/>
                  </a:cubicBezTo>
                  <a:cubicBezTo>
                    <a:pt x="2283" y="3015"/>
                    <a:pt x="2078" y="2627"/>
                    <a:pt x="1895" y="2239"/>
                  </a:cubicBezTo>
                  <a:cubicBezTo>
                    <a:pt x="1804" y="2056"/>
                    <a:pt x="1667" y="1851"/>
                    <a:pt x="1462" y="1805"/>
                  </a:cubicBezTo>
                  <a:cubicBezTo>
                    <a:pt x="1449" y="1804"/>
                    <a:pt x="1436" y="1803"/>
                    <a:pt x="1423" y="1803"/>
                  </a:cubicBezTo>
                  <a:cubicBezTo>
                    <a:pt x="1213" y="1803"/>
                    <a:pt x="1048" y="1977"/>
                    <a:pt x="1005" y="2170"/>
                  </a:cubicBezTo>
                  <a:cubicBezTo>
                    <a:pt x="960" y="2399"/>
                    <a:pt x="1005" y="2604"/>
                    <a:pt x="1074" y="2810"/>
                  </a:cubicBezTo>
                  <a:cubicBezTo>
                    <a:pt x="1325" y="3540"/>
                    <a:pt x="1690" y="4225"/>
                    <a:pt x="2169" y="4818"/>
                  </a:cubicBezTo>
                  <a:cubicBezTo>
                    <a:pt x="1804" y="4476"/>
                    <a:pt x="1393" y="4179"/>
                    <a:pt x="960" y="3951"/>
                  </a:cubicBezTo>
                  <a:cubicBezTo>
                    <a:pt x="817" y="3865"/>
                    <a:pt x="648" y="3798"/>
                    <a:pt x="486" y="3798"/>
                  </a:cubicBezTo>
                  <a:cubicBezTo>
                    <a:pt x="388" y="3798"/>
                    <a:pt x="292" y="3822"/>
                    <a:pt x="206" y="3882"/>
                  </a:cubicBezTo>
                  <a:cubicBezTo>
                    <a:pt x="69" y="3974"/>
                    <a:pt x="1" y="4179"/>
                    <a:pt x="24" y="4339"/>
                  </a:cubicBezTo>
                  <a:cubicBezTo>
                    <a:pt x="24" y="4521"/>
                    <a:pt x="115" y="4681"/>
                    <a:pt x="183" y="4841"/>
                  </a:cubicBezTo>
                  <a:cubicBezTo>
                    <a:pt x="412" y="5275"/>
                    <a:pt x="708" y="5685"/>
                    <a:pt x="1051" y="6028"/>
                  </a:cubicBezTo>
                  <a:cubicBezTo>
                    <a:pt x="1644" y="6667"/>
                    <a:pt x="2398" y="7192"/>
                    <a:pt x="3219" y="7489"/>
                  </a:cubicBezTo>
                  <a:cubicBezTo>
                    <a:pt x="3315" y="7524"/>
                    <a:pt x="3413" y="7541"/>
                    <a:pt x="3511" y="7541"/>
                  </a:cubicBezTo>
                  <a:cubicBezTo>
                    <a:pt x="4230" y="7541"/>
                    <a:pt x="4983" y="6670"/>
                    <a:pt x="5365" y="6188"/>
                  </a:cubicBezTo>
                  <a:cubicBezTo>
                    <a:pt x="5821" y="5594"/>
                    <a:pt x="6118" y="4795"/>
                    <a:pt x="5913" y="4065"/>
                  </a:cubicBezTo>
                  <a:cubicBezTo>
                    <a:pt x="5844" y="3791"/>
                    <a:pt x="5662" y="3517"/>
                    <a:pt x="5388" y="3517"/>
                  </a:cubicBezTo>
                  <a:cubicBezTo>
                    <a:pt x="5251" y="3517"/>
                    <a:pt x="5114" y="3586"/>
                    <a:pt x="5000" y="3677"/>
                  </a:cubicBezTo>
                  <a:cubicBezTo>
                    <a:pt x="4749" y="3882"/>
                    <a:pt x="4520" y="4156"/>
                    <a:pt x="4360" y="4453"/>
                  </a:cubicBezTo>
                  <a:cubicBezTo>
                    <a:pt x="4634" y="3723"/>
                    <a:pt x="4680" y="2901"/>
                    <a:pt x="4520" y="2148"/>
                  </a:cubicBezTo>
                  <a:cubicBezTo>
                    <a:pt x="4475" y="1988"/>
                    <a:pt x="4429" y="1805"/>
                    <a:pt x="4338" y="1691"/>
                  </a:cubicBezTo>
                  <a:cubicBezTo>
                    <a:pt x="4244" y="1578"/>
                    <a:pt x="4103" y="1497"/>
                    <a:pt x="3968" y="1497"/>
                  </a:cubicBezTo>
                  <a:cubicBezTo>
                    <a:pt x="3938" y="1497"/>
                    <a:pt x="3909" y="1500"/>
                    <a:pt x="3881" y="1508"/>
                  </a:cubicBezTo>
                  <a:cubicBezTo>
                    <a:pt x="3630" y="1554"/>
                    <a:pt x="3539" y="1851"/>
                    <a:pt x="3493" y="2079"/>
                  </a:cubicBezTo>
                  <a:cubicBezTo>
                    <a:pt x="3425" y="2490"/>
                    <a:pt x="3379" y="2901"/>
                    <a:pt x="3402" y="3289"/>
                  </a:cubicBezTo>
                  <a:cubicBezTo>
                    <a:pt x="3288" y="2330"/>
                    <a:pt x="3082" y="1394"/>
                    <a:pt x="2763" y="481"/>
                  </a:cubicBezTo>
                  <a:cubicBezTo>
                    <a:pt x="2675" y="262"/>
                    <a:pt x="2524" y="1"/>
                    <a:pt x="2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3"/>
            <p:cNvSpPr/>
            <p:nvPr/>
          </p:nvSpPr>
          <p:spPr>
            <a:xfrm>
              <a:off x="-478610" y="3566937"/>
              <a:ext cx="668212" cy="918775"/>
            </a:xfrm>
            <a:custGeom>
              <a:avLst/>
              <a:gdLst/>
              <a:ahLst/>
              <a:cxnLst/>
              <a:rect l="l" t="t" r="r" b="b"/>
              <a:pathLst>
                <a:path w="4931" h="6780" extrusionOk="0">
                  <a:moveTo>
                    <a:pt x="1963" y="0"/>
                  </a:moveTo>
                  <a:cubicBezTo>
                    <a:pt x="1941" y="0"/>
                    <a:pt x="1918" y="23"/>
                    <a:pt x="1918" y="46"/>
                  </a:cubicBezTo>
                  <a:lnTo>
                    <a:pt x="2739" y="3926"/>
                  </a:lnTo>
                  <a:cubicBezTo>
                    <a:pt x="2329" y="3721"/>
                    <a:pt x="1941" y="3356"/>
                    <a:pt x="1644" y="2922"/>
                  </a:cubicBezTo>
                  <a:cubicBezTo>
                    <a:pt x="1347" y="2488"/>
                    <a:pt x="1119" y="2009"/>
                    <a:pt x="913" y="1530"/>
                  </a:cubicBezTo>
                  <a:cubicBezTo>
                    <a:pt x="891" y="1507"/>
                    <a:pt x="868" y="1507"/>
                    <a:pt x="845" y="1507"/>
                  </a:cubicBezTo>
                  <a:cubicBezTo>
                    <a:pt x="822" y="1530"/>
                    <a:pt x="822" y="1552"/>
                    <a:pt x="822" y="1575"/>
                  </a:cubicBezTo>
                  <a:cubicBezTo>
                    <a:pt x="1050" y="2055"/>
                    <a:pt x="1256" y="2534"/>
                    <a:pt x="1575" y="2990"/>
                  </a:cubicBezTo>
                  <a:cubicBezTo>
                    <a:pt x="1895" y="3447"/>
                    <a:pt x="2306" y="3812"/>
                    <a:pt x="2762" y="4040"/>
                  </a:cubicBezTo>
                  <a:lnTo>
                    <a:pt x="2854" y="4428"/>
                  </a:lnTo>
                  <a:cubicBezTo>
                    <a:pt x="2922" y="4839"/>
                    <a:pt x="3013" y="5250"/>
                    <a:pt x="3059" y="5661"/>
                  </a:cubicBezTo>
                  <a:cubicBezTo>
                    <a:pt x="2443" y="5570"/>
                    <a:pt x="1849" y="5319"/>
                    <a:pt x="1347" y="4953"/>
                  </a:cubicBezTo>
                  <a:cubicBezTo>
                    <a:pt x="822" y="4565"/>
                    <a:pt x="388" y="4063"/>
                    <a:pt x="92" y="3492"/>
                  </a:cubicBezTo>
                  <a:cubicBezTo>
                    <a:pt x="92" y="3470"/>
                    <a:pt x="69" y="3470"/>
                    <a:pt x="46" y="3470"/>
                  </a:cubicBezTo>
                  <a:cubicBezTo>
                    <a:pt x="23" y="3492"/>
                    <a:pt x="0" y="3515"/>
                    <a:pt x="23" y="3538"/>
                  </a:cubicBezTo>
                  <a:cubicBezTo>
                    <a:pt x="320" y="4132"/>
                    <a:pt x="754" y="4634"/>
                    <a:pt x="1279" y="5022"/>
                  </a:cubicBezTo>
                  <a:cubicBezTo>
                    <a:pt x="1804" y="5410"/>
                    <a:pt x="2420" y="5661"/>
                    <a:pt x="3082" y="5752"/>
                  </a:cubicBezTo>
                  <a:cubicBezTo>
                    <a:pt x="3082" y="5958"/>
                    <a:pt x="3105" y="6163"/>
                    <a:pt x="3105" y="6368"/>
                  </a:cubicBezTo>
                  <a:cubicBezTo>
                    <a:pt x="3105" y="6483"/>
                    <a:pt x="3082" y="6642"/>
                    <a:pt x="3059" y="6779"/>
                  </a:cubicBezTo>
                  <a:lnTo>
                    <a:pt x="3150" y="6779"/>
                  </a:lnTo>
                  <a:cubicBezTo>
                    <a:pt x="3173" y="6620"/>
                    <a:pt x="3196" y="6483"/>
                    <a:pt x="3196" y="6368"/>
                  </a:cubicBezTo>
                  <a:cubicBezTo>
                    <a:pt x="3196" y="6232"/>
                    <a:pt x="3196" y="6095"/>
                    <a:pt x="3173" y="5958"/>
                  </a:cubicBezTo>
                  <a:cubicBezTo>
                    <a:pt x="3515" y="5889"/>
                    <a:pt x="3835" y="5684"/>
                    <a:pt x="4086" y="5364"/>
                  </a:cubicBezTo>
                  <a:cubicBezTo>
                    <a:pt x="4314" y="5045"/>
                    <a:pt x="4497" y="4679"/>
                    <a:pt x="4634" y="4360"/>
                  </a:cubicBezTo>
                  <a:cubicBezTo>
                    <a:pt x="4748" y="4086"/>
                    <a:pt x="4885" y="3789"/>
                    <a:pt x="4931" y="3470"/>
                  </a:cubicBezTo>
                  <a:cubicBezTo>
                    <a:pt x="4931" y="3447"/>
                    <a:pt x="4908" y="3424"/>
                    <a:pt x="4885" y="3424"/>
                  </a:cubicBezTo>
                  <a:cubicBezTo>
                    <a:pt x="4862" y="3424"/>
                    <a:pt x="4839" y="3447"/>
                    <a:pt x="4839" y="3470"/>
                  </a:cubicBezTo>
                  <a:cubicBezTo>
                    <a:pt x="4816" y="3766"/>
                    <a:pt x="4680" y="4063"/>
                    <a:pt x="4543" y="4337"/>
                  </a:cubicBezTo>
                  <a:cubicBezTo>
                    <a:pt x="4406" y="4657"/>
                    <a:pt x="4246" y="4999"/>
                    <a:pt x="4018" y="5296"/>
                  </a:cubicBezTo>
                  <a:cubicBezTo>
                    <a:pt x="3767" y="5592"/>
                    <a:pt x="3470" y="5798"/>
                    <a:pt x="3173" y="5866"/>
                  </a:cubicBezTo>
                  <a:cubicBezTo>
                    <a:pt x="3127" y="5387"/>
                    <a:pt x="3036" y="4885"/>
                    <a:pt x="2922" y="4406"/>
                  </a:cubicBezTo>
                  <a:lnTo>
                    <a:pt x="2922" y="4337"/>
                  </a:lnTo>
                  <a:cubicBezTo>
                    <a:pt x="3105" y="4200"/>
                    <a:pt x="3242" y="3949"/>
                    <a:pt x="3333" y="3675"/>
                  </a:cubicBezTo>
                  <a:cubicBezTo>
                    <a:pt x="3424" y="3424"/>
                    <a:pt x="3447" y="3150"/>
                    <a:pt x="3470" y="2899"/>
                  </a:cubicBezTo>
                  <a:lnTo>
                    <a:pt x="3652" y="1324"/>
                  </a:lnTo>
                  <a:cubicBezTo>
                    <a:pt x="3652" y="1301"/>
                    <a:pt x="3630" y="1278"/>
                    <a:pt x="3607" y="1278"/>
                  </a:cubicBezTo>
                  <a:cubicBezTo>
                    <a:pt x="3584" y="1278"/>
                    <a:pt x="3561" y="1301"/>
                    <a:pt x="3561" y="1324"/>
                  </a:cubicBezTo>
                  <a:lnTo>
                    <a:pt x="3379" y="2899"/>
                  </a:lnTo>
                  <a:cubicBezTo>
                    <a:pt x="3356" y="3150"/>
                    <a:pt x="3333" y="3401"/>
                    <a:pt x="3264" y="3652"/>
                  </a:cubicBezTo>
                  <a:cubicBezTo>
                    <a:pt x="3173" y="3903"/>
                    <a:pt x="3036" y="4109"/>
                    <a:pt x="2899" y="4246"/>
                  </a:cubicBezTo>
                  <a:lnTo>
                    <a:pt x="2009" y="23"/>
                  </a:lnTo>
                  <a:cubicBezTo>
                    <a:pt x="2009" y="0"/>
                    <a:pt x="1986" y="0"/>
                    <a:pt x="1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3"/>
            <p:cNvSpPr/>
            <p:nvPr/>
          </p:nvSpPr>
          <p:spPr>
            <a:xfrm>
              <a:off x="-797200" y="4056543"/>
              <a:ext cx="2357104" cy="1069058"/>
            </a:xfrm>
            <a:custGeom>
              <a:avLst/>
              <a:gdLst/>
              <a:ahLst/>
              <a:cxnLst/>
              <a:rect l="l" t="t" r="r" b="b"/>
              <a:pathLst>
                <a:path w="17394" h="7889" extrusionOk="0">
                  <a:moveTo>
                    <a:pt x="4990" y="0"/>
                  </a:moveTo>
                  <a:cubicBezTo>
                    <a:pt x="4777" y="0"/>
                    <a:pt x="4559" y="62"/>
                    <a:pt x="4383" y="176"/>
                  </a:cubicBezTo>
                  <a:cubicBezTo>
                    <a:pt x="3995" y="427"/>
                    <a:pt x="3789" y="884"/>
                    <a:pt x="3721" y="1340"/>
                  </a:cubicBezTo>
                  <a:cubicBezTo>
                    <a:pt x="3675" y="1706"/>
                    <a:pt x="3721" y="2071"/>
                    <a:pt x="3767" y="2436"/>
                  </a:cubicBezTo>
                  <a:cubicBezTo>
                    <a:pt x="3652" y="2139"/>
                    <a:pt x="3333" y="1911"/>
                    <a:pt x="2990" y="1911"/>
                  </a:cubicBezTo>
                  <a:cubicBezTo>
                    <a:pt x="2557" y="1911"/>
                    <a:pt x="2169" y="2253"/>
                    <a:pt x="2009" y="2641"/>
                  </a:cubicBezTo>
                  <a:cubicBezTo>
                    <a:pt x="1895" y="2892"/>
                    <a:pt x="1872" y="3189"/>
                    <a:pt x="1872" y="3463"/>
                  </a:cubicBezTo>
                  <a:cubicBezTo>
                    <a:pt x="1745" y="3227"/>
                    <a:pt x="1503" y="3064"/>
                    <a:pt x="1248" y="3064"/>
                  </a:cubicBezTo>
                  <a:cubicBezTo>
                    <a:pt x="1182" y="3064"/>
                    <a:pt x="1116" y="3074"/>
                    <a:pt x="1050" y="3098"/>
                  </a:cubicBezTo>
                  <a:cubicBezTo>
                    <a:pt x="0" y="3440"/>
                    <a:pt x="708" y="5015"/>
                    <a:pt x="617" y="5746"/>
                  </a:cubicBezTo>
                  <a:cubicBezTo>
                    <a:pt x="457" y="6978"/>
                    <a:pt x="1621" y="7184"/>
                    <a:pt x="2671" y="7252"/>
                  </a:cubicBezTo>
                  <a:lnTo>
                    <a:pt x="15179" y="7868"/>
                  </a:lnTo>
                  <a:cubicBezTo>
                    <a:pt x="15343" y="7879"/>
                    <a:pt x="15506" y="7889"/>
                    <a:pt x="15667" y="7889"/>
                  </a:cubicBezTo>
                  <a:cubicBezTo>
                    <a:pt x="15866" y="7889"/>
                    <a:pt x="16063" y="7873"/>
                    <a:pt x="16252" y="7823"/>
                  </a:cubicBezTo>
                  <a:cubicBezTo>
                    <a:pt x="16617" y="7731"/>
                    <a:pt x="16960" y="7526"/>
                    <a:pt x="17097" y="7184"/>
                  </a:cubicBezTo>
                  <a:cubicBezTo>
                    <a:pt x="17393" y="6544"/>
                    <a:pt x="16800" y="5768"/>
                    <a:pt x="16115" y="5631"/>
                  </a:cubicBezTo>
                  <a:cubicBezTo>
                    <a:pt x="15997" y="5608"/>
                    <a:pt x="15879" y="5597"/>
                    <a:pt x="15761" y="5597"/>
                  </a:cubicBezTo>
                  <a:cubicBezTo>
                    <a:pt x="15310" y="5597"/>
                    <a:pt x="14865" y="5757"/>
                    <a:pt x="14449" y="5974"/>
                  </a:cubicBezTo>
                  <a:cubicBezTo>
                    <a:pt x="14814" y="5700"/>
                    <a:pt x="15019" y="5243"/>
                    <a:pt x="14997" y="4764"/>
                  </a:cubicBezTo>
                  <a:cubicBezTo>
                    <a:pt x="14951" y="4193"/>
                    <a:pt x="14472" y="3646"/>
                    <a:pt x="13901" y="3532"/>
                  </a:cubicBezTo>
                  <a:cubicBezTo>
                    <a:pt x="13817" y="3509"/>
                    <a:pt x="13731" y="3499"/>
                    <a:pt x="13644" y="3499"/>
                  </a:cubicBezTo>
                  <a:cubicBezTo>
                    <a:pt x="13470" y="3499"/>
                    <a:pt x="13292" y="3539"/>
                    <a:pt x="13125" y="3600"/>
                  </a:cubicBezTo>
                  <a:cubicBezTo>
                    <a:pt x="13193" y="3440"/>
                    <a:pt x="13216" y="3258"/>
                    <a:pt x="13193" y="3075"/>
                  </a:cubicBezTo>
                  <a:cubicBezTo>
                    <a:pt x="13148" y="2573"/>
                    <a:pt x="12737" y="2139"/>
                    <a:pt x="12258" y="1979"/>
                  </a:cubicBezTo>
                  <a:cubicBezTo>
                    <a:pt x="12066" y="1906"/>
                    <a:pt x="11863" y="1874"/>
                    <a:pt x="11660" y="1874"/>
                  </a:cubicBezTo>
                  <a:cubicBezTo>
                    <a:pt x="11355" y="1874"/>
                    <a:pt x="11048" y="1947"/>
                    <a:pt x="10774" y="2071"/>
                  </a:cubicBezTo>
                  <a:cubicBezTo>
                    <a:pt x="10500" y="2208"/>
                    <a:pt x="10249" y="2367"/>
                    <a:pt x="10043" y="2573"/>
                  </a:cubicBezTo>
                  <a:cubicBezTo>
                    <a:pt x="10226" y="2230"/>
                    <a:pt x="10158" y="1728"/>
                    <a:pt x="9861" y="1454"/>
                  </a:cubicBezTo>
                  <a:cubicBezTo>
                    <a:pt x="9675" y="1280"/>
                    <a:pt x="9418" y="1200"/>
                    <a:pt x="9153" y="1200"/>
                  </a:cubicBezTo>
                  <a:cubicBezTo>
                    <a:pt x="8898" y="1200"/>
                    <a:pt x="8636" y="1274"/>
                    <a:pt x="8423" y="1409"/>
                  </a:cubicBezTo>
                  <a:cubicBezTo>
                    <a:pt x="8195" y="1569"/>
                    <a:pt x="8012" y="1797"/>
                    <a:pt x="7875" y="2048"/>
                  </a:cubicBezTo>
                  <a:cubicBezTo>
                    <a:pt x="7921" y="1888"/>
                    <a:pt x="7944" y="1728"/>
                    <a:pt x="7944" y="1569"/>
                  </a:cubicBezTo>
                  <a:cubicBezTo>
                    <a:pt x="7921" y="1158"/>
                    <a:pt x="7738" y="747"/>
                    <a:pt x="7396" y="564"/>
                  </a:cubicBezTo>
                  <a:cubicBezTo>
                    <a:pt x="7269" y="501"/>
                    <a:pt x="7134" y="472"/>
                    <a:pt x="6998" y="472"/>
                  </a:cubicBezTo>
                  <a:cubicBezTo>
                    <a:pt x="6693" y="472"/>
                    <a:pt x="6384" y="617"/>
                    <a:pt x="6163" y="838"/>
                  </a:cubicBezTo>
                  <a:cubicBezTo>
                    <a:pt x="6003" y="975"/>
                    <a:pt x="5912" y="1135"/>
                    <a:pt x="5821" y="1317"/>
                  </a:cubicBezTo>
                  <a:cubicBezTo>
                    <a:pt x="5912" y="952"/>
                    <a:pt x="5912" y="564"/>
                    <a:pt x="5661" y="290"/>
                  </a:cubicBezTo>
                  <a:cubicBezTo>
                    <a:pt x="5499" y="91"/>
                    <a:pt x="5248" y="0"/>
                    <a:pt x="4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3"/>
            <p:cNvSpPr/>
            <p:nvPr/>
          </p:nvSpPr>
          <p:spPr>
            <a:xfrm>
              <a:off x="-735406" y="4395324"/>
              <a:ext cx="2010734" cy="727567"/>
            </a:xfrm>
            <a:custGeom>
              <a:avLst/>
              <a:gdLst/>
              <a:ahLst/>
              <a:cxnLst/>
              <a:rect l="l" t="t" r="r" b="b"/>
              <a:pathLst>
                <a:path w="14838" h="5369" extrusionOk="0">
                  <a:moveTo>
                    <a:pt x="4800" y="1"/>
                  </a:moveTo>
                  <a:cubicBezTo>
                    <a:pt x="4669" y="1"/>
                    <a:pt x="4541" y="37"/>
                    <a:pt x="4429" y="119"/>
                  </a:cubicBezTo>
                  <a:cubicBezTo>
                    <a:pt x="4052" y="385"/>
                    <a:pt x="4106" y="953"/>
                    <a:pt x="4214" y="1404"/>
                  </a:cubicBezTo>
                  <a:lnTo>
                    <a:pt x="4214" y="1404"/>
                  </a:lnTo>
                  <a:cubicBezTo>
                    <a:pt x="4109" y="1017"/>
                    <a:pt x="3704" y="751"/>
                    <a:pt x="3310" y="751"/>
                  </a:cubicBezTo>
                  <a:cubicBezTo>
                    <a:pt x="3192" y="751"/>
                    <a:pt x="3076" y="775"/>
                    <a:pt x="2968" y="826"/>
                  </a:cubicBezTo>
                  <a:cubicBezTo>
                    <a:pt x="2649" y="986"/>
                    <a:pt x="2443" y="1351"/>
                    <a:pt x="2375" y="1716"/>
                  </a:cubicBezTo>
                  <a:cubicBezTo>
                    <a:pt x="2306" y="2082"/>
                    <a:pt x="2352" y="2447"/>
                    <a:pt x="2398" y="2812"/>
                  </a:cubicBezTo>
                  <a:cubicBezTo>
                    <a:pt x="2169" y="2310"/>
                    <a:pt x="1644" y="1967"/>
                    <a:pt x="1096" y="1899"/>
                  </a:cubicBezTo>
                  <a:cubicBezTo>
                    <a:pt x="1057" y="1896"/>
                    <a:pt x="1016" y="1895"/>
                    <a:pt x="975" y="1895"/>
                  </a:cubicBezTo>
                  <a:cubicBezTo>
                    <a:pt x="677" y="1895"/>
                    <a:pt x="327" y="1967"/>
                    <a:pt x="47" y="2127"/>
                  </a:cubicBezTo>
                  <a:cubicBezTo>
                    <a:pt x="115" y="2538"/>
                    <a:pt x="206" y="2972"/>
                    <a:pt x="161" y="3246"/>
                  </a:cubicBezTo>
                  <a:cubicBezTo>
                    <a:pt x="1" y="4478"/>
                    <a:pt x="1165" y="4684"/>
                    <a:pt x="2215" y="4752"/>
                  </a:cubicBezTo>
                  <a:cubicBezTo>
                    <a:pt x="6392" y="4957"/>
                    <a:pt x="10546" y="5163"/>
                    <a:pt x="14723" y="5368"/>
                  </a:cubicBezTo>
                  <a:lnTo>
                    <a:pt x="14769" y="5368"/>
                  </a:lnTo>
                  <a:cubicBezTo>
                    <a:pt x="14837" y="4957"/>
                    <a:pt x="14700" y="4501"/>
                    <a:pt x="14404" y="4181"/>
                  </a:cubicBezTo>
                  <a:cubicBezTo>
                    <a:pt x="14147" y="3909"/>
                    <a:pt x="13767" y="3749"/>
                    <a:pt x="13382" y="3749"/>
                  </a:cubicBezTo>
                  <a:cubicBezTo>
                    <a:pt x="13218" y="3749"/>
                    <a:pt x="13054" y="3778"/>
                    <a:pt x="12897" y="3839"/>
                  </a:cubicBezTo>
                  <a:cubicBezTo>
                    <a:pt x="13194" y="3542"/>
                    <a:pt x="13308" y="3040"/>
                    <a:pt x="13011" y="2766"/>
                  </a:cubicBezTo>
                  <a:cubicBezTo>
                    <a:pt x="12915" y="2670"/>
                    <a:pt x="12783" y="2629"/>
                    <a:pt x="12645" y="2629"/>
                  </a:cubicBezTo>
                  <a:cubicBezTo>
                    <a:pt x="12488" y="2629"/>
                    <a:pt x="12323" y="2681"/>
                    <a:pt x="12190" y="2766"/>
                  </a:cubicBezTo>
                  <a:cubicBezTo>
                    <a:pt x="11938" y="2926"/>
                    <a:pt x="11756" y="3177"/>
                    <a:pt x="11596" y="3428"/>
                  </a:cubicBezTo>
                  <a:cubicBezTo>
                    <a:pt x="11687" y="3017"/>
                    <a:pt x="11779" y="2584"/>
                    <a:pt x="11710" y="2173"/>
                  </a:cubicBezTo>
                  <a:cubicBezTo>
                    <a:pt x="11642" y="1762"/>
                    <a:pt x="11345" y="1351"/>
                    <a:pt x="10934" y="1260"/>
                  </a:cubicBezTo>
                  <a:cubicBezTo>
                    <a:pt x="10895" y="1255"/>
                    <a:pt x="10855" y="1252"/>
                    <a:pt x="10816" y="1252"/>
                  </a:cubicBezTo>
                  <a:cubicBezTo>
                    <a:pt x="10519" y="1252"/>
                    <a:pt x="10243" y="1400"/>
                    <a:pt x="10021" y="1602"/>
                  </a:cubicBezTo>
                  <a:cubicBezTo>
                    <a:pt x="9907" y="1716"/>
                    <a:pt x="9793" y="1853"/>
                    <a:pt x="9702" y="1990"/>
                  </a:cubicBezTo>
                  <a:cubicBezTo>
                    <a:pt x="9747" y="1739"/>
                    <a:pt x="9656" y="1465"/>
                    <a:pt x="9451" y="1283"/>
                  </a:cubicBezTo>
                  <a:cubicBezTo>
                    <a:pt x="9256" y="1127"/>
                    <a:pt x="9011" y="1060"/>
                    <a:pt x="8764" y="1060"/>
                  </a:cubicBezTo>
                  <a:cubicBezTo>
                    <a:pt x="8575" y="1060"/>
                    <a:pt x="8386" y="1099"/>
                    <a:pt x="8218" y="1168"/>
                  </a:cubicBezTo>
                  <a:cubicBezTo>
                    <a:pt x="7830" y="1351"/>
                    <a:pt x="7510" y="1671"/>
                    <a:pt x="7214" y="1990"/>
                  </a:cubicBezTo>
                  <a:cubicBezTo>
                    <a:pt x="7510" y="1602"/>
                    <a:pt x="7465" y="963"/>
                    <a:pt x="7054" y="689"/>
                  </a:cubicBezTo>
                  <a:cubicBezTo>
                    <a:pt x="6941" y="617"/>
                    <a:pt x="6805" y="582"/>
                    <a:pt x="6668" y="582"/>
                  </a:cubicBezTo>
                  <a:cubicBezTo>
                    <a:pt x="6502" y="582"/>
                    <a:pt x="6335" y="634"/>
                    <a:pt x="6209" y="735"/>
                  </a:cubicBezTo>
                  <a:cubicBezTo>
                    <a:pt x="5981" y="872"/>
                    <a:pt x="5867" y="1146"/>
                    <a:pt x="5890" y="1420"/>
                  </a:cubicBezTo>
                  <a:cubicBezTo>
                    <a:pt x="5821" y="1054"/>
                    <a:pt x="5753" y="666"/>
                    <a:pt x="5525" y="370"/>
                  </a:cubicBezTo>
                  <a:cubicBezTo>
                    <a:pt x="5355" y="154"/>
                    <a:pt x="5072" y="1"/>
                    <a:pt x="4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3"/>
            <p:cNvSpPr/>
            <p:nvPr/>
          </p:nvSpPr>
          <p:spPr>
            <a:xfrm>
              <a:off x="-682828" y="4645751"/>
              <a:ext cx="1531291" cy="455458"/>
            </a:xfrm>
            <a:custGeom>
              <a:avLst/>
              <a:gdLst/>
              <a:ahLst/>
              <a:cxnLst/>
              <a:rect l="l" t="t" r="r" b="b"/>
              <a:pathLst>
                <a:path w="11300" h="3361" extrusionOk="0">
                  <a:moveTo>
                    <a:pt x="4842" y="0"/>
                  </a:moveTo>
                  <a:cubicBezTo>
                    <a:pt x="4819" y="0"/>
                    <a:pt x="4795" y="2"/>
                    <a:pt x="4771" y="5"/>
                  </a:cubicBezTo>
                  <a:cubicBezTo>
                    <a:pt x="4520" y="28"/>
                    <a:pt x="4315" y="234"/>
                    <a:pt x="4201" y="462"/>
                  </a:cubicBezTo>
                  <a:cubicBezTo>
                    <a:pt x="4132" y="667"/>
                    <a:pt x="4109" y="873"/>
                    <a:pt x="4109" y="1101"/>
                  </a:cubicBezTo>
                  <a:cubicBezTo>
                    <a:pt x="4067" y="807"/>
                    <a:pt x="3774" y="571"/>
                    <a:pt x="3460" y="571"/>
                  </a:cubicBezTo>
                  <a:cubicBezTo>
                    <a:pt x="3433" y="571"/>
                    <a:pt x="3406" y="572"/>
                    <a:pt x="3379" y="576"/>
                  </a:cubicBezTo>
                  <a:cubicBezTo>
                    <a:pt x="3014" y="622"/>
                    <a:pt x="2740" y="941"/>
                    <a:pt x="2626" y="1283"/>
                  </a:cubicBezTo>
                  <a:cubicBezTo>
                    <a:pt x="2489" y="1626"/>
                    <a:pt x="2489" y="2014"/>
                    <a:pt x="2489" y="2379"/>
                  </a:cubicBezTo>
                  <a:cubicBezTo>
                    <a:pt x="2218" y="1953"/>
                    <a:pt x="1733" y="1691"/>
                    <a:pt x="1244" y="1691"/>
                  </a:cubicBezTo>
                  <a:cubicBezTo>
                    <a:pt x="1157" y="1691"/>
                    <a:pt x="1069" y="1700"/>
                    <a:pt x="982" y="1717"/>
                  </a:cubicBezTo>
                  <a:cubicBezTo>
                    <a:pt x="663" y="1763"/>
                    <a:pt x="229" y="2014"/>
                    <a:pt x="1" y="2311"/>
                  </a:cubicBezTo>
                  <a:cubicBezTo>
                    <a:pt x="366" y="2767"/>
                    <a:pt x="1119" y="2858"/>
                    <a:pt x="1827" y="2904"/>
                  </a:cubicBezTo>
                  <a:cubicBezTo>
                    <a:pt x="4886" y="3041"/>
                    <a:pt x="7921" y="3201"/>
                    <a:pt x="10980" y="3361"/>
                  </a:cubicBezTo>
                  <a:cubicBezTo>
                    <a:pt x="11048" y="3246"/>
                    <a:pt x="11094" y="3155"/>
                    <a:pt x="11140" y="3041"/>
                  </a:cubicBezTo>
                  <a:cubicBezTo>
                    <a:pt x="11299" y="2585"/>
                    <a:pt x="11208" y="2037"/>
                    <a:pt x="10820" y="1763"/>
                  </a:cubicBezTo>
                  <a:cubicBezTo>
                    <a:pt x="10670" y="1641"/>
                    <a:pt x="10477" y="1580"/>
                    <a:pt x="10286" y="1580"/>
                  </a:cubicBezTo>
                  <a:cubicBezTo>
                    <a:pt x="10013" y="1580"/>
                    <a:pt x="9745" y="1704"/>
                    <a:pt x="9610" y="1945"/>
                  </a:cubicBezTo>
                  <a:cubicBezTo>
                    <a:pt x="9724" y="1375"/>
                    <a:pt x="9245" y="758"/>
                    <a:pt x="8675" y="736"/>
                  </a:cubicBezTo>
                  <a:cubicBezTo>
                    <a:pt x="8172" y="736"/>
                    <a:pt x="7739" y="1147"/>
                    <a:pt x="7670" y="1649"/>
                  </a:cubicBezTo>
                  <a:cubicBezTo>
                    <a:pt x="7602" y="1169"/>
                    <a:pt x="7237" y="736"/>
                    <a:pt x="6780" y="667"/>
                  </a:cubicBezTo>
                  <a:cubicBezTo>
                    <a:pt x="6726" y="658"/>
                    <a:pt x="6672" y="654"/>
                    <a:pt x="6617" y="654"/>
                  </a:cubicBezTo>
                  <a:cubicBezTo>
                    <a:pt x="6120" y="654"/>
                    <a:pt x="5628" y="1018"/>
                    <a:pt x="5525" y="1512"/>
                  </a:cubicBezTo>
                  <a:cubicBezTo>
                    <a:pt x="5570" y="1192"/>
                    <a:pt x="5593" y="850"/>
                    <a:pt x="5502" y="530"/>
                  </a:cubicBezTo>
                  <a:cubicBezTo>
                    <a:pt x="5396" y="255"/>
                    <a:pt x="5134" y="0"/>
                    <a:pt x="4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0" name="Google Shape;1310;p23"/>
          <p:cNvGrpSpPr/>
          <p:nvPr/>
        </p:nvGrpSpPr>
        <p:grpSpPr>
          <a:xfrm rot="3479166">
            <a:off x="-243662" y="-39872"/>
            <a:ext cx="1612123" cy="1599101"/>
            <a:chOff x="-2165457" y="386166"/>
            <a:chExt cx="807572" cy="801049"/>
          </a:xfrm>
        </p:grpSpPr>
        <p:sp>
          <p:nvSpPr>
            <p:cNvPr id="1311" name="Google Shape;1311;p23"/>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3"/>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3"/>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3"/>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3"/>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3"/>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3"/>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3"/>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3"/>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3"/>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3"/>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3"/>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3"/>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3"/>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23"/>
          <p:cNvGrpSpPr/>
          <p:nvPr/>
        </p:nvGrpSpPr>
        <p:grpSpPr>
          <a:xfrm flipH="1">
            <a:off x="-1875646" y="2284350"/>
            <a:ext cx="2938484" cy="2084815"/>
            <a:chOff x="-194860" y="12"/>
            <a:chExt cx="2203863" cy="1563611"/>
          </a:xfrm>
        </p:grpSpPr>
        <p:sp>
          <p:nvSpPr>
            <p:cNvPr id="1326" name="Google Shape;1326;p23"/>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3"/>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3"/>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3"/>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3"/>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3"/>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3"/>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3"/>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938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C732-005A-2D60-929A-643BF16353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DF8121-DA00-ADB9-B85C-9EA78D95ED2A}"/>
              </a:ext>
            </a:extLst>
          </p:cNvPr>
          <p:cNvSpPr>
            <a:spLocks noGrp="1"/>
          </p:cNvSpPr>
          <p:nvPr>
            <p:ph type="dt" sz="half" idx="10"/>
          </p:nvPr>
        </p:nvSpPr>
        <p:spPr/>
        <p:txBody>
          <a:bodyPr/>
          <a:lstStyle/>
          <a:p>
            <a:fld id="{55232259-CABF-4D36-977A-93B3C4C486FE}" type="datetimeFigureOut">
              <a:rPr lang="en-US" smtClean="0"/>
              <a:t>11/28/2023</a:t>
            </a:fld>
            <a:endParaRPr lang="en-US"/>
          </a:p>
        </p:txBody>
      </p:sp>
      <p:sp>
        <p:nvSpPr>
          <p:cNvPr id="4" name="Footer Placeholder 3">
            <a:extLst>
              <a:ext uri="{FF2B5EF4-FFF2-40B4-BE49-F238E27FC236}">
                <a16:creationId xmlns:a16="http://schemas.microsoft.com/office/drawing/2014/main" id="{63C8A490-5D54-9C1C-99B2-3803E8B35A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DF01F9-D1B7-2383-790E-32FFBEE7AA7F}"/>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366313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CC5918-CF24-0E8A-A6BB-13E4B7C75085}"/>
              </a:ext>
            </a:extLst>
          </p:cNvPr>
          <p:cNvSpPr>
            <a:spLocks noGrp="1"/>
          </p:cNvSpPr>
          <p:nvPr>
            <p:ph type="dt" sz="half" idx="10"/>
          </p:nvPr>
        </p:nvSpPr>
        <p:spPr/>
        <p:txBody>
          <a:bodyPr/>
          <a:lstStyle/>
          <a:p>
            <a:fld id="{55232259-CABF-4D36-977A-93B3C4C486FE}" type="datetimeFigureOut">
              <a:rPr lang="en-US" smtClean="0"/>
              <a:t>11/28/2023</a:t>
            </a:fld>
            <a:endParaRPr lang="en-US"/>
          </a:p>
        </p:txBody>
      </p:sp>
      <p:sp>
        <p:nvSpPr>
          <p:cNvPr id="3" name="Footer Placeholder 2">
            <a:extLst>
              <a:ext uri="{FF2B5EF4-FFF2-40B4-BE49-F238E27FC236}">
                <a16:creationId xmlns:a16="http://schemas.microsoft.com/office/drawing/2014/main" id="{1CBF321C-076A-E55A-A230-48312A1DDE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2C48E0-2CEC-ABE8-2C48-292B0F315C0D}"/>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17128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A969B-4165-8907-7522-B763C8D84D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A8744E-A8A5-2F34-2711-36664DEC6D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5C22C0-BE49-C4BA-5D6C-17BB0B4A2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03E402-3AA1-1FCF-85AA-1476A3A2639B}"/>
              </a:ext>
            </a:extLst>
          </p:cNvPr>
          <p:cNvSpPr>
            <a:spLocks noGrp="1"/>
          </p:cNvSpPr>
          <p:nvPr>
            <p:ph type="dt" sz="half" idx="10"/>
          </p:nvPr>
        </p:nvSpPr>
        <p:spPr/>
        <p:txBody>
          <a:bodyPr/>
          <a:lstStyle/>
          <a:p>
            <a:fld id="{55232259-CABF-4D36-977A-93B3C4C486FE}" type="datetimeFigureOut">
              <a:rPr lang="en-US" smtClean="0"/>
              <a:t>11/28/2023</a:t>
            </a:fld>
            <a:endParaRPr lang="en-US"/>
          </a:p>
        </p:txBody>
      </p:sp>
      <p:sp>
        <p:nvSpPr>
          <p:cNvPr id="6" name="Footer Placeholder 5">
            <a:extLst>
              <a:ext uri="{FF2B5EF4-FFF2-40B4-BE49-F238E27FC236}">
                <a16:creationId xmlns:a16="http://schemas.microsoft.com/office/drawing/2014/main" id="{92A8FC75-E935-762C-E261-B572D1BE2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27838-85AD-BFC2-D386-AB4FC1FAB443}"/>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3062624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A79A-8960-EB0C-8F35-E07D318E0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00160-287B-D14D-0078-912252FC38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A10EE3-8371-E97D-45C2-6166256D6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4CB651-8681-164B-E1BB-C61DE01C3547}"/>
              </a:ext>
            </a:extLst>
          </p:cNvPr>
          <p:cNvSpPr>
            <a:spLocks noGrp="1"/>
          </p:cNvSpPr>
          <p:nvPr>
            <p:ph type="dt" sz="half" idx="10"/>
          </p:nvPr>
        </p:nvSpPr>
        <p:spPr/>
        <p:txBody>
          <a:bodyPr/>
          <a:lstStyle/>
          <a:p>
            <a:fld id="{55232259-CABF-4D36-977A-93B3C4C486FE}" type="datetimeFigureOut">
              <a:rPr lang="en-US" smtClean="0"/>
              <a:t>11/28/2023</a:t>
            </a:fld>
            <a:endParaRPr lang="en-US"/>
          </a:p>
        </p:txBody>
      </p:sp>
      <p:sp>
        <p:nvSpPr>
          <p:cNvPr id="6" name="Footer Placeholder 5">
            <a:extLst>
              <a:ext uri="{FF2B5EF4-FFF2-40B4-BE49-F238E27FC236}">
                <a16:creationId xmlns:a16="http://schemas.microsoft.com/office/drawing/2014/main" id="{483472AE-D312-0507-3674-533709CCE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E90DF5-778E-84EC-F7D5-B6D1C911969F}"/>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1717355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5.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298D56-8E96-7919-5FE6-99425264E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640FF7-50E1-E776-39E4-6104EC3B41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F05B7-4416-854C-4D74-498BE9A84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32259-CABF-4D36-977A-93B3C4C486FE}" type="datetimeFigureOut">
              <a:rPr lang="en-US" smtClean="0"/>
              <a:t>11/28/2023</a:t>
            </a:fld>
            <a:endParaRPr lang="en-US"/>
          </a:p>
        </p:txBody>
      </p:sp>
      <p:sp>
        <p:nvSpPr>
          <p:cNvPr id="5" name="Footer Placeholder 4">
            <a:extLst>
              <a:ext uri="{FF2B5EF4-FFF2-40B4-BE49-F238E27FC236}">
                <a16:creationId xmlns:a16="http://schemas.microsoft.com/office/drawing/2014/main" id="{E6993714-95F8-06C7-46F1-27F03C4A36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4E845C-3EAA-10B2-1DED-DE3497B66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379EE-15D7-4ED9-BE55-FDB2B61C2D76}" type="slidenum">
              <a:rPr lang="en-US" smtClean="0"/>
              <a:t>‹#›</a:t>
            </a:fld>
            <a:endParaRPr lang="en-US"/>
          </a:p>
        </p:txBody>
      </p:sp>
    </p:spTree>
    <p:extLst>
      <p:ext uri="{BB962C8B-B14F-4D97-AF65-F5344CB8AC3E}">
        <p14:creationId xmlns:p14="http://schemas.microsoft.com/office/powerpoint/2010/main" val="1354889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1pPr>
            <a:lvl2pPr lvl="1"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2pPr>
            <a:lvl3pPr lvl="2"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3pPr>
            <a:lvl4pPr lvl="3"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4pPr>
            <a:lvl5pPr lvl="4"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5pPr>
            <a:lvl6pPr lvl="5"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6pPr>
            <a:lvl7pPr lvl="6"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7pPr>
            <a:lvl8pPr lvl="7"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8pPr>
            <a:lvl9pPr lvl="8"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1pPr>
            <a:lvl2pPr marL="914400" lvl="1"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2pPr>
            <a:lvl3pPr marL="1371600" lvl="2"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3pPr>
            <a:lvl4pPr marL="1828800" lvl="3"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4pPr>
            <a:lvl5pPr marL="2286000" lvl="4"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5pPr>
            <a:lvl6pPr marL="2743200" lvl="5"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6pPr>
            <a:lvl7pPr marL="3200400" lvl="6"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7pPr>
            <a:lvl8pPr marL="3657600" lvl="7"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8pPr>
            <a:lvl9pPr marL="4114800" lvl="8" indent="-298450">
              <a:lnSpc>
                <a:spcPct val="115000"/>
              </a:lnSpc>
              <a:spcBef>
                <a:spcPts val="1600"/>
              </a:spcBef>
              <a:spcAft>
                <a:spcPts val="1600"/>
              </a:spcAft>
              <a:buClr>
                <a:schemeClr val="dk1"/>
              </a:buClr>
              <a:buSzPts val="1100"/>
              <a:buFont typeface="Montserrat"/>
              <a:buChar char="■"/>
              <a:defRPr sz="1100">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964180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2D211-8338-4D66-BDE9-C1CF608343AF}" type="datetimeFigureOut">
              <a:rPr lang="en-US" smtClean="0"/>
              <a:t>11/28/2023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0F158-52CF-4787-B71F-51BC981862DC}" type="slidenum">
              <a:rPr lang="en-US" smtClean="0"/>
              <a:t>‹#›</a:t>
            </a:fld>
            <a:endParaRPr lang="en-US"/>
          </a:p>
        </p:txBody>
      </p:sp>
    </p:spTree>
    <p:extLst>
      <p:ext uri="{BB962C8B-B14F-4D97-AF65-F5344CB8AC3E}">
        <p14:creationId xmlns:p14="http://schemas.microsoft.com/office/powerpoint/2010/main" val="38338785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1pPr>
            <a:lvl2pPr lvl="1"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2pPr>
            <a:lvl3pPr lvl="2"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3pPr>
            <a:lvl4pPr lvl="3"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4pPr>
            <a:lvl5pPr lvl="4"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5pPr>
            <a:lvl6pPr lvl="5"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6pPr>
            <a:lvl7pPr lvl="6"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7pPr>
            <a:lvl8pPr lvl="7"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8pPr>
            <a:lvl9pPr lvl="8"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761719522"/>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rchivo"/>
              <a:buNone/>
              <a:defRPr sz="3000" b="1">
                <a:solidFill>
                  <a:schemeClr val="dk1"/>
                </a:solidFill>
                <a:latin typeface="Archivo"/>
                <a:ea typeface="Archivo"/>
                <a:cs typeface="Archivo"/>
                <a:sym typeface="Archivo"/>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1pPr>
            <a:lvl2pPr marL="914400" lvl="1"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2pPr>
            <a:lvl3pPr marL="1371600" lvl="2"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3pPr>
            <a:lvl4pPr marL="1828800" lvl="3"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4pPr>
            <a:lvl5pPr marL="2286000" lvl="4"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5pPr>
            <a:lvl6pPr marL="2743200" lvl="5"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6pPr>
            <a:lvl7pPr marL="3200400" lvl="6"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7pPr>
            <a:lvl8pPr marL="3657600" lvl="7"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8pPr>
            <a:lvl9pPr marL="4114800" lvl="8"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94138944"/>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orient="horz" pos="1620">
          <p15:clr>
            <a:srgbClr val="E46962"/>
          </p15:clr>
        </p15:guide>
        <p15:guide id="6" pos="2880">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6.png"/><Relationship Id="rId4" Type="http://schemas.openxmlformats.org/officeDocument/2006/relationships/diagramData" Target="../diagrams/data1.xml"/><Relationship Id="rId9" Type="http://schemas.openxmlformats.org/officeDocument/2006/relationships/image" Target="../media/image15.png"/></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21.png"/></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0.jpe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4.png"/></Relationships>
</file>

<file path=ppt/slides/_rels/slide72.xml.rels><?xml version="1.0" encoding="UTF-8" standalone="yes"?>
<Relationships xmlns="http://schemas.openxmlformats.org/package/2006/relationships"><Relationship Id="rId8" Type="http://schemas.openxmlformats.org/officeDocument/2006/relationships/slide" Target="slide78.xml"/><Relationship Id="rId3" Type="http://schemas.openxmlformats.org/officeDocument/2006/relationships/slide" Target="slide73.xml"/><Relationship Id="rId7" Type="http://schemas.openxmlformats.org/officeDocument/2006/relationships/slide" Target="slide77.xm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slide" Target="slide76.xml"/><Relationship Id="rId11" Type="http://schemas.openxmlformats.org/officeDocument/2006/relationships/slide" Target="slide80.xml"/><Relationship Id="rId5" Type="http://schemas.openxmlformats.org/officeDocument/2006/relationships/slide" Target="slide75.xml"/><Relationship Id="rId10" Type="http://schemas.openxmlformats.org/officeDocument/2006/relationships/slide" Target="slide79.xml"/><Relationship Id="rId4" Type="http://schemas.openxmlformats.org/officeDocument/2006/relationships/slide" Target="slide74.xml"/><Relationship Id="rId9" Type="http://schemas.openxmlformats.org/officeDocument/2006/relationships/slide" Target="slide81.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2.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2.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2.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slide" Target="slide72.xml"/><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2.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slide" Target="slide72.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1.jpe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2.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2.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40.png"/></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vietjack.com/soan-van-lop-8-kn/viet-doan-van-phan-tich-chi-tiet-co-tinh-chat-trao-phung.jsp"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42265D-3071-C3C1-7A66-3564B04CF8A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Picture 3">
            <a:extLst>
              <a:ext uri="{FF2B5EF4-FFF2-40B4-BE49-F238E27FC236}">
                <a16:creationId xmlns:a16="http://schemas.microsoft.com/office/drawing/2014/main" id="{C38085C4-33BD-FABD-63F9-0FD62BA3C168}"/>
              </a:ext>
            </a:extLst>
          </p:cNvPr>
          <p:cNvPicPr>
            <a:picLocks noChangeAspect="1"/>
          </p:cNvPicPr>
          <p:nvPr/>
        </p:nvPicPr>
        <p:blipFill rotWithShape="1">
          <a:blip r:embed="rId4">
            <a:clrChange>
              <a:clrFrom>
                <a:srgbClr val="FFFFFF"/>
              </a:clrFrom>
              <a:clrTo>
                <a:srgbClr val="FFFFFF">
                  <a:alpha val="0"/>
                </a:srgbClr>
              </a:clrTo>
            </a:clrChange>
          </a:blip>
          <a:srcRect l="10658" t="57466" r="17612" b="11215"/>
          <a:stretch/>
        </p:blipFill>
        <p:spPr>
          <a:xfrm>
            <a:off x="3844777" y="4468239"/>
            <a:ext cx="4019063" cy="958227"/>
          </a:xfrm>
          <a:prstGeom prst="rect">
            <a:avLst/>
          </a:prstGeom>
        </p:spPr>
      </p:pic>
      <p:pic>
        <p:nvPicPr>
          <p:cNvPr id="13" name="Picture 12">
            <a:extLst>
              <a:ext uri="{FF2B5EF4-FFF2-40B4-BE49-F238E27FC236}">
                <a16:creationId xmlns:a16="http://schemas.microsoft.com/office/drawing/2014/main" id="{56A9F14E-EE95-245A-258D-A7C3E4236D50}"/>
              </a:ext>
            </a:extLst>
          </p:cNvPr>
          <p:cNvPicPr>
            <a:picLocks noChangeAspect="1"/>
          </p:cNvPicPr>
          <p:nvPr/>
        </p:nvPicPr>
        <p:blipFill rotWithShape="1">
          <a:blip r:embed="rId5">
            <a:clrChange>
              <a:clrFrom>
                <a:srgbClr val="FFFFFF"/>
              </a:clrFrom>
              <a:clrTo>
                <a:srgbClr val="FFFFFF">
                  <a:alpha val="0"/>
                </a:srgbClr>
              </a:clrTo>
            </a:clrChange>
          </a:blip>
          <a:srcRect l="12577" r="9884" b="15880"/>
          <a:stretch/>
        </p:blipFill>
        <p:spPr>
          <a:xfrm>
            <a:off x="2242130" y="-72085"/>
            <a:ext cx="7707740" cy="4701275"/>
          </a:xfrm>
          <a:prstGeom prst="rect">
            <a:avLst/>
          </a:prstGeom>
        </p:spPr>
      </p:pic>
    </p:spTree>
    <p:extLst>
      <p:ext uri="{BB962C8B-B14F-4D97-AF65-F5344CB8AC3E}">
        <p14:creationId xmlns:p14="http://schemas.microsoft.com/office/powerpoint/2010/main" val="90892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Hoạt động mở đầu</a:t>
            </a:r>
            <a:endParaRPr sz="4267" b="1" kern="0">
              <a:solidFill>
                <a:srgbClr val="FFFFFF"/>
              </a:solidFill>
              <a:latin typeface="Times New Roman" panose="02020603050405020304" pitchFamily="18" charset="0"/>
              <a:cs typeface="Times New Roman" panose="02020603050405020304" pitchFamily="18" charset="0"/>
            </a:endParaRPr>
          </a:p>
        </p:txBody>
      </p:sp>
      <p:grpSp>
        <p:nvGrpSpPr>
          <p:cNvPr id="8" name="Google Shape;1359;p37">
            <a:extLst>
              <a:ext uri="{FF2B5EF4-FFF2-40B4-BE49-F238E27FC236}">
                <a16:creationId xmlns:a16="http://schemas.microsoft.com/office/drawing/2014/main" id="{B3A07576-333A-CF91-AA7B-9BD70203D84B}"/>
              </a:ext>
            </a:extLst>
          </p:cNvPr>
          <p:cNvGrpSpPr/>
          <p:nvPr/>
        </p:nvGrpSpPr>
        <p:grpSpPr>
          <a:xfrm>
            <a:off x="3742241" y="4135165"/>
            <a:ext cx="5318680" cy="3109505"/>
            <a:chOff x="3068892" y="2217484"/>
            <a:chExt cx="6548888" cy="3980247"/>
          </a:xfrm>
        </p:grpSpPr>
        <p:grpSp>
          <p:nvGrpSpPr>
            <p:cNvPr id="9" name="Google Shape;1360;p37">
              <a:extLst>
                <a:ext uri="{FF2B5EF4-FFF2-40B4-BE49-F238E27FC236}">
                  <a16:creationId xmlns:a16="http://schemas.microsoft.com/office/drawing/2014/main" id="{65AA3F34-31C6-30FE-C972-29C561F66798}"/>
                </a:ext>
              </a:extLst>
            </p:cNvPr>
            <p:cNvGrpSpPr/>
            <p:nvPr/>
          </p:nvGrpSpPr>
          <p:grpSpPr>
            <a:xfrm rot="-3108446">
              <a:off x="2943061" y="3714772"/>
              <a:ext cx="727461" cy="475799"/>
              <a:chOff x="4216875" y="2350450"/>
              <a:chExt cx="250400" cy="163775"/>
            </a:xfrm>
          </p:grpSpPr>
          <p:sp>
            <p:nvSpPr>
              <p:cNvPr id="208" name="Google Shape;1361;p37">
                <a:extLst>
                  <a:ext uri="{FF2B5EF4-FFF2-40B4-BE49-F238E27FC236}">
                    <a16:creationId xmlns:a16="http://schemas.microsoft.com/office/drawing/2014/main" id="{56A69024-B722-7139-513C-A9661147D278}"/>
                  </a:ext>
                </a:extLst>
              </p:cNvPr>
              <p:cNvSpPr/>
              <p:nvPr/>
            </p:nvSpPr>
            <p:spPr>
              <a:xfrm>
                <a:off x="4291200" y="2433025"/>
                <a:ext cx="83150" cy="81200"/>
              </a:xfrm>
              <a:custGeom>
                <a:avLst/>
                <a:gdLst/>
                <a:ahLst/>
                <a:cxnLst/>
                <a:rect l="l" t="t" r="r" b="b"/>
                <a:pathLst>
                  <a:path w="3326" h="3248" extrusionOk="0">
                    <a:moveTo>
                      <a:pt x="798" y="1"/>
                    </a:moveTo>
                    <a:lnTo>
                      <a:pt x="899" y="1162"/>
                    </a:lnTo>
                    <a:lnTo>
                      <a:pt x="0" y="1902"/>
                    </a:lnTo>
                    <a:lnTo>
                      <a:pt x="1135" y="2164"/>
                    </a:lnTo>
                    <a:lnTo>
                      <a:pt x="1563" y="3248"/>
                    </a:lnTo>
                    <a:lnTo>
                      <a:pt x="2163" y="2250"/>
                    </a:lnTo>
                    <a:lnTo>
                      <a:pt x="3325" y="2177"/>
                    </a:lnTo>
                    <a:lnTo>
                      <a:pt x="2561" y="1299"/>
                    </a:lnTo>
                    <a:lnTo>
                      <a:pt x="2852" y="171"/>
                    </a:lnTo>
                    <a:lnTo>
                      <a:pt x="1780" y="627"/>
                    </a:lnTo>
                    <a:lnTo>
                      <a:pt x="798" y="1"/>
                    </a:ln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9" name="Google Shape;1362;p37">
                <a:extLst>
                  <a:ext uri="{FF2B5EF4-FFF2-40B4-BE49-F238E27FC236}">
                    <a16:creationId xmlns:a16="http://schemas.microsoft.com/office/drawing/2014/main" id="{AC5933B9-EDA3-5542-8249-7B10FF02A802}"/>
                  </a:ext>
                </a:extLst>
              </p:cNvPr>
              <p:cNvSpPr/>
              <p:nvPr/>
            </p:nvSpPr>
            <p:spPr>
              <a:xfrm>
                <a:off x="4437600" y="2488050"/>
                <a:ext cx="29675" cy="22625"/>
              </a:xfrm>
              <a:custGeom>
                <a:avLst/>
                <a:gdLst/>
                <a:ahLst/>
                <a:cxnLst/>
                <a:rect l="l" t="t" r="r" b="b"/>
                <a:pathLst>
                  <a:path w="1187" h="905" extrusionOk="0">
                    <a:moveTo>
                      <a:pt x="577" y="0"/>
                    </a:moveTo>
                    <a:cubicBezTo>
                      <a:pt x="412" y="0"/>
                      <a:pt x="248" y="82"/>
                      <a:pt x="160" y="275"/>
                    </a:cubicBezTo>
                    <a:cubicBezTo>
                      <a:pt x="1" y="631"/>
                      <a:pt x="307" y="904"/>
                      <a:pt x="609" y="904"/>
                    </a:cubicBezTo>
                    <a:cubicBezTo>
                      <a:pt x="775" y="904"/>
                      <a:pt x="940" y="823"/>
                      <a:pt x="1027" y="628"/>
                    </a:cubicBezTo>
                    <a:cubicBezTo>
                      <a:pt x="1186" y="273"/>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0" name="Google Shape;1363;p37">
                <a:extLst>
                  <a:ext uri="{FF2B5EF4-FFF2-40B4-BE49-F238E27FC236}">
                    <a16:creationId xmlns:a16="http://schemas.microsoft.com/office/drawing/2014/main" id="{4F3730B6-0B6B-8276-69E3-D3CE19863836}"/>
                  </a:ext>
                </a:extLst>
              </p:cNvPr>
              <p:cNvSpPr/>
              <p:nvPr/>
            </p:nvSpPr>
            <p:spPr>
              <a:xfrm>
                <a:off x="4388225" y="2350450"/>
                <a:ext cx="29650" cy="22625"/>
              </a:xfrm>
              <a:custGeom>
                <a:avLst/>
                <a:gdLst/>
                <a:ahLst/>
                <a:cxnLst/>
                <a:rect l="l" t="t" r="r" b="b"/>
                <a:pathLst>
                  <a:path w="1186" h="905" extrusionOk="0">
                    <a:moveTo>
                      <a:pt x="577" y="0"/>
                    </a:moveTo>
                    <a:cubicBezTo>
                      <a:pt x="412" y="0"/>
                      <a:pt x="247" y="82"/>
                      <a:pt x="160" y="276"/>
                    </a:cubicBezTo>
                    <a:cubicBezTo>
                      <a:pt x="0" y="632"/>
                      <a:pt x="306" y="904"/>
                      <a:pt x="609" y="904"/>
                    </a:cubicBezTo>
                    <a:cubicBezTo>
                      <a:pt x="774" y="904"/>
                      <a:pt x="939" y="823"/>
                      <a:pt x="1026" y="629"/>
                    </a:cubicBezTo>
                    <a:cubicBezTo>
                      <a:pt x="1186" y="273"/>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1" name="Google Shape;1364;p37">
                <a:extLst>
                  <a:ext uri="{FF2B5EF4-FFF2-40B4-BE49-F238E27FC236}">
                    <a16:creationId xmlns:a16="http://schemas.microsoft.com/office/drawing/2014/main" id="{5E57C5EB-0BEA-B84E-D925-C9C88F05ECDF}"/>
                  </a:ext>
                </a:extLst>
              </p:cNvPr>
              <p:cNvSpPr/>
              <p:nvPr/>
            </p:nvSpPr>
            <p:spPr>
              <a:xfrm>
                <a:off x="4216875" y="2427425"/>
                <a:ext cx="29650" cy="22625"/>
              </a:xfrm>
              <a:custGeom>
                <a:avLst/>
                <a:gdLst/>
                <a:ahLst/>
                <a:cxnLst/>
                <a:rect l="l" t="t" r="r" b="b"/>
                <a:pathLst>
                  <a:path w="1186" h="905" extrusionOk="0">
                    <a:moveTo>
                      <a:pt x="577" y="0"/>
                    </a:moveTo>
                    <a:cubicBezTo>
                      <a:pt x="412" y="0"/>
                      <a:pt x="247" y="81"/>
                      <a:pt x="160" y="275"/>
                    </a:cubicBezTo>
                    <a:cubicBezTo>
                      <a:pt x="0" y="631"/>
                      <a:pt x="306" y="904"/>
                      <a:pt x="609" y="904"/>
                    </a:cubicBezTo>
                    <a:cubicBezTo>
                      <a:pt x="774" y="904"/>
                      <a:pt x="939" y="823"/>
                      <a:pt x="1026" y="628"/>
                    </a:cubicBezTo>
                    <a:cubicBezTo>
                      <a:pt x="1186" y="272"/>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nvGrpSpPr>
            <p:cNvPr id="10" name="Google Shape;1365;p37">
              <a:extLst>
                <a:ext uri="{FF2B5EF4-FFF2-40B4-BE49-F238E27FC236}">
                  <a16:creationId xmlns:a16="http://schemas.microsoft.com/office/drawing/2014/main" id="{39F1DBAA-A642-7371-5410-D7D282363C40}"/>
                </a:ext>
              </a:extLst>
            </p:cNvPr>
            <p:cNvGrpSpPr/>
            <p:nvPr/>
          </p:nvGrpSpPr>
          <p:grpSpPr>
            <a:xfrm>
              <a:off x="6495675" y="2217484"/>
              <a:ext cx="727461" cy="475799"/>
              <a:chOff x="4216875" y="2350450"/>
              <a:chExt cx="250400" cy="163775"/>
            </a:xfrm>
          </p:grpSpPr>
          <p:sp>
            <p:nvSpPr>
              <p:cNvPr id="204" name="Google Shape;1366;p37">
                <a:extLst>
                  <a:ext uri="{FF2B5EF4-FFF2-40B4-BE49-F238E27FC236}">
                    <a16:creationId xmlns:a16="http://schemas.microsoft.com/office/drawing/2014/main" id="{65B49633-0535-3E67-62E5-855AA54DD13E}"/>
                  </a:ext>
                </a:extLst>
              </p:cNvPr>
              <p:cNvSpPr/>
              <p:nvPr/>
            </p:nvSpPr>
            <p:spPr>
              <a:xfrm>
                <a:off x="4291200" y="2433025"/>
                <a:ext cx="83150" cy="81200"/>
              </a:xfrm>
              <a:custGeom>
                <a:avLst/>
                <a:gdLst/>
                <a:ahLst/>
                <a:cxnLst/>
                <a:rect l="l" t="t" r="r" b="b"/>
                <a:pathLst>
                  <a:path w="3326" h="3248" extrusionOk="0">
                    <a:moveTo>
                      <a:pt x="798" y="1"/>
                    </a:moveTo>
                    <a:lnTo>
                      <a:pt x="899" y="1162"/>
                    </a:lnTo>
                    <a:lnTo>
                      <a:pt x="0" y="1902"/>
                    </a:lnTo>
                    <a:lnTo>
                      <a:pt x="1135" y="2164"/>
                    </a:lnTo>
                    <a:lnTo>
                      <a:pt x="1563" y="3248"/>
                    </a:lnTo>
                    <a:lnTo>
                      <a:pt x="2163" y="2250"/>
                    </a:lnTo>
                    <a:lnTo>
                      <a:pt x="3325" y="2177"/>
                    </a:lnTo>
                    <a:lnTo>
                      <a:pt x="2561" y="1299"/>
                    </a:lnTo>
                    <a:lnTo>
                      <a:pt x="2852" y="171"/>
                    </a:lnTo>
                    <a:lnTo>
                      <a:pt x="1780" y="627"/>
                    </a:lnTo>
                    <a:lnTo>
                      <a:pt x="798" y="1"/>
                    </a:ln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5" name="Google Shape;1367;p37">
                <a:extLst>
                  <a:ext uri="{FF2B5EF4-FFF2-40B4-BE49-F238E27FC236}">
                    <a16:creationId xmlns:a16="http://schemas.microsoft.com/office/drawing/2014/main" id="{1D8A5AB2-518A-CF1E-4C50-FE5136407DC6}"/>
                  </a:ext>
                </a:extLst>
              </p:cNvPr>
              <p:cNvSpPr/>
              <p:nvPr/>
            </p:nvSpPr>
            <p:spPr>
              <a:xfrm>
                <a:off x="4437600" y="2488050"/>
                <a:ext cx="29675" cy="22625"/>
              </a:xfrm>
              <a:custGeom>
                <a:avLst/>
                <a:gdLst/>
                <a:ahLst/>
                <a:cxnLst/>
                <a:rect l="l" t="t" r="r" b="b"/>
                <a:pathLst>
                  <a:path w="1187" h="905" extrusionOk="0">
                    <a:moveTo>
                      <a:pt x="577" y="0"/>
                    </a:moveTo>
                    <a:cubicBezTo>
                      <a:pt x="412" y="0"/>
                      <a:pt x="248" y="82"/>
                      <a:pt x="160" y="275"/>
                    </a:cubicBezTo>
                    <a:cubicBezTo>
                      <a:pt x="1" y="631"/>
                      <a:pt x="307" y="904"/>
                      <a:pt x="609" y="904"/>
                    </a:cubicBezTo>
                    <a:cubicBezTo>
                      <a:pt x="775" y="904"/>
                      <a:pt x="940" y="823"/>
                      <a:pt x="1027" y="628"/>
                    </a:cubicBezTo>
                    <a:cubicBezTo>
                      <a:pt x="1186" y="273"/>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6" name="Google Shape;1368;p37">
                <a:extLst>
                  <a:ext uri="{FF2B5EF4-FFF2-40B4-BE49-F238E27FC236}">
                    <a16:creationId xmlns:a16="http://schemas.microsoft.com/office/drawing/2014/main" id="{4BF03371-C4D4-5F10-E937-047B115C8C88}"/>
                  </a:ext>
                </a:extLst>
              </p:cNvPr>
              <p:cNvSpPr/>
              <p:nvPr/>
            </p:nvSpPr>
            <p:spPr>
              <a:xfrm>
                <a:off x="4388225" y="2350450"/>
                <a:ext cx="29650" cy="22625"/>
              </a:xfrm>
              <a:custGeom>
                <a:avLst/>
                <a:gdLst/>
                <a:ahLst/>
                <a:cxnLst/>
                <a:rect l="l" t="t" r="r" b="b"/>
                <a:pathLst>
                  <a:path w="1186" h="905" extrusionOk="0">
                    <a:moveTo>
                      <a:pt x="577" y="0"/>
                    </a:moveTo>
                    <a:cubicBezTo>
                      <a:pt x="412" y="0"/>
                      <a:pt x="247" y="82"/>
                      <a:pt x="160" y="276"/>
                    </a:cubicBezTo>
                    <a:cubicBezTo>
                      <a:pt x="0" y="632"/>
                      <a:pt x="306" y="904"/>
                      <a:pt x="609" y="904"/>
                    </a:cubicBezTo>
                    <a:cubicBezTo>
                      <a:pt x="774" y="904"/>
                      <a:pt x="939" y="823"/>
                      <a:pt x="1026" y="629"/>
                    </a:cubicBezTo>
                    <a:cubicBezTo>
                      <a:pt x="1186" y="273"/>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7" name="Google Shape;1369;p37">
                <a:extLst>
                  <a:ext uri="{FF2B5EF4-FFF2-40B4-BE49-F238E27FC236}">
                    <a16:creationId xmlns:a16="http://schemas.microsoft.com/office/drawing/2014/main" id="{43FA9A5D-E656-1B57-84AE-E5626DD1C7AE}"/>
                  </a:ext>
                </a:extLst>
              </p:cNvPr>
              <p:cNvSpPr/>
              <p:nvPr/>
            </p:nvSpPr>
            <p:spPr>
              <a:xfrm>
                <a:off x="4216875" y="2427425"/>
                <a:ext cx="29650" cy="22625"/>
              </a:xfrm>
              <a:custGeom>
                <a:avLst/>
                <a:gdLst/>
                <a:ahLst/>
                <a:cxnLst/>
                <a:rect l="l" t="t" r="r" b="b"/>
                <a:pathLst>
                  <a:path w="1186" h="905" extrusionOk="0">
                    <a:moveTo>
                      <a:pt x="577" y="0"/>
                    </a:moveTo>
                    <a:cubicBezTo>
                      <a:pt x="412" y="0"/>
                      <a:pt x="247" y="81"/>
                      <a:pt x="160" y="275"/>
                    </a:cubicBezTo>
                    <a:cubicBezTo>
                      <a:pt x="0" y="631"/>
                      <a:pt x="306" y="904"/>
                      <a:pt x="609" y="904"/>
                    </a:cubicBezTo>
                    <a:cubicBezTo>
                      <a:pt x="774" y="904"/>
                      <a:pt x="939" y="823"/>
                      <a:pt x="1026" y="628"/>
                    </a:cubicBezTo>
                    <a:cubicBezTo>
                      <a:pt x="1186" y="272"/>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sp>
          <p:nvSpPr>
            <p:cNvPr id="11" name="Google Shape;1370;p37">
              <a:extLst>
                <a:ext uri="{FF2B5EF4-FFF2-40B4-BE49-F238E27FC236}">
                  <a16:creationId xmlns:a16="http://schemas.microsoft.com/office/drawing/2014/main" id="{720B056B-8A07-F291-71A1-8950D70CB655}"/>
                </a:ext>
              </a:extLst>
            </p:cNvPr>
            <p:cNvSpPr/>
            <p:nvPr/>
          </p:nvSpPr>
          <p:spPr>
            <a:xfrm>
              <a:off x="5089058" y="4702738"/>
              <a:ext cx="329933" cy="329819"/>
            </a:xfrm>
            <a:custGeom>
              <a:avLst/>
              <a:gdLst/>
              <a:ahLst/>
              <a:cxnLst/>
              <a:rect l="l" t="t" r="r" b="b"/>
              <a:pathLst>
                <a:path w="5785" h="5783" extrusionOk="0">
                  <a:moveTo>
                    <a:pt x="2893" y="0"/>
                  </a:moveTo>
                  <a:cubicBezTo>
                    <a:pt x="1295" y="0"/>
                    <a:pt x="1" y="1295"/>
                    <a:pt x="1" y="2891"/>
                  </a:cubicBezTo>
                  <a:cubicBezTo>
                    <a:pt x="1" y="4489"/>
                    <a:pt x="1296" y="5783"/>
                    <a:pt x="2893" y="5783"/>
                  </a:cubicBezTo>
                  <a:cubicBezTo>
                    <a:pt x="4489" y="5783"/>
                    <a:pt x="5785" y="4489"/>
                    <a:pt x="5785" y="2891"/>
                  </a:cubicBezTo>
                  <a:cubicBezTo>
                    <a:pt x="5785" y="1294"/>
                    <a:pt x="4491" y="0"/>
                    <a:pt x="2893" y="0"/>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 name="Google Shape;1371;p37">
              <a:extLst>
                <a:ext uri="{FF2B5EF4-FFF2-40B4-BE49-F238E27FC236}">
                  <a16:creationId xmlns:a16="http://schemas.microsoft.com/office/drawing/2014/main" id="{7EBF60A9-62AA-56B9-5487-5300B529869B}"/>
                </a:ext>
              </a:extLst>
            </p:cNvPr>
            <p:cNvSpPr/>
            <p:nvPr/>
          </p:nvSpPr>
          <p:spPr>
            <a:xfrm>
              <a:off x="5162972" y="3062484"/>
              <a:ext cx="268224" cy="268167"/>
            </a:xfrm>
            <a:custGeom>
              <a:avLst/>
              <a:gdLst/>
              <a:ahLst/>
              <a:cxnLst/>
              <a:rect l="l" t="t" r="r" b="b"/>
              <a:pathLst>
                <a:path w="4703" h="4702" extrusionOk="0">
                  <a:moveTo>
                    <a:pt x="2351" y="0"/>
                  </a:moveTo>
                  <a:cubicBezTo>
                    <a:pt x="1053" y="0"/>
                    <a:pt x="1" y="1053"/>
                    <a:pt x="1" y="2352"/>
                  </a:cubicBezTo>
                  <a:cubicBezTo>
                    <a:pt x="1" y="3649"/>
                    <a:pt x="1053" y="4702"/>
                    <a:pt x="2351" y="4702"/>
                  </a:cubicBezTo>
                  <a:cubicBezTo>
                    <a:pt x="3650" y="4702"/>
                    <a:pt x="4703" y="3649"/>
                    <a:pt x="4703" y="2352"/>
                  </a:cubicBezTo>
                  <a:cubicBezTo>
                    <a:pt x="4703" y="1053"/>
                    <a:pt x="3650" y="0"/>
                    <a:pt x="2351" y="0"/>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 name="Google Shape;1372;p37">
              <a:extLst>
                <a:ext uri="{FF2B5EF4-FFF2-40B4-BE49-F238E27FC236}">
                  <a16:creationId xmlns:a16="http://schemas.microsoft.com/office/drawing/2014/main" id="{0C976817-D384-B0E7-2C35-592987DB8219}"/>
                </a:ext>
              </a:extLst>
            </p:cNvPr>
            <p:cNvSpPr/>
            <p:nvPr/>
          </p:nvSpPr>
          <p:spPr>
            <a:xfrm>
              <a:off x="8857423" y="2938495"/>
              <a:ext cx="472286" cy="472286"/>
            </a:xfrm>
            <a:custGeom>
              <a:avLst/>
              <a:gdLst/>
              <a:ahLst/>
              <a:cxnLst/>
              <a:rect l="l" t="t" r="r" b="b"/>
              <a:pathLst>
                <a:path w="8281" h="8281" extrusionOk="0">
                  <a:moveTo>
                    <a:pt x="4140" y="1"/>
                  </a:moveTo>
                  <a:cubicBezTo>
                    <a:pt x="1854" y="1"/>
                    <a:pt x="0" y="1854"/>
                    <a:pt x="0" y="4141"/>
                  </a:cubicBezTo>
                  <a:cubicBezTo>
                    <a:pt x="0" y="6428"/>
                    <a:pt x="1853" y="8281"/>
                    <a:pt x="4140" y="8281"/>
                  </a:cubicBezTo>
                  <a:cubicBezTo>
                    <a:pt x="6427" y="8281"/>
                    <a:pt x="8280" y="6427"/>
                    <a:pt x="8280" y="4141"/>
                  </a:cubicBezTo>
                  <a:cubicBezTo>
                    <a:pt x="8280" y="1854"/>
                    <a:pt x="6426" y="1"/>
                    <a:pt x="4140" y="1"/>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 name="Google Shape;1373;p37">
              <a:extLst>
                <a:ext uri="{FF2B5EF4-FFF2-40B4-BE49-F238E27FC236}">
                  <a16:creationId xmlns:a16="http://schemas.microsoft.com/office/drawing/2014/main" id="{3A9CEB56-9289-52CE-CB46-94961E063380}"/>
                </a:ext>
              </a:extLst>
            </p:cNvPr>
            <p:cNvSpPr/>
            <p:nvPr/>
          </p:nvSpPr>
          <p:spPr>
            <a:xfrm>
              <a:off x="5209054" y="2886709"/>
              <a:ext cx="4408726" cy="3311022"/>
            </a:xfrm>
            <a:custGeom>
              <a:avLst/>
              <a:gdLst/>
              <a:ahLst/>
              <a:cxnLst/>
              <a:rect l="l" t="t" r="r" b="b"/>
              <a:pathLst>
                <a:path w="77302" h="58055" extrusionOk="0">
                  <a:moveTo>
                    <a:pt x="53668" y="1"/>
                  </a:moveTo>
                  <a:cubicBezTo>
                    <a:pt x="49964" y="1"/>
                    <a:pt x="46766" y="2162"/>
                    <a:pt x="45261" y="5291"/>
                  </a:cubicBezTo>
                  <a:cubicBezTo>
                    <a:pt x="43174" y="3431"/>
                    <a:pt x="40420" y="2302"/>
                    <a:pt x="37406" y="2302"/>
                  </a:cubicBezTo>
                  <a:cubicBezTo>
                    <a:pt x="33790" y="2302"/>
                    <a:pt x="30552" y="3926"/>
                    <a:pt x="28385" y="6484"/>
                  </a:cubicBezTo>
                  <a:cubicBezTo>
                    <a:pt x="25399" y="4119"/>
                    <a:pt x="21623" y="2708"/>
                    <a:pt x="17518" y="2708"/>
                  </a:cubicBezTo>
                  <a:cubicBezTo>
                    <a:pt x="7842" y="2708"/>
                    <a:pt x="0" y="10551"/>
                    <a:pt x="0" y="20226"/>
                  </a:cubicBezTo>
                  <a:cubicBezTo>
                    <a:pt x="0" y="25012"/>
                    <a:pt x="1920" y="29348"/>
                    <a:pt x="5031" y="32510"/>
                  </a:cubicBezTo>
                  <a:cubicBezTo>
                    <a:pt x="4604" y="33904"/>
                    <a:pt x="4375" y="35384"/>
                    <a:pt x="4375" y="36918"/>
                  </a:cubicBezTo>
                  <a:cubicBezTo>
                    <a:pt x="4375" y="45234"/>
                    <a:pt x="11116" y="51975"/>
                    <a:pt x="19431" y="51975"/>
                  </a:cubicBezTo>
                  <a:cubicBezTo>
                    <a:pt x="22929" y="51975"/>
                    <a:pt x="26149" y="50782"/>
                    <a:pt x="28705" y="48780"/>
                  </a:cubicBezTo>
                  <a:cubicBezTo>
                    <a:pt x="31771" y="54312"/>
                    <a:pt x="37668" y="58054"/>
                    <a:pt x="44441" y="58054"/>
                  </a:cubicBezTo>
                  <a:cubicBezTo>
                    <a:pt x="54373" y="58054"/>
                    <a:pt x="62424" y="50003"/>
                    <a:pt x="62424" y="40072"/>
                  </a:cubicBezTo>
                  <a:cubicBezTo>
                    <a:pt x="62424" y="39255"/>
                    <a:pt x="62369" y="38450"/>
                    <a:pt x="62263" y="37661"/>
                  </a:cubicBezTo>
                  <a:lnTo>
                    <a:pt x="62263" y="37661"/>
                  </a:lnTo>
                  <a:cubicBezTo>
                    <a:pt x="62511" y="37675"/>
                    <a:pt x="62762" y="37681"/>
                    <a:pt x="63012" y="37681"/>
                  </a:cubicBezTo>
                  <a:cubicBezTo>
                    <a:pt x="64798" y="37681"/>
                    <a:pt x="66505" y="37351"/>
                    <a:pt x="68079" y="36747"/>
                  </a:cubicBezTo>
                  <a:cubicBezTo>
                    <a:pt x="68561" y="38815"/>
                    <a:pt x="70416" y="40354"/>
                    <a:pt x="72628" y="40354"/>
                  </a:cubicBezTo>
                  <a:cubicBezTo>
                    <a:pt x="75209" y="40354"/>
                    <a:pt x="77301" y="38262"/>
                    <a:pt x="77301" y="35681"/>
                  </a:cubicBezTo>
                  <a:cubicBezTo>
                    <a:pt x="77301" y="33853"/>
                    <a:pt x="76251" y="32270"/>
                    <a:pt x="74720" y="31502"/>
                  </a:cubicBezTo>
                  <a:cubicBezTo>
                    <a:pt x="76279" y="29226"/>
                    <a:pt x="77192" y="26470"/>
                    <a:pt x="77192" y="23502"/>
                  </a:cubicBezTo>
                  <a:cubicBezTo>
                    <a:pt x="77192" y="15671"/>
                    <a:pt x="70844" y="9321"/>
                    <a:pt x="63012" y="9321"/>
                  </a:cubicBezTo>
                  <a:lnTo>
                    <a:pt x="62988" y="9321"/>
                  </a:lnTo>
                  <a:cubicBezTo>
                    <a:pt x="62988" y="4174"/>
                    <a:pt x="58817" y="1"/>
                    <a:pt x="53668" y="1"/>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nvGrpSpPr>
            <p:cNvPr id="15" name="Google Shape;1374;p37">
              <a:extLst>
                <a:ext uri="{FF2B5EF4-FFF2-40B4-BE49-F238E27FC236}">
                  <a16:creationId xmlns:a16="http://schemas.microsoft.com/office/drawing/2014/main" id="{50E5E35C-E0DA-B443-229E-E424E5F37428}"/>
                </a:ext>
              </a:extLst>
            </p:cNvPr>
            <p:cNvGrpSpPr/>
            <p:nvPr/>
          </p:nvGrpSpPr>
          <p:grpSpPr>
            <a:xfrm>
              <a:off x="6495710" y="2345236"/>
              <a:ext cx="2719239" cy="2937119"/>
              <a:chOff x="4986224" y="2939247"/>
              <a:chExt cx="2488550" cy="2687947"/>
            </a:xfrm>
          </p:grpSpPr>
          <p:sp>
            <p:nvSpPr>
              <p:cNvPr id="112" name="Google Shape;1375;p37">
                <a:extLst>
                  <a:ext uri="{FF2B5EF4-FFF2-40B4-BE49-F238E27FC236}">
                    <a16:creationId xmlns:a16="http://schemas.microsoft.com/office/drawing/2014/main" id="{D95E0738-C512-8F1C-AEF9-5AA080A8301C}"/>
                  </a:ext>
                </a:extLst>
              </p:cNvPr>
              <p:cNvSpPr/>
              <p:nvPr/>
            </p:nvSpPr>
            <p:spPr>
              <a:xfrm>
                <a:off x="4986224" y="4948906"/>
                <a:ext cx="921444" cy="556272"/>
              </a:xfrm>
              <a:custGeom>
                <a:avLst/>
                <a:gdLst/>
                <a:ahLst/>
                <a:cxnLst/>
                <a:rect l="l" t="t" r="r" b="b"/>
                <a:pathLst>
                  <a:path w="20813" h="11256" extrusionOk="0">
                    <a:moveTo>
                      <a:pt x="6562" y="0"/>
                    </a:moveTo>
                    <a:cubicBezTo>
                      <a:pt x="5656" y="0"/>
                      <a:pt x="4803" y="72"/>
                      <a:pt x="4031" y="181"/>
                    </a:cubicBezTo>
                    <a:cubicBezTo>
                      <a:pt x="1623" y="521"/>
                      <a:pt x="1" y="1221"/>
                      <a:pt x="1" y="1221"/>
                    </a:cubicBezTo>
                    <a:cubicBezTo>
                      <a:pt x="1" y="1221"/>
                      <a:pt x="3827" y="11256"/>
                      <a:pt x="14137" y="11256"/>
                    </a:cubicBezTo>
                    <a:cubicBezTo>
                      <a:pt x="14223" y="11256"/>
                      <a:pt x="14309" y="11255"/>
                      <a:pt x="14396" y="11254"/>
                    </a:cubicBezTo>
                    <a:cubicBezTo>
                      <a:pt x="15317" y="11239"/>
                      <a:pt x="16290" y="11145"/>
                      <a:pt x="17314" y="10956"/>
                    </a:cubicBezTo>
                    <a:cubicBezTo>
                      <a:pt x="18418" y="10754"/>
                      <a:pt x="19584" y="10442"/>
                      <a:pt x="20812" y="10004"/>
                    </a:cubicBezTo>
                    <a:cubicBezTo>
                      <a:pt x="18030" y="3936"/>
                      <a:pt x="14041" y="1363"/>
                      <a:pt x="10298" y="441"/>
                    </a:cubicBezTo>
                    <a:cubicBezTo>
                      <a:pt x="10123" y="397"/>
                      <a:pt x="9947" y="358"/>
                      <a:pt x="9772" y="321"/>
                    </a:cubicBezTo>
                    <a:cubicBezTo>
                      <a:pt x="8661" y="91"/>
                      <a:pt x="7578" y="0"/>
                      <a:pt x="6562" y="0"/>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3" name="Google Shape;1376;p37">
                <a:extLst>
                  <a:ext uri="{FF2B5EF4-FFF2-40B4-BE49-F238E27FC236}">
                    <a16:creationId xmlns:a16="http://schemas.microsoft.com/office/drawing/2014/main" id="{6C7611ED-0E13-F62B-F352-6B0AB7CBF467}"/>
                  </a:ext>
                </a:extLst>
              </p:cNvPr>
              <p:cNvSpPr/>
              <p:nvPr/>
            </p:nvSpPr>
            <p:spPr>
              <a:xfrm>
                <a:off x="5164682" y="4948857"/>
                <a:ext cx="742981" cy="541544"/>
              </a:xfrm>
              <a:custGeom>
                <a:avLst/>
                <a:gdLst/>
                <a:ahLst/>
                <a:cxnLst/>
                <a:rect l="l" t="t" r="r" b="b"/>
                <a:pathLst>
                  <a:path w="16782" h="10958" extrusionOk="0">
                    <a:moveTo>
                      <a:pt x="2531" y="0"/>
                    </a:moveTo>
                    <a:cubicBezTo>
                      <a:pt x="1625" y="0"/>
                      <a:pt x="772" y="73"/>
                      <a:pt x="0" y="182"/>
                    </a:cubicBezTo>
                    <a:cubicBezTo>
                      <a:pt x="1072" y="389"/>
                      <a:pt x="2126" y="681"/>
                      <a:pt x="3153" y="1051"/>
                    </a:cubicBezTo>
                    <a:cubicBezTo>
                      <a:pt x="4841" y="1660"/>
                      <a:pt x="6454" y="2481"/>
                      <a:pt x="7936" y="3495"/>
                    </a:cubicBezTo>
                    <a:cubicBezTo>
                      <a:pt x="9390" y="4488"/>
                      <a:pt x="10791" y="5661"/>
                      <a:pt x="11826" y="7096"/>
                    </a:cubicBezTo>
                    <a:cubicBezTo>
                      <a:pt x="12637" y="8222"/>
                      <a:pt x="13213" y="9565"/>
                      <a:pt x="13283" y="10957"/>
                    </a:cubicBezTo>
                    <a:cubicBezTo>
                      <a:pt x="14387" y="10755"/>
                      <a:pt x="15553" y="10443"/>
                      <a:pt x="16781" y="10005"/>
                    </a:cubicBezTo>
                    <a:cubicBezTo>
                      <a:pt x="13999" y="3937"/>
                      <a:pt x="10010" y="1364"/>
                      <a:pt x="6267" y="442"/>
                    </a:cubicBezTo>
                    <a:cubicBezTo>
                      <a:pt x="6092" y="398"/>
                      <a:pt x="5916" y="359"/>
                      <a:pt x="5741" y="321"/>
                    </a:cubicBezTo>
                    <a:cubicBezTo>
                      <a:pt x="4630" y="91"/>
                      <a:pt x="3547" y="0"/>
                      <a:pt x="2531"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4" name="Google Shape;1377;p37">
                <a:extLst>
                  <a:ext uri="{FF2B5EF4-FFF2-40B4-BE49-F238E27FC236}">
                    <a16:creationId xmlns:a16="http://schemas.microsoft.com/office/drawing/2014/main" id="{BDA4653A-8223-A514-C672-30EE3A7CCDE9}"/>
                  </a:ext>
                </a:extLst>
              </p:cNvPr>
              <p:cNvSpPr/>
              <p:nvPr/>
            </p:nvSpPr>
            <p:spPr>
              <a:xfrm>
                <a:off x="5076759" y="5060197"/>
                <a:ext cx="807619" cy="363583"/>
              </a:xfrm>
              <a:custGeom>
                <a:avLst/>
                <a:gdLst/>
                <a:ahLst/>
                <a:cxnLst/>
                <a:rect l="l" t="t" r="r" b="b"/>
                <a:pathLst>
                  <a:path w="18242" h="7357" extrusionOk="0">
                    <a:moveTo>
                      <a:pt x="0" y="1"/>
                    </a:moveTo>
                    <a:lnTo>
                      <a:pt x="0" y="1"/>
                    </a:lnTo>
                    <a:cubicBezTo>
                      <a:pt x="3666" y="525"/>
                      <a:pt x="7318" y="1570"/>
                      <a:pt x="10711" y="3052"/>
                    </a:cubicBezTo>
                    <a:cubicBezTo>
                      <a:pt x="13342" y="4217"/>
                      <a:pt x="15907" y="5674"/>
                      <a:pt x="18241" y="7356"/>
                    </a:cubicBezTo>
                    <a:cubicBezTo>
                      <a:pt x="16005" y="5539"/>
                      <a:pt x="13438" y="4017"/>
                      <a:pt x="10807" y="2835"/>
                    </a:cubicBezTo>
                    <a:cubicBezTo>
                      <a:pt x="7409" y="1335"/>
                      <a:pt x="3702" y="319"/>
                      <a:pt x="0"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5" name="Google Shape;1378;p37">
                <a:extLst>
                  <a:ext uri="{FF2B5EF4-FFF2-40B4-BE49-F238E27FC236}">
                    <a16:creationId xmlns:a16="http://schemas.microsoft.com/office/drawing/2014/main" id="{40BC127F-F098-D7B8-D889-66CC8A599116}"/>
                  </a:ext>
                </a:extLst>
              </p:cNvPr>
              <p:cNvSpPr/>
              <p:nvPr/>
            </p:nvSpPr>
            <p:spPr>
              <a:xfrm>
                <a:off x="5215462" y="4982017"/>
                <a:ext cx="223266" cy="267165"/>
              </a:xfrm>
              <a:custGeom>
                <a:avLst/>
                <a:gdLst/>
                <a:ahLst/>
                <a:cxnLst/>
                <a:rect l="l" t="t" r="r" b="b"/>
                <a:pathLst>
                  <a:path w="5043" h="5406" extrusionOk="0">
                    <a:moveTo>
                      <a:pt x="904" y="1"/>
                    </a:moveTo>
                    <a:cubicBezTo>
                      <a:pt x="2275" y="996"/>
                      <a:pt x="3326" y="2337"/>
                      <a:pt x="4668" y="3368"/>
                    </a:cubicBezTo>
                    <a:lnTo>
                      <a:pt x="4668" y="3368"/>
                    </a:lnTo>
                    <a:cubicBezTo>
                      <a:pt x="3867" y="3568"/>
                      <a:pt x="3082" y="3830"/>
                      <a:pt x="2324" y="4156"/>
                    </a:cubicBezTo>
                    <a:cubicBezTo>
                      <a:pt x="1515" y="4503"/>
                      <a:pt x="734" y="4918"/>
                      <a:pt x="0" y="5405"/>
                    </a:cubicBezTo>
                    <a:cubicBezTo>
                      <a:pt x="1526" y="4547"/>
                      <a:pt x="3167" y="3886"/>
                      <a:pt x="4872" y="3484"/>
                    </a:cubicBezTo>
                    <a:lnTo>
                      <a:pt x="5042" y="3444"/>
                    </a:lnTo>
                    <a:lnTo>
                      <a:pt x="4901" y="3341"/>
                    </a:lnTo>
                    <a:cubicBezTo>
                      <a:pt x="3506" y="2317"/>
                      <a:pt x="2386" y="920"/>
                      <a:pt x="904"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6" name="Google Shape;1379;p37">
                <a:extLst>
                  <a:ext uri="{FF2B5EF4-FFF2-40B4-BE49-F238E27FC236}">
                    <a16:creationId xmlns:a16="http://schemas.microsoft.com/office/drawing/2014/main" id="{41EAE7C9-5E25-C692-F9F1-313771A945EB}"/>
                  </a:ext>
                </a:extLst>
              </p:cNvPr>
              <p:cNvSpPr/>
              <p:nvPr/>
            </p:nvSpPr>
            <p:spPr>
              <a:xfrm>
                <a:off x="5472988" y="5084709"/>
                <a:ext cx="265192" cy="292517"/>
              </a:xfrm>
              <a:custGeom>
                <a:avLst/>
                <a:gdLst/>
                <a:ahLst/>
                <a:cxnLst/>
                <a:rect l="l" t="t" r="r" b="b"/>
                <a:pathLst>
                  <a:path w="5990" h="5919" extrusionOk="0">
                    <a:moveTo>
                      <a:pt x="1812" y="1"/>
                    </a:moveTo>
                    <a:lnTo>
                      <a:pt x="1812" y="1"/>
                    </a:lnTo>
                    <a:cubicBezTo>
                      <a:pt x="3212" y="1405"/>
                      <a:pt x="4526" y="2897"/>
                      <a:pt x="5698" y="4496"/>
                    </a:cubicBezTo>
                    <a:lnTo>
                      <a:pt x="5698" y="4496"/>
                    </a:lnTo>
                    <a:cubicBezTo>
                      <a:pt x="5245" y="4556"/>
                      <a:pt x="4794" y="4628"/>
                      <a:pt x="4344" y="4709"/>
                    </a:cubicBezTo>
                    <a:cubicBezTo>
                      <a:pt x="2865" y="4979"/>
                      <a:pt x="1406" y="5381"/>
                      <a:pt x="1" y="5918"/>
                    </a:cubicBezTo>
                    <a:cubicBezTo>
                      <a:pt x="1910" y="5324"/>
                      <a:pt x="3866" y="4875"/>
                      <a:pt x="5853" y="4636"/>
                    </a:cubicBezTo>
                    <a:lnTo>
                      <a:pt x="5990" y="4621"/>
                    </a:lnTo>
                    <a:lnTo>
                      <a:pt x="5908" y="4509"/>
                    </a:lnTo>
                    <a:cubicBezTo>
                      <a:pt x="4700" y="2874"/>
                      <a:pt x="3339" y="1347"/>
                      <a:pt x="1812"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7" name="Google Shape;1380;p37">
                <a:extLst>
                  <a:ext uri="{FF2B5EF4-FFF2-40B4-BE49-F238E27FC236}">
                    <a16:creationId xmlns:a16="http://schemas.microsoft.com/office/drawing/2014/main" id="{0E4F9623-F6FC-44D0-775A-53E41FCCD91B}"/>
                  </a:ext>
                </a:extLst>
              </p:cNvPr>
              <p:cNvSpPr/>
              <p:nvPr/>
            </p:nvSpPr>
            <p:spPr>
              <a:xfrm>
                <a:off x="5665127" y="4230260"/>
                <a:ext cx="601575" cy="1113284"/>
              </a:xfrm>
              <a:custGeom>
                <a:avLst/>
                <a:gdLst/>
                <a:ahLst/>
                <a:cxnLst/>
                <a:rect l="l" t="t" r="r" b="b"/>
                <a:pathLst>
                  <a:path w="13588" h="22527" extrusionOk="0">
                    <a:moveTo>
                      <a:pt x="6292" y="1"/>
                    </a:moveTo>
                    <a:cubicBezTo>
                      <a:pt x="6292" y="1"/>
                      <a:pt x="4927" y="1123"/>
                      <a:pt x="3524" y="3110"/>
                    </a:cubicBezTo>
                    <a:cubicBezTo>
                      <a:pt x="2569" y="4461"/>
                      <a:pt x="1598" y="6212"/>
                      <a:pt x="1024" y="8281"/>
                    </a:cubicBezTo>
                    <a:cubicBezTo>
                      <a:pt x="977" y="8454"/>
                      <a:pt x="931" y="8628"/>
                      <a:pt x="890" y="8803"/>
                    </a:cubicBezTo>
                    <a:cubicBezTo>
                      <a:pt x="0" y="12553"/>
                      <a:pt x="465" y="17278"/>
                      <a:pt x="4591" y="22527"/>
                    </a:cubicBezTo>
                    <a:cubicBezTo>
                      <a:pt x="5542" y="21633"/>
                      <a:pt x="6353" y="20739"/>
                      <a:pt x="7037" y="19850"/>
                    </a:cubicBezTo>
                    <a:cubicBezTo>
                      <a:pt x="7674" y="19025"/>
                      <a:pt x="8202" y="18203"/>
                      <a:pt x="8636" y="17390"/>
                    </a:cubicBezTo>
                    <a:cubicBezTo>
                      <a:pt x="13587" y="8124"/>
                      <a:pt x="6292" y="1"/>
                      <a:pt x="6292" y="1"/>
                    </a:cubicBezTo>
                    <a:close/>
                  </a:path>
                </a:pathLst>
              </a:custGeom>
              <a:solidFill>
                <a:srgbClr val="009E9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8" name="Google Shape;1381;p37">
                <a:extLst>
                  <a:ext uri="{FF2B5EF4-FFF2-40B4-BE49-F238E27FC236}">
                    <a16:creationId xmlns:a16="http://schemas.microsoft.com/office/drawing/2014/main" id="{BBEF87AB-9066-A8B4-374E-F9474B954E9F}"/>
                  </a:ext>
                </a:extLst>
              </p:cNvPr>
              <p:cNvSpPr/>
              <p:nvPr/>
            </p:nvSpPr>
            <p:spPr>
              <a:xfrm>
                <a:off x="5665127" y="4383952"/>
                <a:ext cx="311590" cy="959588"/>
              </a:xfrm>
              <a:custGeom>
                <a:avLst/>
                <a:gdLst/>
                <a:ahLst/>
                <a:cxnLst/>
                <a:rect l="l" t="t" r="r" b="b"/>
                <a:pathLst>
                  <a:path w="7038" h="19417" extrusionOk="0">
                    <a:moveTo>
                      <a:pt x="3524" y="0"/>
                    </a:moveTo>
                    <a:cubicBezTo>
                      <a:pt x="2569" y="1351"/>
                      <a:pt x="1598" y="3102"/>
                      <a:pt x="1024" y="5171"/>
                    </a:cubicBezTo>
                    <a:cubicBezTo>
                      <a:pt x="977" y="5344"/>
                      <a:pt x="931" y="5518"/>
                      <a:pt x="890" y="5693"/>
                    </a:cubicBezTo>
                    <a:cubicBezTo>
                      <a:pt x="0" y="9443"/>
                      <a:pt x="465" y="14168"/>
                      <a:pt x="4591" y="19417"/>
                    </a:cubicBezTo>
                    <a:cubicBezTo>
                      <a:pt x="5542" y="18523"/>
                      <a:pt x="6353" y="17629"/>
                      <a:pt x="7037" y="16740"/>
                    </a:cubicBezTo>
                    <a:cubicBezTo>
                      <a:pt x="5831" y="16041"/>
                      <a:pt x="4901" y="14915"/>
                      <a:pt x="4268" y="13678"/>
                    </a:cubicBezTo>
                    <a:cubicBezTo>
                      <a:pt x="3465" y="12103"/>
                      <a:pt x="3063" y="10319"/>
                      <a:pt x="2843" y="8573"/>
                    </a:cubicBezTo>
                    <a:cubicBezTo>
                      <a:pt x="2618" y="6792"/>
                      <a:pt x="2626" y="4981"/>
                      <a:pt x="2856" y="3200"/>
                    </a:cubicBezTo>
                    <a:cubicBezTo>
                      <a:pt x="2996" y="2120"/>
                      <a:pt x="3219" y="1047"/>
                      <a:pt x="3524" y="0"/>
                    </a:cubicBezTo>
                    <a:close/>
                  </a:path>
                </a:pathLst>
              </a:custGeom>
              <a:solidFill>
                <a:srgbClr val="19193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9" name="Google Shape;1382;p37">
                <a:extLst>
                  <a:ext uri="{FF2B5EF4-FFF2-40B4-BE49-F238E27FC236}">
                    <a16:creationId xmlns:a16="http://schemas.microsoft.com/office/drawing/2014/main" id="{A71C1845-994B-5D80-0707-4F0A4EFE3A76}"/>
                  </a:ext>
                </a:extLst>
              </p:cNvPr>
              <p:cNvSpPr/>
              <p:nvPr/>
            </p:nvSpPr>
            <p:spPr>
              <a:xfrm>
                <a:off x="5829108" y="4343478"/>
                <a:ext cx="113825" cy="967990"/>
              </a:xfrm>
              <a:custGeom>
                <a:avLst/>
                <a:gdLst/>
                <a:ahLst/>
                <a:cxnLst/>
                <a:rect l="l" t="t" r="r" b="b"/>
                <a:pathLst>
                  <a:path w="2571" h="19587" extrusionOk="0">
                    <a:moveTo>
                      <a:pt x="2569" y="1"/>
                    </a:moveTo>
                    <a:cubicBezTo>
                      <a:pt x="2567" y="8"/>
                      <a:pt x="2565" y="14"/>
                      <a:pt x="2563" y="21"/>
                    </a:cubicBezTo>
                    <a:lnTo>
                      <a:pt x="2563" y="21"/>
                    </a:lnTo>
                    <a:cubicBezTo>
                      <a:pt x="2565" y="14"/>
                      <a:pt x="2568" y="8"/>
                      <a:pt x="2571" y="1"/>
                    </a:cubicBezTo>
                    <a:close/>
                    <a:moveTo>
                      <a:pt x="2563" y="21"/>
                    </a:moveTo>
                    <a:lnTo>
                      <a:pt x="2563" y="21"/>
                    </a:lnTo>
                    <a:cubicBezTo>
                      <a:pt x="1158" y="3454"/>
                      <a:pt x="370" y="7206"/>
                      <a:pt x="152" y="10907"/>
                    </a:cubicBezTo>
                    <a:cubicBezTo>
                      <a:pt x="0" y="13788"/>
                      <a:pt x="181" y="16766"/>
                      <a:pt x="776" y="19586"/>
                    </a:cubicBezTo>
                    <a:cubicBezTo>
                      <a:pt x="346" y="16742"/>
                      <a:pt x="222" y="13793"/>
                      <a:pt x="389" y="10920"/>
                    </a:cubicBezTo>
                    <a:cubicBezTo>
                      <a:pt x="621" y="7232"/>
                      <a:pt x="1359" y="3515"/>
                      <a:pt x="2563" y="21"/>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0" name="Google Shape;1383;p37">
                <a:extLst>
                  <a:ext uri="{FF2B5EF4-FFF2-40B4-BE49-F238E27FC236}">
                    <a16:creationId xmlns:a16="http://schemas.microsoft.com/office/drawing/2014/main" id="{47E503A9-A053-8535-1180-57621673FEF9}"/>
                  </a:ext>
                </a:extLst>
              </p:cNvPr>
              <p:cNvSpPr/>
              <p:nvPr/>
            </p:nvSpPr>
            <p:spPr>
              <a:xfrm>
                <a:off x="5798915" y="4485161"/>
                <a:ext cx="231147" cy="259702"/>
              </a:xfrm>
              <a:custGeom>
                <a:avLst/>
                <a:gdLst/>
                <a:ahLst/>
                <a:cxnLst/>
                <a:rect l="l" t="t" r="r" b="b"/>
                <a:pathLst>
                  <a:path w="5221" h="5255" extrusionOk="0">
                    <a:moveTo>
                      <a:pt x="0" y="0"/>
                    </a:moveTo>
                    <a:lnTo>
                      <a:pt x="0" y="0"/>
                    </a:lnTo>
                    <a:cubicBezTo>
                      <a:pt x="141" y="1740"/>
                      <a:pt x="871" y="3372"/>
                      <a:pt x="1145" y="5083"/>
                    </a:cubicBezTo>
                    <a:lnTo>
                      <a:pt x="1172" y="5254"/>
                    </a:lnTo>
                    <a:lnTo>
                      <a:pt x="1285" y="5122"/>
                    </a:lnTo>
                    <a:cubicBezTo>
                      <a:pt x="2421" y="3789"/>
                      <a:pt x="3759" y="2632"/>
                      <a:pt x="5220" y="1667"/>
                    </a:cubicBezTo>
                    <a:lnTo>
                      <a:pt x="5220" y="1667"/>
                    </a:lnTo>
                    <a:cubicBezTo>
                      <a:pt x="4453" y="2097"/>
                      <a:pt x="3726" y="2599"/>
                      <a:pt x="3046" y="3162"/>
                    </a:cubicBezTo>
                    <a:cubicBezTo>
                      <a:pt x="2411" y="3688"/>
                      <a:pt x="1818" y="4267"/>
                      <a:pt x="1274" y="4888"/>
                    </a:cubicBezTo>
                    <a:lnTo>
                      <a:pt x="1274" y="4888"/>
                    </a:lnTo>
                    <a:cubicBezTo>
                      <a:pt x="973" y="3223"/>
                      <a:pt x="259" y="1674"/>
                      <a:pt x="0" y="0"/>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1" name="Google Shape;1384;p37">
                <a:extLst>
                  <a:ext uri="{FF2B5EF4-FFF2-40B4-BE49-F238E27FC236}">
                    <a16:creationId xmlns:a16="http://schemas.microsoft.com/office/drawing/2014/main" id="{EDC3A94F-6883-3661-A853-57E04CFD0930}"/>
                  </a:ext>
                </a:extLst>
              </p:cNvPr>
              <p:cNvSpPr/>
              <p:nvPr/>
            </p:nvSpPr>
            <p:spPr>
              <a:xfrm>
                <a:off x="5744682" y="4827732"/>
                <a:ext cx="269752" cy="287970"/>
              </a:xfrm>
              <a:custGeom>
                <a:avLst/>
                <a:gdLst/>
                <a:ahLst/>
                <a:cxnLst/>
                <a:rect l="l" t="t" r="r" b="b"/>
                <a:pathLst>
                  <a:path w="6093" h="5827" extrusionOk="0">
                    <a:moveTo>
                      <a:pt x="1" y="0"/>
                    </a:moveTo>
                    <a:lnTo>
                      <a:pt x="1" y="0"/>
                    </a:lnTo>
                    <a:cubicBezTo>
                      <a:pt x="499" y="1972"/>
                      <a:pt x="1236" y="3881"/>
                      <a:pt x="2139" y="5704"/>
                    </a:cubicBezTo>
                    <a:lnTo>
                      <a:pt x="2200" y="5827"/>
                    </a:lnTo>
                    <a:lnTo>
                      <a:pt x="2277" y="5713"/>
                    </a:lnTo>
                    <a:cubicBezTo>
                      <a:pt x="3397" y="4055"/>
                      <a:pt x="4691" y="2519"/>
                      <a:pt x="6092" y="1093"/>
                    </a:cubicBezTo>
                    <a:lnTo>
                      <a:pt x="6092" y="1093"/>
                    </a:lnTo>
                    <a:cubicBezTo>
                      <a:pt x="4971" y="2097"/>
                      <a:pt x="3948" y="3211"/>
                      <a:pt x="3031" y="4403"/>
                    </a:cubicBezTo>
                    <a:cubicBezTo>
                      <a:pt x="2752" y="4766"/>
                      <a:pt x="2483" y="5135"/>
                      <a:pt x="2222" y="5509"/>
                    </a:cubicBezTo>
                    <a:lnTo>
                      <a:pt x="2222" y="5509"/>
                    </a:lnTo>
                    <a:cubicBezTo>
                      <a:pt x="1335" y="3736"/>
                      <a:pt x="609" y="1886"/>
                      <a:pt x="1" y="0"/>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2" name="Google Shape;1385;p37">
                <a:extLst>
                  <a:ext uri="{FF2B5EF4-FFF2-40B4-BE49-F238E27FC236}">
                    <a16:creationId xmlns:a16="http://schemas.microsoft.com/office/drawing/2014/main" id="{A9B5F985-E433-9D26-7A64-CF717A6445F0}"/>
                  </a:ext>
                </a:extLst>
              </p:cNvPr>
              <p:cNvSpPr/>
              <p:nvPr/>
            </p:nvSpPr>
            <p:spPr>
              <a:xfrm>
                <a:off x="5232285" y="4471423"/>
                <a:ext cx="645183" cy="865048"/>
              </a:xfrm>
              <a:custGeom>
                <a:avLst/>
                <a:gdLst/>
                <a:ahLst/>
                <a:cxnLst/>
                <a:rect l="l" t="t" r="r" b="b"/>
                <a:pathLst>
                  <a:path w="14573" h="17504" extrusionOk="0">
                    <a:moveTo>
                      <a:pt x="218" y="0"/>
                    </a:moveTo>
                    <a:lnTo>
                      <a:pt x="218" y="0"/>
                    </a:lnTo>
                    <a:cubicBezTo>
                      <a:pt x="218" y="1"/>
                      <a:pt x="1" y="1754"/>
                      <a:pt x="353" y="4161"/>
                    </a:cubicBezTo>
                    <a:cubicBezTo>
                      <a:pt x="590" y="5797"/>
                      <a:pt x="1092" y="7736"/>
                      <a:pt x="2101" y="9631"/>
                    </a:cubicBezTo>
                    <a:cubicBezTo>
                      <a:pt x="2185" y="9789"/>
                      <a:pt x="2272" y="9946"/>
                      <a:pt x="2363" y="10103"/>
                    </a:cubicBezTo>
                    <a:cubicBezTo>
                      <a:pt x="4300" y="13434"/>
                      <a:pt x="7891" y="16540"/>
                      <a:pt x="14497" y="17504"/>
                    </a:cubicBezTo>
                    <a:cubicBezTo>
                      <a:pt x="14572" y="16201"/>
                      <a:pt x="14544" y="14996"/>
                      <a:pt x="14428" y="13879"/>
                    </a:cubicBezTo>
                    <a:cubicBezTo>
                      <a:pt x="14320" y="12842"/>
                      <a:pt x="14137" y="11882"/>
                      <a:pt x="13893" y="10994"/>
                    </a:cubicBezTo>
                    <a:cubicBezTo>
                      <a:pt x="11102" y="866"/>
                      <a:pt x="218" y="1"/>
                      <a:pt x="218" y="0"/>
                    </a:cubicBezTo>
                    <a:close/>
                  </a:path>
                </a:pathLst>
              </a:custGeom>
              <a:solidFill>
                <a:srgbClr val="A4B42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3" name="Google Shape;1386;p37">
                <a:extLst>
                  <a:ext uri="{FF2B5EF4-FFF2-40B4-BE49-F238E27FC236}">
                    <a16:creationId xmlns:a16="http://schemas.microsoft.com/office/drawing/2014/main" id="{070388F5-D172-276C-0068-6CAEF89BA38E}"/>
                  </a:ext>
                </a:extLst>
              </p:cNvPr>
              <p:cNvSpPr/>
              <p:nvPr/>
            </p:nvSpPr>
            <p:spPr>
              <a:xfrm>
                <a:off x="5247868" y="4677005"/>
                <a:ext cx="629599" cy="659460"/>
              </a:xfrm>
              <a:custGeom>
                <a:avLst/>
                <a:gdLst/>
                <a:ahLst/>
                <a:cxnLst/>
                <a:rect l="l" t="t" r="r" b="b"/>
                <a:pathLst>
                  <a:path w="14221" h="13344" extrusionOk="0">
                    <a:moveTo>
                      <a:pt x="1" y="1"/>
                    </a:moveTo>
                    <a:cubicBezTo>
                      <a:pt x="238" y="1639"/>
                      <a:pt x="740" y="3576"/>
                      <a:pt x="1749" y="5471"/>
                    </a:cubicBezTo>
                    <a:cubicBezTo>
                      <a:pt x="1833" y="5629"/>
                      <a:pt x="1920" y="5786"/>
                      <a:pt x="2011" y="5943"/>
                    </a:cubicBezTo>
                    <a:cubicBezTo>
                      <a:pt x="3948" y="9274"/>
                      <a:pt x="7539" y="12380"/>
                      <a:pt x="14145" y="13344"/>
                    </a:cubicBezTo>
                    <a:cubicBezTo>
                      <a:pt x="14220" y="12041"/>
                      <a:pt x="14192" y="10836"/>
                      <a:pt x="14076" y="9720"/>
                    </a:cubicBezTo>
                    <a:cubicBezTo>
                      <a:pt x="13601" y="9833"/>
                      <a:pt x="13115" y="9885"/>
                      <a:pt x="12628" y="9885"/>
                    </a:cubicBezTo>
                    <a:cubicBezTo>
                      <a:pt x="11722" y="9885"/>
                      <a:pt x="10811" y="9705"/>
                      <a:pt x="9960" y="9406"/>
                    </a:cubicBezTo>
                    <a:cubicBezTo>
                      <a:pt x="8292" y="8817"/>
                      <a:pt x="6773" y="7800"/>
                      <a:pt x="5410" y="6686"/>
                    </a:cubicBezTo>
                    <a:cubicBezTo>
                      <a:pt x="4021" y="5548"/>
                      <a:pt x="2779" y="4231"/>
                      <a:pt x="1720" y="2781"/>
                    </a:cubicBezTo>
                    <a:cubicBezTo>
                      <a:pt x="1077" y="1901"/>
                      <a:pt x="499" y="971"/>
                      <a:pt x="1"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4" name="Google Shape;1387;p37">
                <a:extLst>
                  <a:ext uri="{FF2B5EF4-FFF2-40B4-BE49-F238E27FC236}">
                    <a16:creationId xmlns:a16="http://schemas.microsoft.com/office/drawing/2014/main" id="{C39B9AB0-1EB0-4B25-AA01-A0830DBD42B4}"/>
                  </a:ext>
                </a:extLst>
              </p:cNvPr>
              <p:cNvSpPr/>
              <p:nvPr/>
            </p:nvSpPr>
            <p:spPr>
              <a:xfrm>
                <a:off x="5311176" y="4554101"/>
                <a:ext cx="539593" cy="762995"/>
              </a:xfrm>
              <a:custGeom>
                <a:avLst/>
                <a:gdLst/>
                <a:ahLst/>
                <a:cxnLst/>
                <a:rect l="l" t="t" r="r" b="b"/>
                <a:pathLst>
                  <a:path w="12188" h="15439" extrusionOk="0">
                    <a:moveTo>
                      <a:pt x="1" y="0"/>
                    </a:moveTo>
                    <a:lnTo>
                      <a:pt x="1" y="0"/>
                    </a:lnTo>
                    <a:cubicBezTo>
                      <a:pt x="1346" y="3463"/>
                      <a:pt x="3363" y="6734"/>
                      <a:pt x="5758" y="9573"/>
                    </a:cubicBezTo>
                    <a:cubicBezTo>
                      <a:pt x="7631" y="11767"/>
                      <a:pt x="9815" y="13802"/>
                      <a:pt x="12188" y="15438"/>
                    </a:cubicBezTo>
                    <a:cubicBezTo>
                      <a:pt x="9917" y="13671"/>
                      <a:pt x="7798" y="11617"/>
                      <a:pt x="5939" y="9421"/>
                    </a:cubicBezTo>
                    <a:cubicBezTo>
                      <a:pt x="3563" y="6580"/>
                      <a:pt x="1535" y="3371"/>
                      <a:pt x="1" y="0"/>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5" name="Google Shape;1388;p37">
                <a:extLst>
                  <a:ext uri="{FF2B5EF4-FFF2-40B4-BE49-F238E27FC236}">
                    <a16:creationId xmlns:a16="http://schemas.microsoft.com/office/drawing/2014/main" id="{E0BB0CAB-389B-B420-FFE4-3EEE3D3D90BE}"/>
                  </a:ext>
                </a:extLst>
              </p:cNvPr>
              <p:cNvSpPr/>
              <p:nvPr/>
            </p:nvSpPr>
            <p:spPr>
              <a:xfrm>
                <a:off x="5294220" y="4649528"/>
                <a:ext cx="218396" cy="266374"/>
              </a:xfrm>
              <a:custGeom>
                <a:avLst/>
                <a:gdLst/>
                <a:ahLst/>
                <a:cxnLst/>
                <a:rect l="l" t="t" r="r" b="b"/>
                <a:pathLst>
                  <a:path w="4933" h="5390" extrusionOk="0">
                    <a:moveTo>
                      <a:pt x="1" y="2387"/>
                    </a:moveTo>
                    <a:lnTo>
                      <a:pt x="1" y="2388"/>
                    </a:lnTo>
                    <a:cubicBezTo>
                      <a:pt x="4" y="2391"/>
                      <a:pt x="7" y="2393"/>
                      <a:pt x="11" y="2396"/>
                    </a:cubicBezTo>
                    <a:lnTo>
                      <a:pt x="11" y="2396"/>
                    </a:lnTo>
                    <a:cubicBezTo>
                      <a:pt x="7" y="2393"/>
                      <a:pt x="4" y="2390"/>
                      <a:pt x="1" y="2387"/>
                    </a:cubicBezTo>
                    <a:close/>
                    <a:moveTo>
                      <a:pt x="4932" y="1"/>
                    </a:moveTo>
                    <a:lnTo>
                      <a:pt x="4932" y="1"/>
                    </a:lnTo>
                    <a:cubicBezTo>
                      <a:pt x="4671" y="841"/>
                      <a:pt x="4491" y="1707"/>
                      <a:pt x="4385" y="2582"/>
                    </a:cubicBezTo>
                    <a:cubicBezTo>
                      <a:pt x="4287" y="3401"/>
                      <a:pt x="4257" y="4229"/>
                      <a:pt x="4290" y="5054"/>
                    </a:cubicBezTo>
                    <a:lnTo>
                      <a:pt x="4290" y="5054"/>
                    </a:lnTo>
                    <a:cubicBezTo>
                      <a:pt x="2928" y="4057"/>
                      <a:pt x="1348" y="3426"/>
                      <a:pt x="11" y="2396"/>
                    </a:cubicBezTo>
                    <a:lnTo>
                      <a:pt x="11" y="2396"/>
                    </a:lnTo>
                    <a:cubicBezTo>
                      <a:pt x="1307" y="3555"/>
                      <a:pt x="2956" y="4235"/>
                      <a:pt x="4330" y="5284"/>
                    </a:cubicBezTo>
                    <a:lnTo>
                      <a:pt x="4467" y="5390"/>
                    </a:lnTo>
                    <a:lnTo>
                      <a:pt x="4467" y="5390"/>
                    </a:lnTo>
                    <a:lnTo>
                      <a:pt x="4458" y="5216"/>
                    </a:lnTo>
                    <a:cubicBezTo>
                      <a:pt x="4365" y="3466"/>
                      <a:pt x="4537" y="1706"/>
                      <a:pt x="4932"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6" name="Google Shape;1389;p37">
                <a:extLst>
                  <a:ext uri="{FF2B5EF4-FFF2-40B4-BE49-F238E27FC236}">
                    <a16:creationId xmlns:a16="http://schemas.microsoft.com/office/drawing/2014/main" id="{9DF6194B-A066-EF5D-0A85-22A254698A39}"/>
                  </a:ext>
                </a:extLst>
              </p:cNvPr>
              <p:cNvSpPr/>
              <p:nvPr/>
            </p:nvSpPr>
            <p:spPr>
              <a:xfrm>
                <a:off x="5466215" y="4889406"/>
                <a:ext cx="248324" cy="302104"/>
              </a:xfrm>
              <a:custGeom>
                <a:avLst/>
                <a:gdLst/>
                <a:ahLst/>
                <a:cxnLst/>
                <a:rect l="l" t="t" r="r" b="b"/>
                <a:pathLst>
                  <a:path w="5609" h="6113" extrusionOk="0">
                    <a:moveTo>
                      <a:pt x="5170" y="1"/>
                    </a:moveTo>
                    <a:cubicBezTo>
                      <a:pt x="5049" y="1501"/>
                      <a:pt x="5074" y="3013"/>
                      <a:pt x="5231" y="4509"/>
                    </a:cubicBezTo>
                    <a:cubicBezTo>
                      <a:pt x="5278" y="4963"/>
                      <a:pt x="5336" y="5417"/>
                      <a:pt x="5406" y="5868"/>
                    </a:cubicBezTo>
                    <a:lnTo>
                      <a:pt x="5406" y="5868"/>
                    </a:lnTo>
                    <a:cubicBezTo>
                      <a:pt x="3542" y="5193"/>
                      <a:pt x="1741" y="4351"/>
                      <a:pt x="0" y="3403"/>
                    </a:cubicBezTo>
                    <a:lnTo>
                      <a:pt x="0" y="3403"/>
                    </a:lnTo>
                    <a:cubicBezTo>
                      <a:pt x="1721" y="4489"/>
                      <a:pt x="3570" y="5366"/>
                      <a:pt x="5479" y="6066"/>
                    </a:cubicBezTo>
                    <a:lnTo>
                      <a:pt x="5609" y="6113"/>
                    </a:lnTo>
                    <a:lnTo>
                      <a:pt x="5585" y="5977"/>
                    </a:lnTo>
                    <a:cubicBezTo>
                      <a:pt x="5255" y="4004"/>
                      <a:pt x="5136" y="1999"/>
                      <a:pt x="5170"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7" name="Google Shape;1390;p37">
                <a:extLst>
                  <a:ext uri="{FF2B5EF4-FFF2-40B4-BE49-F238E27FC236}">
                    <a16:creationId xmlns:a16="http://schemas.microsoft.com/office/drawing/2014/main" id="{A1B6ECA5-0301-B34A-8A20-5E565CD62BBD}"/>
                  </a:ext>
                </a:extLst>
              </p:cNvPr>
              <p:cNvSpPr/>
              <p:nvPr/>
            </p:nvSpPr>
            <p:spPr>
              <a:xfrm>
                <a:off x="5077822" y="4221118"/>
                <a:ext cx="426566" cy="587060"/>
              </a:xfrm>
              <a:custGeom>
                <a:avLst/>
                <a:gdLst/>
                <a:ahLst/>
                <a:cxnLst/>
                <a:rect l="l" t="t" r="r" b="b"/>
                <a:pathLst>
                  <a:path w="9635" h="11879" extrusionOk="0">
                    <a:moveTo>
                      <a:pt x="3332" y="0"/>
                    </a:moveTo>
                    <a:cubicBezTo>
                      <a:pt x="2933" y="0"/>
                      <a:pt x="2508" y="111"/>
                      <a:pt x="2056" y="362"/>
                    </a:cubicBezTo>
                    <a:cubicBezTo>
                      <a:pt x="1" y="1505"/>
                      <a:pt x="215" y="4451"/>
                      <a:pt x="1065" y="6915"/>
                    </a:cubicBezTo>
                    <a:cubicBezTo>
                      <a:pt x="1326" y="7672"/>
                      <a:pt x="1647" y="8384"/>
                      <a:pt x="1980" y="8984"/>
                    </a:cubicBezTo>
                    <a:cubicBezTo>
                      <a:pt x="2947" y="10721"/>
                      <a:pt x="4374" y="11879"/>
                      <a:pt x="5943" y="11879"/>
                    </a:cubicBezTo>
                    <a:cubicBezTo>
                      <a:pt x="6506" y="11879"/>
                      <a:pt x="7088" y="11729"/>
                      <a:pt x="7673" y="11404"/>
                    </a:cubicBezTo>
                    <a:cubicBezTo>
                      <a:pt x="9577" y="10345"/>
                      <a:pt x="9634" y="8362"/>
                      <a:pt x="8859" y="5855"/>
                    </a:cubicBezTo>
                    <a:lnTo>
                      <a:pt x="8859" y="5855"/>
                    </a:lnTo>
                    <a:lnTo>
                      <a:pt x="8049" y="6227"/>
                    </a:lnTo>
                    <a:lnTo>
                      <a:pt x="6902" y="6750"/>
                    </a:lnTo>
                    <a:cubicBezTo>
                      <a:pt x="6926" y="6850"/>
                      <a:pt x="6951" y="6951"/>
                      <a:pt x="6974" y="7051"/>
                    </a:cubicBezTo>
                    <a:cubicBezTo>
                      <a:pt x="7210" y="8068"/>
                      <a:pt x="7362" y="9104"/>
                      <a:pt x="6622" y="9514"/>
                    </a:cubicBezTo>
                    <a:cubicBezTo>
                      <a:pt x="6424" y="9624"/>
                      <a:pt x="6224" y="9677"/>
                      <a:pt x="6025" y="9677"/>
                    </a:cubicBezTo>
                    <a:cubicBezTo>
                      <a:pt x="5322" y="9677"/>
                      <a:pt x="4621" y="9028"/>
                      <a:pt x="3992" y="7972"/>
                    </a:cubicBezTo>
                    <a:cubicBezTo>
                      <a:pt x="3948" y="7898"/>
                      <a:pt x="3905" y="7823"/>
                      <a:pt x="3861" y="7745"/>
                    </a:cubicBezTo>
                    <a:cubicBezTo>
                      <a:pt x="3049" y="6284"/>
                      <a:pt x="2014" y="2859"/>
                      <a:pt x="2974" y="2326"/>
                    </a:cubicBezTo>
                    <a:cubicBezTo>
                      <a:pt x="3060" y="2278"/>
                      <a:pt x="3147" y="2256"/>
                      <a:pt x="3236" y="2256"/>
                    </a:cubicBezTo>
                    <a:cubicBezTo>
                      <a:pt x="3929" y="2256"/>
                      <a:pt x="4701" y="3591"/>
                      <a:pt x="5225" y="4533"/>
                    </a:cubicBezTo>
                    <a:lnTo>
                      <a:pt x="7228" y="3651"/>
                    </a:lnTo>
                    <a:cubicBezTo>
                      <a:pt x="6261" y="1998"/>
                      <a:pt x="5028" y="0"/>
                      <a:pt x="3332" y="0"/>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8" name="Google Shape;1391;p37">
                <a:extLst>
                  <a:ext uri="{FF2B5EF4-FFF2-40B4-BE49-F238E27FC236}">
                    <a16:creationId xmlns:a16="http://schemas.microsoft.com/office/drawing/2014/main" id="{F47B191E-88BC-9646-1C08-5CD6410DDC5A}"/>
                  </a:ext>
                </a:extLst>
              </p:cNvPr>
              <p:cNvSpPr/>
              <p:nvPr/>
            </p:nvSpPr>
            <p:spPr>
              <a:xfrm>
                <a:off x="5124882" y="4510464"/>
                <a:ext cx="379460" cy="297706"/>
              </a:xfrm>
              <a:custGeom>
                <a:avLst/>
                <a:gdLst/>
                <a:ahLst/>
                <a:cxnLst/>
                <a:rect l="l" t="t" r="r" b="b"/>
                <a:pathLst>
                  <a:path w="8571" h="6024" extrusionOk="0">
                    <a:moveTo>
                      <a:pt x="7796" y="0"/>
                    </a:moveTo>
                    <a:lnTo>
                      <a:pt x="6984" y="372"/>
                    </a:lnTo>
                    <a:cubicBezTo>
                      <a:pt x="6900" y="448"/>
                      <a:pt x="6814" y="525"/>
                      <a:pt x="6727" y="599"/>
                    </a:cubicBezTo>
                    <a:cubicBezTo>
                      <a:pt x="6469" y="816"/>
                      <a:pt x="6196" y="1017"/>
                      <a:pt x="5910" y="1196"/>
                    </a:cubicBezTo>
                    <a:cubicBezTo>
                      <a:pt x="6145" y="2213"/>
                      <a:pt x="6297" y="3249"/>
                      <a:pt x="5558" y="3659"/>
                    </a:cubicBezTo>
                    <a:cubicBezTo>
                      <a:pt x="5360" y="3769"/>
                      <a:pt x="5161" y="3821"/>
                      <a:pt x="4961" y="3821"/>
                    </a:cubicBezTo>
                    <a:cubicBezTo>
                      <a:pt x="4259" y="3821"/>
                      <a:pt x="3557" y="3173"/>
                      <a:pt x="2929" y="2117"/>
                    </a:cubicBezTo>
                    <a:cubicBezTo>
                      <a:pt x="2908" y="2118"/>
                      <a:pt x="2887" y="2118"/>
                      <a:pt x="2866" y="2118"/>
                    </a:cubicBezTo>
                    <a:cubicBezTo>
                      <a:pt x="2808" y="2118"/>
                      <a:pt x="2751" y="2117"/>
                      <a:pt x="2693" y="2115"/>
                    </a:cubicBezTo>
                    <a:cubicBezTo>
                      <a:pt x="2001" y="2089"/>
                      <a:pt x="1319" y="1907"/>
                      <a:pt x="713" y="1567"/>
                    </a:cubicBezTo>
                    <a:cubicBezTo>
                      <a:pt x="459" y="1425"/>
                      <a:pt x="219" y="1255"/>
                      <a:pt x="0" y="1060"/>
                    </a:cubicBezTo>
                    <a:lnTo>
                      <a:pt x="0" y="1060"/>
                    </a:lnTo>
                    <a:cubicBezTo>
                      <a:pt x="261" y="1817"/>
                      <a:pt x="584" y="2529"/>
                      <a:pt x="916" y="3129"/>
                    </a:cubicBezTo>
                    <a:cubicBezTo>
                      <a:pt x="1882" y="4867"/>
                      <a:pt x="3310" y="6024"/>
                      <a:pt x="4879" y="6024"/>
                    </a:cubicBezTo>
                    <a:cubicBezTo>
                      <a:pt x="5443" y="6024"/>
                      <a:pt x="6025" y="5874"/>
                      <a:pt x="6610" y="5549"/>
                    </a:cubicBezTo>
                    <a:cubicBezTo>
                      <a:pt x="8514" y="4490"/>
                      <a:pt x="8570" y="2507"/>
                      <a:pt x="7796"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9" name="Google Shape;1392;p37">
                <a:extLst>
                  <a:ext uri="{FF2B5EF4-FFF2-40B4-BE49-F238E27FC236}">
                    <a16:creationId xmlns:a16="http://schemas.microsoft.com/office/drawing/2014/main" id="{17261709-0BB1-A503-F848-6E9F466A5992}"/>
                  </a:ext>
                </a:extLst>
              </p:cNvPr>
              <p:cNvSpPr/>
              <p:nvPr/>
            </p:nvSpPr>
            <p:spPr>
              <a:xfrm>
                <a:off x="5424821" y="4540115"/>
                <a:ext cx="53835" cy="176429"/>
              </a:xfrm>
              <a:custGeom>
                <a:avLst/>
                <a:gdLst/>
                <a:ahLst/>
                <a:cxnLst/>
                <a:rect l="l" t="t" r="r" b="b"/>
                <a:pathLst>
                  <a:path w="1216" h="3570" extrusionOk="0">
                    <a:moveTo>
                      <a:pt x="513" y="1"/>
                    </a:moveTo>
                    <a:cubicBezTo>
                      <a:pt x="307" y="1"/>
                      <a:pt x="104" y="165"/>
                      <a:pt x="195" y="412"/>
                    </a:cubicBezTo>
                    <a:cubicBezTo>
                      <a:pt x="512" y="1277"/>
                      <a:pt x="500" y="2223"/>
                      <a:pt x="120" y="3067"/>
                    </a:cubicBezTo>
                    <a:cubicBezTo>
                      <a:pt x="1" y="3332"/>
                      <a:pt x="233" y="3570"/>
                      <a:pt x="449" y="3570"/>
                    </a:cubicBezTo>
                    <a:cubicBezTo>
                      <a:pt x="549" y="3570"/>
                      <a:pt x="645" y="3518"/>
                      <a:pt x="702" y="3394"/>
                    </a:cubicBezTo>
                    <a:cubicBezTo>
                      <a:pt x="1154" y="2389"/>
                      <a:pt x="1216" y="1263"/>
                      <a:pt x="834" y="224"/>
                    </a:cubicBezTo>
                    <a:cubicBezTo>
                      <a:pt x="777" y="68"/>
                      <a:pt x="645" y="1"/>
                      <a:pt x="513" y="1"/>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0" name="Google Shape;1393;p37">
                <a:extLst>
                  <a:ext uri="{FF2B5EF4-FFF2-40B4-BE49-F238E27FC236}">
                    <a16:creationId xmlns:a16="http://schemas.microsoft.com/office/drawing/2014/main" id="{22196B1D-CFB7-6ACB-388D-55717F75AE5D}"/>
                  </a:ext>
                </a:extLst>
              </p:cNvPr>
              <p:cNvSpPr/>
              <p:nvPr/>
            </p:nvSpPr>
            <p:spPr>
              <a:xfrm>
                <a:off x="5237066" y="4255216"/>
                <a:ext cx="128257" cy="146679"/>
              </a:xfrm>
              <a:custGeom>
                <a:avLst/>
                <a:gdLst/>
                <a:ahLst/>
                <a:cxnLst/>
                <a:rect l="l" t="t" r="r" b="b"/>
                <a:pathLst>
                  <a:path w="2897" h="2968" extrusionOk="0">
                    <a:moveTo>
                      <a:pt x="526" y="0"/>
                    </a:moveTo>
                    <a:cubicBezTo>
                      <a:pt x="244" y="0"/>
                      <a:pt x="0" y="345"/>
                      <a:pt x="273" y="552"/>
                    </a:cubicBezTo>
                    <a:cubicBezTo>
                      <a:pt x="1075" y="1158"/>
                      <a:pt x="1719" y="1913"/>
                      <a:pt x="2188" y="2803"/>
                    </a:cubicBezTo>
                    <a:cubicBezTo>
                      <a:pt x="2249" y="2919"/>
                      <a:pt x="2345" y="2968"/>
                      <a:pt x="2444" y="2968"/>
                    </a:cubicBezTo>
                    <a:cubicBezTo>
                      <a:pt x="2665" y="2968"/>
                      <a:pt x="2897" y="2721"/>
                      <a:pt x="2759" y="2458"/>
                    </a:cubicBezTo>
                    <a:cubicBezTo>
                      <a:pt x="2267" y="1525"/>
                      <a:pt x="1581" y="711"/>
                      <a:pt x="738" y="74"/>
                    </a:cubicBezTo>
                    <a:cubicBezTo>
                      <a:pt x="670" y="22"/>
                      <a:pt x="597" y="0"/>
                      <a:pt x="526"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1" name="Google Shape;1394;p37">
                <a:extLst>
                  <a:ext uri="{FF2B5EF4-FFF2-40B4-BE49-F238E27FC236}">
                    <a16:creationId xmlns:a16="http://schemas.microsoft.com/office/drawing/2014/main" id="{C3B97975-342E-49BC-D4FA-944D941D3EE7}"/>
                  </a:ext>
                </a:extLst>
              </p:cNvPr>
              <p:cNvSpPr/>
              <p:nvPr/>
            </p:nvSpPr>
            <p:spPr>
              <a:xfrm>
                <a:off x="5749464" y="5012854"/>
                <a:ext cx="1398613" cy="614340"/>
              </a:xfrm>
              <a:custGeom>
                <a:avLst/>
                <a:gdLst/>
                <a:ahLst/>
                <a:cxnLst/>
                <a:rect l="l" t="t" r="r" b="b"/>
                <a:pathLst>
                  <a:path w="31591" h="12431" extrusionOk="0">
                    <a:moveTo>
                      <a:pt x="1472" y="0"/>
                    </a:moveTo>
                    <a:lnTo>
                      <a:pt x="0" y="7282"/>
                    </a:lnTo>
                    <a:cubicBezTo>
                      <a:pt x="0" y="7282"/>
                      <a:pt x="8286" y="11442"/>
                      <a:pt x="16848" y="12224"/>
                    </a:cubicBezTo>
                    <a:cubicBezTo>
                      <a:pt x="18458" y="12371"/>
                      <a:pt x="19985" y="12431"/>
                      <a:pt x="21402" y="12431"/>
                    </a:cubicBezTo>
                    <a:cubicBezTo>
                      <a:pt x="27516" y="12431"/>
                      <a:pt x="31591" y="11317"/>
                      <a:pt x="31591" y="11317"/>
                    </a:cubicBezTo>
                    <a:lnTo>
                      <a:pt x="30486" y="743"/>
                    </a:lnTo>
                    <a:lnTo>
                      <a:pt x="1472" y="0"/>
                    </a:ln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2" name="Google Shape;1395;p37">
                <a:extLst>
                  <a:ext uri="{FF2B5EF4-FFF2-40B4-BE49-F238E27FC236}">
                    <a16:creationId xmlns:a16="http://schemas.microsoft.com/office/drawing/2014/main" id="{63BA9306-CB7D-17AE-96F9-6BF37A3C3BB0}"/>
                  </a:ext>
                </a:extLst>
              </p:cNvPr>
              <p:cNvSpPr/>
              <p:nvPr/>
            </p:nvSpPr>
            <p:spPr>
              <a:xfrm>
                <a:off x="5882455" y="2939247"/>
                <a:ext cx="1442354" cy="1030110"/>
              </a:xfrm>
              <a:custGeom>
                <a:avLst/>
                <a:gdLst/>
                <a:ahLst/>
                <a:cxnLst/>
                <a:rect l="l" t="t" r="r" b="b"/>
                <a:pathLst>
                  <a:path w="32579" h="20844" extrusionOk="0">
                    <a:moveTo>
                      <a:pt x="15102" y="0"/>
                    </a:moveTo>
                    <a:cubicBezTo>
                      <a:pt x="14751" y="0"/>
                      <a:pt x="14390" y="17"/>
                      <a:pt x="14020" y="54"/>
                    </a:cubicBezTo>
                    <a:cubicBezTo>
                      <a:pt x="11859" y="271"/>
                      <a:pt x="9802" y="1375"/>
                      <a:pt x="8425" y="3052"/>
                    </a:cubicBezTo>
                    <a:cubicBezTo>
                      <a:pt x="8294" y="3211"/>
                      <a:pt x="8170" y="3373"/>
                      <a:pt x="8050" y="3540"/>
                    </a:cubicBezTo>
                    <a:cubicBezTo>
                      <a:pt x="7349" y="4513"/>
                      <a:pt x="6796" y="5599"/>
                      <a:pt x="6065" y="6545"/>
                    </a:cubicBezTo>
                    <a:cubicBezTo>
                      <a:pt x="5913" y="6739"/>
                      <a:pt x="5755" y="6929"/>
                      <a:pt x="5584" y="7110"/>
                    </a:cubicBezTo>
                    <a:cubicBezTo>
                      <a:pt x="4640" y="8114"/>
                      <a:pt x="3409" y="8812"/>
                      <a:pt x="2444" y="9798"/>
                    </a:cubicBezTo>
                    <a:cubicBezTo>
                      <a:pt x="699" y="11580"/>
                      <a:pt x="1" y="14296"/>
                      <a:pt x="589" y="16709"/>
                    </a:cubicBezTo>
                    <a:cubicBezTo>
                      <a:pt x="657" y="16707"/>
                      <a:pt x="724" y="16706"/>
                      <a:pt x="792" y="16706"/>
                    </a:cubicBezTo>
                    <a:cubicBezTo>
                      <a:pt x="1256" y="16706"/>
                      <a:pt x="1721" y="16759"/>
                      <a:pt x="2180" y="16851"/>
                    </a:cubicBezTo>
                    <a:cubicBezTo>
                      <a:pt x="2523" y="16357"/>
                      <a:pt x="2950" y="15921"/>
                      <a:pt x="3440" y="15570"/>
                    </a:cubicBezTo>
                    <a:lnTo>
                      <a:pt x="3440" y="15570"/>
                    </a:lnTo>
                    <a:cubicBezTo>
                      <a:pt x="3418" y="16104"/>
                      <a:pt x="3397" y="16638"/>
                      <a:pt x="3375" y="17169"/>
                    </a:cubicBezTo>
                    <a:cubicBezTo>
                      <a:pt x="3997" y="17374"/>
                      <a:pt x="4600" y="17626"/>
                      <a:pt x="5201" y="17886"/>
                    </a:cubicBezTo>
                    <a:cubicBezTo>
                      <a:pt x="5478" y="17390"/>
                      <a:pt x="5839" y="16942"/>
                      <a:pt x="6265" y="16565"/>
                    </a:cubicBezTo>
                    <a:cubicBezTo>
                      <a:pt x="6274" y="17163"/>
                      <a:pt x="6284" y="17761"/>
                      <a:pt x="6294" y="18360"/>
                    </a:cubicBezTo>
                    <a:cubicBezTo>
                      <a:pt x="6391" y="18401"/>
                      <a:pt x="6487" y="18442"/>
                      <a:pt x="6584" y="18481"/>
                    </a:cubicBezTo>
                    <a:cubicBezTo>
                      <a:pt x="9368" y="19629"/>
                      <a:pt x="12338" y="20319"/>
                      <a:pt x="15343" y="20520"/>
                    </a:cubicBezTo>
                    <a:cubicBezTo>
                      <a:pt x="16744" y="20736"/>
                      <a:pt x="18161" y="20844"/>
                      <a:pt x="19579" y="20844"/>
                    </a:cubicBezTo>
                    <a:cubicBezTo>
                      <a:pt x="21514" y="20844"/>
                      <a:pt x="23450" y="20643"/>
                      <a:pt x="25344" y="20241"/>
                    </a:cubicBezTo>
                    <a:cubicBezTo>
                      <a:pt x="25448" y="20219"/>
                      <a:pt x="25549" y="20197"/>
                      <a:pt x="25651" y="20173"/>
                    </a:cubicBezTo>
                    <a:cubicBezTo>
                      <a:pt x="25770" y="19586"/>
                      <a:pt x="25887" y="19002"/>
                      <a:pt x="26006" y="18415"/>
                    </a:cubicBezTo>
                    <a:cubicBezTo>
                      <a:pt x="26357" y="18862"/>
                      <a:pt x="26631" y="19369"/>
                      <a:pt x="26813" y="19907"/>
                    </a:cubicBezTo>
                    <a:cubicBezTo>
                      <a:pt x="27450" y="19760"/>
                      <a:pt x="28089" y="19621"/>
                      <a:pt x="28737" y="19532"/>
                    </a:cubicBezTo>
                    <a:cubicBezTo>
                      <a:pt x="28814" y="19003"/>
                      <a:pt x="28889" y="18476"/>
                      <a:pt x="28965" y="17949"/>
                    </a:cubicBezTo>
                    <a:cubicBezTo>
                      <a:pt x="29382" y="18381"/>
                      <a:pt x="29722" y="18888"/>
                      <a:pt x="29971" y="19436"/>
                    </a:cubicBezTo>
                    <a:cubicBezTo>
                      <a:pt x="30012" y="19435"/>
                      <a:pt x="30053" y="19435"/>
                      <a:pt x="30093" y="19435"/>
                    </a:cubicBezTo>
                    <a:cubicBezTo>
                      <a:pt x="30589" y="19435"/>
                      <a:pt x="31081" y="19479"/>
                      <a:pt x="31561" y="19585"/>
                    </a:cubicBezTo>
                    <a:cubicBezTo>
                      <a:pt x="32578" y="17319"/>
                      <a:pt x="32382" y="14520"/>
                      <a:pt x="30990" y="12453"/>
                    </a:cubicBezTo>
                    <a:cubicBezTo>
                      <a:pt x="30219" y="11309"/>
                      <a:pt x="29136" y="10398"/>
                      <a:pt x="28389" y="9237"/>
                    </a:cubicBezTo>
                    <a:cubicBezTo>
                      <a:pt x="28344" y="9167"/>
                      <a:pt x="28300" y="9094"/>
                      <a:pt x="28257" y="9023"/>
                    </a:cubicBezTo>
                    <a:cubicBezTo>
                      <a:pt x="27810" y="8272"/>
                      <a:pt x="27500" y="7450"/>
                      <a:pt x="27178" y="6632"/>
                    </a:cubicBezTo>
                    <a:lnTo>
                      <a:pt x="27178" y="6630"/>
                    </a:lnTo>
                    <a:cubicBezTo>
                      <a:pt x="26926" y="5984"/>
                      <a:pt x="26667" y="5341"/>
                      <a:pt x="26332" y="4734"/>
                    </a:cubicBezTo>
                    <a:cubicBezTo>
                      <a:pt x="25466" y="3172"/>
                      <a:pt x="24093" y="1879"/>
                      <a:pt x="22261" y="1645"/>
                    </a:cubicBezTo>
                    <a:cubicBezTo>
                      <a:pt x="22069" y="1621"/>
                      <a:pt x="21872" y="1607"/>
                      <a:pt x="21670" y="1607"/>
                    </a:cubicBezTo>
                    <a:cubicBezTo>
                      <a:pt x="21625" y="1607"/>
                      <a:pt x="21580" y="1608"/>
                      <a:pt x="21534" y="1609"/>
                    </a:cubicBezTo>
                    <a:cubicBezTo>
                      <a:pt x="21365" y="1613"/>
                      <a:pt x="21191" y="1626"/>
                      <a:pt x="21013" y="1648"/>
                    </a:cubicBezTo>
                    <a:cubicBezTo>
                      <a:pt x="21013" y="1648"/>
                      <a:pt x="20846" y="1536"/>
                      <a:pt x="20535" y="1369"/>
                    </a:cubicBezTo>
                    <a:cubicBezTo>
                      <a:pt x="20294" y="1239"/>
                      <a:pt x="19961" y="1075"/>
                      <a:pt x="19556" y="905"/>
                    </a:cubicBezTo>
                    <a:cubicBezTo>
                      <a:pt x="18504" y="469"/>
                      <a:pt x="16946" y="0"/>
                      <a:pt x="15102" y="0"/>
                    </a:cubicBezTo>
                    <a:close/>
                  </a:path>
                </a:pathLst>
              </a:custGeom>
              <a:solidFill>
                <a:srgbClr val="783F0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3" name="Google Shape;1396;p37">
                <a:extLst>
                  <a:ext uri="{FF2B5EF4-FFF2-40B4-BE49-F238E27FC236}">
                    <a16:creationId xmlns:a16="http://schemas.microsoft.com/office/drawing/2014/main" id="{465B34F6-F933-9178-62A9-E4954B37C3CC}"/>
                  </a:ext>
                </a:extLst>
              </p:cNvPr>
              <p:cNvSpPr/>
              <p:nvPr/>
            </p:nvSpPr>
            <p:spPr>
              <a:xfrm>
                <a:off x="6031871" y="3410750"/>
                <a:ext cx="174257" cy="412459"/>
              </a:xfrm>
              <a:custGeom>
                <a:avLst/>
                <a:gdLst/>
                <a:ahLst/>
                <a:cxnLst/>
                <a:rect l="l" t="t" r="r" b="b"/>
                <a:pathLst>
                  <a:path w="3936" h="8346" extrusionOk="0">
                    <a:moveTo>
                      <a:pt x="3936" y="0"/>
                    </a:moveTo>
                    <a:lnTo>
                      <a:pt x="3936" y="0"/>
                    </a:lnTo>
                    <a:cubicBezTo>
                      <a:pt x="1026" y="1912"/>
                      <a:pt x="65" y="6029"/>
                      <a:pt x="65" y="6029"/>
                    </a:cubicBezTo>
                    <a:cubicBezTo>
                      <a:pt x="43" y="6563"/>
                      <a:pt x="23" y="7097"/>
                      <a:pt x="0" y="7630"/>
                    </a:cubicBezTo>
                    <a:cubicBezTo>
                      <a:pt x="622" y="7833"/>
                      <a:pt x="1225" y="8085"/>
                      <a:pt x="1826" y="8345"/>
                    </a:cubicBezTo>
                    <a:cubicBezTo>
                      <a:pt x="2103" y="7850"/>
                      <a:pt x="2464" y="7401"/>
                      <a:pt x="2890" y="7024"/>
                    </a:cubicBezTo>
                    <a:lnTo>
                      <a:pt x="3936" y="0"/>
                    </a:lnTo>
                    <a:close/>
                  </a:path>
                </a:pathLst>
              </a:custGeom>
              <a:solidFill>
                <a:srgbClr val="783F0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4" name="Google Shape;1397;p37">
                <a:extLst>
                  <a:ext uri="{FF2B5EF4-FFF2-40B4-BE49-F238E27FC236}">
                    <a16:creationId xmlns:a16="http://schemas.microsoft.com/office/drawing/2014/main" id="{E8D0BD30-4DB2-B955-2CE2-C137E4866A50}"/>
                  </a:ext>
                </a:extLst>
              </p:cNvPr>
              <p:cNvSpPr/>
              <p:nvPr/>
            </p:nvSpPr>
            <p:spPr>
              <a:xfrm>
                <a:off x="6976137" y="3554509"/>
                <a:ext cx="188645" cy="368574"/>
              </a:xfrm>
              <a:custGeom>
                <a:avLst/>
                <a:gdLst/>
                <a:ahLst/>
                <a:cxnLst/>
                <a:rect l="l" t="t" r="r" b="b"/>
                <a:pathLst>
                  <a:path w="4261" h="7458" extrusionOk="0">
                    <a:moveTo>
                      <a:pt x="1" y="1"/>
                    </a:moveTo>
                    <a:cubicBezTo>
                      <a:pt x="1" y="1"/>
                      <a:pt x="1316" y="3111"/>
                      <a:pt x="1302" y="5965"/>
                    </a:cubicBezTo>
                    <a:cubicBezTo>
                      <a:pt x="1653" y="6412"/>
                      <a:pt x="1927" y="6919"/>
                      <a:pt x="2109" y="7457"/>
                    </a:cubicBezTo>
                    <a:cubicBezTo>
                      <a:pt x="2746" y="7310"/>
                      <a:pt x="3385" y="7171"/>
                      <a:pt x="4033" y="7082"/>
                    </a:cubicBezTo>
                    <a:cubicBezTo>
                      <a:pt x="4110" y="6553"/>
                      <a:pt x="4185" y="6026"/>
                      <a:pt x="4261" y="5499"/>
                    </a:cubicBezTo>
                    <a:cubicBezTo>
                      <a:pt x="4261" y="5499"/>
                      <a:pt x="3076" y="858"/>
                      <a:pt x="1" y="1"/>
                    </a:cubicBezTo>
                    <a:close/>
                  </a:path>
                </a:pathLst>
              </a:custGeom>
              <a:solidFill>
                <a:srgbClr val="783F0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5" name="Google Shape;1398;p37">
                <a:extLst>
                  <a:ext uri="{FF2B5EF4-FFF2-40B4-BE49-F238E27FC236}">
                    <a16:creationId xmlns:a16="http://schemas.microsoft.com/office/drawing/2014/main" id="{DE4FA4F6-4AD4-F804-627B-8699D896C50C}"/>
                  </a:ext>
                </a:extLst>
              </p:cNvPr>
              <p:cNvSpPr/>
              <p:nvPr/>
            </p:nvSpPr>
            <p:spPr>
              <a:xfrm>
                <a:off x="5927966" y="4014103"/>
                <a:ext cx="1193897" cy="491581"/>
              </a:xfrm>
              <a:custGeom>
                <a:avLst/>
                <a:gdLst/>
                <a:ahLst/>
                <a:cxnLst/>
                <a:rect l="l" t="t" r="r" b="b"/>
                <a:pathLst>
                  <a:path w="26967" h="9947" extrusionOk="0">
                    <a:moveTo>
                      <a:pt x="8804" y="0"/>
                    </a:moveTo>
                    <a:cubicBezTo>
                      <a:pt x="8551" y="0"/>
                      <a:pt x="8292" y="9"/>
                      <a:pt x="8027" y="27"/>
                    </a:cubicBezTo>
                    <a:cubicBezTo>
                      <a:pt x="7768" y="46"/>
                      <a:pt x="7506" y="100"/>
                      <a:pt x="7241" y="186"/>
                    </a:cubicBezTo>
                    <a:cubicBezTo>
                      <a:pt x="6368" y="467"/>
                      <a:pt x="5464" y="1083"/>
                      <a:pt x="4606" y="1847"/>
                    </a:cubicBezTo>
                    <a:cubicBezTo>
                      <a:pt x="3715" y="2638"/>
                      <a:pt x="2872" y="3585"/>
                      <a:pt x="2156" y="4475"/>
                    </a:cubicBezTo>
                    <a:cubicBezTo>
                      <a:pt x="2070" y="4584"/>
                      <a:pt x="1985" y="4690"/>
                      <a:pt x="1902" y="4797"/>
                    </a:cubicBezTo>
                    <a:cubicBezTo>
                      <a:pt x="1407" y="5428"/>
                      <a:pt x="985" y="6016"/>
                      <a:pt x="664" y="6480"/>
                    </a:cubicBezTo>
                    <a:cubicBezTo>
                      <a:pt x="244" y="7088"/>
                      <a:pt x="0" y="7483"/>
                      <a:pt x="0" y="7483"/>
                    </a:cubicBezTo>
                    <a:lnTo>
                      <a:pt x="26967" y="9947"/>
                    </a:lnTo>
                    <a:cubicBezTo>
                      <a:pt x="26967" y="9947"/>
                      <a:pt x="26547" y="8873"/>
                      <a:pt x="25844" y="7471"/>
                    </a:cubicBezTo>
                    <a:cubicBezTo>
                      <a:pt x="25511" y="6806"/>
                      <a:pt x="25113" y="6066"/>
                      <a:pt x="24666" y="5335"/>
                    </a:cubicBezTo>
                    <a:cubicBezTo>
                      <a:pt x="24440" y="4964"/>
                      <a:pt x="24201" y="4596"/>
                      <a:pt x="23952" y="4240"/>
                    </a:cubicBezTo>
                    <a:cubicBezTo>
                      <a:pt x="23341" y="3368"/>
                      <a:pt x="22667" y="2567"/>
                      <a:pt x="21954" y="1990"/>
                    </a:cubicBezTo>
                    <a:cubicBezTo>
                      <a:pt x="21459" y="1589"/>
                      <a:pt x="20945" y="1295"/>
                      <a:pt x="20424" y="1161"/>
                    </a:cubicBezTo>
                    <a:cubicBezTo>
                      <a:pt x="20001" y="1052"/>
                      <a:pt x="19587" y="973"/>
                      <a:pt x="19187" y="916"/>
                    </a:cubicBezTo>
                    <a:cubicBezTo>
                      <a:pt x="18615" y="836"/>
                      <a:pt x="18070" y="803"/>
                      <a:pt x="17565" y="803"/>
                    </a:cubicBezTo>
                    <a:cubicBezTo>
                      <a:pt x="15731" y="803"/>
                      <a:pt x="14410" y="1227"/>
                      <a:pt x="14160" y="1313"/>
                    </a:cubicBezTo>
                    <a:cubicBezTo>
                      <a:pt x="14151" y="1308"/>
                      <a:pt x="14142" y="1303"/>
                      <a:pt x="14130" y="1296"/>
                    </a:cubicBezTo>
                    <a:cubicBezTo>
                      <a:pt x="13735" y="1078"/>
                      <a:pt x="11647" y="0"/>
                      <a:pt x="8804" y="0"/>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6" name="Google Shape;1399;p37">
                <a:extLst>
                  <a:ext uri="{FF2B5EF4-FFF2-40B4-BE49-F238E27FC236}">
                    <a16:creationId xmlns:a16="http://schemas.microsoft.com/office/drawing/2014/main" id="{74FF4362-1BDE-4884-F3DB-993434339998}"/>
                  </a:ext>
                </a:extLst>
              </p:cNvPr>
              <p:cNvSpPr/>
              <p:nvPr/>
            </p:nvSpPr>
            <p:spPr>
              <a:xfrm>
                <a:off x="5927966" y="4059321"/>
                <a:ext cx="1193897" cy="446361"/>
              </a:xfrm>
              <a:custGeom>
                <a:avLst/>
                <a:gdLst/>
                <a:ahLst/>
                <a:cxnLst/>
                <a:rect l="l" t="t" r="r" b="b"/>
                <a:pathLst>
                  <a:path w="26967" h="9032" extrusionOk="0">
                    <a:moveTo>
                      <a:pt x="19187" y="1"/>
                    </a:moveTo>
                    <a:cubicBezTo>
                      <a:pt x="18657" y="305"/>
                      <a:pt x="18115" y="592"/>
                      <a:pt x="17567" y="863"/>
                    </a:cubicBezTo>
                    <a:cubicBezTo>
                      <a:pt x="16130" y="1570"/>
                      <a:pt x="14637" y="2163"/>
                      <a:pt x="13105" y="2634"/>
                    </a:cubicBezTo>
                    <a:cubicBezTo>
                      <a:pt x="10391" y="3470"/>
                      <a:pt x="7558" y="3927"/>
                      <a:pt x="4721" y="3970"/>
                    </a:cubicBezTo>
                    <a:lnTo>
                      <a:pt x="4717" y="3969"/>
                    </a:lnTo>
                    <a:cubicBezTo>
                      <a:pt x="4607" y="3971"/>
                      <a:pt x="4497" y="3973"/>
                      <a:pt x="4386" y="3973"/>
                    </a:cubicBezTo>
                    <a:cubicBezTo>
                      <a:pt x="4338" y="3973"/>
                      <a:pt x="4291" y="3973"/>
                      <a:pt x="4243" y="3973"/>
                    </a:cubicBezTo>
                    <a:cubicBezTo>
                      <a:pt x="3462" y="3973"/>
                      <a:pt x="2681" y="3943"/>
                      <a:pt x="1902" y="3882"/>
                    </a:cubicBezTo>
                    <a:cubicBezTo>
                      <a:pt x="1407" y="4513"/>
                      <a:pt x="985" y="5101"/>
                      <a:pt x="664" y="5565"/>
                    </a:cubicBezTo>
                    <a:cubicBezTo>
                      <a:pt x="244" y="6173"/>
                      <a:pt x="0" y="6568"/>
                      <a:pt x="0" y="6568"/>
                    </a:cubicBezTo>
                    <a:lnTo>
                      <a:pt x="26967" y="9032"/>
                    </a:lnTo>
                    <a:cubicBezTo>
                      <a:pt x="26967" y="9032"/>
                      <a:pt x="26547" y="7958"/>
                      <a:pt x="25844" y="6556"/>
                    </a:cubicBezTo>
                    <a:cubicBezTo>
                      <a:pt x="25511" y="5891"/>
                      <a:pt x="25113" y="5151"/>
                      <a:pt x="24666" y="4420"/>
                    </a:cubicBezTo>
                    <a:cubicBezTo>
                      <a:pt x="24440" y="4049"/>
                      <a:pt x="24201" y="3681"/>
                      <a:pt x="23952" y="3325"/>
                    </a:cubicBezTo>
                    <a:cubicBezTo>
                      <a:pt x="23341" y="2453"/>
                      <a:pt x="22667" y="1652"/>
                      <a:pt x="21954" y="1075"/>
                    </a:cubicBezTo>
                    <a:cubicBezTo>
                      <a:pt x="21459" y="674"/>
                      <a:pt x="20945" y="380"/>
                      <a:pt x="20424" y="246"/>
                    </a:cubicBezTo>
                    <a:cubicBezTo>
                      <a:pt x="20001" y="137"/>
                      <a:pt x="19587" y="58"/>
                      <a:pt x="19187" y="1"/>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7" name="Google Shape;1400;p37">
                <a:extLst>
                  <a:ext uri="{FF2B5EF4-FFF2-40B4-BE49-F238E27FC236}">
                    <a16:creationId xmlns:a16="http://schemas.microsoft.com/office/drawing/2014/main" id="{E5ABC87E-3F24-9E3E-2441-185B3917DE45}"/>
                  </a:ext>
                </a:extLst>
              </p:cNvPr>
              <p:cNvSpPr/>
              <p:nvPr/>
            </p:nvSpPr>
            <p:spPr>
              <a:xfrm>
                <a:off x="6453557" y="3979361"/>
                <a:ext cx="218175" cy="121820"/>
              </a:xfrm>
              <a:custGeom>
                <a:avLst/>
                <a:gdLst/>
                <a:ahLst/>
                <a:cxnLst/>
                <a:rect l="l" t="t" r="r" b="b"/>
                <a:pathLst>
                  <a:path w="4928" h="2465" extrusionOk="0">
                    <a:moveTo>
                      <a:pt x="555" y="1"/>
                    </a:moveTo>
                    <a:lnTo>
                      <a:pt x="1" y="1516"/>
                    </a:lnTo>
                    <a:cubicBezTo>
                      <a:pt x="1" y="1516"/>
                      <a:pt x="475" y="2258"/>
                      <a:pt x="2401" y="2435"/>
                    </a:cubicBezTo>
                    <a:cubicBezTo>
                      <a:pt x="2632" y="2456"/>
                      <a:pt x="2843" y="2465"/>
                      <a:pt x="3037" y="2465"/>
                    </a:cubicBezTo>
                    <a:cubicBezTo>
                      <a:pt x="4461" y="2465"/>
                      <a:pt x="4927" y="1966"/>
                      <a:pt x="4927" y="1966"/>
                    </a:cubicBezTo>
                    <a:lnTo>
                      <a:pt x="4654" y="375"/>
                    </a:lnTo>
                    <a:cubicBezTo>
                      <a:pt x="4422" y="387"/>
                      <a:pt x="4187" y="393"/>
                      <a:pt x="3950" y="393"/>
                    </a:cubicBezTo>
                    <a:cubicBezTo>
                      <a:pt x="3505" y="393"/>
                      <a:pt x="3052" y="372"/>
                      <a:pt x="2593" y="329"/>
                    </a:cubicBezTo>
                    <a:cubicBezTo>
                      <a:pt x="1889" y="266"/>
                      <a:pt x="1207" y="156"/>
                      <a:pt x="555"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8" name="Google Shape;1401;p37">
                <a:extLst>
                  <a:ext uri="{FF2B5EF4-FFF2-40B4-BE49-F238E27FC236}">
                    <a16:creationId xmlns:a16="http://schemas.microsoft.com/office/drawing/2014/main" id="{611174B6-6208-7D2B-0BB1-40FBD6D469B1}"/>
                  </a:ext>
                </a:extLst>
              </p:cNvPr>
              <p:cNvSpPr/>
              <p:nvPr/>
            </p:nvSpPr>
            <p:spPr>
              <a:xfrm>
                <a:off x="6453557" y="3979361"/>
                <a:ext cx="206088" cy="84854"/>
              </a:xfrm>
              <a:custGeom>
                <a:avLst/>
                <a:gdLst/>
                <a:ahLst/>
                <a:cxnLst/>
                <a:rect l="l" t="t" r="r" b="b"/>
                <a:pathLst>
                  <a:path w="4655" h="1717" extrusionOk="0">
                    <a:moveTo>
                      <a:pt x="555" y="1"/>
                    </a:moveTo>
                    <a:lnTo>
                      <a:pt x="1" y="1516"/>
                    </a:lnTo>
                    <a:cubicBezTo>
                      <a:pt x="453" y="1658"/>
                      <a:pt x="888" y="1716"/>
                      <a:pt x="1299" y="1716"/>
                    </a:cubicBezTo>
                    <a:cubicBezTo>
                      <a:pt x="3263" y="1716"/>
                      <a:pt x="4654" y="375"/>
                      <a:pt x="4654" y="375"/>
                    </a:cubicBezTo>
                    <a:lnTo>
                      <a:pt x="555" y="1"/>
                    </a:ln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9" name="Google Shape;1402;p37">
                <a:extLst>
                  <a:ext uri="{FF2B5EF4-FFF2-40B4-BE49-F238E27FC236}">
                    <a16:creationId xmlns:a16="http://schemas.microsoft.com/office/drawing/2014/main" id="{8A80A6D7-15CF-1006-DDE3-DF1FC1EC8A04}"/>
                  </a:ext>
                </a:extLst>
              </p:cNvPr>
              <p:cNvSpPr/>
              <p:nvPr/>
            </p:nvSpPr>
            <p:spPr>
              <a:xfrm>
                <a:off x="6030056" y="3329802"/>
                <a:ext cx="220389" cy="387601"/>
              </a:xfrm>
              <a:custGeom>
                <a:avLst/>
                <a:gdLst/>
                <a:ahLst/>
                <a:cxnLst/>
                <a:rect l="l" t="t" r="r" b="b"/>
                <a:pathLst>
                  <a:path w="4978" h="7843" extrusionOk="0">
                    <a:moveTo>
                      <a:pt x="4978" y="1506"/>
                    </a:moveTo>
                    <a:lnTo>
                      <a:pt x="4978" y="1507"/>
                    </a:lnTo>
                    <a:lnTo>
                      <a:pt x="4978" y="1507"/>
                    </a:lnTo>
                    <a:cubicBezTo>
                      <a:pt x="4978" y="1507"/>
                      <a:pt x="4978" y="1507"/>
                      <a:pt x="4978" y="1507"/>
                    </a:cubicBezTo>
                    <a:lnTo>
                      <a:pt x="4978" y="1506"/>
                    </a:lnTo>
                    <a:close/>
                    <a:moveTo>
                      <a:pt x="2912" y="1"/>
                    </a:moveTo>
                    <a:cubicBezTo>
                      <a:pt x="2660" y="1"/>
                      <a:pt x="2408" y="44"/>
                      <a:pt x="2171" y="130"/>
                    </a:cubicBezTo>
                    <a:cubicBezTo>
                      <a:pt x="2101" y="155"/>
                      <a:pt x="2033" y="183"/>
                      <a:pt x="1969" y="215"/>
                    </a:cubicBezTo>
                    <a:cubicBezTo>
                      <a:pt x="1139" y="617"/>
                      <a:pt x="614" y="1513"/>
                      <a:pt x="361" y="2415"/>
                    </a:cubicBezTo>
                    <a:cubicBezTo>
                      <a:pt x="1" y="3705"/>
                      <a:pt x="98" y="5159"/>
                      <a:pt x="831" y="6279"/>
                    </a:cubicBezTo>
                    <a:cubicBezTo>
                      <a:pt x="1437" y="7204"/>
                      <a:pt x="2514" y="7834"/>
                      <a:pt x="3602" y="7843"/>
                    </a:cubicBezTo>
                    <a:lnTo>
                      <a:pt x="3605" y="7843"/>
                    </a:lnTo>
                    <a:cubicBezTo>
                      <a:pt x="3615" y="7843"/>
                      <a:pt x="3624" y="7843"/>
                      <a:pt x="3634" y="7843"/>
                    </a:cubicBezTo>
                    <a:cubicBezTo>
                      <a:pt x="3853" y="7843"/>
                      <a:pt x="4073" y="7814"/>
                      <a:pt x="4290" y="7761"/>
                    </a:cubicBezTo>
                    <a:lnTo>
                      <a:pt x="4978" y="1507"/>
                    </a:lnTo>
                    <a:lnTo>
                      <a:pt x="4978" y="1507"/>
                    </a:lnTo>
                    <a:cubicBezTo>
                      <a:pt x="4802" y="952"/>
                      <a:pt x="4392" y="476"/>
                      <a:pt x="3869" y="220"/>
                    </a:cubicBezTo>
                    <a:cubicBezTo>
                      <a:pt x="3572" y="75"/>
                      <a:pt x="3242" y="1"/>
                      <a:pt x="2912"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0" name="Google Shape;1403;p37">
                <a:extLst>
                  <a:ext uri="{FF2B5EF4-FFF2-40B4-BE49-F238E27FC236}">
                    <a16:creationId xmlns:a16="http://schemas.microsoft.com/office/drawing/2014/main" id="{74E4AEF7-41C4-D385-C295-A31FF5BE65E0}"/>
                  </a:ext>
                </a:extLst>
              </p:cNvPr>
              <p:cNvSpPr/>
              <p:nvPr/>
            </p:nvSpPr>
            <p:spPr>
              <a:xfrm>
                <a:off x="6060161" y="3416631"/>
                <a:ext cx="92618" cy="249818"/>
              </a:xfrm>
              <a:custGeom>
                <a:avLst/>
                <a:gdLst/>
                <a:ahLst/>
                <a:cxnLst/>
                <a:rect l="l" t="t" r="r" b="b"/>
                <a:pathLst>
                  <a:path w="2092" h="5055" extrusionOk="0">
                    <a:moveTo>
                      <a:pt x="885" y="1"/>
                    </a:moveTo>
                    <a:cubicBezTo>
                      <a:pt x="877" y="1"/>
                      <a:pt x="868" y="1"/>
                      <a:pt x="859" y="2"/>
                    </a:cubicBezTo>
                    <a:cubicBezTo>
                      <a:pt x="338" y="40"/>
                      <a:pt x="0" y="1202"/>
                      <a:pt x="104" y="2597"/>
                    </a:cubicBezTo>
                    <a:cubicBezTo>
                      <a:pt x="206" y="3969"/>
                      <a:pt x="696" y="5054"/>
                      <a:pt x="1208" y="5054"/>
                    </a:cubicBezTo>
                    <a:cubicBezTo>
                      <a:pt x="1217" y="5054"/>
                      <a:pt x="1225" y="5054"/>
                      <a:pt x="1234" y="5053"/>
                    </a:cubicBezTo>
                    <a:cubicBezTo>
                      <a:pt x="1754" y="5014"/>
                      <a:pt x="2091" y="3852"/>
                      <a:pt x="1987" y="2457"/>
                    </a:cubicBezTo>
                    <a:cubicBezTo>
                      <a:pt x="1886" y="1086"/>
                      <a:pt x="1395" y="1"/>
                      <a:pt x="885"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1" name="Google Shape;1404;p37">
                <a:extLst>
                  <a:ext uri="{FF2B5EF4-FFF2-40B4-BE49-F238E27FC236}">
                    <a16:creationId xmlns:a16="http://schemas.microsoft.com/office/drawing/2014/main" id="{51187473-1A5F-7C10-B5B9-F9B40B4B1E33}"/>
                  </a:ext>
                </a:extLst>
              </p:cNvPr>
              <p:cNvSpPr/>
              <p:nvPr/>
            </p:nvSpPr>
            <p:spPr>
              <a:xfrm>
                <a:off x="6101643" y="3406401"/>
                <a:ext cx="57156" cy="259307"/>
              </a:xfrm>
              <a:custGeom>
                <a:avLst/>
                <a:gdLst/>
                <a:ahLst/>
                <a:cxnLst/>
                <a:rect l="l" t="t" r="r" b="b"/>
                <a:pathLst>
                  <a:path w="1291" h="5247" extrusionOk="0">
                    <a:moveTo>
                      <a:pt x="85" y="1"/>
                    </a:moveTo>
                    <a:cubicBezTo>
                      <a:pt x="63" y="1"/>
                      <a:pt x="43" y="10"/>
                      <a:pt x="28" y="27"/>
                    </a:cubicBezTo>
                    <a:cubicBezTo>
                      <a:pt x="1" y="58"/>
                      <a:pt x="5" y="104"/>
                      <a:pt x="36" y="131"/>
                    </a:cubicBezTo>
                    <a:cubicBezTo>
                      <a:pt x="323" y="374"/>
                      <a:pt x="539" y="731"/>
                      <a:pt x="715" y="1256"/>
                    </a:cubicBezTo>
                    <a:cubicBezTo>
                      <a:pt x="1140" y="2518"/>
                      <a:pt x="1117" y="3900"/>
                      <a:pt x="649" y="5147"/>
                    </a:cubicBezTo>
                    <a:cubicBezTo>
                      <a:pt x="635" y="5185"/>
                      <a:pt x="654" y="5228"/>
                      <a:pt x="692" y="5242"/>
                    </a:cubicBezTo>
                    <a:cubicBezTo>
                      <a:pt x="698" y="5245"/>
                      <a:pt x="705" y="5246"/>
                      <a:pt x="711" y="5246"/>
                    </a:cubicBezTo>
                    <a:cubicBezTo>
                      <a:pt x="713" y="5246"/>
                      <a:pt x="715" y="5246"/>
                      <a:pt x="717" y="5246"/>
                    </a:cubicBezTo>
                    <a:cubicBezTo>
                      <a:pt x="748" y="5246"/>
                      <a:pt x="776" y="5228"/>
                      <a:pt x="787" y="5199"/>
                    </a:cubicBezTo>
                    <a:cubicBezTo>
                      <a:pt x="1266" y="3920"/>
                      <a:pt x="1291" y="2503"/>
                      <a:pt x="854" y="1209"/>
                    </a:cubicBezTo>
                    <a:cubicBezTo>
                      <a:pt x="668" y="658"/>
                      <a:pt x="439" y="279"/>
                      <a:pt x="132" y="18"/>
                    </a:cubicBezTo>
                    <a:cubicBezTo>
                      <a:pt x="118" y="6"/>
                      <a:pt x="101" y="1"/>
                      <a:pt x="85" y="1"/>
                    </a:cubicBezTo>
                    <a:close/>
                  </a:path>
                </a:pathLst>
              </a:custGeom>
              <a:solidFill>
                <a:srgbClr val="000000">
                  <a:alpha val="3608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2" name="Google Shape;1405;p37">
                <a:extLst>
                  <a:ext uri="{FF2B5EF4-FFF2-40B4-BE49-F238E27FC236}">
                    <a16:creationId xmlns:a16="http://schemas.microsoft.com/office/drawing/2014/main" id="{E10DB6B5-5F9A-DB3F-F619-F95E0F1CDF96}"/>
                  </a:ext>
                </a:extLst>
              </p:cNvPr>
              <p:cNvSpPr/>
              <p:nvPr/>
            </p:nvSpPr>
            <p:spPr>
              <a:xfrm>
                <a:off x="6084687" y="3539931"/>
                <a:ext cx="67516" cy="74081"/>
              </a:xfrm>
              <a:custGeom>
                <a:avLst/>
                <a:gdLst/>
                <a:ahLst/>
                <a:cxnLst/>
                <a:rect l="l" t="t" r="r" b="b"/>
                <a:pathLst>
                  <a:path w="1525" h="1499" extrusionOk="0">
                    <a:moveTo>
                      <a:pt x="1440" y="0"/>
                    </a:moveTo>
                    <a:cubicBezTo>
                      <a:pt x="1429" y="0"/>
                      <a:pt x="1417" y="3"/>
                      <a:pt x="1406" y="8"/>
                    </a:cubicBezTo>
                    <a:cubicBezTo>
                      <a:pt x="815" y="310"/>
                      <a:pt x="323" y="801"/>
                      <a:pt x="20" y="1390"/>
                    </a:cubicBezTo>
                    <a:cubicBezTo>
                      <a:pt x="1" y="1427"/>
                      <a:pt x="15" y="1471"/>
                      <a:pt x="51" y="1490"/>
                    </a:cubicBezTo>
                    <a:cubicBezTo>
                      <a:pt x="60" y="1494"/>
                      <a:pt x="70" y="1497"/>
                      <a:pt x="79" y="1498"/>
                    </a:cubicBezTo>
                    <a:cubicBezTo>
                      <a:pt x="81" y="1498"/>
                      <a:pt x="83" y="1499"/>
                      <a:pt x="85" y="1499"/>
                    </a:cubicBezTo>
                    <a:cubicBezTo>
                      <a:pt x="111" y="1499"/>
                      <a:pt x="138" y="1483"/>
                      <a:pt x="150" y="1458"/>
                    </a:cubicBezTo>
                    <a:cubicBezTo>
                      <a:pt x="440" y="894"/>
                      <a:pt x="910" y="427"/>
                      <a:pt x="1474" y="140"/>
                    </a:cubicBezTo>
                    <a:cubicBezTo>
                      <a:pt x="1510" y="120"/>
                      <a:pt x="1524" y="76"/>
                      <a:pt x="1505" y="40"/>
                    </a:cubicBezTo>
                    <a:cubicBezTo>
                      <a:pt x="1492" y="14"/>
                      <a:pt x="1467" y="0"/>
                      <a:pt x="1440" y="0"/>
                    </a:cubicBezTo>
                    <a:close/>
                  </a:path>
                </a:pathLst>
              </a:custGeom>
              <a:solidFill>
                <a:srgbClr val="000000">
                  <a:alpha val="3608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3" name="Google Shape;1406;p37">
                <a:extLst>
                  <a:ext uri="{FF2B5EF4-FFF2-40B4-BE49-F238E27FC236}">
                    <a16:creationId xmlns:a16="http://schemas.microsoft.com/office/drawing/2014/main" id="{6A6A6C56-163E-C696-E99C-2D2E3D34EFBF}"/>
                  </a:ext>
                </a:extLst>
              </p:cNvPr>
              <p:cNvSpPr/>
              <p:nvPr/>
            </p:nvSpPr>
            <p:spPr>
              <a:xfrm>
                <a:off x="6116917" y="3329802"/>
                <a:ext cx="133526" cy="387601"/>
              </a:xfrm>
              <a:custGeom>
                <a:avLst/>
                <a:gdLst/>
                <a:ahLst/>
                <a:cxnLst/>
                <a:rect l="l" t="t" r="r" b="b"/>
                <a:pathLst>
                  <a:path w="3016" h="7843" extrusionOk="0">
                    <a:moveTo>
                      <a:pt x="950" y="1"/>
                    </a:moveTo>
                    <a:cubicBezTo>
                      <a:pt x="698" y="1"/>
                      <a:pt x="446" y="44"/>
                      <a:pt x="209" y="130"/>
                    </a:cubicBezTo>
                    <a:cubicBezTo>
                      <a:pt x="139" y="155"/>
                      <a:pt x="71" y="183"/>
                      <a:pt x="7" y="215"/>
                    </a:cubicBezTo>
                    <a:lnTo>
                      <a:pt x="0" y="220"/>
                    </a:lnTo>
                    <a:cubicBezTo>
                      <a:pt x="1848" y="2445"/>
                      <a:pt x="1640" y="7843"/>
                      <a:pt x="1640" y="7843"/>
                    </a:cubicBezTo>
                    <a:lnTo>
                      <a:pt x="1643" y="7843"/>
                    </a:lnTo>
                    <a:cubicBezTo>
                      <a:pt x="1653" y="7843"/>
                      <a:pt x="1662" y="7843"/>
                      <a:pt x="1672" y="7843"/>
                    </a:cubicBezTo>
                    <a:cubicBezTo>
                      <a:pt x="1891" y="7843"/>
                      <a:pt x="2111" y="7814"/>
                      <a:pt x="2328" y="7761"/>
                    </a:cubicBezTo>
                    <a:lnTo>
                      <a:pt x="3016" y="1506"/>
                    </a:lnTo>
                    <a:cubicBezTo>
                      <a:pt x="2841" y="952"/>
                      <a:pt x="2430" y="476"/>
                      <a:pt x="1907" y="220"/>
                    </a:cubicBezTo>
                    <a:cubicBezTo>
                      <a:pt x="1610" y="75"/>
                      <a:pt x="1280" y="1"/>
                      <a:pt x="950"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4" name="Google Shape;1407;p37">
                <a:extLst>
                  <a:ext uri="{FF2B5EF4-FFF2-40B4-BE49-F238E27FC236}">
                    <a16:creationId xmlns:a16="http://schemas.microsoft.com/office/drawing/2014/main" id="{4B2DE9A4-82B1-F58B-5589-52B6A5987125}"/>
                  </a:ext>
                </a:extLst>
              </p:cNvPr>
              <p:cNvSpPr/>
              <p:nvPr/>
            </p:nvSpPr>
            <p:spPr>
              <a:xfrm>
                <a:off x="6958782" y="3422067"/>
                <a:ext cx="219282" cy="379002"/>
              </a:xfrm>
              <a:custGeom>
                <a:avLst/>
                <a:gdLst/>
                <a:ahLst/>
                <a:cxnLst/>
                <a:rect l="l" t="t" r="r" b="b"/>
                <a:pathLst>
                  <a:path w="4953" h="7669" extrusionOk="0">
                    <a:moveTo>
                      <a:pt x="2359" y="0"/>
                    </a:moveTo>
                    <a:cubicBezTo>
                      <a:pt x="2163" y="0"/>
                      <a:pt x="1968" y="26"/>
                      <a:pt x="1780" y="79"/>
                    </a:cubicBezTo>
                    <a:cubicBezTo>
                      <a:pt x="1219" y="236"/>
                      <a:pt x="729" y="630"/>
                      <a:pt x="456" y="1143"/>
                    </a:cubicBezTo>
                    <a:lnTo>
                      <a:pt x="0" y="7419"/>
                    </a:lnTo>
                    <a:cubicBezTo>
                      <a:pt x="211" y="7515"/>
                      <a:pt x="433" y="7584"/>
                      <a:pt x="658" y="7624"/>
                    </a:cubicBezTo>
                    <a:lnTo>
                      <a:pt x="661" y="7624"/>
                    </a:lnTo>
                    <a:cubicBezTo>
                      <a:pt x="831" y="7654"/>
                      <a:pt x="1004" y="7668"/>
                      <a:pt x="1176" y="7668"/>
                    </a:cubicBezTo>
                    <a:cubicBezTo>
                      <a:pt x="2094" y="7668"/>
                      <a:pt x="3027" y="7261"/>
                      <a:pt x="3670" y="6587"/>
                    </a:cubicBezTo>
                    <a:cubicBezTo>
                      <a:pt x="4593" y="5620"/>
                      <a:pt x="4953" y="4207"/>
                      <a:pt x="4832" y="2873"/>
                    </a:cubicBezTo>
                    <a:cubicBezTo>
                      <a:pt x="4748" y="1941"/>
                      <a:pt x="4393" y="965"/>
                      <a:pt x="3650" y="418"/>
                    </a:cubicBezTo>
                    <a:cubicBezTo>
                      <a:pt x="3592" y="376"/>
                      <a:pt x="3531" y="335"/>
                      <a:pt x="3466" y="297"/>
                    </a:cubicBezTo>
                    <a:cubicBezTo>
                      <a:pt x="3132" y="101"/>
                      <a:pt x="2745" y="0"/>
                      <a:pt x="2359" y="0"/>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5" name="Google Shape;1408;p37">
                <a:extLst>
                  <a:ext uri="{FF2B5EF4-FFF2-40B4-BE49-F238E27FC236}">
                    <a16:creationId xmlns:a16="http://schemas.microsoft.com/office/drawing/2014/main" id="{8D1F3DF3-A84D-0860-F1CD-7210AC85404A}"/>
                  </a:ext>
                </a:extLst>
              </p:cNvPr>
              <p:cNvSpPr/>
              <p:nvPr/>
            </p:nvSpPr>
            <p:spPr>
              <a:xfrm>
                <a:off x="7041880" y="3520954"/>
                <a:ext cx="112319" cy="243344"/>
              </a:xfrm>
              <a:custGeom>
                <a:avLst/>
                <a:gdLst/>
                <a:ahLst/>
                <a:cxnLst/>
                <a:rect l="l" t="t" r="r" b="b"/>
                <a:pathLst>
                  <a:path w="2537" h="4924" extrusionOk="0">
                    <a:moveTo>
                      <a:pt x="1817" y="0"/>
                    </a:moveTo>
                    <a:cubicBezTo>
                      <a:pt x="1323" y="0"/>
                      <a:pt x="688" y="951"/>
                      <a:pt x="355" y="2221"/>
                    </a:cubicBezTo>
                    <a:cubicBezTo>
                      <a:pt x="0" y="3575"/>
                      <a:pt x="121" y="4779"/>
                      <a:pt x="626" y="4911"/>
                    </a:cubicBezTo>
                    <a:cubicBezTo>
                      <a:pt x="657" y="4919"/>
                      <a:pt x="688" y="4923"/>
                      <a:pt x="719" y="4923"/>
                    </a:cubicBezTo>
                    <a:cubicBezTo>
                      <a:pt x="1213" y="4923"/>
                      <a:pt x="1849" y="3972"/>
                      <a:pt x="2182" y="2701"/>
                    </a:cubicBezTo>
                    <a:cubicBezTo>
                      <a:pt x="2537" y="1347"/>
                      <a:pt x="2415" y="143"/>
                      <a:pt x="1911" y="12"/>
                    </a:cubicBezTo>
                    <a:cubicBezTo>
                      <a:pt x="1880" y="4"/>
                      <a:pt x="1849" y="0"/>
                      <a:pt x="1817" y="0"/>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6" name="Google Shape;1409;p37">
                <a:extLst>
                  <a:ext uri="{FF2B5EF4-FFF2-40B4-BE49-F238E27FC236}">
                    <a16:creationId xmlns:a16="http://schemas.microsoft.com/office/drawing/2014/main" id="{5FBBD787-52ED-9D02-3303-BF16880386B1}"/>
                  </a:ext>
                </a:extLst>
              </p:cNvPr>
              <p:cNvSpPr/>
              <p:nvPr/>
            </p:nvSpPr>
            <p:spPr>
              <a:xfrm>
                <a:off x="7038338" y="3509983"/>
                <a:ext cx="86154" cy="249472"/>
              </a:xfrm>
              <a:custGeom>
                <a:avLst/>
                <a:gdLst/>
                <a:ahLst/>
                <a:cxnLst/>
                <a:rect l="l" t="t" r="r" b="b"/>
                <a:pathLst>
                  <a:path w="1946" h="5048" extrusionOk="0">
                    <a:moveTo>
                      <a:pt x="1861" y="1"/>
                    </a:moveTo>
                    <a:cubicBezTo>
                      <a:pt x="1848" y="1"/>
                      <a:pt x="1836" y="4"/>
                      <a:pt x="1825" y="11"/>
                    </a:cubicBezTo>
                    <a:cubicBezTo>
                      <a:pt x="1475" y="212"/>
                      <a:pt x="1180" y="542"/>
                      <a:pt x="897" y="1051"/>
                    </a:cubicBezTo>
                    <a:cubicBezTo>
                      <a:pt x="235" y="2243"/>
                      <a:pt x="1" y="3642"/>
                      <a:pt x="241" y="4986"/>
                    </a:cubicBezTo>
                    <a:cubicBezTo>
                      <a:pt x="246" y="5020"/>
                      <a:pt x="274" y="5044"/>
                      <a:pt x="306" y="5046"/>
                    </a:cubicBezTo>
                    <a:cubicBezTo>
                      <a:pt x="309" y="5047"/>
                      <a:pt x="313" y="5047"/>
                      <a:pt x="316" y="5047"/>
                    </a:cubicBezTo>
                    <a:cubicBezTo>
                      <a:pt x="319" y="5047"/>
                      <a:pt x="322" y="5047"/>
                      <a:pt x="326" y="5046"/>
                    </a:cubicBezTo>
                    <a:cubicBezTo>
                      <a:pt x="366" y="5038"/>
                      <a:pt x="393" y="5001"/>
                      <a:pt x="385" y="4960"/>
                    </a:cubicBezTo>
                    <a:cubicBezTo>
                      <a:pt x="152" y="3649"/>
                      <a:pt x="379" y="2286"/>
                      <a:pt x="1027" y="1122"/>
                    </a:cubicBezTo>
                    <a:cubicBezTo>
                      <a:pt x="1296" y="638"/>
                      <a:pt x="1573" y="325"/>
                      <a:pt x="1897" y="138"/>
                    </a:cubicBezTo>
                    <a:cubicBezTo>
                      <a:pt x="1932" y="118"/>
                      <a:pt x="1945" y="73"/>
                      <a:pt x="1925" y="38"/>
                    </a:cubicBezTo>
                    <a:cubicBezTo>
                      <a:pt x="1911" y="14"/>
                      <a:pt x="1886" y="1"/>
                      <a:pt x="1861" y="1"/>
                    </a:cubicBezTo>
                    <a:close/>
                  </a:path>
                </a:pathLst>
              </a:custGeom>
              <a:solidFill>
                <a:srgbClr val="000000">
                  <a:alpha val="3608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7" name="Google Shape;1410;p37">
                <a:extLst>
                  <a:ext uri="{FF2B5EF4-FFF2-40B4-BE49-F238E27FC236}">
                    <a16:creationId xmlns:a16="http://schemas.microsoft.com/office/drawing/2014/main" id="{C87183FE-4262-51AD-8ACE-EDE6046B03E7}"/>
                  </a:ext>
                </a:extLst>
              </p:cNvPr>
              <p:cNvSpPr/>
              <p:nvPr/>
            </p:nvSpPr>
            <p:spPr>
              <a:xfrm>
                <a:off x="7052948" y="3632591"/>
                <a:ext cx="55562" cy="85101"/>
              </a:xfrm>
              <a:custGeom>
                <a:avLst/>
                <a:gdLst/>
                <a:ahLst/>
                <a:cxnLst/>
                <a:rect l="l" t="t" r="r" b="b"/>
                <a:pathLst>
                  <a:path w="1255" h="1722" extrusionOk="0">
                    <a:moveTo>
                      <a:pt x="85" y="0"/>
                    </a:moveTo>
                    <a:cubicBezTo>
                      <a:pt x="63" y="0"/>
                      <a:pt x="41" y="10"/>
                      <a:pt x="27" y="28"/>
                    </a:cubicBezTo>
                    <a:cubicBezTo>
                      <a:pt x="1" y="61"/>
                      <a:pt x="7" y="108"/>
                      <a:pt x="40" y="132"/>
                    </a:cubicBezTo>
                    <a:cubicBezTo>
                      <a:pt x="542" y="517"/>
                      <a:pt x="919" y="1062"/>
                      <a:pt x="1101" y="1669"/>
                    </a:cubicBezTo>
                    <a:cubicBezTo>
                      <a:pt x="1110" y="1699"/>
                      <a:pt x="1136" y="1718"/>
                      <a:pt x="1165" y="1721"/>
                    </a:cubicBezTo>
                    <a:cubicBezTo>
                      <a:pt x="1167" y="1721"/>
                      <a:pt x="1170" y="1721"/>
                      <a:pt x="1172" y="1721"/>
                    </a:cubicBezTo>
                    <a:cubicBezTo>
                      <a:pt x="1179" y="1721"/>
                      <a:pt x="1187" y="1720"/>
                      <a:pt x="1193" y="1718"/>
                    </a:cubicBezTo>
                    <a:cubicBezTo>
                      <a:pt x="1232" y="1707"/>
                      <a:pt x="1254" y="1665"/>
                      <a:pt x="1243" y="1626"/>
                    </a:cubicBezTo>
                    <a:cubicBezTo>
                      <a:pt x="1052" y="991"/>
                      <a:pt x="655" y="419"/>
                      <a:pt x="129" y="15"/>
                    </a:cubicBezTo>
                    <a:cubicBezTo>
                      <a:pt x="116" y="5"/>
                      <a:pt x="100" y="0"/>
                      <a:pt x="85" y="0"/>
                    </a:cubicBezTo>
                    <a:close/>
                  </a:path>
                </a:pathLst>
              </a:custGeom>
              <a:solidFill>
                <a:srgbClr val="000000">
                  <a:alpha val="3608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8" name="Google Shape;1411;p37">
                <a:extLst>
                  <a:ext uri="{FF2B5EF4-FFF2-40B4-BE49-F238E27FC236}">
                    <a16:creationId xmlns:a16="http://schemas.microsoft.com/office/drawing/2014/main" id="{3C074312-D4DC-94A1-08B1-9E5049DC589A}"/>
                  </a:ext>
                </a:extLst>
              </p:cNvPr>
              <p:cNvSpPr/>
              <p:nvPr/>
            </p:nvSpPr>
            <p:spPr>
              <a:xfrm>
                <a:off x="6958782" y="3422067"/>
                <a:ext cx="161860" cy="376778"/>
              </a:xfrm>
              <a:custGeom>
                <a:avLst/>
                <a:gdLst/>
                <a:ahLst/>
                <a:cxnLst/>
                <a:rect l="l" t="t" r="r" b="b"/>
                <a:pathLst>
                  <a:path w="3656" h="7624" extrusionOk="0">
                    <a:moveTo>
                      <a:pt x="2359" y="0"/>
                    </a:moveTo>
                    <a:cubicBezTo>
                      <a:pt x="2164" y="0"/>
                      <a:pt x="1969" y="26"/>
                      <a:pt x="1781" y="79"/>
                    </a:cubicBezTo>
                    <a:cubicBezTo>
                      <a:pt x="1219" y="236"/>
                      <a:pt x="729" y="630"/>
                      <a:pt x="456" y="1143"/>
                    </a:cubicBezTo>
                    <a:lnTo>
                      <a:pt x="0" y="7419"/>
                    </a:lnTo>
                    <a:cubicBezTo>
                      <a:pt x="211" y="7515"/>
                      <a:pt x="433" y="7584"/>
                      <a:pt x="658" y="7624"/>
                    </a:cubicBezTo>
                    <a:lnTo>
                      <a:pt x="661" y="7624"/>
                    </a:lnTo>
                    <a:cubicBezTo>
                      <a:pt x="661" y="7624"/>
                      <a:pt x="1434" y="2277"/>
                      <a:pt x="3655" y="424"/>
                    </a:cubicBezTo>
                    <a:lnTo>
                      <a:pt x="3650" y="418"/>
                    </a:lnTo>
                    <a:cubicBezTo>
                      <a:pt x="3592" y="376"/>
                      <a:pt x="3531" y="335"/>
                      <a:pt x="3466" y="298"/>
                    </a:cubicBezTo>
                    <a:cubicBezTo>
                      <a:pt x="3133" y="102"/>
                      <a:pt x="2745" y="0"/>
                      <a:pt x="2359"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9" name="Google Shape;1412;p37">
                <a:extLst>
                  <a:ext uri="{FF2B5EF4-FFF2-40B4-BE49-F238E27FC236}">
                    <a16:creationId xmlns:a16="http://schemas.microsoft.com/office/drawing/2014/main" id="{B813DB6C-4740-1326-5B5D-3AF858DA029A}"/>
                  </a:ext>
                </a:extLst>
              </p:cNvPr>
              <p:cNvSpPr/>
              <p:nvPr/>
            </p:nvSpPr>
            <p:spPr>
              <a:xfrm>
                <a:off x="6157026" y="3105293"/>
                <a:ext cx="891294" cy="893514"/>
              </a:xfrm>
              <a:custGeom>
                <a:avLst/>
                <a:gdLst/>
                <a:ahLst/>
                <a:cxnLst/>
                <a:rect l="l" t="t" r="r" b="b"/>
                <a:pathLst>
                  <a:path w="20132" h="18080" extrusionOk="0">
                    <a:moveTo>
                      <a:pt x="10068" y="1"/>
                    </a:moveTo>
                    <a:cubicBezTo>
                      <a:pt x="5129" y="1"/>
                      <a:pt x="902" y="3869"/>
                      <a:pt x="432" y="9010"/>
                    </a:cubicBezTo>
                    <a:cubicBezTo>
                      <a:pt x="1" y="13726"/>
                      <a:pt x="2993" y="16671"/>
                      <a:pt x="7253" y="17686"/>
                    </a:cubicBezTo>
                    <a:cubicBezTo>
                      <a:pt x="7907" y="17842"/>
                      <a:pt x="8587" y="17953"/>
                      <a:pt x="9291" y="18016"/>
                    </a:cubicBezTo>
                    <a:cubicBezTo>
                      <a:pt x="9750" y="18059"/>
                      <a:pt x="10204" y="18080"/>
                      <a:pt x="10648" y="18080"/>
                    </a:cubicBezTo>
                    <a:cubicBezTo>
                      <a:pt x="10886" y="18080"/>
                      <a:pt x="11120" y="18074"/>
                      <a:pt x="11352" y="18062"/>
                    </a:cubicBezTo>
                    <a:cubicBezTo>
                      <a:pt x="15727" y="17837"/>
                      <a:pt x="19204" y="15481"/>
                      <a:pt x="19635" y="10765"/>
                    </a:cubicBezTo>
                    <a:cubicBezTo>
                      <a:pt x="20131" y="5326"/>
                      <a:pt x="16236" y="525"/>
                      <a:pt x="10934" y="40"/>
                    </a:cubicBezTo>
                    <a:cubicBezTo>
                      <a:pt x="10643" y="14"/>
                      <a:pt x="10354" y="1"/>
                      <a:pt x="10068"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0" name="Google Shape;1413;p37">
                <a:extLst>
                  <a:ext uri="{FF2B5EF4-FFF2-40B4-BE49-F238E27FC236}">
                    <a16:creationId xmlns:a16="http://schemas.microsoft.com/office/drawing/2014/main" id="{8E808FBF-B856-C313-003C-C5F0AFAC2FA8}"/>
                  </a:ext>
                </a:extLst>
              </p:cNvPr>
              <p:cNvSpPr/>
              <p:nvPr/>
            </p:nvSpPr>
            <p:spPr>
              <a:xfrm>
                <a:off x="6206079" y="3558166"/>
                <a:ext cx="210117" cy="234547"/>
              </a:xfrm>
              <a:custGeom>
                <a:avLst/>
                <a:gdLst/>
                <a:ahLst/>
                <a:cxnLst/>
                <a:rect l="l" t="t" r="r" b="b"/>
                <a:pathLst>
                  <a:path w="4746" h="4746" extrusionOk="0">
                    <a:moveTo>
                      <a:pt x="2374" y="1"/>
                    </a:moveTo>
                    <a:cubicBezTo>
                      <a:pt x="1063" y="1"/>
                      <a:pt x="1" y="1062"/>
                      <a:pt x="1" y="2372"/>
                    </a:cubicBezTo>
                    <a:cubicBezTo>
                      <a:pt x="1" y="3683"/>
                      <a:pt x="1063" y="4745"/>
                      <a:pt x="2374" y="4745"/>
                    </a:cubicBezTo>
                    <a:cubicBezTo>
                      <a:pt x="3684" y="4745"/>
                      <a:pt x="4745" y="3683"/>
                      <a:pt x="4745" y="2372"/>
                    </a:cubicBezTo>
                    <a:cubicBezTo>
                      <a:pt x="4745" y="1062"/>
                      <a:pt x="3684" y="1"/>
                      <a:pt x="2374" y="1"/>
                    </a:cubicBezTo>
                    <a:close/>
                  </a:path>
                </a:pathLst>
              </a:custGeom>
              <a:solidFill>
                <a:srgbClr val="EB667B">
                  <a:alpha val="708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1" name="Google Shape;1414;p37">
                <a:extLst>
                  <a:ext uri="{FF2B5EF4-FFF2-40B4-BE49-F238E27FC236}">
                    <a16:creationId xmlns:a16="http://schemas.microsoft.com/office/drawing/2014/main" id="{A5A28DBA-BBDB-4791-0E13-D23EE9E81CF9}"/>
                  </a:ext>
                </a:extLst>
              </p:cNvPr>
              <p:cNvSpPr/>
              <p:nvPr/>
            </p:nvSpPr>
            <p:spPr>
              <a:xfrm>
                <a:off x="6768194" y="3615492"/>
                <a:ext cx="210162" cy="234597"/>
              </a:xfrm>
              <a:custGeom>
                <a:avLst/>
                <a:gdLst/>
                <a:ahLst/>
                <a:cxnLst/>
                <a:rect l="l" t="t" r="r" b="b"/>
                <a:pathLst>
                  <a:path w="4747" h="4747" extrusionOk="0">
                    <a:moveTo>
                      <a:pt x="2374" y="0"/>
                    </a:moveTo>
                    <a:cubicBezTo>
                      <a:pt x="1063" y="0"/>
                      <a:pt x="1" y="1063"/>
                      <a:pt x="1" y="2373"/>
                    </a:cubicBezTo>
                    <a:cubicBezTo>
                      <a:pt x="1" y="3684"/>
                      <a:pt x="1063" y="4746"/>
                      <a:pt x="2374" y="4746"/>
                    </a:cubicBezTo>
                    <a:cubicBezTo>
                      <a:pt x="3685" y="4746"/>
                      <a:pt x="4747" y="3684"/>
                      <a:pt x="4747" y="2373"/>
                    </a:cubicBezTo>
                    <a:cubicBezTo>
                      <a:pt x="4747" y="1063"/>
                      <a:pt x="3685" y="0"/>
                      <a:pt x="2374" y="0"/>
                    </a:cubicBezTo>
                    <a:close/>
                  </a:path>
                </a:pathLst>
              </a:custGeom>
              <a:solidFill>
                <a:srgbClr val="EB667B">
                  <a:alpha val="708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2" name="Google Shape;1415;p37">
                <a:extLst>
                  <a:ext uri="{FF2B5EF4-FFF2-40B4-BE49-F238E27FC236}">
                    <a16:creationId xmlns:a16="http://schemas.microsoft.com/office/drawing/2014/main" id="{704D3558-82F7-5CAE-1BB9-8993C16A1989}"/>
                  </a:ext>
                </a:extLst>
              </p:cNvPr>
              <p:cNvSpPr/>
              <p:nvPr/>
            </p:nvSpPr>
            <p:spPr>
              <a:xfrm>
                <a:off x="6300200" y="3341366"/>
                <a:ext cx="210162" cy="234597"/>
              </a:xfrm>
              <a:custGeom>
                <a:avLst/>
                <a:gdLst/>
                <a:ahLst/>
                <a:cxnLst/>
                <a:rect l="l" t="t" r="r" b="b"/>
                <a:pathLst>
                  <a:path w="4747" h="4747" extrusionOk="0">
                    <a:moveTo>
                      <a:pt x="2374" y="0"/>
                    </a:moveTo>
                    <a:cubicBezTo>
                      <a:pt x="1063" y="0"/>
                      <a:pt x="1" y="1063"/>
                      <a:pt x="1" y="2373"/>
                    </a:cubicBezTo>
                    <a:cubicBezTo>
                      <a:pt x="1" y="3684"/>
                      <a:pt x="1063" y="4746"/>
                      <a:pt x="2374" y="4746"/>
                    </a:cubicBezTo>
                    <a:cubicBezTo>
                      <a:pt x="3684" y="4746"/>
                      <a:pt x="4747" y="3684"/>
                      <a:pt x="4747" y="2373"/>
                    </a:cubicBezTo>
                    <a:cubicBezTo>
                      <a:pt x="4747" y="1063"/>
                      <a:pt x="3684" y="0"/>
                      <a:pt x="2374"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3" name="Google Shape;1416;p37">
                <a:extLst>
                  <a:ext uri="{FF2B5EF4-FFF2-40B4-BE49-F238E27FC236}">
                    <a16:creationId xmlns:a16="http://schemas.microsoft.com/office/drawing/2014/main" id="{CA839B79-1C9B-22DB-8CAE-B68498180BA4}"/>
                  </a:ext>
                </a:extLst>
              </p:cNvPr>
              <p:cNvSpPr/>
              <p:nvPr/>
            </p:nvSpPr>
            <p:spPr>
              <a:xfrm>
                <a:off x="6281429" y="3381049"/>
                <a:ext cx="245004" cy="268054"/>
              </a:xfrm>
              <a:custGeom>
                <a:avLst/>
                <a:gdLst/>
                <a:ahLst/>
                <a:cxnLst/>
                <a:rect l="l" t="t" r="r" b="b"/>
                <a:pathLst>
                  <a:path w="5534" h="5424" extrusionOk="0">
                    <a:moveTo>
                      <a:pt x="2821" y="0"/>
                    </a:moveTo>
                    <a:cubicBezTo>
                      <a:pt x="1465" y="0"/>
                      <a:pt x="291" y="1175"/>
                      <a:pt x="149" y="2725"/>
                    </a:cubicBezTo>
                    <a:cubicBezTo>
                      <a:pt x="0" y="4356"/>
                      <a:pt x="1098" y="5276"/>
                      <a:pt x="2543" y="5408"/>
                    </a:cubicBezTo>
                    <a:cubicBezTo>
                      <a:pt x="2657" y="5419"/>
                      <a:pt x="2769" y="5424"/>
                      <a:pt x="2880" y="5424"/>
                    </a:cubicBezTo>
                    <a:cubicBezTo>
                      <a:pt x="4178" y="5424"/>
                      <a:pt x="5247" y="4706"/>
                      <a:pt x="5385" y="3203"/>
                    </a:cubicBezTo>
                    <a:cubicBezTo>
                      <a:pt x="5533" y="1571"/>
                      <a:pt x="4482" y="143"/>
                      <a:pt x="3037" y="10"/>
                    </a:cubicBezTo>
                    <a:cubicBezTo>
                      <a:pt x="2964" y="4"/>
                      <a:pt x="2893" y="0"/>
                      <a:pt x="2821"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4" name="Google Shape;1417;p37">
                <a:extLst>
                  <a:ext uri="{FF2B5EF4-FFF2-40B4-BE49-F238E27FC236}">
                    <a16:creationId xmlns:a16="http://schemas.microsoft.com/office/drawing/2014/main" id="{42E78DE7-FF67-09E8-C194-F0C0D5C76729}"/>
                  </a:ext>
                </a:extLst>
              </p:cNvPr>
              <p:cNvSpPr/>
              <p:nvPr/>
            </p:nvSpPr>
            <p:spPr>
              <a:xfrm>
                <a:off x="6284174" y="3370227"/>
                <a:ext cx="227339" cy="145492"/>
              </a:xfrm>
              <a:custGeom>
                <a:avLst/>
                <a:gdLst/>
                <a:ahLst/>
                <a:cxnLst/>
                <a:rect l="l" t="t" r="r" b="b"/>
                <a:pathLst>
                  <a:path w="5135" h="2944" extrusionOk="0">
                    <a:moveTo>
                      <a:pt x="2735" y="1"/>
                    </a:moveTo>
                    <a:cubicBezTo>
                      <a:pt x="1292" y="1"/>
                      <a:pt x="0" y="1344"/>
                      <a:pt x="87" y="2944"/>
                    </a:cubicBezTo>
                    <a:cubicBezTo>
                      <a:pt x="388" y="1584"/>
                      <a:pt x="1493" y="433"/>
                      <a:pt x="2795" y="433"/>
                    </a:cubicBezTo>
                    <a:cubicBezTo>
                      <a:pt x="3159" y="433"/>
                      <a:pt x="3539" y="523"/>
                      <a:pt x="3920" y="724"/>
                    </a:cubicBezTo>
                    <a:cubicBezTo>
                      <a:pt x="4440" y="1008"/>
                      <a:pt x="4842" y="1463"/>
                      <a:pt x="5135" y="1985"/>
                    </a:cubicBezTo>
                    <a:cubicBezTo>
                      <a:pt x="5005" y="1367"/>
                      <a:pt x="4629" y="797"/>
                      <a:pt x="4102" y="432"/>
                    </a:cubicBezTo>
                    <a:cubicBezTo>
                      <a:pt x="3657" y="133"/>
                      <a:pt x="3189" y="1"/>
                      <a:pt x="2735"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5" name="Google Shape;1418;p37">
                <a:extLst>
                  <a:ext uri="{FF2B5EF4-FFF2-40B4-BE49-F238E27FC236}">
                    <a16:creationId xmlns:a16="http://schemas.microsoft.com/office/drawing/2014/main" id="{724F8AFB-BA36-D938-EBA8-7C3C5FE74F8E}"/>
                  </a:ext>
                </a:extLst>
              </p:cNvPr>
              <p:cNvSpPr/>
              <p:nvPr/>
            </p:nvSpPr>
            <p:spPr>
              <a:xfrm>
                <a:off x="6309453" y="3294814"/>
                <a:ext cx="166155" cy="71758"/>
              </a:xfrm>
              <a:custGeom>
                <a:avLst/>
                <a:gdLst/>
                <a:ahLst/>
                <a:cxnLst/>
                <a:rect l="l" t="t" r="r" b="b"/>
                <a:pathLst>
                  <a:path w="3753" h="1452" extrusionOk="0">
                    <a:moveTo>
                      <a:pt x="2655" y="0"/>
                    </a:moveTo>
                    <a:cubicBezTo>
                      <a:pt x="2626" y="0"/>
                      <a:pt x="2597" y="1"/>
                      <a:pt x="2567" y="3"/>
                    </a:cubicBezTo>
                    <a:cubicBezTo>
                      <a:pt x="1754" y="55"/>
                      <a:pt x="1" y="855"/>
                      <a:pt x="105" y="1397"/>
                    </a:cubicBezTo>
                    <a:cubicBezTo>
                      <a:pt x="112" y="1435"/>
                      <a:pt x="190" y="1451"/>
                      <a:pt x="315" y="1451"/>
                    </a:cubicBezTo>
                    <a:cubicBezTo>
                      <a:pt x="799" y="1451"/>
                      <a:pt x="1989" y="1216"/>
                      <a:pt x="2591" y="1149"/>
                    </a:cubicBezTo>
                    <a:cubicBezTo>
                      <a:pt x="3161" y="1085"/>
                      <a:pt x="3739" y="1110"/>
                      <a:pt x="3745" y="760"/>
                    </a:cubicBezTo>
                    <a:cubicBezTo>
                      <a:pt x="3753" y="426"/>
                      <a:pt x="3289" y="0"/>
                      <a:pt x="2655" y="0"/>
                    </a:cubicBezTo>
                    <a:close/>
                  </a:path>
                </a:pathLst>
              </a:custGeom>
              <a:solidFill>
                <a:srgbClr val="423B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6" name="Google Shape;1419;p37">
                <a:extLst>
                  <a:ext uri="{FF2B5EF4-FFF2-40B4-BE49-F238E27FC236}">
                    <a16:creationId xmlns:a16="http://schemas.microsoft.com/office/drawing/2014/main" id="{289F81CC-F423-3903-2972-157BD4B1EF44}"/>
                  </a:ext>
                </a:extLst>
              </p:cNvPr>
              <p:cNvSpPr/>
              <p:nvPr/>
            </p:nvSpPr>
            <p:spPr>
              <a:xfrm>
                <a:off x="6340753" y="3461948"/>
                <a:ext cx="178285" cy="208206"/>
              </a:xfrm>
              <a:custGeom>
                <a:avLst/>
                <a:gdLst/>
                <a:ahLst/>
                <a:cxnLst/>
                <a:rect l="l" t="t" r="r" b="b"/>
                <a:pathLst>
                  <a:path w="4027" h="4213" extrusionOk="0">
                    <a:moveTo>
                      <a:pt x="2042" y="1"/>
                    </a:moveTo>
                    <a:cubicBezTo>
                      <a:pt x="1646" y="1"/>
                      <a:pt x="1272" y="135"/>
                      <a:pt x="959" y="369"/>
                    </a:cubicBezTo>
                    <a:cubicBezTo>
                      <a:pt x="963" y="369"/>
                      <a:pt x="967" y="369"/>
                      <a:pt x="971" y="369"/>
                    </a:cubicBezTo>
                    <a:cubicBezTo>
                      <a:pt x="980" y="369"/>
                      <a:pt x="990" y="370"/>
                      <a:pt x="999" y="371"/>
                    </a:cubicBezTo>
                    <a:cubicBezTo>
                      <a:pt x="1394" y="407"/>
                      <a:pt x="1685" y="757"/>
                      <a:pt x="1649" y="1151"/>
                    </a:cubicBezTo>
                    <a:cubicBezTo>
                      <a:pt x="1614" y="1524"/>
                      <a:pt x="1302" y="1805"/>
                      <a:pt x="935" y="1805"/>
                    </a:cubicBezTo>
                    <a:cubicBezTo>
                      <a:pt x="913" y="1805"/>
                      <a:pt x="890" y="1804"/>
                      <a:pt x="868" y="1802"/>
                    </a:cubicBezTo>
                    <a:cubicBezTo>
                      <a:pt x="574" y="1775"/>
                      <a:pt x="339" y="1576"/>
                      <a:pt x="252" y="1312"/>
                    </a:cubicBezTo>
                    <a:cubicBezTo>
                      <a:pt x="177" y="1506"/>
                      <a:pt x="126" y="1714"/>
                      <a:pt x="107" y="1932"/>
                    </a:cubicBezTo>
                    <a:cubicBezTo>
                      <a:pt x="0" y="3092"/>
                      <a:pt x="769" y="4109"/>
                      <a:pt x="1821" y="4205"/>
                    </a:cubicBezTo>
                    <a:cubicBezTo>
                      <a:pt x="1875" y="4210"/>
                      <a:pt x="1929" y="4212"/>
                      <a:pt x="1982" y="4212"/>
                    </a:cubicBezTo>
                    <a:cubicBezTo>
                      <a:pt x="2969" y="4212"/>
                      <a:pt x="3819" y="3381"/>
                      <a:pt x="3920" y="2280"/>
                    </a:cubicBezTo>
                    <a:cubicBezTo>
                      <a:pt x="4027" y="1121"/>
                      <a:pt x="3259" y="104"/>
                      <a:pt x="2206" y="8"/>
                    </a:cubicBezTo>
                    <a:cubicBezTo>
                      <a:pt x="2151" y="3"/>
                      <a:pt x="2096" y="1"/>
                      <a:pt x="2042"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7" name="Google Shape;1420;p37">
                <a:extLst>
                  <a:ext uri="{FF2B5EF4-FFF2-40B4-BE49-F238E27FC236}">
                    <a16:creationId xmlns:a16="http://schemas.microsoft.com/office/drawing/2014/main" id="{4DF27E38-A36F-F85B-CB2F-A3C6B6F8D435}"/>
                  </a:ext>
                </a:extLst>
              </p:cNvPr>
              <p:cNvSpPr/>
              <p:nvPr/>
            </p:nvSpPr>
            <p:spPr>
              <a:xfrm>
                <a:off x="6279437" y="3383026"/>
                <a:ext cx="47549" cy="77639"/>
              </a:xfrm>
              <a:custGeom>
                <a:avLst/>
                <a:gdLst/>
                <a:ahLst/>
                <a:cxnLst/>
                <a:rect l="l" t="t" r="r" b="b"/>
                <a:pathLst>
                  <a:path w="1074" h="1571" extrusionOk="0">
                    <a:moveTo>
                      <a:pt x="45" y="0"/>
                    </a:moveTo>
                    <a:cubicBezTo>
                      <a:pt x="1" y="509"/>
                      <a:pt x="150" y="1085"/>
                      <a:pt x="524" y="1570"/>
                    </a:cubicBezTo>
                    <a:lnTo>
                      <a:pt x="1074" y="879"/>
                    </a:lnTo>
                    <a:cubicBezTo>
                      <a:pt x="681" y="757"/>
                      <a:pt x="288" y="449"/>
                      <a:pt x="45" y="0"/>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8" name="Google Shape;1421;p37">
                <a:extLst>
                  <a:ext uri="{FF2B5EF4-FFF2-40B4-BE49-F238E27FC236}">
                    <a16:creationId xmlns:a16="http://schemas.microsoft.com/office/drawing/2014/main" id="{110D232E-61E4-EC9C-FC58-23B036A78F86}"/>
                  </a:ext>
                </a:extLst>
              </p:cNvPr>
              <p:cNvSpPr/>
              <p:nvPr/>
            </p:nvSpPr>
            <p:spPr>
              <a:xfrm>
                <a:off x="6711482" y="3376009"/>
                <a:ext cx="210073" cy="234547"/>
              </a:xfrm>
              <a:custGeom>
                <a:avLst/>
                <a:gdLst/>
                <a:ahLst/>
                <a:cxnLst/>
                <a:rect l="l" t="t" r="r" b="b"/>
                <a:pathLst>
                  <a:path w="4745" h="4746" extrusionOk="0">
                    <a:moveTo>
                      <a:pt x="2372" y="0"/>
                    </a:moveTo>
                    <a:cubicBezTo>
                      <a:pt x="1062" y="0"/>
                      <a:pt x="0" y="1062"/>
                      <a:pt x="0" y="2372"/>
                    </a:cubicBezTo>
                    <a:cubicBezTo>
                      <a:pt x="0" y="3683"/>
                      <a:pt x="1062" y="4745"/>
                      <a:pt x="2372" y="4745"/>
                    </a:cubicBezTo>
                    <a:cubicBezTo>
                      <a:pt x="3682" y="4745"/>
                      <a:pt x="4745" y="3683"/>
                      <a:pt x="4745" y="2372"/>
                    </a:cubicBezTo>
                    <a:cubicBezTo>
                      <a:pt x="4745" y="1062"/>
                      <a:pt x="3682" y="0"/>
                      <a:pt x="2372"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9" name="Google Shape;1422;p37">
                <a:extLst>
                  <a:ext uri="{FF2B5EF4-FFF2-40B4-BE49-F238E27FC236}">
                    <a16:creationId xmlns:a16="http://schemas.microsoft.com/office/drawing/2014/main" id="{537ECF93-01F6-AB07-80D8-68DF48684996}"/>
                  </a:ext>
                </a:extLst>
              </p:cNvPr>
              <p:cNvSpPr/>
              <p:nvPr/>
            </p:nvSpPr>
            <p:spPr>
              <a:xfrm>
                <a:off x="6684167" y="3414802"/>
                <a:ext cx="245004" cy="268054"/>
              </a:xfrm>
              <a:custGeom>
                <a:avLst/>
                <a:gdLst/>
                <a:ahLst/>
                <a:cxnLst/>
                <a:rect l="l" t="t" r="r" b="b"/>
                <a:pathLst>
                  <a:path w="5534" h="5424" extrusionOk="0">
                    <a:moveTo>
                      <a:pt x="2821" y="0"/>
                    </a:moveTo>
                    <a:cubicBezTo>
                      <a:pt x="1465" y="0"/>
                      <a:pt x="291" y="1175"/>
                      <a:pt x="149" y="2725"/>
                    </a:cubicBezTo>
                    <a:cubicBezTo>
                      <a:pt x="0" y="4356"/>
                      <a:pt x="1098" y="5276"/>
                      <a:pt x="2543" y="5408"/>
                    </a:cubicBezTo>
                    <a:cubicBezTo>
                      <a:pt x="2657" y="5419"/>
                      <a:pt x="2770" y="5424"/>
                      <a:pt x="2880" y="5424"/>
                    </a:cubicBezTo>
                    <a:cubicBezTo>
                      <a:pt x="4179" y="5424"/>
                      <a:pt x="5247" y="4706"/>
                      <a:pt x="5385" y="3203"/>
                    </a:cubicBezTo>
                    <a:cubicBezTo>
                      <a:pt x="5533" y="1572"/>
                      <a:pt x="4482" y="143"/>
                      <a:pt x="3037" y="10"/>
                    </a:cubicBezTo>
                    <a:cubicBezTo>
                      <a:pt x="2964" y="4"/>
                      <a:pt x="2893" y="0"/>
                      <a:pt x="2821"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0" name="Google Shape;1423;p37">
                <a:extLst>
                  <a:ext uri="{FF2B5EF4-FFF2-40B4-BE49-F238E27FC236}">
                    <a16:creationId xmlns:a16="http://schemas.microsoft.com/office/drawing/2014/main" id="{1EB4797B-2157-B10B-7CEA-AD1EDFF03F6F}"/>
                  </a:ext>
                </a:extLst>
              </p:cNvPr>
              <p:cNvSpPr/>
              <p:nvPr/>
            </p:nvSpPr>
            <p:spPr>
              <a:xfrm>
                <a:off x="6710419" y="3404425"/>
                <a:ext cx="230394" cy="168670"/>
              </a:xfrm>
              <a:custGeom>
                <a:avLst/>
                <a:gdLst/>
                <a:ahLst/>
                <a:cxnLst/>
                <a:rect l="l" t="t" r="r" b="b"/>
                <a:pathLst>
                  <a:path w="5204" h="3413" extrusionOk="0">
                    <a:moveTo>
                      <a:pt x="2300" y="1"/>
                    </a:moveTo>
                    <a:cubicBezTo>
                      <a:pt x="1977" y="1"/>
                      <a:pt x="1640" y="68"/>
                      <a:pt x="1299" y="215"/>
                    </a:cubicBezTo>
                    <a:cubicBezTo>
                      <a:pt x="714" y="479"/>
                      <a:pt x="242" y="971"/>
                      <a:pt x="1" y="1556"/>
                    </a:cubicBezTo>
                    <a:cubicBezTo>
                      <a:pt x="384" y="1096"/>
                      <a:pt x="863" y="722"/>
                      <a:pt x="1424" y="536"/>
                    </a:cubicBezTo>
                    <a:cubicBezTo>
                      <a:pt x="1685" y="455"/>
                      <a:pt x="1937" y="417"/>
                      <a:pt x="2178" y="417"/>
                    </a:cubicBezTo>
                    <a:cubicBezTo>
                      <a:pt x="3675" y="417"/>
                      <a:pt x="4737" y="1879"/>
                      <a:pt x="4792" y="3413"/>
                    </a:cubicBezTo>
                    <a:cubicBezTo>
                      <a:pt x="5204" y="1706"/>
                      <a:pt x="3929" y="1"/>
                      <a:pt x="2300"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1" name="Google Shape;1424;p37">
                <a:extLst>
                  <a:ext uri="{FF2B5EF4-FFF2-40B4-BE49-F238E27FC236}">
                    <a16:creationId xmlns:a16="http://schemas.microsoft.com/office/drawing/2014/main" id="{E9F6EB2C-3065-20B0-3219-24A1F7785B9E}"/>
                  </a:ext>
                </a:extLst>
              </p:cNvPr>
              <p:cNvSpPr/>
              <p:nvPr/>
            </p:nvSpPr>
            <p:spPr>
              <a:xfrm>
                <a:off x="6765626" y="3326640"/>
                <a:ext cx="164915" cy="93354"/>
              </a:xfrm>
              <a:custGeom>
                <a:avLst/>
                <a:gdLst/>
                <a:ahLst/>
                <a:cxnLst/>
                <a:rect l="l" t="t" r="r" b="b"/>
                <a:pathLst>
                  <a:path w="3725" h="1889" extrusionOk="0">
                    <a:moveTo>
                      <a:pt x="1017" y="0"/>
                    </a:moveTo>
                    <a:cubicBezTo>
                      <a:pt x="507" y="0"/>
                      <a:pt x="104" y="289"/>
                      <a:pt x="58" y="573"/>
                    </a:cubicBezTo>
                    <a:cubicBezTo>
                      <a:pt x="1" y="919"/>
                      <a:pt x="573" y="999"/>
                      <a:pt x="1123" y="1164"/>
                    </a:cubicBezTo>
                    <a:cubicBezTo>
                      <a:pt x="1766" y="1359"/>
                      <a:pt x="3086" y="1889"/>
                      <a:pt x="3438" y="1889"/>
                    </a:cubicBezTo>
                    <a:cubicBezTo>
                      <a:pt x="3485" y="1889"/>
                      <a:pt x="3515" y="1879"/>
                      <a:pt x="3523" y="1858"/>
                    </a:cubicBezTo>
                    <a:cubicBezTo>
                      <a:pt x="3724" y="1345"/>
                      <a:pt x="2144" y="240"/>
                      <a:pt x="1354" y="42"/>
                    </a:cubicBezTo>
                    <a:cubicBezTo>
                      <a:pt x="1238" y="13"/>
                      <a:pt x="1125" y="0"/>
                      <a:pt x="1017" y="0"/>
                    </a:cubicBezTo>
                    <a:close/>
                  </a:path>
                </a:pathLst>
              </a:custGeom>
              <a:solidFill>
                <a:srgbClr val="AD55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2" name="Google Shape;1425;p37">
                <a:extLst>
                  <a:ext uri="{FF2B5EF4-FFF2-40B4-BE49-F238E27FC236}">
                    <a16:creationId xmlns:a16="http://schemas.microsoft.com/office/drawing/2014/main" id="{633C8E0B-ABDB-8DEC-32CA-B3926E5DDB0E}"/>
                  </a:ext>
                </a:extLst>
              </p:cNvPr>
              <p:cNvSpPr/>
              <p:nvPr/>
            </p:nvSpPr>
            <p:spPr>
              <a:xfrm>
                <a:off x="6680581" y="3489326"/>
                <a:ext cx="178241" cy="208157"/>
              </a:xfrm>
              <a:custGeom>
                <a:avLst/>
                <a:gdLst/>
                <a:ahLst/>
                <a:cxnLst/>
                <a:rect l="l" t="t" r="r" b="b"/>
                <a:pathLst>
                  <a:path w="4026" h="4212" extrusionOk="0">
                    <a:moveTo>
                      <a:pt x="2043" y="0"/>
                    </a:moveTo>
                    <a:cubicBezTo>
                      <a:pt x="1647" y="0"/>
                      <a:pt x="1271" y="134"/>
                      <a:pt x="958" y="369"/>
                    </a:cubicBezTo>
                    <a:cubicBezTo>
                      <a:pt x="962" y="368"/>
                      <a:pt x="966" y="368"/>
                      <a:pt x="970" y="368"/>
                    </a:cubicBezTo>
                    <a:cubicBezTo>
                      <a:pt x="980" y="368"/>
                      <a:pt x="989" y="369"/>
                      <a:pt x="998" y="370"/>
                    </a:cubicBezTo>
                    <a:cubicBezTo>
                      <a:pt x="1394" y="406"/>
                      <a:pt x="1684" y="756"/>
                      <a:pt x="1647" y="1151"/>
                    </a:cubicBezTo>
                    <a:cubicBezTo>
                      <a:pt x="1613" y="1523"/>
                      <a:pt x="1301" y="1804"/>
                      <a:pt x="933" y="1804"/>
                    </a:cubicBezTo>
                    <a:cubicBezTo>
                      <a:pt x="911" y="1804"/>
                      <a:pt x="889" y="1803"/>
                      <a:pt x="867" y="1801"/>
                    </a:cubicBezTo>
                    <a:cubicBezTo>
                      <a:pt x="575" y="1775"/>
                      <a:pt x="338" y="1575"/>
                      <a:pt x="251" y="1312"/>
                    </a:cubicBezTo>
                    <a:cubicBezTo>
                      <a:pt x="176" y="1505"/>
                      <a:pt x="127" y="1713"/>
                      <a:pt x="106" y="1931"/>
                    </a:cubicBezTo>
                    <a:cubicBezTo>
                      <a:pt x="1" y="3091"/>
                      <a:pt x="768" y="4108"/>
                      <a:pt x="1820" y="4204"/>
                    </a:cubicBezTo>
                    <a:cubicBezTo>
                      <a:pt x="1874" y="4209"/>
                      <a:pt x="1928" y="4212"/>
                      <a:pt x="1981" y="4212"/>
                    </a:cubicBezTo>
                    <a:cubicBezTo>
                      <a:pt x="2969" y="4212"/>
                      <a:pt x="3818" y="3380"/>
                      <a:pt x="3919" y="2279"/>
                    </a:cubicBezTo>
                    <a:lnTo>
                      <a:pt x="3919" y="2281"/>
                    </a:lnTo>
                    <a:cubicBezTo>
                      <a:pt x="4026" y="1121"/>
                      <a:pt x="3258" y="104"/>
                      <a:pt x="2205" y="8"/>
                    </a:cubicBezTo>
                    <a:cubicBezTo>
                      <a:pt x="2151" y="3"/>
                      <a:pt x="2097" y="0"/>
                      <a:pt x="2043" y="0"/>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3" name="Google Shape;1426;p37">
                <a:extLst>
                  <a:ext uri="{FF2B5EF4-FFF2-40B4-BE49-F238E27FC236}">
                    <a16:creationId xmlns:a16="http://schemas.microsoft.com/office/drawing/2014/main" id="{EC92589F-A467-8EDF-084E-FC6E2BFF61F4}"/>
                  </a:ext>
                </a:extLst>
              </p:cNvPr>
              <p:cNvSpPr/>
              <p:nvPr/>
            </p:nvSpPr>
            <p:spPr>
              <a:xfrm>
                <a:off x="6894589" y="3428294"/>
                <a:ext cx="51932" cy="72153"/>
              </a:xfrm>
              <a:custGeom>
                <a:avLst/>
                <a:gdLst/>
                <a:ahLst/>
                <a:cxnLst/>
                <a:rect l="l" t="t" r="r" b="b"/>
                <a:pathLst>
                  <a:path w="1173" h="1460" extrusionOk="0">
                    <a:moveTo>
                      <a:pt x="1172" y="1"/>
                    </a:moveTo>
                    <a:cubicBezTo>
                      <a:pt x="852" y="400"/>
                      <a:pt x="409" y="630"/>
                      <a:pt x="1" y="680"/>
                    </a:cubicBezTo>
                    <a:lnTo>
                      <a:pt x="415" y="1460"/>
                    </a:lnTo>
                    <a:cubicBezTo>
                      <a:pt x="872" y="1049"/>
                      <a:pt x="1124" y="510"/>
                      <a:pt x="1172"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4" name="Google Shape;1427;p37">
                <a:extLst>
                  <a:ext uri="{FF2B5EF4-FFF2-40B4-BE49-F238E27FC236}">
                    <a16:creationId xmlns:a16="http://schemas.microsoft.com/office/drawing/2014/main" id="{AEC690AC-E07D-A33A-CA96-02987479900A}"/>
                  </a:ext>
                </a:extLst>
              </p:cNvPr>
              <p:cNvSpPr/>
              <p:nvPr/>
            </p:nvSpPr>
            <p:spPr>
              <a:xfrm>
                <a:off x="6533511" y="3579663"/>
                <a:ext cx="126487" cy="107143"/>
              </a:xfrm>
              <a:custGeom>
                <a:avLst/>
                <a:gdLst/>
                <a:ahLst/>
                <a:cxnLst/>
                <a:rect l="l" t="t" r="r" b="b"/>
                <a:pathLst>
                  <a:path w="2857" h="2168" extrusionOk="0">
                    <a:moveTo>
                      <a:pt x="1458" y="1"/>
                    </a:moveTo>
                    <a:cubicBezTo>
                      <a:pt x="643" y="1"/>
                      <a:pt x="89" y="793"/>
                      <a:pt x="46" y="1271"/>
                    </a:cubicBezTo>
                    <a:cubicBezTo>
                      <a:pt x="0" y="1771"/>
                      <a:pt x="429" y="2071"/>
                      <a:pt x="1307" y="2150"/>
                    </a:cubicBezTo>
                    <a:cubicBezTo>
                      <a:pt x="1430" y="2162"/>
                      <a:pt x="1547" y="2167"/>
                      <a:pt x="1657" y="2167"/>
                    </a:cubicBezTo>
                    <a:cubicBezTo>
                      <a:pt x="2337" y="2167"/>
                      <a:pt x="2772" y="1954"/>
                      <a:pt x="2811" y="1524"/>
                    </a:cubicBezTo>
                    <a:cubicBezTo>
                      <a:pt x="2856" y="1024"/>
                      <a:pt x="2451" y="86"/>
                      <a:pt x="1573" y="6"/>
                    </a:cubicBezTo>
                    <a:cubicBezTo>
                      <a:pt x="1534" y="2"/>
                      <a:pt x="1496" y="1"/>
                      <a:pt x="1458"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5" name="Google Shape;1428;p37">
                <a:extLst>
                  <a:ext uri="{FF2B5EF4-FFF2-40B4-BE49-F238E27FC236}">
                    <a16:creationId xmlns:a16="http://schemas.microsoft.com/office/drawing/2014/main" id="{183256D3-C488-9FAD-FC30-DD31DC435D3A}"/>
                  </a:ext>
                </a:extLst>
              </p:cNvPr>
              <p:cNvSpPr/>
              <p:nvPr/>
            </p:nvSpPr>
            <p:spPr>
              <a:xfrm>
                <a:off x="6532094" y="3576056"/>
                <a:ext cx="131224" cy="82581"/>
              </a:xfrm>
              <a:custGeom>
                <a:avLst/>
                <a:gdLst/>
                <a:ahLst/>
                <a:cxnLst/>
                <a:rect l="l" t="t" r="r" b="b"/>
                <a:pathLst>
                  <a:path w="2964" h="1671" extrusionOk="0">
                    <a:moveTo>
                      <a:pt x="1486" y="0"/>
                    </a:moveTo>
                    <a:cubicBezTo>
                      <a:pt x="605" y="0"/>
                      <a:pt x="48" y="862"/>
                      <a:pt x="5" y="1337"/>
                    </a:cubicBezTo>
                    <a:cubicBezTo>
                      <a:pt x="1" y="1378"/>
                      <a:pt x="31" y="1414"/>
                      <a:pt x="71" y="1418"/>
                    </a:cubicBezTo>
                    <a:cubicBezTo>
                      <a:pt x="73" y="1418"/>
                      <a:pt x="76" y="1418"/>
                      <a:pt x="78" y="1418"/>
                    </a:cubicBezTo>
                    <a:cubicBezTo>
                      <a:pt x="116" y="1418"/>
                      <a:pt x="148" y="1390"/>
                      <a:pt x="152" y="1352"/>
                    </a:cubicBezTo>
                    <a:cubicBezTo>
                      <a:pt x="191" y="906"/>
                      <a:pt x="725" y="148"/>
                      <a:pt x="1491" y="148"/>
                    </a:cubicBezTo>
                    <a:cubicBezTo>
                      <a:pt x="1527" y="148"/>
                      <a:pt x="1562" y="150"/>
                      <a:pt x="1599" y="153"/>
                    </a:cubicBezTo>
                    <a:cubicBezTo>
                      <a:pt x="2435" y="230"/>
                      <a:pt x="2810" y="1143"/>
                      <a:pt x="2770" y="1591"/>
                    </a:cubicBezTo>
                    <a:cubicBezTo>
                      <a:pt x="2766" y="1631"/>
                      <a:pt x="2796" y="1666"/>
                      <a:pt x="2836" y="1670"/>
                    </a:cubicBezTo>
                    <a:cubicBezTo>
                      <a:pt x="2839" y="1670"/>
                      <a:pt x="2841" y="1670"/>
                      <a:pt x="2843" y="1670"/>
                    </a:cubicBezTo>
                    <a:cubicBezTo>
                      <a:pt x="2881" y="1670"/>
                      <a:pt x="2913" y="1642"/>
                      <a:pt x="2917" y="1604"/>
                    </a:cubicBezTo>
                    <a:cubicBezTo>
                      <a:pt x="2964" y="1092"/>
                      <a:pt x="2557" y="92"/>
                      <a:pt x="1612" y="6"/>
                    </a:cubicBezTo>
                    <a:cubicBezTo>
                      <a:pt x="1569" y="2"/>
                      <a:pt x="1527" y="0"/>
                      <a:pt x="1486"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6" name="Google Shape;1429;p37">
                <a:extLst>
                  <a:ext uri="{FF2B5EF4-FFF2-40B4-BE49-F238E27FC236}">
                    <a16:creationId xmlns:a16="http://schemas.microsoft.com/office/drawing/2014/main" id="{04228429-C6CD-3B8F-FBAD-896603DE67B8}"/>
                  </a:ext>
                </a:extLst>
              </p:cNvPr>
              <p:cNvSpPr/>
              <p:nvPr/>
            </p:nvSpPr>
            <p:spPr>
              <a:xfrm>
                <a:off x="6556266" y="3593846"/>
                <a:ext cx="40199" cy="35928"/>
              </a:xfrm>
              <a:custGeom>
                <a:avLst/>
                <a:gdLst/>
                <a:ahLst/>
                <a:cxnLst/>
                <a:rect l="l" t="t" r="r" b="b"/>
                <a:pathLst>
                  <a:path w="908" h="727" extrusionOk="0">
                    <a:moveTo>
                      <a:pt x="675" y="0"/>
                    </a:moveTo>
                    <a:cubicBezTo>
                      <a:pt x="661" y="0"/>
                      <a:pt x="648" y="2"/>
                      <a:pt x="634" y="6"/>
                    </a:cubicBezTo>
                    <a:cubicBezTo>
                      <a:pt x="423" y="67"/>
                      <a:pt x="225" y="177"/>
                      <a:pt x="77" y="341"/>
                    </a:cubicBezTo>
                    <a:cubicBezTo>
                      <a:pt x="54" y="360"/>
                      <a:pt x="37" y="384"/>
                      <a:pt x="26" y="412"/>
                    </a:cubicBezTo>
                    <a:cubicBezTo>
                      <a:pt x="12" y="437"/>
                      <a:pt x="4" y="464"/>
                      <a:pt x="4" y="493"/>
                    </a:cubicBezTo>
                    <a:cubicBezTo>
                      <a:pt x="0" y="548"/>
                      <a:pt x="21" y="614"/>
                      <a:pt x="60" y="653"/>
                    </a:cubicBezTo>
                    <a:cubicBezTo>
                      <a:pt x="99" y="694"/>
                      <a:pt x="152" y="725"/>
                      <a:pt x="212" y="727"/>
                    </a:cubicBezTo>
                    <a:cubicBezTo>
                      <a:pt x="267" y="727"/>
                      <a:pt x="333" y="712"/>
                      <a:pt x="371" y="671"/>
                    </a:cubicBezTo>
                    <a:cubicBezTo>
                      <a:pt x="416" y="620"/>
                      <a:pt x="468" y="576"/>
                      <a:pt x="523" y="536"/>
                    </a:cubicBezTo>
                    <a:cubicBezTo>
                      <a:pt x="584" y="498"/>
                      <a:pt x="647" y="466"/>
                      <a:pt x="715" y="441"/>
                    </a:cubicBezTo>
                    <a:cubicBezTo>
                      <a:pt x="717" y="440"/>
                      <a:pt x="719" y="440"/>
                      <a:pt x="721" y="438"/>
                    </a:cubicBezTo>
                    <a:cubicBezTo>
                      <a:pt x="780" y="422"/>
                      <a:pt x="829" y="394"/>
                      <a:pt x="863" y="342"/>
                    </a:cubicBezTo>
                    <a:cubicBezTo>
                      <a:pt x="891" y="297"/>
                      <a:pt x="907" y="231"/>
                      <a:pt x="894" y="179"/>
                    </a:cubicBezTo>
                    <a:cubicBezTo>
                      <a:pt x="880" y="123"/>
                      <a:pt x="849" y="67"/>
                      <a:pt x="797" y="37"/>
                    </a:cubicBezTo>
                    <a:cubicBezTo>
                      <a:pt x="761" y="16"/>
                      <a:pt x="718" y="0"/>
                      <a:pt x="675"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7" name="Google Shape;1430;p37">
                <a:extLst>
                  <a:ext uri="{FF2B5EF4-FFF2-40B4-BE49-F238E27FC236}">
                    <a16:creationId xmlns:a16="http://schemas.microsoft.com/office/drawing/2014/main" id="{7832EBAD-4185-ADA5-85B9-AAFF21710EA2}"/>
                  </a:ext>
                </a:extLst>
              </p:cNvPr>
              <p:cNvSpPr/>
              <p:nvPr/>
            </p:nvSpPr>
            <p:spPr>
              <a:xfrm>
                <a:off x="6558568" y="3780006"/>
                <a:ext cx="52064" cy="32518"/>
              </a:xfrm>
              <a:custGeom>
                <a:avLst/>
                <a:gdLst/>
                <a:ahLst/>
                <a:cxnLst/>
                <a:rect l="l" t="t" r="r" b="b"/>
                <a:pathLst>
                  <a:path w="1176" h="658" extrusionOk="0">
                    <a:moveTo>
                      <a:pt x="81" y="0"/>
                    </a:moveTo>
                    <a:cubicBezTo>
                      <a:pt x="63" y="0"/>
                      <a:pt x="45" y="7"/>
                      <a:pt x="30" y="21"/>
                    </a:cubicBezTo>
                    <a:cubicBezTo>
                      <a:pt x="0" y="50"/>
                      <a:pt x="0" y="96"/>
                      <a:pt x="28" y="125"/>
                    </a:cubicBezTo>
                    <a:cubicBezTo>
                      <a:pt x="310" y="417"/>
                      <a:pt x="686" y="607"/>
                      <a:pt x="1089" y="658"/>
                    </a:cubicBezTo>
                    <a:lnTo>
                      <a:pt x="1091" y="658"/>
                    </a:lnTo>
                    <a:cubicBezTo>
                      <a:pt x="1094" y="658"/>
                      <a:pt x="1096" y="658"/>
                      <a:pt x="1099" y="658"/>
                    </a:cubicBezTo>
                    <a:cubicBezTo>
                      <a:pt x="1135" y="658"/>
                      <a:pt x="1167" y="630"/>
                      <a:pt x="1171" y="594"/>
                    </a:cubicBezTo>
                    <a:cubicBezTo>
                      <a:pt x="1176" y="552"/>
                      <a:pt x="1147" y="516"/>
                      <a:pt x="1107" y="511"/>
                    </a:cubicBezTo>
                    <a:cubicBezTo>
                      <a:pt x="738" y="465"/>
                      <a:pt x="393" y="291"/>
                      <a:pt x="134" y="22"/>
                    </a:cubicBezTo>
                    <a:cubicBezTo>
                      <a:pt x="120" y="8"/>
                      <a:pt x="101" y="0"/>
                      <a:pt x="81" y="0"/>
                    </a:cubicBezTo>
                    <a:close/>
                  </a:path>
                </a:pathLst>
              </a:custGeom>
              <a:solidFill>
                <a:srgbClr val="F088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8" name="Google Shape;1431;p37">
                <a:extLst>
                  <a:ext uri="{FF2B5EF4-FFF2-40B4-BE49-F238E27FC236}">
                    <a16:creationId xmlns:a16="http://schemas.microsoft.com/office/drawing/2014/main" id="{795822F7-C502-2B18-5CB2-69AEA10D8399}"/>
                  </a:ext>
                </a:extLst>
              </p:cNvPr>
              <p:cNvSpPr/>
              <p:nvPr/>
            </p:nvSpPr>
            <p:spPr>
              <a:xfrm>
                <a:off x="6490346" y="3700344"/>
                <a:ext cx="213216" cy="58118"/>
              </a:xfrm>
              <a:custGeom>
                <a:avLst/>
                <a:gdLst/>
                <a:ahLst/>
                <a:cxnLst/>
                <a:rect l="l" t="t" r="r" b="b"/>
                <a:pathLst>
                  <a:path w="4816" h="1176" extrusionOk="0">
                    <a:moveTo>
                      <a:pt x="1" y="0"/>
                    </a:moveTo>
                    <a:lnTo>
                      <a:pt x="1" y="0"/>
                    </a:lnTo>
                    <a:cubicBezTo>
                      <a:pt x="581" y="779"/>
                      <a:pt x="1535" y="1176"/>
                      <a:pt x="2487" y="1176"/>
                    </a:cubicBezTo>
                    <a:cubicBezTo>
                      <a:pt x="3362" y="1176"/>
                      <a:pt x="4236" y="841"/>
                      <a:pt x="4816" y="160"/>
                    </a:cubicBezTo>
                    <a:lnTo>
                      <a:pt x="4816" y="160"/>
                    </a:lnTo>
                    <a:cubicBezTo>
                      <a:pt x="4096" y="593"/>
                      <a:pt x="3309" y="808"/>
                      <a:pt x="2524" y="808"/>
                    </a:cubicBezTo>
                    <a:cubicBezTo>
                      <a:pt x="1647" y="808"/>
                      <a:pt x="773" y="538"/>
                      <a:pt x="1" y="0"/>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9" name="Google Shape;1432;p37">
                <a:extLst>
                  <a:ext uri="{FF2B5EF4-FFF2-40B4-BE49-F238E27FC236}">
                    <a16:creationId xmlns:a16="http://schemas.microsoft.com/office/drawing/2014/main" id="{178C6353-2FFD-27EB-B100-B6374D45A986}"/>
                  </a:ext>
                </a:extLst>
              </p:cNvPr>
              <p:cNvSpPr/>
              <p:nvPr/>
            </p:nvSpPr>
            <p:spPr>
              <a:xfrm>
                <a:off x="6226710" y="3049203"/>
                <a:ext cx="779904" cy="392642"/>
              </a:xfrm>
              <a:custGeom>
                <a:avLst/>
                <a:gdLst/>
                <a:ahLst/>
                <a:cxnLst/>
                <a:rect l="l" t="t" r="r" b="b"/>
                <a:pathLst>
                  <a:path w="17616" h="7945" extrusionOk="0">
                    <a:moveTo>
                      <a:pt x="8249" y="0"/>
                    </a:moveTo>
                    <a:cubicBezTo>
                      <a:pt x="4164" y="0"/>
                      <a:pt x="1084" y="2501"/>
                      <a:pt x="1" y="6310"/>
                    </a:cubicBezTo>
                    <a:cubicBezTo>
                      <a:pt x="1055" y="6631"/>
                      <a:pt x="2009" y="6853"/>
                      <a:pt x="2985" y="6853"/>
                    </a:cubicBezTo>
                    <a:cubicBezTo>
                      <a:pt x="3602" y="6853"/>
                      <a:pt x="4229" y="6764"/>
                      <a:pt x="4895" y="6555"/>
                    </a:cubicBezTo>
                    <a:cubicBezTo>
                      <a:pt x="7470" y="5747"/>
                      <a:pt x="10064" y="4634"/>
                      <a:pt x="12158" y="2930"/>
                    </a:cubicBezTo>
                    <a:cubicBezTo>
                      <a:pt x="13937" y="6939"/>
                      <a:pt x="17290" y="7863"/>
                      <a:pt x="17616" y="7945"/>
                    </a:cubicBezTo>
                    <a:cubicBezTo>
                      <a:pt x="17096" y="3824"/>
                      <a:pt x="13652" y="452"/>
                      <a:pt x="9195" y="44"/>
                    </a:cubicBezTo>
                    <a:cubicBezTo>
                      <a:pt x="8874" y="15"/>
                      <a:pt x="8559" y="0"/>
                      <a:pt x="8249"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0" name="Google Shape;1433;p37">
                <a:extLst>
                  <a:ext uri="{FF2B5EF4-FFF2-40B4-BE49-F238E27FC236}">
                    <a16:creationId xmlns:a16="http://schemas.microsoft.com/office/drawing/2014/main" id="{96C2614A-0220-FD3D-7702-0DF40FB9CEA5}"/>
                  </a:ext>
                </a:extLst>
              </p:cNvPr>
              <p:cNvSpPr/>
              <p:nvPr/>
            </p:nvSpPr>
            <p:spPr>
              <a:xfrm>
                <a:off x="6211259" y="3023851"/>
                <a:ext cx="808017" cy="418241"/>
              </a:xfrm>
              <a:custGeom>
                <a:avLst/>
                <a:gdLst/>
                <a:ahLst/>
                <a:cxnLst/>
                <a:rect l="l" t="t" r="r" b="b"/>
                <a:pathLst>
                  <a:path w="18251" h="8463" extrusionOk="0">
                    <a:moveTo>
                      <a:pt x="8902" y="1"/>
                    </a:moveTo>
                    <a:cubicBezTo>
                      <a:pt x="6607" y="1"/>
                      <a:pt x="4481" y="814"/>
                      <a:pt x="2849" y="2180"/>
                    </a:cubicBezTo>
                    <a:cubicBezTo>
                      <a:pt x="1945" y="2935"/>
                      <a:pt x="1193" y="3861"/>
                      <a:pt x="647" y="4911"/>
                    </a:cubicBezTo>
                    <a:cubicBezTo>
                      <a:pt x="380" y="5426"/>
                      <a:pt x="161" y="5969"/>
                      <a:pt x="0" y="6538"/>
                    </a:cubicBezTo>
                    <a:cubicBezTo>
                      <a:pt x="141" y="6621"/>
                      <a:pt x="350" y="6823"/>
                      <a:pt x="350" y="6823"/>
                    </a:cubicBezTo>
                    <a:cubicBezTo>
                      <a:pt x="1009" y="7023"/>
                      <a:pt x="1665" y="7110"/>
                      <a:pt x="2320" y="7110"/>
                    </a:cubicBezTo>
                    <a:cubicBezTo>
                      <a:pt x="3377" y="7110"/>
                      <a:pt x="4432" y="6885"/>
                      <a:pt x="5492" y="6552"/>
                    </a:cubicBezTo>
                    <a:cubicBezTo>
                      <a:pt x="8068" y="5744"/>
                      <a:pt x="10489" y="4442"/>
                      <a:pt x="12584" y="2738"/>
                    </a:cubicBezTo>
                    <a:cubicBezTo>
                      <a:pt x="14457" y="6956"/>
                      <a:pt x="17991" y="8463"/>
                      <a:pt x="17991" y="8463"/>
                    </a:cubicBezTo>
                    <a:cubicBezTo>
                      <a:pt x="17991" y="8463"/>
                      <a:pt x="18134" y="8360"/>
                      <a:pt x="18250" y="8301"/>
                    </a:cubicBezTo>
                    <a:cubicBezTo>
                      <a:pt x="18222" y="7955"/>
                      <a:pt x="18171" y="7613"/>
                      <a:pt x="18102" y="7277"/>
                    </a:cubicBezTo>
                    <a:cubicBezTo>
                      <a:pt x="17989" y="6729"/>
                      <a:pt x="17824" y="6195"/>
                      <a:pt x="17610" y="5685"/>
                    </a:cubicBezTo>
                    <a:cubicBezTo>
                      <a:pt x="16878" y="3923"/>
                      <a:pt x="15581" y="2418"/>
                      <a:pt x="13917" y="1401"/>
                    </a:cubicBezTo>
                    <a:cubicBezTo>
                      <a:pt x="13754" y="1300"/>
                      <a:pt x="13584" y="1205"/>
                      <a:pt x="13412" y="1114"/>
                    </a:cubicBezTo>
                    <a:cubicBezTo>
                      <a:pt x="13058" y="924"/>
                      <a:pt x="12687" y="758"/>
                      <a:pt x="12306" y="615"/>
                    </a:cubicBezTo>
                    <a:cubicBezTo>
                      <a:pt x="12113" y="543"/>
                      <a:pt x="11919" y="476"/>
                      <a:pt x="11719" y="417"/>
                    </a:cubicBezTo>
                    <a:cubicBezTo>
                      <a:pt x="11103" y="228"/>
                      <a:pt x="10459" y="102"/>
                      <a:pt x="9792" y="41"/>
                    </a:cubicBezTo>
                    <a:cubicBezTo>
                      <a:pt x="9493" y="14"/>
                      <a:pt x="9196" y="1"/>
                      <a:pt x="8902" y="1"/>
                    </a:cubicBezTo>
                    <a:close/>
                  </a:path>
                </a:pathLst>
              </a:custGeom>
              <a:solidFill>
                <a:srgbClr val="783F0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1" name="Google Shape;1434;p37">
                <a:extLst>
                  <a:ext uri="{FF2B5EF4-FFF2-40B4-BE49-F238E27FC236}">
                    <a16:creationId xmlns:a16="http://schemas.microsoft.com/office/drawing/2014/main" id="{57F13492-03D1-1E30-D885-CF8B7A660021}"/>
                  </a:ext>
                </a:extLst>
              </p:cNvPr>
              <p:cNvSpPr/>
              <p:nvPr/>
            </p:nvSpPr>
            <p:spPr>
              <a:xfrm>
                <a:off x="6150873" y="2984020"/>
                <a:ext cx="640756" cy="290936"/>
              </a:xfrm>
              <a:custGeom>
                <a:avLst/>
                <a:gdLst/>
                <a:ahLst/>
                <a:cxnLst/>
                <a:rect l="l" t="t" r="r" b="b"/>
                <a:pathLst>
                  <a:path w="14473" h="5887" extrusionOk="0">
                    <a:moveTo>
                      <a:pt x="14472" y="463"/>
                    </a:moveTo>
                    <a:cubicBezTo>
                      <a:pt x="14472" y="463"/>
                      <a:pt x="14472" y="463"/>
                      <a:pt x="14472" y="464"/>
                    </a:cubicBezTo>
                    <a:lnTo>
                      <a:pt x="14472" y="464"/>
                    </a:lnTo>
                    <a:cubicBezTo>
                      <a:pt x="14472" y="464"/>
                      <a:pt x="14472" y="464"/>
                      <a:pt x="14472" y="464"/>
                    </a:cubicBezTo>
                    <a:lnTo>
                      <a:pt x="14472" y="463"/>
                    </a:lnTo>
                    <a:close/>
                    <a:moveTo>
                      <a:pt x="13493" y="0"/>
                    </a:moveTo>
                    <a:cubicBezTo>
                      <a:pt x="13024" y="291"/>
                      <a:pt x="12542" y="560"/>
                      <a:pt x="12049" y="806"/>
                    </a:cubicBezTo>
                    <a:cubicBezTo>
                      <a:pt x="11966" y="847"/>
                      <a:pt x="11884" y="888"/>
                      <a:pt x="11799" y="928"/>
                    </a:cubicBezTo>
                    <a:cubicBezTo>
                      <a:pt x="11481" y="1080"/>
                      <a:pt x="11159" y="1225"/>
                      <a:pt x="10832" y="1358"/>
                    </a:cubicBezTo>
                    <a:lnTo>
                      <a:pt x="10830" y="1358"/>
                    </a:lnTo>
                    <a:cubicBezTo>
                      <a:pt x="10336" y="1562"/>
                      <a:pt x="9833" y="1743"/>
                      <a:pt x="9321" y="1901"/>
                    </a:cubicBezTo>
                    <a:cubicBezTo>
                      <a:pt x="8389" y="2192"/>
                      <a:pt x="7433" y="2408"/>
                      <a:pt x="6464" y="2549"/>
                    </a:cubicBezTo>
                    <a:cubicBezTo>
                      <a:pt x="6051" y="2608"/>
                      <a:pt x="5635" y="2654"/>
                      <a:pt x="5218" y="2684"/>
                    </a:cubicBezTo>
                    <a:lnTo>
                      <a:pt x="5217" y="2684"/>
                    </a:lnTo>
                    <a:cubicBezTo>
                      <a:pt x="4992" y="2702"/>
                      <a:pt x="4767" y="2715"/>
                      <a:pt x="4544" y="2723"/>
                    </a:cubicBezTo>
                    <a:cubicBezTo>
                      <a:pt x="4324" y="2731"/>
                      <a:pt x="4104" y="2735"/>
                      <a:pt x="3885" y="2735"/>
                    </a:cubicBezTo>
                    <a:cubicBezTo>
                      <a:pt x="3767" y="2735"/>
                      <a:pt x="3650" y="2734"/>
                      <a:pt x="3532" y="2732"/>
                    </a:cubicBezTo>
                    <a:cubicBezTo>
                      <a:pt x="3039" y="2723"/>
                      <a:pt x="2546" y="2693"/>
                      <a:pt x="2057" y="2642"/>
                    </a:cubicBezTo>
                    <a:cubicBezTo>
                      <a:pt x="2033" y="2640"/>
                      <a:pt x="2010" y="2636"/>
                      <a:pt x="1987" y="2634"/>
                    </a:cubicBezTo>
                    <a:cubicBezTo>
                      <a:pt x="1285" y="3607"/>
                      <a:pt x="733" y="4693"/>
                      <a:pt x="1" y="5639"/>
                    </a:cubicBezTo>
                    <a:cubicBezTo>
                      <a:pt x="641" y="5754"/>
                      <a:pt x="1288" y="5831"/>
                      <a:pt x="1937" y="5863"/>
                    </a:cubicBezTo>
                    <a:cubicBezTo>
                      <a:pt x="2089" y="5872"/>
                      <a:pt x="2244" y="5878"/>
                      <a:pt x="2396" y="5882"/>
                    </a:cubicBezTo>
                    <a:cubicBezTo>
                      <a:pt x="2406" y="5882"/>
                      <a:pt x="2415" y="5883"/>
                      <a:pt x="2426" y="5883"/>
                    </a:cubicBezTo>
                    <a:cubicBezTo>
                      <a:pt x="2535" y="5885"/>
                      <a:pt x="2644" y="5886"/>
                      <a:pt x="2753" y="5886"/>
                    </a:cubicBezTo>
                    <a:cubicBezTo>
                      <a:pt x="3887" y="5886"/>
                      <a:pt x="5023" y="5763"/>
                      <a:pt x="6130" y="5515"/>
                    </a:cubicBezTo>
                    <a:cubicBezTo>
                      <a:pt x="7272" y="5259"/>
                      <a:pt x="8383" y="4871"/>
                      <a:pt x="9438" y="4362"/>
                    </a:cubicBezTo>
                    <a:cubicBezTo>
                      <a:pt x="10437" y="3876"/>
                      <a:pt x="11382" y="3284"/>
                      <a:pt x="12256" y="2598"/>
                    </a:cubicBezTo>
                    <a:cubicBezTo>
                      <a:pt x="12563" y="2356"/>
                      <a:pt x="12862" y="2103"/>
                      <a:pt x="13148" y="1838"/>
                    </a:cubicBezTo>
                    <a:cubicBezTo>
                      <a:pt x="13306" y="1695"/>
                      <a:pt x="13459" y="1549"/>
                      <a:pt x="13609" y="1398"/>
                    </a:cubicBezTo>
                    <a:cubicBezTo>
                      <a:pt x="13911" y="1098"/>
                      <a:pt x="14199" y="787"/>
                      <a:pt x="14472" y="464"/>
                    </a:cubicBezTo>
                    <a:lnTo>
                      <a:pt x="14472" y="464"/>
                    </a:lnTo>
                    <a:cubicBezTo>
                      <a:pt x="14229" y="333"/>
                      <a:pt x="13898" y="169"/>
                      <a:pt x="13493"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2" name="Google Shape;1435;p37">
                <a:extLst>
                  <a:ext uri="{FF2B5EF4-FFF2-40B4-BE49-F238E27FC236}">
                    <a16:creationId xmlns:a16="http://schemas.microsoft.com/office/drawing/2014/main" id="{BADF432F-306B-4AEC-2FF6-4CF0DDDD826C}"/>
                  </a:ext>
                </a:extLst>
              </p:cNvPr>
              <p:cNvSpPr/>
              <p:nvPr/>
            </p:nvSpPr>
            <p:spPr>
              <a:xfrm>
                <a:off x="6826986" y="3018613"/>
                <a:ext cx="306454" cy="367487"/>
              </a:xfrm>
              <a:custGeom>
                <a:avLst/>
                <a:gdLst/>
                <a:ahLst/>
                <a:cxnLst/>
                <a:rect l="l" t="t" r="r" b="b"/>
                <a:pathLst>
                  <a:path w="6922" h="7436" extrusionOk="0">
                    <a:moveTo>
                      <a:pt x="334" y="1"/>
                    </a:moveTo>
                    <a:cubicBezTo>
                      <a:pt x="289" y="1"/>
                      <a:pt x="244" y="2"/>
                      <a:pt x="199" y="3"/>
                    </a:cubicBezTo>
                    <a:cubicBezTo>
                      <a:pt x="64" y="490"/>
                      <a:pt x="0" y="997"/>
                      <a:pt x="6" y="1503"/>
                    </a:cubicBezTo>
                    <a:cubicBezTo>
                      <a:pt x="8" y="1715"/>
                      <a:pt x="21" y="1928"/>
                      <a:pt x="47" y="2140"/>
                    </a:cubicBezTo>
                    <a:cubicBezTo>
                      <a:pt x="50" y="2164"/>
                      <a:pt x="52" y="2188"/>
                      <a:pt x="56" y="2211"/>
                    </a:cubicBezTo>
                    <a:lnTo>
                      <a:pt x="56" y="2212"/>
                    </a:lnTo>
                    <a:cubicBezTo>
                      <a:pt x="167" y="3046"/>
                      <a:pt x="464" y="3852"/>
                      <a:pt x="924" y="4556"/>
                    </a:cubicBezTo>
                    <a:cubicBezTo>
                      <a:pt x="1365" y="5236"/>
                      <a:pt x="1945" y="5823"/>
                      <a:pt x="2612" y="6286"/>
                    </a:cubicBezTo>
                    <a:cubicBezTo>
                      <a:pt x="2945" y="6515"/>
                      <a:pt x="3299" y="6712"/>
                      <a:pt x="3668" y="6871"/>
                    </a:cubicBezTo>
                    <a:cubicBezTo>
                      <a:pt x="3816" y="6939"/>
                      <a:pt x="3966" y="6997"/>
                      <a:pt x="4118" y="7051"/>
                    </a:cubicBezTo>
                    <a:lnTo>
                      <a:pt x="4119" y="7051"/>
                    </a:lnTo>
                    <a:cubicBezTo>
                      <a:pt x="4409" y="7154"/>
                      <a:pt x="4707" y="7236"/>
                      <a:pt x="5010" y="7297"/>
                    </a:cubicBezTo>
                    <a:cubicBezTo>
                      <a:pt x="5469" y="7389"/>
                      <a:pt x="5937" y="7436"/>
                      <a:pt x="6405" y="7436"/>
                    </a:cubicBezTo>
                    <a:cubicBezTo>
                      <a:pt x="6577" y="7436"/>
                      <a:pt x="6750" y="7429"/>
                      <a:pt x="6922" y="7417"/>
                    </a:cubicBezTo>
                    <a:lnTo>
                      <a:pt x="6921" y="7417"/>
                    </a:lnTo>
                    <a:cubicBezTo>
                      <a:pt x="6474" y="6666"/>
                      <a:pt x="6163" y="5844"/>
                      <a:pt x="5843" y="5027"/>
                    </a:cubicBezTo>
                    <a:lnTo>
                      <a:pt x="5843" y="5026"/>
                    </a:lnTo>
                    <a:cubicBezTo>
                      <a:pt x="5824" y="5021"/>
                      <a:pt x="5808" y="5015"/>
                      <a:pt x="5789" y="5010"/>
                    </a:cubicBezTo>
                    <a:cubicBezTo>
                      <a:pt x="5124" y="4806"/>
                      <a:pt x="4492" y="4467"/>
                      <a:pt x="3906" y="4096"/>
                    </a:cubicBezTo>
                    <a:cubicBezTo>
                      <a:pt x="3281" y="3700"/>
                      <a:pt x="2699" y="3226"/>
                      <a:pt x="2215" y="2671"/>
                    </a:cubicBezTo>
                    <a:cubicBezTo>
                      <a:pt x="2168" y="2616"/>
                      <a:pt x="2121" y="2562"/>
                      <a:pt x="2077" y="2506"/>
                    </a:cubicBezTo>
                    <a:cubicBezTo>
                      <a:pt x="1759" y="2118"/>
                      <a:pt x="1489" y="1690"/>
                      <a:pt x="1284" y="1227"/>
                    </a:cubicBezTo>
                    <a:cubicBezTo>
                      <a:pt x="1115" y="846"/>
                      <a:pt x="994" y="449"/>
                      <a:pt x="926" y="39"/>
                    </a:cubicBezTo>
                    <a:cubicBezTo>
                      <a:pt x="734" y="15"/>
                      <a:pt x="536" y="1"/>
                      <a:pt x="334"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3" name="Google Shape;1436;p37">
                <a:extLst>
                  <a:ext uri="{FF2B5EF4-FFF2-40B4-BE49-F238E27FC236}">
                    <a16:creationId xmlns:a16="http://schemas.microsoft.com/office/drawing/2014/main" id="{E276B2A5-54E1-EBA5-A2BE-6AFA2948740D}"/>
                  </a:ext>
                </a:extLst>
              </p:cNvPr>
              <p:cNvSpPr/>
              <p:nvPr/>
            </p:nvSpPr>
            <p:spPr>
              <a:xfrm>
                <a:off x="6434963" y="5221895"/>
                <a:ext cx="1992" cy="247"/>
              </a:xfrm>
              <a:custGeom>
                <a:avLst/>
                <a:gdLst/>
                <a:ahLst/>
                <a:cxnLst/>
                <a:rect l="l" t="t" r="r" b="b"/>
                <a:pathLst>
                  <a:path w="45" h="5" extrusionOk="0">
                    <a:moveTo>
                      <a:pt x="0" y="1"/>
                    </a:moveTo>
                    <a:cubicBezTo>
                      <a:pt x="14" y="2"/>
                      <a:pt x="29" y="3"/>
                      <a:pt x="44" y="4"/>
                    </a:cubicBezTo>
                    <a:lnTo>
                      <a:pt x="44" y="3"/>
                    </a:lnTo>
                    <a:cubicBezTo>
                      <a:pt x="29" y="3"/>
                      <a:pt x="14" y="2"/>
                      <a:pt x="0" y="1"/>
                    </a:cubicBezTo>
                    <a:close/>
                  </a:path>
                </a:pathLst>
              </a:custGeom>
              <a:solidFill>
                <a:srgbClr val="F7A0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4" name="Google Shape;1437;p37">
                <a:extLst>
                  <a:ext uri="{FF2B5EF4-FFF2-40B4-BE49-F238E27FC236}">
                    <a16:creationId xmlns:a16="http://schemas.microsoft.com/office/drawing/2014/main" id="{C9EE4823-CF03-49E4-101A-253B63FE2FEB}"/>
                  </a:ext>
                </a:extLst>
              </p:cNvPr>
              <p:cNvSpPr/>
              <p:nvPr/>
            </p:nvSpPr>
            <p:spPr>
              <a:xfrm>
                <a:off x="6321362" y="4207923"/>
                <a:ext cx="358563" cy="1015581"/>
              </a:xfrm>
              <a:custGeom>
                <a:avLst/>
                <a:gdLst/>
                <a:ahLst/>
                <a:cxnLst/>
                <a:rect l="l" t="t" r="r" b="b"/>
                <a:pathLst>
                  <a:path w="8099" h="20550" extrusionOk="0">
                    <a:moveTo>
                      <a:pt x="719" y="1"/>
                    </a:moveTo>
                    <a:lnTo>
                      <a:pt x="711" y="203"/>
                    </a:lnTo>
                    <a:lnTo>
                      <a:pt x="1" y="19818"/>
                    </a:lnTo>
                    <a:cubicBezTo>
                      <a:pt x="1" y="19818"/>
                      <a:pt x="879" y="20341"/>
                      <a:pt x="2519" y="20513"/>
                    </a:cubicBezTo>
                    <a:cubicBezTo>
                      <a:pt x="2535" y="20515"/>
                      <a:pt x="2549" y="20516"/>
                      <a:pt x="2563" y="20517"/>
                    </a:cubicBezTo>
                    <a:lnTo>
                      <a:pt x="2565" y="20517"/>
                    </a:lnTo>
                    <a:cubicBezTo>
                      <a:pt x="2580" y="20520"/>
                      <a:pt x="2594" y="20521"/>
                      <a:pt x="2610" y="20521"/>
                    </a:cubicBezTo>
                    <a:cubicBezTo>
                      <a:pt x="2862" y="20541"/>
                      <a:pt x="3099" y="20549"/>
                      <a:pt x="3318" y="20549"/>
                    </a:cubicBezTo>
                    <a:cubicBezTo>
                      <a:pt x="4526" y="20549"/>
                      <a:pt x="5212" y="20295"/>
                      <a:pt x="5212" y="20295"/>
                    </a:cubicBezTo>
                    <a:lnTo>
                      <a:pt x="8069" y="876"/>
                    </a:lnTo>
                    <a:lnTo>
                      <a:pt x="8099" y="676"/>
                    </a:lnTo>
                    <a:lnTo>
                      <a:pt x="8099" y="676"/>
                    </a:lnTo>
                    <a:cubicBezTo>
                      <a:pt x="7868" y="781"/>
                      <a:pt x="7581" y="866"/>
                      <a:pt x="7269" y="933"/>
                    </a:cubicBezTo>
                    <a:cubicBezTo>
                      <a:pt x="6440" y="1113"/>
                      <a:pt x="5434" y="1167"/>
                      <a:pt x="4817" y="1167"/>
                    </a:cubicBezTo>
                    <a:cubicBezTo>
                      <a:pt x="4629" y="1167"/>
                      <a:pt x="4477" y="1162"/>
                      <a:pt x="4378" y="1154"/>
                    </a:cubicBezTo>
                    <a:cubicBezTo>
                      <a:pt x="4361" y="1154"/>
                      <a:pt x="4347" y="1153"/>
                      <a:pt x="4332" y="1151"/>
                    </a:cubicBezTo>
                    <a:cubicBezTo>
                      <a:pt x="4317" y="1149"/>
                      <a:pt x="4302" y="1148"/>
                      <a:pt x="4291" y="1146"/>
                    </a:cubicBezTo>
                    <a:cubicBezTo>
                      <a:pt x="3865" y="1103"/>
                      <a:pt x="2507" y="831"/>
                      <a:pt x="1488" y="405"/>
                    </a:cubicBezTo>
                    <a:cubicBezTo>
                      <a:pt x="1193" y="283"/>
                      <a:pt x="927" y="146"/>
                      <a:pt x="719" y="1"/>
                    </a:cubicBez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5" name="Google Shape;1438;p37">
                <a:extLst>
                  <a:ext uri="{FF2B5EF4-FFF2-40B4-BE49-F238E27FC236}">
                    <a16:creationId xmlns:a16="http://schemas.microsoft.com/office/drawing/2014/main" id="{E3E028A5-0C5A-05D6-EF14-7F29826A71D6}"/>
                  </a:ext>
                </a:extLst>
              </p:cNvPr>
              <p:cNvSpPr/>
              <p:nvPr/>
            </p:nvSpPr>
            <p:spPr>
              <a:xfrm>
                <a:off x="6432882" y="5221648"/>
                <a:ext cx="1992" cy="297"/>
              </a:xfrm>
              <a:custGeom>
                <a:avLst/>
                <a:gdLst/>
                <a:ahLst/>
                <a:cxnLst/>
                <a:rect l="l" t="t" r="r" b="b"/>
                <a:pathLst>
                  <a:path w="45" h="6" extrusionOk="0">
                    <a:moveTo>
                      <a:pt x="0" y="0"/>
                    </a:moveTo>
                    <a:lnTo>
                      <a:pt x="0" y="0"/>
                    </a:lnTo>
                    <a:cubicBezTo>
                      <a:pt x="16" y="3"/>
                      <a:pt x="30" y="4"/>
                      <a:pt x="44" y="6"/>
                    </a:cubicBezTo>
                    <a:cubicBezTo>
                      <a:pt x="30" y="3"/>
                      <a:pt x="16" y="2"/>
                      <a:pt x="0" y="0"/>
                    </a:cubicBezTo>
                    <a:close/>
                  </a:path>
                </a:pathLst>
              </a:custGeom>
              <a:solidFill>
                <a:srgbClr val="F7A0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6" name="Google Shape;1439;p37">
                <a:extLst>
                  <a:ext uri="{FF2B5EF4-FFF2-40B4-BE49-F238E27FC236}">
                    <a16:creationId xmlns:a16="http://schemas.microsoft.com/office/drawing/2014/main" id="{2FF3B22E-EC00-BB25-3583-185A0D18EAA7}"/>
                  </a:ext>
                </a:extLst>
              </p:cNvPr>
              <p:cNvSpPr/>
              <p:nvPr/>
            </p:nvSpPr>
            <p:spPr>
              <a:xfrm>
                <a:off x="5679382" y="3939036"/>
                <a:ext cx="841133" cy="262420"/>
              </a:xfrm>
              <a:custGeom>
                <a:avLst/>
                <a:gdLst/>
                <a:ahLst/>
                <a:cxnLst/>
                <a:rect l="l" t="t" r="r" b="b"/>
                <a:pathLst>
                  <a:path w="18999" h="5310" extrusionOk="0">
                    <a:moveTo>
                      <a:pt x="1468" y="1"/>
                    </a:moveTo>
                    <a:lnTo>
                      <a:pt x="3350" y="719"/>
                    </a:lnTo>
                    <a:cubicBezTo>
                      <a:pt x="3350" y="719"/>
                      <a:pt x="2994" y="637"/>
                      <a:pt x="2462" y="637"/>
                    </a:cubicBezTo>
                    <a:cubicBezTo>
                      <a:pt x="1800" y="637"/>
                      <a:pt x="866" y="763"/>
                      <a:pt x="0" y="1328"/>
                    </a:cubicBezTo>
                    <a:lnTo>
                      <a:pt x="15329" y="5179"/>
                    </a:lnTo>
                    <a:lnTo>
                      <a:pt x="18998" y="5309"/>
                    </a:lnTo>
                    <a:cubicBezTo>
                      <a:pt x="18998" y="5309"/>
                      <a:pt x="10722" y="85"/>
                      <a:pt x="1468" y="1"/>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7" name="Google Shape;1440;p37">
                <a:extLst>
                  <a:ext uri="{FF2B5EF4-FFF2-40B4-BE49-F238E27FC236}">
                    <a16:creationId xmlns:a16="http://schemas.microsoft.com/office/drawing/2014/main" id="{94434746-6456-62D6-6365-2A0FAFDD18D8}"/>
                  </a:ext>
                </a:extLst>
              </p:cNvPr>
              <p:cNvSpPr/>
              <p:nvPr/>
            </p:nvSpPr>
            <p:spPr>
              <a:xfrm>
                <a:off x="5630506" y="4008765"/>
                <a:ext cx="722704" cy="1178618"/>
              </a:xfrm>
              <a:custGeom>
                <a:avLst/>
                <a:gdLst/>
                <a:ahLst/>
                <a:cxnLst/>
                <a:rect l="l" t="t" r="r" b="b"/>
                <a:pathLst>
                  <a:path w="16324" h="23849" extrusionOk="0">
                    <a:moveTo>
                      <a:pt x="0" y="0"/>
                    </a:moveTo>
                    <a:lnTo>
                      <a:pt x="530" y="19199"/>
                    </a:lnTo>
                    <a:lnTo>
                      <a:pt x="15606" y="23848"/>
                    </a:lnTo>
                    <a:lnTo>
                      <a:pt x="16316" y="4233"/>
                    </a:lnTo>
                    <a:lnTo>
                      <a:pt x="16324" y="4031"/>
                    </a:lnTo>
                    <a:lnTo>
                      <a:pt x="0" y="0"/>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8" name="Google Shape;1441;p37">
                <a:extLst>
                  <a:ext uri="{FF2B5EF4-FFF2-40B4-BE49-F238E27FC236}">
                    <a16:creationId xmlns:a16="http://schemas.microsoft.com/office/drawing/2014/main" id="{D891B1D8-1D34-66C2-A49D-952E64581F70}"/>
                  </a:ext>
                </a:extLst>
              </p:cNvPr>
              <p:cNvSpPr/>
              <p:nvPr/>
            </p:nvSpPr>
            <p:spPr>
              <a:xfrm>
                <a:off x="6274346" y="4207923"/>
                <a:ext cx="78849" cy="979455"/>
              </a:xfrm>
              <a:custGeom>
                <a:avLst/>
                <a:gdLst/>
                <a:ahLst/>
                <a:cxnLst/>
                <a:rect l="l" t="t" r="r" b="b"/>
                <a:pathLst>
                  <a:path w="1781" h="19819" extrusionOk="0">
                    <a:moveTo>
                      <a:pt x="1781" y="1"/>
                    </a:moveTo>
                    <a:lnTo>
                      <a:pt x="0" y="19491"/>
                    </a:lnTo>
                    <a:lnTo>
                      <a:pt x="1063" y="19818"/>
                    </a:lnTo>
                    <a:lnTo>
                      <a:pt x="1781" y="1"/>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9" name="Google Shape;1442;p37">
                <a:extLst>
                  <a:ext uri="{FF2B5EF4-FFF2-40B4-BE49-F238E27FC236}">
                    <a16:creationId xmlns:a16="http://schemas.microsoft.com/office/drawing/2014/main" id="{01FD7DFF-12E3-F45C-6861-D05C5D68D7A9}"/>
                  </a:ext>
                </a:extLst>
              </p:cNvPr>
              <p:cNvSpPr/>
              <p:nvPr/>
            </p:nvSpPr>
            <p:spPr>
              <a:xfrm>
                <a:off x="5837254" y="3975309"/>
                <a:ext cx="608083" cy="218436"/>
              </a:xfrm>
              <a:custGeom>
                <a:avLst/>
                <a:gdLst/>
                <a:ahLst/>
                <a:cxnLst/>
                <a:rect l="l" t="t" r="r" b="b"/>
                <a:pathLst>
                  <a:path w="13735" h="4420" extrusionOk="0">
                    <a:moveTo>
                      <a:pt x="334" y="1"/>
                    </a:moveTo>
                    <a:cubicBezTo>
                      <a:pt x="78" y="1"/>
                      <a:pt x="1" y="29"/>
                      <a:pt x="1" y="29"/>
                    </a:cubicBezTo>
                    <a:cubicBezTo>
                      <a:pt x="1" y="29"/>
                      <a:pt x="8600" y="1723"/>
                      <a:pt x="13735" y="4419"/>
                    </a:cubicBezTo>
                    <a:cubicBezTo>
                      <a:pt x="13735" y="4419"/>
                      <a:pt x="12414" y="2844"/>
                      <a:pt x="6648" y="1272"/>
                    </a:cubicBezTo>
                    <a:cubicBezTo>
                      <a:pt x="2584" y="164"/>
                      <a:pt x="946" y="1"/>
                      <a:pt x="334"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0" name="Google Shape;1443;p37">
                <a:extLst>
                  <a:ext uri="{FF2B5EF4-FFF2-40B4-BE49-F238E27FC236}">
                    <a16:creationId xmlns:a16="http://schemas.microsoft.com/office/drawing/2014/main" id="{2FA865EF-CEA1-8E44-E0FC-849A8A54143E}"/>
                  </a:ext>
                </a:extLst>
              </p:cNvPr>
              <p:cNvSpPr/>
              <p:nvPr/>
            </p:nvSpPr>
            <p:spPr>
              <a:xfrm>
                <a:off x="5679382" y="3971553"/>
                <a:ext cx="746921" cy="223477"/>
              </a:xfrm>
              <a:custGeom>
                <a:avLst/>
                <a:gdLst/>
                <a:ahLst/>
                <a:cxnLst/>
                <a:rect l="l" t="t" r="r" b="b"/>
                <a:pathLst>
                  <a:path w="16871" h="4522" extrusionOk="0">
                    <a:moveTo>
                      <a:pt x="1994" y="0"/>
                    </a:moveTo>
                    <a:cubicBezTo>
                      <a:pt x="1995" y="0"/>
                      <a:pt x="7622" y="1265"/>
                      <a:pt x="12346" y="3321"/>
                    </a:cubicBezTo>
                    <a:cubicBezTo>
                      <a:pt x="12346" y="3321"/>
                      <a:pt x="4370" y="663"/>
                      <a:pt x="316" y="663"/>
                    </a:cubicBezTo>
                    <a:cubicBezTo>
                      <a:pt x="208" y="663"/>
                      <a:pt x="102" y="665"/>
                      <a:pt x="0" y="669"/>
                    </a:cubicBezTo>
                    <a:lnTo>
                      <a:pt x="0" y="670"/>
                    </a:lnTo>
                    <a:lnTo>
                      <a:pt x="15329" y="4521"/>
                    </a:lnTo>
                    <a:cubicBezTo>
                      <a:pt x="15329" y="4521"/>
                      <a:pt x="15760" y="4495"/>
                      <a:pt x="16279" y="4495"/>
                    </a:cubicBezTo>
                    <a:cubicBezTo>
                      <a:pt x="16470" y="4495"/>
                      <a:pt x="16673" y="4499"/>
                      <a:pt x="16871" y="4508"/>
                    </a:cubicBezTo>
                    <a:cubicBezTo>
                      <a:pt x="16871" y="4508"/>
                      <a:pt x="9745" y="1546"/>
                      <a:pt x="1994"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1" name="Google Shape;1444;p37">
                <a:extLst>
                  <a:ext uri="{FF2B5EF4-FFF2-40B4-BE49-F238E27FC236}">
                    <a16:creationId xmlns:a16="http://schemas.microsoft.com/office/drawing/2014/main" id="{FAD0C604-F443-36F1-05BA-1ED319E435C9}"/>
                  </a:ext>
                </a:extLst>
              </p:cNvPr>
              <p:cNvSpPr/>
              <p:nvPr/>
            </p:nvSpPr>
            <p:spPr>
              <a:xfrm>
                <a:off x="5630494" y="4008740"/>
                <a:ext cx="722704" cy="1178667"/>
              </a:xfrm>
              <a:custGeom>
                <a:avLst/>
                <a:gdLst/>
                <a:ahLst/>
                <a:cxnLst/>
                <a:rect l="l" t="t" r="r" b="b"/>
                <a:pathLst>
                  <a:path w="16324" h="23850" extrusionOk="0">
                    <a:moveTo>
                      <a:pt x="0" y="0"/>
                    </a:moveTo>
                    <a:cubicBezTo>
                      <a:pt x="0" y="1"/>
                      <a:pt x="1" y="74"/>
                      <a:pt x="6" y="211"/>
                    </a:cubicBezTo>
                    <a:lnTo>
                      <a:pt x="6" y="211"/>
                    </a:lnTo>
                    <a:lnTo>
                      <a:pt x="0" y="0"/>
                    </a:lnTo>
                    <a:close/>
                    <a:moveTo>
                      <a:pt x="6" y="211"/>
                    </a:moveTo>
                    <a:lnTo>
                      <a:pt x="530" y="19199"/>
                    </a:lnTo>
                    <a:lnTo>
                      <a:pt x="15607" y="23850"/>
                    </a:lnTo>
                    <a:lnTo>
                      <a:pt x="16324" y="4032"/>
                    </a:lnTo>
                    <a:lnTo>
                      <a:pt x="16324" y="4032"/>
                    </a:lnTo>
                    <a:cubicBezTo>
                      <a:pt x="16324" y="4033"/>
                      <a:pt x="13862" y="18918"/>
                      <a:pt x="8048" y="18918"/>
                    </a:cubicBezTo>
                    <a:cubicBezTo>
                      <a:pt x="7688" y="18918"/>
                      <a:pt x="7315" y="18860"/>
                      <a:pt x="6928" y="18739"/>
                    </a:cubicBezTo>
                    <a:cubicBezTo>
                      <a:pt x="747" y="16794"/>
                      <a:pt x="69" y="2147"/>
                      <a:pt x="6" y="21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2" name="Google Shape;1445;p37">
                <a:extLst>
                  <a:ext uri="{FF2B5EF4-FFF2-40B4-BE49-F238E27FC236}">
                    <a16:creationId xmlns:a16="http://schemas.microsoft.com/office/drawing/2014/main" id="{A4ADDD9F-A2C6-70E8-7938-CEBD9F26D324}"/>
                  </a:ext>
                </a:extLst>
              </p:cNvPr>
              <p:cNvSpPr/>
              <p:nvPr/>
            </p:nvSpPr>
            <p:spPr>
              <a:xfrm>
                <a:off x="6516466" y="4080027"/>
                <a:ext cx="859152" cy="147618"/>
              </a:xfrm>
              <a:custGeom>
                <a:avLst/>
                <a:gdLst/>
                <a:ahLst/>
                <a:cxnLst/>
                <a:rect l="l" t="t" r="r" b="b"/>
                <a:pathLst>
                  <a:path w="19406" h="2987" extrusionOk="0">
                    <a:moveTo>
                      <a:pt x="13343" y="0"/>
                    </a:moveTo>
                    <a:cubicBezTo>
                      <a:pt x="6114" y="0"/>
                      <a:pt x="1" y="2447"/>
                      <a:pt x="1" y="2447"/>
                    </a:cubicBezTo>
                    <a:lnTo>
                      <a:pt x="3632" y="2986"/>
                    </a:lnTo>
                    <a:lnTo>
                      <a:pt x="19405" y="1976"/>
                    </a:lnTo>
                    <a:cubicBezTo>
                      <a:pt x="18204" y="833"/>
                      <a:pt x="16623" y="769"/>
                      <a:pt x="16286" y="769"/>
                    </a:cubicBezTo>
                    <a:cubicBezTo>
                      <a:pt x="16243" y="769"/>
                      <a:pt x="16221" y="770"/>
                      <a:pt x="16221" y="770"/>
                    </a:cubicBezTo>
                    <a:lnTo>
                      <a:pt x="18203" y="404"/>
                    </a:lnTo>
                    <a:cubicBezTo>
                      <a:pt x="16564" y="118"/>
                      <a:pt x="14927" y="0"/>
                      <a:pt x="13343" y="0"/>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3" name="Google Shape;1446;p37">
                <a:extLst>
                  <a:ext uri="{FF2B5EF4-FFF2-40B4-BE49-F238E27FC236}">
                    <a16:creationId xmlns:a16="http://schemas.microsoft.com/office/drawing/2014/main" id="{C5DD675B-9FB1-E93D-A665-CC74EB3BB29E}"/>
                  </a:ext>
                </a:extLst>
              </p:cNvPr>
              <p:cNvSpPr/>
              <p:nvPr/>
            </p:nvSpPr>
            <p:spPr>
              <a:xfrm>
                <a:off x="6358019" y="4193591"/>
                <a:ext cx="319293" cy="67310"/>
              </a:xfrm>
              <a:custGeom>
                <a:avLst/>
                <a:gdLst/>
                <a:ahLst/>
                <a:cxnLst/>
                <a:rect l="l" t="t" r="r" b="b"/>
                <a:pathLst>
                  <a:path w="7212" h="1362" extrusionOk="0">
                    <a:moveTo>
                      <a:pt x="792" y="0"/>
                    </a:moveTo>
                    <a:cubicBezTo>
                      <a:pt x="231" y="0"/>
                      <a:pt x="0" y="30"/>
                      <a:pt x="0" y="30"/>
                    </a:cubicBezTo>
                    <a:cubicBezTo>
                      <a:pt x="1402" y="1157"/>
                      <a:pt x="2887" y="1261"/>
                      <a:pt x="3390" y="1261"/>
                    </a:cubicBezTo>
                    <a:cubicBezTo>
                      <a:pt x="3448" y="1261"/>
                      <a:pt x="3492" y="1260"/>
                      <a:pt x="3523" y="1258"/>
                    </a:cubicBezTo>
                    <a:cubicBezTo>
                      <a:pt x="3646" y="1287"/>
                      <a:pt x="4020" y="1362"/>
                      <a:pt x="4547" y="1362"/>
                    </a:cubicBezTo>
                    <a:cubicBezTo>
                      <a:pt x="5243" y="1362"/>
                      <a:pt x="6206" y="1231"/>
                      <a:pt x="7211" y="688"/>
                    </a:cubicBezTo>
                    <a:cubicBezTo>
                      <a:pt x="7211" y="688"/>
                      <a:pt x="6316" y="405"/>
                      <a:pt x="3669" y="158"/>
                    </a:cubicBezTo>
                    <a:lnTo>
                      <a:pt x="3580" y="149"/>
                    </a:lnTo>
                    <a:cubicBezTo>
                      <a:pt x="2251" y="30"/>
                      <a:pt x="1355" y="0"/>
                      <a:pt x="792" y="0"/>
                    </a:cubicBez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4" name="Google Shape;1447;p37">
                <a:extLst>
                  <a:ext uri="{FF2B5EF4-FFF2-40B4-BE49-F238E27FC236}">
                    <a16:creationId xmlns:a16="http://schemas.microsoft.com/office/drawing/2014/main" id="{CDB7A814-D8FF-DB63-C896-5E6B4A1F6871}"/>
                  </a:ext>
                </a:extLst>
              </p:cNvPr>
              <p:cNvSpPr/>
              <p:nvPr/>
            </p:nvSpPr>
            <p:spPr>
              <a:xfrm>
                <a:off x="6552105" y="4191615"/>
                <a:ext cx="870929" cy="1019337"/>
              </a:xfrm>
              <a:custGeom>
                <a:avLst/>
                <a:gdLst/>
                <a:ahLst/>
                <a:cxnLst/>
                <a:rect l="l" t="t" r="r" b="b"/>
                <a:pathLst>
                  <a:path w="19672" h="20626" extrusionOk="0">
                    <a:moveTo>
                      <a:pt x="19672" y="1"/>
                    </a:moveTo>
                    <a:lnTo>
                      <a:pt x="2887" y="1006"/>
                    </a:lnTo>
                    <a:lnTo>
                      <a:pt x="2857" y="1206"/>
                    </a:lnTo>
                    <a:lnTo>
                      <a:pt x="1" y="20625"/>
                    </a:lnTo>
                    <a:lnTo>
                      <a:pt x="1" y="20625"/>
                    </a:lnTo>
                    <a:lnTo>
                      <a:pt x="15670" y="18785"/>
                    </a:lnTo>
                    <a:lnTo>
                      <a:pt x="19672" y="1"/>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5" name="Google Shape;1448;p37">
                <a:extLst>
                  <a:ext uri="{FF2B5EF4-FFF2-40B4-BE49-F238E27FC236}">
                    <a16:creationId xmlns:a16="http://schemas.microsoft.com/office/drawing/2014/main" id="{2EB41BC1-7CAA-F08D-41F9-3575E63E2E16}"/>
                  </a:ext>
                </a:extLst>
              </p:cNvPr>
              <p:cNvSpPr/>
              <p:nvPr/>
            </p:nvSpPr>
            <p:spPr>
              <a:xfrm>
                <a:off x="5630418" y="4000463"/>
                <a:ext cx="1792638" cy="265188"/>
              </a:xfrm>
              <a:custGeom>
                <a:avLst/>
                <a:gdLst/>
                <a:ahLst/>
                <a:cxnLst/>
                <a:rect l="l" t="t" r="r" b="b"/>
                <a:pathLst>
                  <a:path w="40491" h="5366" extrusionOk="0">
                    <a:moveTo>
                      <a:pt x="770" y="1"/>
                    </a:moveTo>
                    <a:lnTo>
                      <a:pt x="1" y="168"/>
                    </a:lnTo>
                    <a:lnTo>
                      <a:pt x="16326" y="4199"/>
                    </a:lnTo>
                    <a:cubicBezTo>
                      <a:pt x="16534" y="4345"/>
                      <a:pt x="16800" y="4481"/>
                      <a:pt x="17095" y="4603"/>
                    </a:cubicBezTo>
                    <a:cubicBezTo>
                      <a:pt x="18113" y="5027"/>
                      <a:pt x="19468" y="5301"/>
                      <a:pt x="19896" y="5344"/>
                    </a:cubicBezTo>
                    <a:lnTo>
                      <a:pt x="19898" y="5344"/>
                    </a:lnTo>
                    <a:cubicBezTo>
                      <a:pt x="19909" y="5346"/>
                      <a:pt x="19924" y="5347"/>
                      <a:pt x="19939" y="5349"/>
                    </a:cubicBezTo>
                    <a:cubicBezTo>
                      <a:pt x="19954" y="5351"/>
                      <a:pt x="19971" y="5352"/>
                      <a:pt x="19986" y="5353"/>
                    </a:cubicBezTo>
                    <a:cubicBezTo>
                      <a:pt x="20084" y="5361"/>
                      <a:pt x="20230" y="5366"/>
                      <a:pt x="20411" y="5366"/>
                    </a:cubicBezTo>
                    <a:cubicBezTo>
                      <a:pt x="21028" y="5366"/>
                      <a:pt x="22043" y="5311"/>
                      <a:pt x="22876" y="5131"/>
                    </a:cubicBezTo>
                    <a:cubicBezTo>
                      <a:pt x="23189" y="5064"/>
                      <a:pt x="23475" y="4979"/>
                      <a:pt x="23706" y="4874"/>
                    </a:cubicBezTo>
                    <a:lnTo>
                      <a:pt x="40491" y="3869"/>
                    </a:lnTo>
                    <a:lnTo>
                      <a:pt x="39765" y="3564"/>
                    </a:lnTo>
                    <a:lnTo>
                      <a:pt x="23646" y="4596"/>
                    </a:lnTo>
                    <a:cubicBezTo>
                      <a:pt x="23646" y="4596"/>
                      <a:pt x="22535" y="5192"/>
                      <a:pt x="20702" y="5192"/>
                    </a:cubicBezTo>
                    <a:cubicBezTo>
                      <a:pt x="20467" y="5192"/>
                      <a:pt x="20220" y="5182"/>
                      <a:pt x="19961" y="5160"/>
                    </a:cubicBezTo>
                    <a:lnTo>
                      <a:pt x="19956" y="5159"/>
                    </a:lnTo>
                    <a:cubicBezTo>
                      <a:pt x="17688" y="4939"/>
                      <a:pt x="16435" y="3936"/>
                      <a:pt x="16435" y="3936"/>
                    </a:cubicBezTo>
                    <a:lnTo>
                      <a:pt x="770" y="1"/>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6" name="Google Shape;1449;p37">
                <a:extLst>
                  <a:ext uri="{FF2B5EF4-FFF2-40B4-BE49-F238E27FC236}">
                    <a16:creationId xmlns:a16="http://schemas.microsoft.com/office/drawing/2014/main" id="{002F3E33-CC35-D2E0-E7A4-D647602E2B12}"/>
                  </a:ext>
                </a:extLst>
              </p:cNvPr>
              <p:cNvSpPr/>
              <p:nvPr/>
            </p:nvSpPr>
            <p:spPr>
              <a:xfrm>
                <a:off x="6323399" y="5009247"/>
                <a:ext cx="251955" cy="155031"/>
              </a:xfrm>
              <a:custGeom>
                <a:avLst/>
                <a:gdLst/>
                <a:ahLst/>
                <a:cxnLst/>
                <a:rect l="l" t="t" r="r" b="b"/>
                <a:pathLst>
                  <a:path w="5691" h="3137" extrusionOk="0">
                    <a:moveTo>
                      <a:pt x="86" y="0"/>
                    </a:moveTo>
                    <a:lnTo>
                      <a:pt x="0" y="2355"/>
                    </a:lnTo>
                    <a:cubicBezTo>
                      <a:pt x="0" y="2355"/>
                      <a:pt x="453" y="2876"/>
                      <a:pt x="2585" y="3083"/>
                    </a:cubicBezTo>
                    <a:lnTo>
                      <a:pt x="2585" y="3084"/>
                    </a:lnTo>
                    <a:lnTo>
                      <a:pt x="2674" y="3092"/>
                    </a:lnTo>
                    <a:cubicBezTo>
                      <a:pt x="3048" y="3124"/>
                      <a:pt x="3373" y="3137"/>
                      <a:pt x="3654" y="3137"/>
                    </a:cubicBezTo>
                    <a:cubicBezTo>
                      <a:pt x="4981" y="3137"/>
                      <a:pt x="5349" y="2845"/>
                      <a:pt x="5349" y="2845"/>
                    </a:cubicBezTo>
                    <a:lnTo>
                      <a:pt x="5690" y="514"/>
                    </a:lnTo>
                    <a:lnTo>
                      <a:pt x="5690" y="512"/>
                    </a:lnTo>
                    <a:cubicBezTo>
                      <a:pt x="5690" y="512"/>
                      <a:pt x="5209" y="1024"/>
                      <a:pt x="3596" y="1024"/>
                    </a:cubicBezTo>
                    <a:cubicBezTo>
                      <a:pt x="3362" y="1024"/>
                      <a:pt x="3105" y="1014"/>
                      <a:pt x="2821" y="989"/>
                    </a:cubicBezTo>
                    <a:cubicBezTo>
                      <a:pt x="585" y="776"/>
                      <a:pt x="86" y="0"/>
                      <a:pt x="86"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7" name="Google Shape;1450;p37">
                <a:extLst>
                  <a:ext uri="{FF2B5EF4-FFF2-40B4-BE49-F238E27FC236}">
                    <a16:creationId xmlns:a16="http://schemas.microsoft.com/office/drawing/2014/main" id="{2A9E012D-B720-02CA-37AC-96AE17AA00E7}"/>
                  </a:ext>
                </a:extLst>
              </p:cNvPr>
              <p:cNvSpPr/>
              <p:nvPr/>
            </p:nvSpPr>
            <p:spPr>
              <a:xfrm>
                <a:off x="6346730" y="4314815"/>
                <a:ext cx="319249" cy="145542"/>
              </a:xfrm>
              <a:custGeom>
                <a:avLst/>
                <a:gdLst/>
                <a:ahLst/>
                <a:cxnLst/>
                <a:rect l="l" t="t" r="r" b="b"/>
                <a:pathLst>
                  <a:path w="7211" h="2945" extrusionOk="0">
                    <a:moveTo>
                      <a:pt x="67" y="0"/>
                    </a:moveTo>
                    <a:lnTo>
                      <a:pt x="0" y="1855"/>
                    </a:lnTo>
                    <a:cubicBezTo>
                      <a:pt x="0" y="1855"/>
                      <a:pt x="1306" y="2698"/>
                      <a:pt x="3358" y="2906"/>
                    </a:cubicBezTo>
                    <a:lnTo>
                      <a:pt x="3358" y="2907"/>
                    </a:lnTo>
                    <a:cubicBezTo>
                      <a:pt x="3372" y="2908"/>
                      <a:pt x="3388" y="2910"/>
                      <a:pt x="3403" y="2911"/>
                    </a:cubicBezTo>
                    <a:cubicBezTo>
                      <a:pt x="3418" y="2912"/>
                      <a:pt x="3433" y="2914"/>
                      <a:pt x="3448" y="2915"/>
                    </a:cubicBezTo>
                    <a:cubicBezTo>
                      <a:pt x="3702" y="2936"/>
                      <a:pt x="3947" y="2945"/>
                      <a:pt x="4181" y="2945"/>
                    </a:cubicBezTo>
                    <a:cubicBezTo>
                      <a:pt x="5838" y="2945"/>
                      <a:pt x="6940" y="2489"/>
                      <a:pt x="6940" y="2489"/>
                    </a:cubicBezTo>
                    <a:lnTo>
                      <a:pt x="7210" y="652"/>
                    </a:lnTo>
                    <a:lnTo>
                      <a:pt x="7210" y="652"/>
                    </a:lnTo>
                    <a:cubicBezTo>
                      <a:pt x="7210" y="652"/>
                      <a:pt x="6543" y="932"/>
                      <a:pt x="4981" y="932"/>
                    </a:cubicBezTo>
                    <a:cubicBezTo>
                      <a:pt x="4578" y="932"/>
                      <a:pt x="4115" y="914"/>
                      <a:pt x="3589" y="867"/>
                    </a:cubicBezTo>
                    <a:cubicBezTo>
                      <a:pt x="1027" y="626"/>
                      <a:pt x="67" y="0"/>
                      <a:pt x="67"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8" name="Google Shape;1451;p37">
                <a:extLst>
                  <a:ext uri="{FF2B5EF4-FFF2-40B4-BE49-F238E27FC236}">
                    <a16:creationId xmlns:a16="http://schemas.microsoft.com/office/drawing/2014/main" id="{DB72114A-A335-F513-525B-1747D95CCA37}"/>
                  </a:ext>
                </a:extLst>
              </p:cNvPr>
              <p:cNvSpPr/>
              <p:nvPr/>
            </p:nvSpPr>
            <p:spPr>
              <a:xfrm>
                <a:off x="6552105" y="4241330"/>
                <a:ext cx="127815" cy="969620"/>
              </a:xfrm>
              <a:custGeom>
                <a:avLst/>
                <a:gdLst/>
                <a:ahLst/>
                <a:cxnLst/>
                <a:rect l="l" t="t" r="r" b="b"/>
                <a:pathLst>
                  <a:path w="2887" h="19620" extrusionOk="0">
                    <a:moveTo>
                      <a:pt x="2887" y="0"/>
                    </a:moveTo>
                    <a:lnTo>
                      <a:pt x="1" y="19619"/>
                    </a:lnTo>
                    <a:lnTo>
                      <a:pt x="1106" y="19489"/>
                    </a:lnTo>
                    <a:lnTo>
                      <a:pt x="2887" y="0"/>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9" name="Google Shape;1452;p37">
                <a:extLst>
                  <a:ext uri="{FF2B5EF4-FFF2-40B4-BE49-F238E27FC236}">
                    <a16:creationId xmlns:a16="http://schemas.microsoft.com/office/drawing/2014/main" id="{59CC2496-FAA4-9CEA-66E9-BE2D16324C24}"/>
                  </a:ext>
                </a:extLst>
              </p:cNvPr>
              <p:cNvSpPr/>
              <p:nvPr/>
            </p:nvSpPr>
            <p:spPr>
              <a:xfrm>
                <a:off x="6591639" y="4107899"/>
                <a:ext cx="633185" cy="100817"/>
              </a:xfrm>
              <a:custGeom>
                <a:avLst/>
                <a:gdLst/>
                <a:ahLst/>
                <a:cxnLst/>
                <a:rect l="l" t="t" r="r" b="b"/>
                <a:pathLst>
                  <a:path w="14302" h="2040" extrusionOk="0">
                    <a:moveTo>
                      <a:pt x="12007" y="0"/>
                    </a:moveTo>
                    <a:cubicBezTo>
                      <a:pt x="11002" y="0"/>
                      <a:pt x="9569" y="57"/>
                      <a:pt x="7539" y="227"/>
                    </a:cubicBezTo>
                    <a:cubicBezTo>
                      <a:pt x="1585" y="728"/>
                      <a:pt x="0" y="2039"/>
                      <a:pt x="0" y="2039"/>
                    </a:cubicBezTo>
                    <a:cubicBezTo>
                      <a:pt x="5539" y="318"/>
                      <a:pt x="14302" y="210"/>
                      <a:pt x="14302" y="210"/>
                    </a:cubicBezTo>
                    <a:cubicBezTo>
                      <a:pt x="14302" y="210"/>
                      <a:pt x="13951" y="0"/>
                      <a:pt x="12007"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0" name="Google Shape;1453;p37">
                <a:extLst>
                  <a:ext uri="{FF2B5EF4-FFF2-40B4-BE49-F238E27FC236}">
                    <a16:creationId xmlns:a16="http://schemas.microsoft.com/office/drawing/2014/main" id="{43AAFF3D-8F77-9ABF-446E-29DD52E1C44F}"/>
                  </a:ext>
                </a:extLst>
              </p:cNvPr>
              <p:cNvSpPr/>
              <p:nvPr/>
            </p:nvSpPr>
            <p:spPr>
              <a:xfrm>
                <a:off x="6610189" y="4127321"/>
                <a:ext cx="765427" cy="100323"/>
              </a:xfrm>
              <a:custGeom>
                <a:avLst/>
                <a:gdLst/>
                <a:ahLst/>
                <a:cxnLst/>
                <a:rect l="l" t="t" r="r" b="b"/>
                <a:pathLst>
                  <a:path w="17289" h="2030" extrusionOk="0">
                    <a:moveTo>
                      <a:pt x="15448" y="0"/>
                    </a:moveTo>
                    <a:lnTo>
                      <a:pt x="15448" y="0"/>
                    </a:lnTo>
                    <a:cubicBezTo>
                      <a:pt x="7546" y="113"/>
                      <a:pt x="1" y="1736"/>
                      <a:pt x="1" y="1736"/>
                    </a:cubicBezTo>
                    <a:cubicBezTo>
                      <a:pt x="729" y="1834"/>
                      <a:pt x="1515" y="2029"/>
                      <a:pt x="1515" y="2029"/>
                    </a:cubicBezTo>
                    <a:lnTo>
                      <a:pt x="17288" y="1020"/>
                    </a:lnTo>
                    <a:cubicBezTo>
                      <a:pt x="16290" y="796"/>
                      <a:pt x="14961" y="713"/>
                      <a:pt x="13540" y="713"/>
                    </a:cubicBezTo>
                    <a:cubicBezTo>
                      <a:pt x="9480" y="713"/>
                      <a:pt x="4668" y="1389"/>
                      <a:pt x="4668" y="1389"/>
                    </a:cubicBezTo>
                    <a:cubicBezTo>
                      <a:pt x="9685" y="224"/>
                      <a:pt x="15448" y="0"/>
                      <a:pt x="15448"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1" name="Google Shape;1454;p37">
                <a:extLst>
                  <a:ext uri="{FF2B5EF4-FFF2-40B4-BE49-F238E27FC236}">
                    <a16:creationId xmlns:a16="http://schemas.microsoft.com/office/drawing/2014/main" id="{42CDABF6-DBF3-0508-A6A3-CD9E924C6162}"/>
                  </a:ext>
                </a:extLst>
              </p:cNvPr>
              <p:cNvSpPr/>
              <p:nvPr/>
            </p:nvSpPr>
            <p:spPr>
              <a:xfrm>
                <a:off x="6552086" y="4190640"/>
                <a:ext cx="870973" cy="1019337"/>
              </a:xfrm>
              <a:custGeom>
                <a:avLst/>
                <a:gdLst/>
                <a:ahLst/>
                <a:cxnLst/>
                <a:rect l="l" t="t" r="r" b="b"/>
                <a:pathLst>
                  <a:path w="19673" h="20626" extrusionOk="0">
                    <a:moveTo>
                      <a:pt x="19673" y="1"/>
                    </a:moveTo>
                    <a:lnTo>
                      <a:pt x="19629" y="207"/>
                    </a:lnTo>
                    <a:lnTo>
                      <a:pt x="19629" y="207"/>
                    </a:lnTo>
                    <a:cubicBezTo>
                      <a:pt x="19658" y="73"/>
                      <a:pt x="19673" y="1"/>
                      <a:pt x="19673" y="1"/>
                    </a:cubicBezTo>
                    <a:close/>
                    <a:moveTo>
                      <a:pt x="19629" y="207"/>
                    </a:moveTo>
                    <a:cubicBezTo>
                      <a:pt x="19216" y="2099"/>
                      <a:pt x="15893" y="16381"/>
                      <a:pt x="9463" y="17173"/>
                    </a:cubicBezTo>
                    <a:cubicBezTo>
                      <a:pt x="9295" y="17193"/>
                      <a:pt x="9132" y="17203"/>
                      <a:pt x="8973" y="17203"/>
                    </a:cubicBezTo>
                    <a:cubicBezTo>
                      <a:pt x="2590" y="17203"/>
                      <a:pt x="2888" y="1008"/>
                      <a:pt x="2888" y="1006"/>
                    </a:cubicBezTo>
                    <a:lnTo>
                      <a:pt x="2888" y="1006"/>
                    </a:lnTo>
                    <a:lnTo>
                      <a:pt x="1" y="20625"/>
                    </a:lnTo>
                    <a:lnTo>
                      <a:pt x="1" y="20625"/>
                    </a:lnTo>
                    <a:lnTo>
                      <a:pt x="15671" y="18785"/>
                    </a:lnTo>
                    <a:lnTo>
                      <a:pt x="19629" y="207"/>
                    </a:ln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2" name="Google Shape;1455;p37">
                <a:extLst>
                  <a:ext uri="{FF2B5EF4-FFF2-40B4-BE49-F238E27FC236}">
                    <a16:creationId xmlns:a16="http://schemas.microsoft.com/office/drawing/2014/main" id="{B9A1BBE3-04F3-DF89-A4D3-F041BA273F17}"/>
                  </a:ext>
                </a:extLst>
              </p:cNvPr>
              <p:cNvSpPr/>
              <p:nvPr/>
            </p:nvSpPr>
            <p:spPr>
              <a:xfrm>
                <a:off x="7005887" y="4277949"/>
                <a:ext cx="331867" cy="354885"/>
              </a:xfrm>
              <a:custGeom>
                <a:avLst/>
                <a:gdLst/>
                <a:ahLst/>
                <a:cxnLst/>
                <a:rect l="l" t="t" r="r" b="b"/>
                <a:pathLst>
                  <a:path w="7496" h="7181" extrusionOk="0">
                    <a:moveTo>
                      <a:pt x="7496" y="1"/>
                    </a:moveTo>
                    <a:lnTo>
                      <a:pt x="7126" y="24"/>
                    </a:lnTo>
                    <a:cubicBezTo>
                      <a:pt x="7032" y="31"/>
                      <a:pt x="6939" y="36"/>
                      <a:pt x="6845" y="42"/>
                    </a:cubicBezTo>
                    <a:cubicBezTo>
                      <a:pt x="4555" y="192"/>
                      <a:pt x="2268" y="388"/>
                      <a:pt x="0" y="751"/>
                    </a:cubicBezTo>
                    <a:cubicBezTo>
                      <a:pt x="602" y="775"/>
                      <a:pt x="1203" y="784"/>
                      <a:pt x="1805" y="784"/>
                    </a:cubicBezTo>
                    <a:cubicBezTo>
                      <a:pt x="2995" y="784"/>
                      <a:pt x="4185" y="746"/>
                      <a:pt x="5373" y="697"/>
                    </a:cubicBezTo>
                    <a:cubicBezTo>
                      <a:pt x="5846" y="675"/>
                      <a:pt x="6319" y="650"/>
                      <a:pt x="6792" y="623"/>
                    </a:cubicBezTo>
                    <a:lnTo>
                      <a:pt x="6792" y="623"/>
                    </a:lnTo>
                    <a:cubicBezTo>
                      <a:pt x="6393" y="2797"/>
                      <a:pt x="6038" y="4979"/>
                      <a:pt x="5842" y="7181"/>
                    </a:cubicBezTo>
                    <a:cubicBezTo>
                      <a:pt x="6498" y="4942"/>
                      <a:pt x="6984" y="2657"/>
                      <a:pt x="7427" y="366"/>
                    </a:cubicBezTo>
                    <a:lnTo>
                      <a:pt x="7496" y="1"/>
                    </a:ln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3" name="Google Shape;1456;p37">
                <a:extLst>
                  <a:ext uri="{FF2B5EF4-FFF2-40B4-BE49-F238E27FC236}">
                    <a16:creationId xmlns:a16="http://schemas.microsoft.com/office/drawing/2014/main" id="{A84E9E4B-1058-C3B4-E60C-26CB890A1CB1}"/>
                  </a:ext>
                </a:extLst>
              </p:cNvPr>
              <p:cNvSpPr/>
              <p:nvPr/>
            </p:nvSpPr>
            <p:spPr>
              <a:xfrm>
                <a:off x="5706963" y="4142888"/>
                <a:ext cx="28644" cy="432376"/>
              </a:xfrm>
              <a:custGeom>
                <a:avLst/>
                <a:gdLst/>
                <a:ahLst/>
                <a:cxnLst/>
                <a:rect l="l" t="t" r="r" b="b"/>
                <a:pathLst>
                  <a:path w="647" h="8749" extrusionOk="0">
                    <a:moveTo>
                      <a:pt x="199" y="1"/>
                    </a:moveTo>
                    <a:cubicBezTo>
                      <a:pt x="11" y="1460"/>
                      <a:pt x="1" y="2919"/>
                      <a:pt x="33" y="4383"/>
                    </a:cubicBezTo>
                    <a:cubicBezTo>
                      <a:pt x="81" y="5846"/>
                      <a:pt x="175" y="7303"/>
                      <a:pt x="446" y="8749"/>
                    </a:cubicBezTo>
                    <a:cubicBezTo>
                      <a:pt x="634" y="7290"/>
                      <a:pt x="646" y="5831"/>
                      <a:pt x="612" y="4366"/>
                    </a:cubicBezTo>
                    <a:cubicBezTo>
                      <a:pt x="563" y="2904"/>
                      <a:pt x="469" y="1448"/>
                      <a:pt x="199" y="1"/>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4" name="Google Shape;1457;p37">
                <a:extLst>
                  <a:ext uri="{FF2B5EF4-FFF2-40B4-BE49-F238E27FC236}">
                    <a16:creationId xmlns:a16="http://schemas.microsoft.com/office/drawing/2014/main" id="{66B01B9A-D37D-5088-E506-C618DC84A18F}"/>
                  </a:ext>
                </a:extLst>
              </p:cNvPr>
              <p:cNvSpPr/>
              <p:nvPr/>
            </p:nvSpPr>
            <p:spPr>
              <a:xfrm>
                <a:off x="7156056" y="4246766"/>
                <a:ext cx="318718" cy="462472"/>
              </a:xfrm>
              <a:custGeom>
                <a:avLst/>
                <a:gdLst/>
                <a:ahLst/>
                <a:cxnLst/>
                <a:rect l="l" t="t" r="r" b="b"/>
                <a:pathLst>
                  <a:path w="7199" h="9358" extrusionOk="0">
                    <a:moveTo>
                      <a:pt x="5845" y="1"/>
                    </a:moveTo>
                    <a:cubicBezTo>
                      <a:pt x="5702" y="1"/>
                      <a:pt x="5558" y="39"/>
                      <a:pt x="5427" y="112"/>
                    </a:cubicBezTo>
                    <a:cubicBezTo>
                      <a:pt x="5144" y="271"/>
                      <a:pt x="4991" y="558"/>
                      <a:pt x="4895" y="856"/>
                    </a:cubicBezTo>
                    <a:cubicBezTo>
                      <a:pt x="4736" y="1357"/>
                      <a:pt x="4682" y="1905"/>
                      <a:pt x="4710" y="2437"/>
                    </a:cubicBezTo>
                    <a:cubicBezTo>
                      <a:pt x="4314" y="2288"/>
                      <a:pt x="3897" y="2149"/>
                      <a:pt x="3483" y="2114"/>
                    </a:cubicBezTo>
                    <a:cubicBezTo>
                      <a:pt x="3429" y="2109"/>
                      <a:pt x="3376" y="2107"/>
                      <a:pt x="3322" y="2107"/>
                    </a:cubicBezTo>
                    <a:cubicBezTo>
                      <a:pt x="2990" y="2107"/>
                      <a:pt x="2655" y="2197"/>
                      <a:pt x="2391" y="2429"/>
                    </a:cubicBezTo>
                    <a:cubicBezTo>
                      <a:pt x="2137" y="2651"/>
                      <a:pt x="1983" y="3014"/>
                      <a:pt x="2018" y="3374"/>
                    </a:cubicBezTo>
                    <a:cubicBezTo>
                      <a:pt x="1883" y="3339"/>
                      <a:pt x="1744" y="3310"/>
                      <a:pt x="1605" y="3303"/>
                    </a:cubicBezTo>
                    <a:cubicBezTo>
                      <a:pt x="1577" y="3302"/>
                      <a:pt x="1549" y="3301"/>
                      <a:pt x="1521" y="3301"/>
                    </a:cubicBezTo>
                    <a:cubicBezTo>
                      <a:pt x="1150" y="3301"/>
                      <a:pt x="766" y="3448"/>
                      <a:pt x="559" y="3813"/>
                    </a:cubicBezTo>
                    <a:cubicBezTo>
                      <a:pt x="401" y="4093"/>
                      <a:pt x="411" y="4478"/>
                      <a:pt x="597" y="4723"/>
                    </a:cubicBezTo>
                    <a:cubicBezTo>
                      <a:pt x="468" y="4757"/>
                      <a:pt x="350" y="4828"/>
                      <a:pt x="258" y="4936"/>
                    </a:cubicBezTo>
                    <a:cubicBezTo>
                      <a:pt x="1" y="5241"/>
                      <a:pt x="40" y="5704"/>
                      <a:pt x="292" y="5996"/>
                    </a:cubicBezTo>
                    <a:cubicBezTo>
                      <a:pt x="431" y="6156"/>
                      <a:pt x="603" y="6270"/>
                      <a:pt x="771" y="6386"/>
                    </a:cubicBezTo>
                    <a:cubicBezTo>
                      <a:pt x="877" y="6461"/>
                      <a:pt x="983" y="6538"/>
                      <a:pt x="1088" y="6612"/>
                    </a:cubicBezTo>
                    <a:cubicBezTo>
                      <a:pt x="1022" y="6640"/>
                      <a:pt x="961" y="6682"/>
                      <a:pt x="907" y="6738"/>
                    </a:cubicBezTo>
                    <a:cubicBezTo>
                      <a:pt x="518" y="7153"/>
                      <a:pt x="753" y="7862"/>
                      <a:pt x="1119" y="8107"/>
                    </a:cubicBezTo>
                    <a:cubicBezTo>
                      <a:pt x="2523" y="9044"/>
                      <a:pt x="3610" y="9358"/>
                      <a:pt x="4435" y="9358"/>
                    </a:cubicBezTo>
                    <a:cubicBezTo>
                      <a:pt x="5972" y="9358"/>
                      <a:pt x="6600" y="8267"/>
                      <a:pt x="6678" y="8085"/>
                    </a:cubicBezTo>
                    <a:cubicBezTo>
                      <a:pt x="6870" y="7633"/>
                      <a:pt x="6988" y="7147"/>
                      <a:pt x="7064" y="6652"/>
                    </a:cubicBezTo>
                    <a:cubicBezTo>
                      <a:pt x="7095" y="6445"/>
                      <a:pt x="7118" y="6235"/>
                      <a:pt x="7129" y="6025"/>
                    </a:cubicBezTo>
                    <a:lnTo>
                      <a:pt x="7129" y="6026"/>
                    </a:lnTo>
                    <a:cubicBezTo>
                      <a:pt x="7199" y="5941"/>
                      <a:pt x="6769" y="2763"/>
                      <a:pt x="6765" y="1815"/>
                    </a:cubicBezTo>
                    <a:cubicBezTo>
                      <a:pt x="6761" y="1220"/>
                      <a:pt x="6847" y="502"/>
                      <a:pt x="6273" y="128"/>
                    </a:cubicBezTo>
                    <a:cubicBezTo>
                      <a:pt x="6141" y="42"/>
                      <a:pt x="5993" y="1"/>
                      <a:pt x="5845"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5" name="Google Shape;1458;p37">
                <a:extLst>
                  <a:ext uri="{FF2B5EF4-FFF2-40B4-BE49-F238E27FC236}">
                    <a16:creationId xmlns:a16="http://schemas.microsoft.com/office/drawing/2014/main" id="{6ABC4C3E-4310-5EC1-7B47-89D9D81B7840}"/>
                  </a:ext>
                </a:extLst>
              </p:cNvPr>
              <p:cNvSpPr/>
              <p:nvPr/>
            </p:nvSpPr>
            <p:spPr>
              <a:xfrm>
                <a:off x="7181423" y="4479083"/>
                <a:ext cx="192674" cy="72400"/>
              </a:xfrm>
              <a:custGeom>
                <a:avLst/>
                <a:gdLst/>
                <a:ahLst/>
                <a:cxnLst/>
                <a:rect l="l" t="t" r="r" b="b"/>
                <a:pathLst>
                  <a:path w="4352" h="1465" extrusionOk="0">
                    <a:moveTo>
                      <a:pt x="324" y="1"/>
                    </a:moveTo>
                    <a:cubicBezTo>
                      <a:pt x="235" y="1"/>
                      <a:pt x="147" y="3"/>
                      <a:pt x="58" y="7"/>
                    </a:cubicBezTo>
                    <a:cubicBezTo>
                      <a:pt x="25" y="8"/>
                      <a:pt x="0" y="38"/>
                      <a:pt x="2" y="73"/>
                    </a:cubicBezTo>
                    <a:cubicBezTo>
                      <a:pt x="2" y="101"/>
                      <a:pt x="20" y="125"/>
                      <a:pt x="42" y="133"/>
                    </a:cubicBezTo>
                    <a:cubicBezTo>
                      <a:pt x="49" y="135"/>
                      <a:pt x="55" y="135"/>
                      <a:pt x="62" y="135"/>
                    </a:cubicBezTo>
                    <a:cubicBezTo>
                      <a:pt x="149" y="131"/>
                      <a:pt x="236" y="130"/>
                      <a:pt x="323" y="130"/>
                    </a:cubicBezTo>
                    <a:cubicBezTo>
                      <a:pt x="1712" y="130"/>
                      <a:pt x="3098" y="594"/>
                      <a:pt x="4253" y="1453"/>
                    </a:cubicBezTo>
                    <a:cubicBezTo>
                      <a:pt x="4262" y="1461"/>
                      <a:pt x="4274" y="1464"/>
                      <a:pt x="4285" y="1464"/>
                    </a:cubicBezTo>
                    <a:cubicBezTo>
                      <a:pt x="4303" y="1464"/>
                      <a:pt x="4322" y="1454"/>
                      <a:pt x="4333" y="1435"/>
                    </a:cubicBezTo>
                    <a:cubicBezTo>
                      <a:pt x="4352" y="1405"/>
                      <a:pt x="4344" y="1365"/>
                      <a:pt x="4318" y="1346"/>
                    </a:cubicBezTo>
                    <a:cubicBezTo>
                      <a:pt x="3144" y="473"/>
                      <a:pt x="1735" y="1"/>
                      <a:pt x="324"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6" name="Google Shape;1459;p37">
                <a:extLst>
                  <a:ext uri="{FF2B5EF4-FFF2-40B4-BE49-F238E27FC236}">
                    <a16:creationId xmlns:a16="http://schemas.microsoft.com/office/drawing/2014/main" id="{BF0EB1B4-1BB1-6DB7-F20E-010F8C9BEAFA}"/>
                  </a:ext>
                </a:extLst>
              </p:cNvPr>
              <p:cNvSpPr/>
              <p:nvPr/>
            </p:nvSpPr>
            <p:spPr>
              <a:xfrm>
                <a:off x="7203426" y="4571348"/>
                <a:ext cx="146763" cy="67409"/>
              </a:xfrm>
              <a:custGeom>
                <a:avLst/>
                <a:gdLst/>
                <a:ahLst/>
                <a:cxnLst/>
                <a:rect l="l" t="t" r="r" b="b"/>
                <a:pathLst>
                  <a:path w="3315" h="1364" extrusionOk="0">
                    <a:moveTo>
                      <a:pt x="151" y="1"/>
                    </a:moveTo>
                    <a:cubicBezTo>
                      <a:pt x="121" y="1"/>
                      <a:pt x="90" y="1"/>
                      <a:pt x="59" y="2"/>
                    </a:cubicBezTo>
                    <a:cubicBezTo>
                      <a:pt x="27" y="2"/>
                      <a:pt x="1" y="32"/>
                      <a:pt x="2" y="68"/>
                    </a:cubicBezTo>
                    <a:cubicBezTo>
                      <a:pt x="3" y="103"/>
                      <a:pt x="28" y="131"/>
                      <a:pt x="60" y="131"/>
                    </a:cubicBezTo>
                    <a:cubicBezTo>
                      <a:pt x="61" y="131"/>
                      <a:pt x="61" y="131"/>
                      <a:pt x="62" y="131"/>
                    </a:cubicBezTo>
                    <a:cubicBezTo>
                      <a:pt x="91" y="130"/>
                      <a:pt x="121" y="129"/>
                      <a:pt x="150" y="129"/>
                    </a:cubicBezTo>
                    <a:cubicBezTo>
                      <a:pt x="1301" y="129"/>
                      <a:pt x="2345" y="746"/>
                      <a:pt x="3218" y="1354"/>
                    </a:cubicBezTo>
                    <a:cubicBezTo>
                      <a:pt x="3222" y="1357"/>
                      <a:pt x="3226" y="1359"/>
                      <a:pt x="3231" y="1361"/>
                    </a:cubicBezTo>
                    <a:cubicBezTo>
                      <a:pt x="3237" y="1363"/>
                      <a:pt x="3243" y="1364"/>
                      <a:pt x="3249" y="1364"/>
                    </a:cubicBezTo>
                    <a:cubicBezTo>
                      <a:pt x="3268" y="1364"/>
                      <a:pt x="3286" y="1353"/>
                      <a:pt x="3297" y="1333"/>
                    </a:cubicBezTo>
                    <a:cubicBezTo>
                      <a:pt x="3314" y="1304"/>
                      <a:pt x="3306" y="1263"/>
                      <a:pt x="3279" y="1244"/>
                    </a:cubicBezTo>
                    <a:cubicBezTo>
                      <a:pt x="2393" y="627"/>
                      <a:pt x="1330" y="1"/>
                      <a:pt x="151"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7" name="Google Shape;1460;p37">
                <a:extLst>
                  <a:ext uri="{FF2B5EF4-FFF2-40B4-BE49-F238E27FC236}">
                    <a16:creationId xmlns:a16="http://schemas.microsoft.com/office/drawing/2014/main" id="{CB6DCFCB-4C04-F952-4BA8-D88BFB59E839}"/>
                  </a:ext>
                </a:extLst>
              </p:cNvPr>
              <p:cNvSpPr/>
              <p:nvPr/>
            </p:nvSpPr>
            <p:spPr>
              <a:xfrm>
                <a:off x="7364264" y="4362554"/>
                <a:ext cx="40199" cy="43292"/>
              </a:xfrm>
              <a:custGeom>
                <a:avLst/>
                <a:gdLst/>
                <a:ahLst/>
                <a:cxnLst/>
                <a:rect l="l" t="t" r="r" b="b"/>
                <a:pathLst>
                  <a:path w="908" h="876" extrusionOk="0">
                    <a:moveTo>
                      <a:pt x="72" y="0"/>
                    </a:moveTo>
                    <a:cubicBezTo>
                      <a:pt x="55" y="0"/>
                      <a:pt x="39" y="7"/>
                      <a:pt x="25" y="21"/>
                    </a:cubicBezTo>
                    <a:cubicBezTo>
                      <a:pt x="3" y="45"/>
                      <a:pt x="1" y="93"/>
                      <a:pt x="29" y="115"/>
                    </a:cubicBezTo>
                    <a:cubicBezTo>
                      <a:pt x="303" y="328"/>
                      <a:pt x="554" y="572"/>
                      <a:pt x="772" y="844"/>
                    </a:cubicBezTo>
                    <a:cubicBezTo>
                      <a:pt x="787" y="863"/>
                      <a:pt x="808" y="876"/>
                      <a:pt x="830" y="876"/>
                    </a:cubicBezTo>
                    <a:cubicBezTo>
                      <a:pt x="841" y="876"/>
                      <a:pt x="852" y="872"/>
                      <a:pt x="863" y="866"/>
                    </a:cubicBezTo>
                    <a:cubicBezTo>
                      <a:pt x="890" y="849"/>
                      <a:pt x="907" y="803"/>
                      <a:pt x="884" y="775"/>
                    </a:cubicBezTo>
                    <a:cubicBezTo>
                      <a:pt x="659" y="493"/>
                      <a:pt x="403" y="238"/>
                      <a:pt x="119" y="18"/>
                    </a:cubicBezTo>
                    <a:cubicBezTo>
                      <a:pt x="105" y="7"/>
                      <a:pt x="88" y="0"/>
                      <a:pt x="72"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8" name="Google Shape;1461;p37">
                <a:extLst>
                  <a:ext uri="{FF2B5EF4-FFF2-40B4-BE49-F238E27FC236}">
                    <a16:creationId xmlns:a16="http://schemas.microsoft.com/office/drawing/2014/main" id="{FA4B3CD5-5E15-1886-FC09-A90138E93284}"/>
                  </a:ext>
                </a:extLst>
              </p:cNvPr>
              <p:cNvSpPr/>
              <p:nvPr/>
            </p:nvSpPr>
            <p:spPr>
              <a:xfrm>
                <a:off x="7249778" y="4405845"/>
                <a:ext cx="126132" cy="64246"/>
              </a:xfrm>
              <a:custGeom>
                <a:avLst/>
                <a:gdLst/>
                <a:ahLst/>
                <a:cxnLst/>
                <a:rect l="l" t="t" r="r" b="b"/>
                <a:pathLst>
                  <a:path w="2849" h="1300" extrusionOk="0">
                    <a:moveTo>
                      <a:pt x="96" y="0"/>
                    </a:moveTo>
                    <a:cubicBezTo>
                      <a:pt x="23" y="0"/>
                      <a:pt x="0" y="116"/>
                      <a:pt x="80" y="130"/>
                    </a:cubicBezTo>
                    <a:cubicBezTo>
                      <a:pt x="1035" y="291"/>
                      <a:pt x="1941" y="687"/>
                      <a:pt x="2705" y="1285"/>
                    </a:cubicBezTo>
                    <a:cubicBezTo>
                      <a:pt x="2718" y="1295"/>
                      <a:pt x="2733" y="1300"/>
                      <a:pt x="2747" y="1300"/>
                    </a:cubicBezTo>
                    <a:cubicBezTo>
                      <a:pt x="2801" y="1300"/>
                      <a:pt x="2849" y="1230"/>
                      <a:pt x="2795" y="1187"/>
                    </a:cubicBezTo>
                    <a:cubicBezTo>
                      <a:pt x="2014" y="577"/>
                      <a:pt x="1087" y="165"/>
                      <a:pt x="109" y="1"/>
                    </a:cubicBezTo>
                    <a:cubicBezTo>
                      <a:pt x="104" y="1"/>
                      <a:pt x="100" y="0"/>
                      <a:pt x="96"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9" name="Google Shape;1462;p37">
                <a:extLst>
                  <a:ext uri="{FF2B5EF4-FFF2-40B4-BE49-F238E27FC236}">
                    <a16:creationId xmlns:a16="http://schemas.microsoft.com/office/drawing/2014/main" id="{62691BCE-B520-8C42-FFEF-C4388CAC21D7}"/>
                  </a:ext>
                </a:extLst>
              </p:cNvPr>
              <p:cNvSpPr/>
              <p:nvPr/>
            </p:nvSpPr>
            <p:spPr>
              <a:xfrm>
                <a:off x="5548781" y="4284027"/>
                <a:ext cx="318718" cy="462522"/>
              </a:xfrm>
              <a:custGeom>
                <a:avLst/>
                <a:gdLst/>
                <a:ahLst/>
                <a:cxnLst/>
                <a:rect l="l" t="t" r="r" b="b"/>
                <a:pathLst>
                  <a:path w="7199" h="9359" extrusionOk="0">
                    <a:moveTo>
                      <a:pt x="1355" y="0"/>
                    </a:moveTo>
                    <a:cubicBezTo>
                      <a:pt x="1207" y="0"/>
                      <a:pt x="1058" y="42"/>
                      <a:pt x="927" y="128"/>
                    </a:cubicBezTo>
                    <a:cubicBezTo>
                      <a:pt x="352" y="503"/>
                      <a:pt x="438" y="1221"/>
                      <a:pt x="434" y="1814"/>
                    </a:cubicBezTo>
                    <a:cubicBezTo>
                      <a:pt x="430" y="2764"/>
                      <a:pt x="0" y="5942"/>
                      <a:pt x="71" y="6025"/>
                    </a:cubicBezTo>
                    <a:cubicBezTo>
                      <a:pt x="81" y="6236"/>
                      <a:pt x="103" y="6446"/>
                      <a:pt x="136" y="6653"/>
                    </a:cubicBezTo>
                    <a:cubicBezTo>
                      <a:pt x="211" y="7147"/>
                      <a:pt x="329" y="7633"/>
                      <a:pt x="521" y="8085"/>
                    </a:cubicBezTo>
                    <a:cubicBezTo>
                      <a:pt x="599" y="8268"/>
                      <a:pt x="1227" y="9358"/>
                      <a:pt x="2765" y="9358"/>
                    </a:cubicBezTo>
                    <a:cubicBezTo>
                      <a:pt x="3590" y="9358"/>
                      <a:pt x="4676" y="9044"/>
                      <a:pt x="6080" y="8107"/>
                    </a:cubicBezTo>
                    <a:cubicBezTo>
                      <a:pt x="6447" y="7863"/>
                      <a:pt x="6680" y="7154"/>
                      <a:pt x="6292" y="6738"/>
                    </a:cubicBezTo>
                    <a:cubicBezTo>
                      <a:pt x="6239" y="6681"/>
                      <a:pt x="6176" y="6641"/>
                      <a:pt x="6112" y="6611"/>
                    </a:cubicBezTo>
                    <a:cubicBezTo>
                      <a:pt x="6217" y="6537"/>
                      <a:pt x="6322" y="6462"/>
                      <a:pt x="6428" y="6386"/>
                    </a:cubicBezTo>
                    <a:cubicBezTo>
                      <a:pt x="6595" y="6271"/>
                      <a:pt x="6769" y="6156"/>
                      <a:pt x="6908" y="5997"/>
                    </a:cubicBezTo>
                    <a:cubicBezTo>
                      <a:pt x="7158" y="5704"/>
                      <a:pt x="7199" y="5242"/>
                      <a:pt x="6940" y="4937"/>
                    </a:cubicBezTo>
                    <a:cubicBezTo>
                      <a:pt x="6849" y="4828"/>
                      <a:pt x="6730" y="4756"/>
                      <a:pt x="6602" y="4724"/>
                    </a:cubicBezTo>
                    <a:cubicBezTo>
                      <a:pt x="6788" y="4477"/>
                      <a:pt x="6797" y="4094"/>
                      <a:pt x="6640" y="3813"/>
                    </a:cubicBezTo>
                    <a:cubicBezTo>
                      <a:pt x="6434" y="3448"/>
                      <a:pt x="6050" y="3302"/>
                      <a:pt x="5677" y="3302"/>
                    </a:cubicBezTo>
                    <a:cubicBezTo>
                      <a:pt x="5649" y="3302"/>
                      <a:pt x="5621" y="3302"/>
                      <a:pt x="5593" y="3304"/>
                    </a:cubicBezTo>
                    <a:cubicBezTo>
                      <a:pt x="5454" y="3311"/>
                      <a:pt x="5317" y="3339"/>
                      <a:pt x="5182" y="3374"/>
                    </a:cubicBezTo>
                    <a:cubicBezTo>
                      <a:pt x="5217" y="3014"/>
                      <a:pt x="5062" y="2652"/>
                      <a:pt x="4807" y="2430"/>
                    </a:cubicBezTo>
                    <a:cubicBezTo>
                      <a:pt x="4543" y="2197"/>
                      <a:pt x="4205" y="2107"/>
                      <a:pt x="3873" y="2107"/>
                    </a:cubicBezTo>
                    <a:cubicBezTo>
                      <a:pt x="3820" y="2107"/>
                      <a:pt x="3768" y="2109"/>
                      <a:pt x="3716" y="2113"/>
                    </a:cubicBezTo>
                    <a:cubicBezTo>
                      <a:pt x="3301" y="2149"/>
                      <a:pt x="2885" y="2288"/>
                      <a:pt x="2489" y="2438"/>
                    </a:cubicBezTo>
                    <a:cubicBezTo>
                      <a:pt x="2516" y="1904"/>
                      <a:pt x="2463" y="1357"/>
                      <a:pt x="2303" y="857"/>
                    </a:cubicBezTo>
                    <a:cubicBezTo>
                      <a:pt x="2209" y="558"/>
                      <a:pt x="2055" y="271"/>
                      <a:pt x="1772" y="112"/>
                    </a:cubicBezTo>
                    <a:cubicBezTo>
                      <a:pt x="1642" y="38"/>
                      <a:pt x="1498" y="0"/>
                      <a:pt x="1355" y="0"/>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0" name="Google Shape;1463;p37">
                <a:extLst>
                  <a:ext uri="{FF2B5EF4-FFF2-40B4-BE49-F238E27FC236}">
                    <a16:creationId xmlns:a16="http://schemas.microsoft.com/office/drawing/2014/main" id="{8D1277B0-08E1-F9C7-26C8-895C0F890CF3}"/>
                  </a:ext>
                </a:extLst>
              </p:cNvPr>
              <p:cNvSpPr/>
              <p:nvPr/>
            </p:nvSpPr>
            <p:spPr>
              <a:xfrm>
                <a:off x="5649454" y="4516345"/>
                <a:ext cx="192674" cy="72400"/>
              </a:xfrm>
              <a:custGeom>
                <a:avLst/>
                <a:gdLst/>
                <a:ahLst/>
                <a:cxnLst/>
                <a:rect l="l" t="t" r="r" b="b"/>
                <a:pathLst>
                  <a:path w="4352" h="1465" extrusionOk="0">
                    <a:moveTo>
                      <a:pt x="4033" y="0"/>
                    </a:moveTo>
                    <a:cubicBezTo>
                      <a:pt x="2620" y="0"/>
                      <a:pt x="1210" y="473"/>
                      <a:pt x="35" y="1346"/>
                    </a:cubicBezTo>
                    <a:cubicBezTo>
                      <a:pt x="9" y="1366"/>
                      <a:pt x="1" y="1406"/>
                      <a:pt x="19" y="1436"/>
                    </a:cubicBezTo>
                    <a:cubicBezTo>
                      <a:pt x="30" y="1455"/>
                      <a:pt x="49" y="1465"/>
                      <a:pt x="67" y="1465"/>
                    </a:cubicBezTo>
                    <a:cubicBezTo>
                      <a:pt x="78" y="1465"/>
                      <a:pt x="89" y="1461"/>
                      <a:pt x="99" y="1454"/>
                    </a:cubicBezTo>
                    <a:cubicBezTo>
                      <a:pt x="1254" y="595"/>
                      <a:pt x="2640" y="130"/>
                      <a:pt x="4029" y="130"/>
                    </a:cubicBezTo>
                    <a:cubicBezTo>
                      <a:pt x="4116" y="130"/>
                      <a:pt x="4204" y="132"/>
                      <a:pt x="4291" y="136"/>
                    </a:cubicBezTo>
                    <a:cubicBezTo>
                      <a:pt x="4297" y="136"/>
                      <a:pt x="4304" y="134"/>
                      <a:pt x="4310" y="133"/>
                    </a:cubicBezTo>
                    <a:cubicBezTo>
                      <a:pt x="4332" y="125"/>
                      <a:pt x="4351" y="102"/>
                      <a:pt x="4351" y="73"/>
                    </a:cubicBezTo>
                    <a:cubicBezTo>
                      <a:pt x="4352" y="38"/>
                      <a:pt x="4327" y="7"/>
                      <a:pt x="4295" y="6"/>
                    </a:cubicBezTo>
                    <a:cubicBezTo>
                      <a:pt x="4207" y="2"/>
                      <a:pt x="4120" y="0"/>
                      <a:pt x="4033"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1" name="Google Shape;1464;p37">
                <a:extLst>
                  <a:ext uri="{FF2B5EF4-FFF2-40B4-BE49-F238E27FC236}">
                    <a16:creationId xmlns:a16="http://schemas.microsoft.com/office/drawing/2014/main" id="{9CBEC31F-0B28-B9E7-F82F-0479B561416A}"/>
                  </a:ext>
                </a:extLst>
              </p:cNvPr>
              <p:cNvSpPr/>
              <p:nvPr/>
            </p:nvSpPr>
            <p:spPr>
              <a:xfrm>
                <a:off x="5673405" y="4608659"/>
                <a:ext cx="146719" cy="67409"/>
              </a:xfrm>
              <a:custGeom>
                <a:avLst/>
                <a:gdLst/>
                <a:ahLst/>
                <a:cxnLst/>
                <a:rect l="l" t="t" r="r" b="b"/>
                <a:pathLst>
                  <a:path w="3314" h="1364" extrusionOk="0">
                    <a:moveTo>
                      <a:pt x="3163" y="0"/>
                    </a:moveTo>
                    <a:cubicBezTo>
                      <a:pt x="1984" y="0"/>
                      <a:pt x="921" y="627"/>
                      <a:pt x="35" y="1243"/>
                    </a:cubicBezTo>
                    <a:cubicBezTo>
                      <a:pt x="8" y="1263"/>
                      <a:pt x="0" y="1303"/>
                      <a:pt x="17" y="1333"/>
                    </a:cubicBezTo>
                    <a:cubicBezTo>
                      <a:pt x="28" y="1352"/>
                      <a:pt x="47" y="1363"/>
                      <a:pt x="66" y="1363"/>
                    </a:cubicBezTo>
                    <a:cubicBezTo>
                      <a:pt x="72" y="1363"/>
                      <a:pt x="78" y="1362"/>
                      <a:pt x="83" y="1360"/>
                    </a:cubicBezTo>
                    <a:cubicBezTo>
                      <a:pt x="88" y="1359"/>
                      <a:pt x="92" y="1356"/>
                      <a:pt x="96" y="1354"/>
                    </a:cubicBezTo>
                    <a:cubicBezTo>
                      <a:pt x="969" y="746"/>
                      <a:pt x="2013" y="129"/>
                      <a:pt x="3165" y="129"/>
                    </a:cubicBezTo>
                    <a:cubicBezTo>
                      <a:pt x="3194" y="129"/>
                      <a:pt x="3223" y="129"/>
                      <a:pt x="3252" y="130"/>
                    </a:cubicBezTo>
                    <a:cubicBezTo>
                      <a:pt x="3285" y="130"/>
                      <a:pt x="3311" y="103"/>
                      <a:pt x="3312" y="68"/>
                    </a:cubicBezTo>
                    <a:cubicBezTo>
                      <a:pt x="3313" y="32"/>
                      <a:pt x="3287" y="2"/>
                      <a:pt x="3255" y="2"/>
                    </a:cubicBezTo>
                    <a:cubicBezTo>
                      <a:pt x="3224" y="1"/>
                      <a:pt x="3194" y="0"/>
                      <a:pt x="3163"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2" name="Google Shape;1465;p37">
                <a:extLst>
                  <a:ext uri="{FF2B5EF4-FFF2-40B4-BE49-F238E27FC236}">
                    <a16:creationId xmlns:a16="http://schemas.microsoft.com/office/drawing/2014/main" id="{ED0A87BA-BEC6-6C34-0EBB-44FF612F67A1}"/>
                  </a:ext>
                </a:extLst>
              </p:cNvPr>
              <p:cNvSpPr/>
              <p:nvPr/>
            </p:nvSpPr>
            <p:spPr>
              <a:xfrm>
                <a:off x="5619084" y="4399865"/>
                <a:ext cx="40199" cy="43292"/>
              </a:xfrm>
              <a:custGeom>
                <a:avLst/>
                <a:gdLst/>
                <a:ahLst/>
                <a:cxnLst/>
                <a:rect l="l" t="t" r="r" b="b"/>
                <a:pathLst>
                  <a:path w="908" h="876" extrusionOk="0">
                    <a:moveTo>
                      <a:pt x="836" y="0"/>
                    </a:moveTo>
                    <a:cubicBezTo>
                      <a:pt x="820" y="0"/>
                      <a:pt x="803" y="6"/>
                      <a:pt x="789" y="17"/>
                    </a:cubicBezTo>
                    <a:cubicBezTo>
                      <a:pt x="505" y="238"/>
                      <a:pt x="249" y="493"/>
                      <a:pt x="24" y="774"/>
                    </a:cubicBezTo>
                    <a:cubicBezTo>
                      <a:pt x="1" y="802"/>
                      <a:pt x="18" y="848"/>
                      <a:pt x="45" y="865"/>
                    </a:cubicBezTo>
                    <a:cubicBezTo>
                      <a:pt x="56" y="872"/>
                      <a:pt x="67" y="875"/>
                      <a:pt x="78" y="875"/>
                    </a:cubicBezTo>
                    <a:cubicBezTo>
                      <a:pt x="101" y="875"/>
                      <a:pt x="121" y="862"/>
                      <a:pt x="136" y="843"/>
                    </a:cubicBezTo>
                    <a:cubicBezTo>
                      <a:pt x="354" y="572"/>
                      <a:pt x="605" y="328"/>
                      <a:pt x="879" y="115"/>
                    </a:cubicBezTo>
                    <a:cubicBezTo>
                      <a:pt x="908" y="92"/>
                      <a:pt x="905" y="44"/>
                      <a:pt x="883" y="21"/>
                    </a:cubicBezTo>
                    <a:cubicBezTo>
                      <a:pt x="870" y="7"/>
                      <a:pt x="853" y="0"/>
                      <a:pt x="836"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3" name="Google Shape;1466;p37">
                <a:extLst>
                  <a:ext uri="{FF2B5EF4-FFF2-40B4-BE49-F238E27FC236}">
                    <a16:creationId xmlns:a16="http://schemas.microsoft.com/office/drawing/2014/main" id="{BC5375A2-A86D-EAAB-E8C8-9FB264E03B1C}"/>
                  </a:ext>
                </a:extLst>
              </p:cNvPr>
              <p:cNvSpPr/>
              <p:nvPr/>
            </p:nvSpPr>
            <p:spPr>
              <a:xfrm>
                <a:off x="5647639" y="4443057"/>
                <a:ext cx="126177" cy="64295"/>
              </a:xfrm>
              <a:custGeom>
                <a:avLst/>
                <a:gdLst/>
                <a:ahLst/>
                <a:cxnLst/>
                <a:rect l="l" t="t" r="r" b="b"/>
                <a:pathLst>
                  <a:path w="2850" h="1301" extrusionOk="0">
                    <a:moveTo>
                      <a:pt x="2752" y="1"/>
                    </a:moveTo>
                    <a:cubicBezTo>
                      <a:pt x="2749" y="1"/>
                      <a:pt x="2745" y="1"/>
                      <a:pt x="2741" y="2"/>
                    </a:cubicBezTo>
                    <a:cubicBezTo>
                      <a:pt x="1761" y="167"/>
                      <a:pt x="835" y="578"/>
                      <a:pt x="55" y="1189"/>
                    </a:cubicBezTo>
                    <a:cubicBezTo>
                      <a:pt x="1" y="1230"/>
                      <a:pt x="48" y="1300"/>
                      <a:pt x="102" y="1300"/>
                    </a:cubicBezTo>
                    <a:cubicBezTo>
                      <a:pt x="116" y="1300"/>
                      <a:pt x="131" y="1296"/>
                      <a:pt x="144" y="1285"/>
                    </a:cubicBezTo>
                    <a:cubicBezTo>
                      <a:pt x="907" y="689"/>
                      <a:pt x="1815" y="291"/>
                      <a:pt x="2769" y="132"/>
                    </a:cubicBezTo>
                    <a:cubicBezTo>
                      <a:pt x="2850" y="118"/>
                      <a:pt x="2826" y="1"/>
                      <a:pt x="2752"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nvGrpSpPr>
            <p:cNvPr id="16" name="Google Shape;1467;p37">
              <a:extLst>
                <a:ext uri="{FF2B5EF4-FFF2-40B4-BE49-F238E27FC236}">
                  <a16:creationId xmlns:a16="http://schemas.microsoft.com/office/drawing/2014/main" id="{FCB16FB2-FDF3-28BC-DC69-E824E0839071}"/>
                </a:ext>
              </a:extLst>
            </p:cNvPr>
            <p:cNvGrpSpPr/>
            <p:nvPr/>
          </p:nvGrpSpPr>
          <p:grpSpPr>
            <a:xfrm>
              <a:off x="6106674" y="3324926"/>
              <a:ext cx="391546" cy="575051"/>
              <a:chOff x="4450203" y="4661388"/>
              <a:chExt cx="391546" cy="575051"/>
            </a:xfrm>
          </p:grpSpPr>
          <p:sp>
            <p:nvSpPr>
              <p:cNvPr id="107" name="Google Shape;1468;p37">
                <a:extLst>
                  <a:ext uri="{FF2B5EF4-FFF2-40B4-BE49-F238E27FC236}">
                    <a16:creationId xmlns:a16="http://schemas.microsoft.com/office/drawing/2014/main" id="{C84C734A-ED20-2B51-4137-64F5B19016A7}"/>
                  </a:ext>
                </a:extLst>
              </p:cNvPr>
              <p:cNvSpPr/>
              <p:nvPr/>
            </p:nvSpPr>
            <p:spPr>
              <a:xfrm>
                <a:off x="4450203" y="4661388"/>
                <a:ext cx="391546" cy="575051"/>
              </a:xfrm>
              <a:custGeom>
                <a:avLst/>
                <a:gdLst/>
                <a:ahLst/>
                <a:cxnLst/>
                <a:rect l="l" t="t" r="r" b="b"/>
                <a:pathLst>
                  <a:path w="8844" h="11636" extrusionOk="0">
                    <a:moveTo>
                      <a:pt x="4511" y="1971"/>
                    </a:moveTo>
                    <a:cubicBezTo>
                      <a:pt x="4652" y="1971"/>
                      <a:pt x="4790" y="1981"/>
                      <a:pt x="4925" y="2004"/>
                    </a:cubicBezTo>
                    <a:cubicBezTo>
                      <a:pt x="5799" y="2149"/>
                      <a:pt x="6462" y="2760"/>
                      <a:pt x="6351" y="3422"/>
                    </a:cubicBezTo>
                    <a:cubicBezTo>
                      <a:pt x="6191" y="4384"/>
                      <a:pt x="4495" y="4972"/>
                      <a:pt x="3588" y="4972"/>
                    </a:cubicBezTo>
                    <a:cubicBezTo>
                      <a:pt x="3534" y="4972"/>
                      <a:pt x="3482" y="4969"/>
                      <a:pt x="3434" y="4965"/>
                    </a:cubicBezTo>
                    <a:cubicBezTo>
                      <a:pt x="3593" y="4011"/>
                      <a:pt x="3728" y="3001"/>
                      <a:pt x="3858" y="2026"/>
                    </a:cubicBezTo>
                    <a:cubicBezTo>
                      <a:pt x="4083" y="1993"/>
                      <a:pt x="4300" y="1971"/>
                      <a:pt x="4511" y="1971"/>
                    </a:cubicBezTo>
                    <a:close/>
                    <a:moveTo>
                      <a:pt x="3139" y="6629"/>
                    </a:moveTo>
                    <a:cubicBezTo>
                      <a:pt x="4573" y="7001"/>
                      <a:pt x="5510" y="7772"/>
                      <a:pt x="5377" y="8566"/>
                    </a:cubicBezTo>
                    <a:cubicBezTo>
                      <a:pt x="5268" y="9222"/>
                      <a:pt x="4378" y="9671"/>
                      <a:pt x="3591" y="9671"/>
                    </a:cubicBezTo>
                    <a:cubicBezTo>
                      <a:pt x="3487" y="9671"/>
                      <a:pt x="3384" y="9663"/>
                      <a:pt x="3285" y="9646"/>
                    </a:cubicBezTo>
                    <a:cubicBezTo>
                      <a:pt x="3009" y="9601"/>
                      <a:pt x="2786" y="9546"/>
                      <a:pt x="2596" y="9481"/>
                    </a:cubicBezTo>
                    <a:cubicBezTo>
                      <a:pt x="2791" y="8516"/>
                      <a:pt x="2967" y="7564"/>
                      <a:pt x="3139" y="6629"/>
                    </a:cubicBezTo>
                    <a:close/>
                    <a:moveTo>
                      <a:pt x="3770" y="0"/>
                    </a:moveTo>
                    <a:cubicBezTo>
                      <a:pt x="3129" y="0"/>
                      <a:pt x="2473" y="47"/>
                      <a:pt x="1861" y="130"/>
                    </a:cubicBezTo>
                    <a:cubicBezTo>
                      <a:pt x="1724" y="1484"/>
                      <a:pt x="1569" y="2784"/>
                      <a:pt x="1339" y="4237"/>
                    </a:cubicBezTo>
                    <a:cubicBezTo>
                      <a:pt x="1309" y="4431"/>
                      <a:pt x="1277" y="4630"/>
                      <a:pt x="1243" y="4833"/>
                    </a:cubicBezTo>
                    <a:cubicBezTo>
                      <a:pt x="930" y="6710"/>
                      <a:pt x="461" y="8925"/>
                      <a:pt x="0" y="10894"/>
                    </a:cubicBezTo>
                    <a:lnTo>
                      <a:pt x="2168" y="11456"/>
                    </a:lnTo>
                    <a:cubicBezTo>
                      <a:pt x="2343" y="11502"/>
                      <a:pt x="2518" y="11548"/>
                      <a:pt x="2729" y="11583"/>
                    </a:cubicBezTo>
                    <a:cubicBezTo>
                      <a:pt x="2941" y="11618"/>
                      <a:pt x="3161" y="11635"/>
                      <a:pt x="3386" y="11635"/>
                    </a:cubicBezTo>
                    <a:cubicBezTo>
                      <a:pt x="4966" y="11635"/>
                      <a:pt x="6767" y="10792"/>
                      <a:pt x="7367" y="9498"/>
                    </a:cubicBezTo>
                    <a:cubicBezTo>
                      <a:pt x="7451" y="9316"/>
                      <a:pt x="7513" y="9125"/>
                      <a:pt x="7545" y="8928"/>
                    </a:cubicBezTo>
                    <a:cubicBezTo>
                      <a:pt x="7618" y="8493"/>
                      <a:pt x="7602" y="8111"/>
                      <a:pt x="7515" y="7773"/>
                    </a:cubicBezTo>
                    <a:cubicBezTo>
                      <a:pt x="7407" y="7356"/>
                      <a:pt x="7192" y="7007"/>
                      <a:pt x="6902" y="6706"/>
                    </a:cubicBezTo>
                    <a:cubicBezTo>
                      <a:pt x="6673" y="6468"/>
                      <a:pt x="6399" y="6260"/>
                      <a:pt x="6093" y="6073"/>
                    </a:cubicBezTo>
                    <a:cubicBezTo>
                      <a:pt x="7271" y="5689"/>
                      <a:pt x="8341" y="4952"/>
                      <a:pt x="8574" y="3561"/>
                    </a:cubicBezTo>
                    <a:cubicBezTo>
                      <a:pt x="8844" y="1943"/>
                      <a:pt x="7396" y="454"/>
                      <a:pt x="5406" y="122"/>
                    </a:cubicBezTo>
                    <a:cubicBezTo>
                      <a:pt x="4902" y="38"/>
                      <a:pt x="4342" y="0"/>
                      <a:pt x="3770"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8" name="Google Shape;1469;p37">
                <a:extLst>
                  <a:ext uri="{FF2B5EF4-FFF2-40B4-BE49-F238E27FC236}">
                    <a16:creationId xmlns:a16="http://schemas.microsoft.com/office/drawing/2014/main" id="{72F7E301-E001-EBAF-5B6F-5DB6FCFC817E}"/>
                  </a:ext>
                </a:extLst>
              </p:cNvPr>
              <p:cNvSpPr/>
              <p:nvPr/>
            </p:nvSpPr>
            <p:spPr>
              <a:xfrm>
                <a:off x="4450203" y="4870726"/>
                <a:ext cx="337268" cy="365708"/>
              </a:xfrm>
              <a:custGeom>
                <a:avLst/>
                <a:gdLst/>
                <a:ahLst/>
                <a:cxnLst/>
                <a:rect l="l" t="t" r="r" b="b"/>
                <a:pathLst>
                  <a:path w="7618" h="7400" extrusionOk="0">
                    <a:moveTo>
                      <a:pt x="3139" y="2393"/>
                    </a:moveTo>
                    <a:cubicBezTo>
                      <a:pt x="4573" y="2765"/>
                      <a:pt x="5510" y="3536"/>
                      <a:pt x="5377" y="4330"/>
                    </a:cubicBezTo>
                    <a:cubicBezTo>
                      <a:pt x="5268" y="4986"/>
                      <a:pt x="4378" y="5435"/>
                      <a:pt x="3591" y="5435"/>
                    </a:cubicBezTo>
                    <a:cubicBezTo>
                      <a:pt x="3487" y="5435"/>
                      <a:pt x="3384" y="5427"/>
                      <a:pt x="3285" y="5410"/>
                    </a:cubicBezTo>
                    <a:cubicBezTo>
                      <a:pt x="3009" y="5365"/>
                      <a:pt x="2786" y="5310"/>
                      <a:pt x="2598" y="5245"/>
                    </a:cubicBezTo>
                    <a:cubicBezTo>
                      <a:pt x="2791" y="4280"/>
                      <a:pt x="2967" y="3328"/>
                      <a:pt x="3139" y="2393"/>
                    </a:cubicBezTo>
                    <a:close/>
                    <a:moveTo>
                      <a:pt x="1340" y="1"/>
                    </a:moveTo>
                    <a:cubicBezTo>
                      <a:pt x="1309" y="195"/>
                      <a:pt x="1277" y="395"/>
                      <a:pt x="1244" y="597"/>
                    </a:cubicBezTo>
                    <a:cubicBezTo>
                      <a:pt x="931" y="2474"/>
                      <a:pt x="461" y="4689"/>
                      <a:pt x="0" y="6658"/>
                    </a:cubicBezTo>
                    <a:lnTo>
                      <a:pt x="2168" y="7220"/>
                    </a:lnTo>
                    <a:cubicBezTo>
                      <a:pt x="2343" y="7266"/>
                      <a:pt x="2518" y="7312"/>
                      <a:pt x="2729" y="7347"/>
                    </a:cubicBezTo>
                    <a:cubicBezTo>
                      <a:pt x="2941" y="7382"/>
                      <a:pt x="3162" y="7400"/>
                      <a:pt x="3388" y="7400"/>
                    </a:cubicBezTo>
                    <a:cubicBezTo>
                      <a:pt x="4968" y="7400"/>
                      <a:pt x="6768" y="6556"/>
                      <a:pt x="7367" y="5262"/>
                    </a:cubicBezTo>
                    <a:cubicBezTo>
                      <a:pt x="7451" y="5080"/>
                      <a:pt x="7513" y="4889"/>
                      <a:pt x="7545" y="4692"/>
                    </a:cubicBezTo>
                    <a:cubicBezTo>
                      <a:pt x="7618" y="4257"/>
                      <a:pt x="7602" y="3875"/>
                      <a:pt x="7515" y="3537"/>
                    </a:cubicBezTo>
                    <a:cubicBezTo>
                      <a:pt x="7407" y="3120"/>
                      <a:pt x="7193" y="2771"/>
                      <a:pt x="6902" y="2470"/>
                    </a:cubicBezTo>
                    <a:cubicBezTo>
                      <a:pt x="6634" y="2509"/>
                      <a:pt x="6362" y="2528"/>
                      <a:pt x="6091" y="2528"/>
                    </a:cubicBezTo>
                    <a:cubicBezTo>
                      <a:pt x="6006" y="2528"/>
                      <a:pt x="5922" y="2527"/>
                      <a:pt x="5837" y="2523"/>
                    </a:cubicBezTo>
                    <a:cubicBezTo>
                      <a:pt x="5182" y="2494"/>
                      <a:pt x="4533" y="2357"/>
                      <a:pt x="3924" y="2112"/>
                    </a:cubicBezTo>
                    <a:cubicBezTo>
                      <a:pt x="3356" y="1885"/>
                      <a:pt x="2830" y="1562"/>
                      <a:pt x="2367" y="1163"/>
                    </a:cubicBezTo>
                    <a:cubicBezTo>
                      <a:pt x="1974" y="824"/>
                      <a:pt x="1629" y="430"/>
                      <a:pt x="1340"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9" name="Google Shape;1470;p37">
                <a:extLst>
                  <a:ext uri="{FF2B5EF4-FFF2-40B4-BE49-F238E27FC236}">
                    <a16:creationId xmlns:a16="http://schemas.microsoft.com/office/drawing/2014/main" id="{F6611410-C3A9-9AEE-5330-FFF9A438F9B5}"/>
                  </a:ext>
                </a:extLst>
              </p:cNvPr>
              <p:cNvSpPr/>
              <p:nvPr/>
            </p:nvSpPr>
            <p:spPr>
              <a:xfrm>
                <a:off x="4709855" y="4702851"/>
                <a:ext cx="102358" cy="191848"/>
              </a:xfrm>
              <a:custGeom>
                <a:avLst/>
                <a:gdLst/>
                <a:ahLst/>
                <a:cxnLst/>
                <a:rect l="l" t="t" r="r" b="b"/>
                <a:pathLst>
                  <a:path w="2312" h="3882" extrusionOk="0">
                    <a:moveTo>
                      <a:pt x="414" y="0"/>
                    </a:moveTo>
                    <a:cubicBezTo>
                      <a:pt x="136" y="0"/>
                      <a:pt x="0" y="470"/>
                      <a:pt x="312" y="640"/>
                    </a:cubicBezTo>
                    <a:cubicBezTo>
                      <a:pt x="1337" y="1197"/>
                      <a:pt x="1490" y="2527"/>
                      <a:pt x="744" y="3377"/>
                    </a:cubicBezTo>
                    <a:cubicBezTo>
                      <a:pt x="540" y="3607"/>
                      <a:pt x="770" y="3882"/>
                      <a:pt x="1015" y="3882"/>
                    </a:cubicBezTo>
                    <a:cubicBezTo>
                      <a:pt x="1101" y="3882"/>
                      <a:pt x="1189" y="3848"/>
                      <a:pt x="1260" y="3766"/>
                    </a:cubicBezTo>
                    <a:cubicBezTo>
                      <a:pt x="2311" y="2574"/>
                      <a:pt x="1922" y="783"/>
                      <a:pt x="558" y="40"/>
                    </a:cubicBezTo>
                    <a:cubicBezTo>
                      <a:pt x="507" y="13"/>
                      <a:pt x="459" y="0"/>
                      <a:pt x="414"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0" name="Google Shape;1471;p37">
                <a:extLst>
                  <a:ext uri="{FF2B5EF4-FFF2-40B4-BE49-F238E27FC236}">
                    <a16:creationId xmlns:a16="http://schemas.microsoft.com/office/drawing/2014/main" id="{F7C1935F-368C-D04E-50EB-5A2A879B4C97}"/>
                  </a:ext>
                </a:extLst>
              </p:cNvPr>
              <p:cNvSpPr/>
              <p:nvPr/>
            </p:nvSpPr>
            <p:spPr>
              <a:xfrm>
                <a:off x="4678334" y="4894842"/>
                <a:ext cx="61893" cy="50952"/>
              </a:xfrm>
              <a:custGeom>
                <a:avLst/>
                <a:gdLst/>
                <a:ahLst/>
                <a:cxnLst/>
                <a:rect l="l" t="t" r="r" b="b"/>
                <a:pathLst>
                  <a:path w="1398" h="1031" extrusionOk="0">
                    <a:moveTo>
                      <a:pt x="1017" y="0"/>
                    </a:moveTo>
                    <a:cubicBezTo>
                      <a:pt x="977" y="0"/>
                      <a:pt x="938" y="9"/>
                      <a:pt x="902" y="30"/>
                    </a:cubicBezTo>
                    <a:cubicBezTo>
                      <a:pt x="685" y="153"/>
                      <a:pt x="468" y="278"/>
                      <a:pt x="252" y="401"/>
                    </a:cubicBezTo>
                    <a:cubicBezTo>
                      <a:pt x="100" y="487"/>
                      <a:pt x="1" y="645"/>
                      <a:pt x="74" y="823"/>
                    </a:cubicBezTo>
                    <a:cubicBezTo>
                      <a:pt x="118" y="934"/>
                      <a:pt x="252" y="1030"/>
                      <a:pt x="381" y="1030"/>
                    </a:cubicBezTo>
                    <a:cubicBezTo>
                      <a:pt x="420" y="1030"/>
                      <a:pt x="459" y="1021"/>
                      <a:pt x="494" y="1001"/>
                    </a:cubicBezTo>
                    <a:cubicBezTo>
                      <a:pt x="713" y="878"/>
                      <a:pt x="929" y="753"/>
                      <a:pt x="1146" y="630"/>
                    </a:cubicBezTo>
                    <a:cubicBezTo>
                      <a:pt x="1298" y="543"/>
                      <a:pt x="1397" y="384"/>
                      <a:pt x="1324" y="207"/>
                    </a:cubicBezTo>
                    <a:cubicBezTo>
                      <a:pt x="1280" y="96"/>
                      <a:pt x="1146" y="0"/>
                      <a:pt x="1017"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1" name="Google Shape;1472;p37">
                <a:extLst>
                  <a:ext uri="{FF2B5EF4-FFF2-40B4-BE49-F238E27FC236}">
                    <a16:creationId xmlns:a16="http://schemas.microsoft.com/office/drawing/2014/main" id="{0EF4244A-54ED-194A-6910-30FEEB5BD386}"/>
                  </a:ext>
                </a:extLst>
              </p:cNvPr>
              <p:cNvSpPr/>
              <p:nvPr/>
            </p:nvSpPr>
            <p:spPr>
              <a:xfrm>
                <a:off x="4603515" y="5092023"/>
                <a:ext cx="157433" cy="109564"/>
              </a:xfrm>
              <a:custGeom>
                <a:avLst/>
                <a:gdLst/>
                <a:ahLst/>
                <a:cxnLst/>
                <a:rect l="l" t="t" r="r" b="b"/>
                <a:pathLst>
                  <a:path w="3556" h="2217" extrusionOk="0">
                    <a:moveTo>
                      <a:pt x="3128" y="0"/>
                    </a:moveTo>
                    <a:cubicBezTo>
                      <a:pt x="3012" y="0"/>
                      <a:pt x="2894" y="53"/>
                      <a:pt x="2825" y="178"/>
                    </a:cubicBezTo>
                    <a:cubicBezTo>
                      <a:pt x="2339" y="1047"/>
                      <a:pt x="1397" y="1558"/>
                      <a:pt x="415" y="1574"/>
                    </a:cubicBezTo>
                    <a:cubicBezTo>
                      <a:pt x="1" y="1582"/>
                      <a:pt x="83" y="2217"/>
                      <a:pt x="490" y="2217"/>
                    </a:cubicBezTo>
                    <a:cubicBezTo>
                      <a:pt x="492" y="2217"/>
                      <a:pt x="494" y="2217"/>
                      <a:pt x="496" y="2217"/>
                    </a:cubicBezTo>
                    <a:cubicBezTo>
                      <a:pt x="1727" y="2196"/>
                      <a:pt x="2830" y="1486"/>
                      <a:pt x="3423" y="422"/>
                    </a:cubicBezTo>
                    <a:cubicBezTo>
                      <a:pt x="3556" y="185"/>
                      <a:pt x="3345" y="0"/>
                      <a:pt x="3128"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nvGrpSpPr>
            <p:cNvPr id="17" name="Google Shape;1473;p37">
              <a:extLst>
                <a:ext uri="{FF2B5EF4-FFF2-40B4-BE49-F238E27FC236}">
                  <a16:creationId xmlns:a16="http://schemas.microsoft.com/office/drawing/2014/main" id="{9237911F-01D8-8FEB-B8CE-D3DD8439B672}"/>
                </a:ext>
              </a:extLst>
            </p:cNvPr>
            <p:cNvGrpSpPr/>
            <p:nvPr/>
          </p:nvGrpSpPr>
          <p:grpSpPr>
            <a:xfrm>
              <a:off x="5564762" y="3054269"/>
              <a:ext cx="364708" cy="639640"/>
              <a:chOff x="6138962" y="1866319"/>
              <a:chExt cx="364708" cy="639640"/>
            </a:xfrm>
          </p:grpSpPr>
          <p:sp>
            <p:nvSpPr>
              <p:cNvPr id="103" name="Google Shape;1474;p37">
                <a:extLst>
                  <a:ext uri="{FF2B5EF4-FFF2-40B4-BE49-F238E27FC236}">
                    <a16:creationId xmlns:a16="http://schemas.microsoft.com/office/drawing/2014/main" id="{800D48CF-45BD-0EFF-D3AD-2D00A1DFAD7D}"/>
                  </a:ext>
                </a:extLst>
              </p:cNvPr>
              <p:cNvSpPr/>
              <p:nvPr/>
            </p:nvSpPr>
            <p:spPr>
              <a:xfrm>
                <a:off x="6138962" y="1866319"/>
                <a:ext cx="364708" cy="639595"/>
              </a:xfrm>
              <a:custGeom>
                <a:avLst/>
                <a:gdLst/>
                <a:ahLst/>
                <a:cxnLst/>
                <a:rect l="l" t="t" r="r" b="b"/>
                <a:pathLst>
                  <a:path w="7928" h="12455" extrusionOk="0">
                    <a:moveTo>
                      <a:pt x="2637" y="2136"/>
                    </a:moveTo>
                    <a:lnTo>
                      <a:pt x="4259" y="6972"/>
                    </a:lnTo>
                    <a:lnTo>
                      <a:pt x="3078" y="7212"/>
                    </a:lnTo>
                    <a:lnTo>
                      <a:pt x="2458" y="7339"/>
                    </a:lnTo>
                    <a:lnTo>
                      <a:pt x="2456" y="7339"/>
                    </a:lnTo>
                    <a:lnTo>
                      <a:pt x="2477" y="6751"/>
                    </a:lnTo>
                    <a:lnTo>
                      <a:pt x="2637" y="2136"/>
                    </a:lnTo>
                    <a:close/>
                    <a:moveTo>
                      <a:pt x="3977" y="1"/>
                    </a:moveTo>
                    <a:lnTo>
                      <a:pt x="941" y="240"/>
                    </a:lnTo>
                    <a:lnTo>
                      <a:pt x="613" y="4495"/>
                    </a:lnTo>
                    <a:lnTo>
                      <a:pt x="0" y="12454"/>
                    </a:lnTo>
                    <a:lnTo>
                      <a:pt x="0" y="12454"/>
                    </a:lnTo>
                    <a:lnTo>
                      <a:pt x="2299" y="12271"/>
                    </a:lnTo>
                    <a:lnTo>
                      <a:pt x="2406" y="9126"/>
                    </a:lnTo>
                    <a:lnTo>
                      <a:pt x="4801" y="8626"/>
                    </a:lnTo>
                    <a:lnTo>
                      <a:pt x="5549" y="10814"/>
                    </a:lnTo>
                    <a:lnTo>
                      <a:pt x="7927" y="10617"/>
                    </a:lnTo>
                    <a:lnTo>
                      <a:pt x="7211" y="8694"/>
                    </a:lnTo>
                    <a:lnTo>
                      <a:pt x="3977" y="1"/>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4" name="Google Shape;1475;p37">
                <a:extLst>
                  <a:ext uri="{FF2B5EF4-FFF2-40B4-BE49-F238E27FC236}">
                    <a16:creationId xmlns:a16="http://schemas.microsoft.com/office/drawing/2014/main" id="{AC781B1E-79C4-E132-3F1F-342480EC4FCF}"/>
                  </a:ext>
                </a:extLst>
              </p:cNvPr>
              <p:cNvSpPr/>
              <p:nvPr/>
            </p:nvSpPr>
            <p:spPr>
              <a:xfrm>
                <a:off x="6139008" y="2097090"/>
                <a:ext cx="364662" cy="408869"/>
              </a:xfrm>
              <a:custGeom>
                <a:avLst/>
                <a:gdLst/>
                <a:ahLst/>
                <a:cxnLst/>
                <a:rect l="l" t="t" r="r" b="b"/>
                <a:pathLst>
                  <a:path w="7927" h="7962" extrusionOk="0">
                    <a:moveTo>
                      <a:pt x="612" y="1"/>
                    </a:moveTo>
                    <a:lnTo>
                      <a:pt x="1" y="7961"/>
                    </a:lnTo>
                    <a:lnTo>
                      <a:pt x="2298" y="7777"/>
                    </a:lnTo>
                    <a:lnTo>
                      <a:pt x="2405" y="4632"/>
                    </a:lnTo>
                    <a:lnTo>
                      <a:pt x="4800" y="4132"/>
                    </a:lnTo>
                    <a:lnTo>
                      <a:pt x="5548" y="6321"/>
                    </a:lnTo>
                    <a:lnTo>
                      <a:pt x="7926" y="6123"/>
                    </a:lnTo>
                    <a:lnTo>
                      <a:pt x="7210" y="4200"/>
                    </a:lnTo>
                    <a:cubicBezTo>
                      <a:pt x="6806" y="4167"/>
                      <a:pt x="6405" y="4104"/>
                      <a:pt x="6009" y="4013"/>
                    </a:cubicBezTo>
                    <a:cubicBezTo>
                      <a:pt x="5209" y="3828"/>
                      <a:pt x="4433" y="3528"/>
                      <a:pt x="3719" y="3123"/>
                    </a:cubicBezTo>
                    <a:cubicBezTo>
                      <a:pt x="3500" y="2998"/>
                      <a:pt x="3284" y="2863"/>
                      <a:pt x="3077" y="2718"/>
                    </a:cubicBezTo>
                    <a:lnTo>
                      <a:pt x="2455" y="2845"/>
                    </a:lnTo>
                    <a:lnTo>
                      <a:pt x="2476" y="2257"/>
                    </a:lnTo>
                    <a:cubicBezTo>
                      <a:pt x="2223" y="2044"/>
                      <a:pt x="1983" y="1814"/>
                      <a:pt x="1758" y="1571"/>
                    </a:cubicBezTo>
                    <a:cubicBezTo>
                      <a:pt x="1316" y="1093"/>
                      <a:pt x="932" y="566"/>
                      <a:pt x="612"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5" name="Google Shape;1476;p37">
                <a:extLst>
                  <a:ext uri="{FF2B5EF4-FFF2-40B4-BE49-F238E27FC236}">
                    <a16:creationId xmlns:a16="http://schemas.microsoft.com/office/drawing/2014/main" id="{9D53D595-A4EF-13AA-D514-C8AF7AAA417F}"/>
                  </a:ext>
                </a:extLst>
              </p:cNvPr>
              <p:cNvSpPr/>
              <p:nvPr/>
            </p:nvSpPr>
            <p:spPr>
              <a:xfrm>
                <a:off x="6280420" y="1904575"/>
                <a:ext cx="97341" cy="217067"/>
              </a:xfrm>
              <a:custGeom>
                <a:avLst/>
                <a:gdLst/>
                <a:ahLst/>
                <a:cxnLst/>
                <a:rect l="l" t="t" r="r" b="b"/>
                <a:pathLst>
                  <a:path w="2116" h="4227" extrusionOk="0">
                    <a:moveTo>
                      <a:pt x="429" y="0"/>
                    </a:moveTo>
                    <a:cubicBezTo>
                      <a:pt x="224" y="0"/>
                      <a:pt x="0" y="214"/>
                      <a:pt x="97" y="471"/>
                    </a:cubicBezTo>
                    <a:cubicBezTo>
                      <a:pt x="544" y="1661"/>
                      <a:pt x="991" y="2851"/>
                      <a:pt x="1437" y="4041"/>
                    </a:cubicBezTo>
                    <a:cubicBezTo>
                      <a:pt x="1487" y="4172"/>
                      <a:pt x="1585" y="4226"/>
                      <a:pt x="1688" y="4226"/>
                    </a:cubicBezTo>
                    <a:cubicBezTo>
                      <a:pt x="1892" y="4226"/>
                      <a:pt x="2116" y="4012"/>
                      <a:pt x="2019" y="3755"/>
                    </a:cubicBezTo>
                    <a:cubicBezTo>
                      <a:pt x="1572" y="2565"/>
                      <a:pt x="1126" y="1375"/>
                      <a:pt x="679" y="186"/>
                    </a:cubicBezTo>
                    <a:cubicBezTo>
                      <a:pt x="630" y="55"/>
                      <a:pt x="532" y="0"/>
                      <a:pt x="429"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6" name="Google Shape;1477;p37">
                <a:extLst>
                  <a:ext uri="{FF2B5EF4-FFF2-40B4-BE49-F238E27FC236}">
                    <a16:creationId xmlns:a16="http://schemas.microsoft.com/office/drawing/2014/main" id="{CA210101-05C2-5B27-8328-10433788BCCA}"/>
                  </a:ext>
                </a:extLst>
              </p:cNvPr>
              <p:cNvSpPr/>
              <p:nvPr/>
            </p:nvSpPr>
            <p:spPr>
              <a:xfrm>
                <a:off x="6359452" y="2142741"/>
                <a:ext cx="62425" cy="111435"/>
              </a:xfrm>
              <a:custGeom>
                <a:avLst/>
                <a:gdLst/>
                <a:ahLst/>
                <a:cxnLst/>
                <a:rect l="l" t="t" r="r" b="b"/>
                <a:pathLst>
                  <a:path w="1357" h="2170" extrusionOk="0">
                    <a:moveTo>
                      <a:pt x="428" y="0"/>
                    </a:moveTo>
                    <a:cubicBezTo>
                      <a:pt x="224" y="0"/>
                      <a:pt x="0" y="214"/>
                      <a:pt x="99" y="472"/>
                    </a:cubicBezTo>
                    <a:cubicBezTo>
                      <a:pt x="292" y="976"/>
                      <a:pt x="484" y="1480"/>
                      <a:pt x="678" y="1985"/>
                    </a:cubicBezTo>
                    <a:cubicBezTo>
                      <a:pt x="728" y="2115"/>
                      <a:pt x="826" y="2170"/>
                      <a:pt x="929" y="2170"/>
                    </a:cubicBezTo>
                    <a:cubicBezTo>
                      <a:pt x="1134" y="2170"/>
                      <a:pt x="1357" y="1956"/>
                      <a:pt x="1259" y="1699"/>
                    </a:cubicBezTo>
                    <a:cubicBezTo>
                      <a:pt x="1066" y="1195"/>
                      <a:pt x="873" y="690"/>
                      <a:pt x="681" y="186"/>
                    </a:cubicBezTo>
                    <a:cubicBezTo>
                      <a:pt x="630" y="55"/>
                      <a:pt x="532" y="0"/>
                      <a:pt x="428"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nvGrpSpPr>
            <p:cNvPr id="18" name="Google Shape;1478;p37">
              <a:extLst>
                <a:ext uri="{FF2B5EF4-FFF2-40B4-BE49-F238E27FC236}">
                  <a16:creationId xmlns:a16="http://schemas.microsoft.com/office/drawing/2014/main" id="{B0CAA07F-1023-0A8E-0F5E-EEC874BC5ECE}"/>
                </a:ext>
              </a:extLst>
            </p:cNvPr>
            <p:cNvGrpSpPr/>
            <p:nvPr/>
          </p:nvGrpSpPr>
          <p:grpSpPr>
            <a:xfrm>
              <a:off x="3517449" y="2838567"/>
              <a:ext cx="3123982" cy="3007134"/>
              <a:chOff x="3788199" y="2983467"/>
              <a:chExt cx="3123982" cy="3007134"/>
            </a:xfrm>
          </p:grpSpPr>
          <p:sp>
            <p:nvSpPr>
              <p:cNvPr id="19" name="Google Shape;1479;p37">
                <a:extLst>
                  <a:ext uri="{FF2B5EF4-FFF2-40B4-BE49-F238E27FC236}">
                    <a16:creationId xmlns:a16="http://schemas.microsoft.com/office/drawing/2014/main" id="{E15AA8EA-8FBB-8E60-8942-05446F36553F}"/>
                  </a:ext>
                </a:extLst>
              </p:cNvPr>
              <p:cNvSpPr/>
              <p:nvPr/>
            </p:nvSpPr>
            <p:spPr>
              <a:xfrm>
                <a:off x="4229087" y="4380675"/>
                <a:ext cx="543888" cy="1103668"/>
              </a:xfrm>
              <a:custGeom>
                <a:avLst/>
                <a:gdLst/>
                <a:ahLst/>
                <a:cxnLst/>
                <a:rect l="l" t="t" r="r" b="b"/>
                <a:pathLst>
                  <a:path w="11823" h="21492" extrusionOk="0">
                    <a:moveTo>
                      <a:pt x="1993" y="1"/>
                    </a:moveTo>
                    <a:cubicBezTo>
                      <a:pt x="1993" y="1"/>
                      <a:pt x="1155" y="1557"/>
                      <a:pt x="610" y="3927"/>
                    </a:cubicBezTo>
                    <a:cubicBezTo>
                      <a:pt x="237" y="5538"/>
                      <a:pt x="0" y="7526"/>
                      <a:pt x="254" y="9658"/>
                    </a:cubicBezTo>
                    <a:cubicBezTo>
                      <a:pt x="276" y="9835"/>
                      <a:pt x="300" y="10013"/>
                      <a:pt x="328" y="10193"/>
                    </a:cubicBezTo>
                    <a:cubicBezTo>
                      <a:pt x="924" y="14001"/>
                      <a:pt x="3144" y="18196"/>
                      <a:pt x="8951" y="21491"/>
                    </a:cubicBezTo>
                    <a:cubicBezTo>
                      <a:pt x="9492" y="20305"/>
                      <a:pt x="9903" y="19172"/>
                      <a:pt x="10200" y="18090"/>
                    </a:cubicBezTo>
                    <a:cubicBezTo>
                      <a:pt x="10477" y="17084"/>
                      <a:pt x="10655" y="16123"/>
                      <a:pt x="10748" y="15206"/>
                    </a:cubicBezTo>
                    <a:cubicBezTo>
                      <a:pt x="11823" y="4756"/>
                      <a:pt x="1993" y="1"/>
                      <a:pt x="1993" y="1"/>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 name="Google Shape;1480;p37">
                <a:extLst>
                  <a:ext uri="{FF2B5EF4-FFF2-40B4-BE49-F238E27FC236}">
                    <a16:creationId xmlns:a16="http://schemas.microsoft.com/office/drawing/2014/main" id="{234DBBB7-25B9-0CC2-8440-B5EFEA39E990}"/>
                  </a:ext>
                </a:extLst>
              </p:cNvPr>
              <p:cNvSpPr/>
              <p:nvPr/>
            </p:nvSpPr>
            <p:spPr>
              <a:xfrm>
                <a:off x="4229087" y="4582228"/>
                <a:ext cx="469272" cy="902109"/>
              </a:xfrm>
              <a:custGeom>
                <a:avLst/>
                <a:gdLst/>
                <a:ahLst/>
                <a:cxnLst/>
                <a:rect l="l" t="t" r="r" b="b"/>
                <a:pathLst>
                  <a:path w="10201" h="17567" extrusionOk="0">
                    <a:moveTo>
                      <a:pt x="610" y="1"/>
                    </a:moveTo>
                    <a:cubicBezTo>
                      <a:pt x="237" y="1613"/>
                      <a:pt x="0" y="3601"/>
                      <a:pt x="254" y="5733"/>
                    </a:cubicBezTo>
                    <a:cubicBezTo>
                      <a:pt x="276" y="5910"/>
                      <a:pt x="300" y="6088"/>
                      <a:pt x="328" y="6268"/>
                    </a:cubicBezTo>
                    <a:cubicBezTo>
                      <a:pt x="924" y="10076"/>
                      <a:pt x="3144" y="14271"/>
                      <a:pt x="8951" y="17566"/>
                    </a:cubicBezTo>
                    <a:cubicBezTo>
                      <a:pt x="9492" y="16380"/>
                      <a:pt x="9903" y="15247"/>
                      <a:pt x="10200" y="14165"/>
                    </a:cubicBezTo>
                    <a:lnTo>
                      <a:pt x="10200" y="14163"/>
                    </a:lnTo>
                    <a:cubicBezTo>
                      <a:pt x="8818" y="13974"/>
                      <a:pt x="7531" y="13284"/>
                      <a:pt x="6479" y="12379"/>
                    </a:cubicBezTo>
                    <a:cubicBezTo>
                      <a:pt x="5137" y="11224"/>
                      <a:pt x="4091" y="9726"/>
                      <a:pt x="3225" y="8193"/>
                    </a:cubicBezTo>
                    <a:cubicBezTo>
                      <a:pt x="2344" y="6629"/>
                      <a:pt x="1664" y="4951"/>
                      <a:pt x="1203" y="3217"/>
                    </a:cubicBezTo>
                    <a:cubicBezTo>
                      <a:pt x="924" y="2162"/>
                      <a:pt x="724" y="1085"/>
                      <a:pt x="610"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 name="Google Shape;1481;p37">
                <a:extLst>
                  <a:ext uri="{FF2B5EF4-FFF2-40B4-BE49-F238E27FC236}">
                    <a16:creationId xmlns:a16="http://schemas.microsoft.com/office/drawing/2014/main" id="{A74864CF-61BE-8C96-FD33-1B71BB0B4E3C}"/>
                  </a:ext>
                </a:extLst>
              </p:cNvPr>
              <p:cNvSpPr/>
              <p:nvPr/>
            </p:nvSpPr>
            <p:spPr>
              <a:xfrm>
                <a:off x="4359826" y="4489847"/>
                <a:ext cx="264928" cy="965889"/>
              </a:xfrm>
              <a:custGeom>
                <a:avLst/>
                <a:gdLst/>
                <a:ahLst/>
                <a:cxnLst/>
                <a:rect l="l" t="t" r="r" b="b"/>
                <a:pathLst>
                  <a:path w="5759" h="18809" extrusionOk="0">
                    <a:moveTo>
                      <a:pt x="3" y="1"/>
                    </a:moveTo>
                    <a:lnTo>
                      <a:pt x="3" y="1"/>
                    </a:lnTo>
                    <a:cubicBezTo>
                      <a:pt x="0" y="3717"/>
                      <a:pt x="694" y="7496"/>
                      <a:pt x="1895" y="11011"/>
                    </a:cubicBezTo>
                    <a:cubicBezTo>
                      <a:pt x="2845" y="13735"/>
                      <a:pt x="4141" y="16423"/>
                      <a:pt x="5758" y="18808"/>
                    </a:cubicBezTo>
                    <a:cubicBezTo>
                      <a:pt x="4284" y="16338"/>
                      <a:pt x="3054" y="13656"/>
                      <a:pt x="2119" y="10934"/>
                    </a:cubicBezTo>
                    <a:cubicBezTo>
                      <a:pt x="935" y="7426"/>
                      <a:pt x="209" y="3697"/>
                      <a:pt x="3"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2" name="Google Shape;1482;p37">
                <a:extLst>
                  <a:ext uri="{FF2B5EF4-FFF2-40B4-BE49-F238E27FC236}">
                    <a16:creationId xmlns:a16="http://schemas.microsoft.com/office/drawing/2014/main" id="{3AD43E7F-E366-C638-16CF-49E0745C2868}"/>
                  </a:ext>
                </a:extLst>
              </p:cNvPr>
              <p:cNvSpPr/>
              <p:nvPr/>
            </p:nvSpPr>
            <p:spPr>
              <a:xfrm>
                <a:off x="4271455" y="4667060"/>
                <a:ext cx="251266" cy="249265"/>
              </a:xfrm>
              <a:custGeom>
                <a:avLst/>
                <a:gdLst/>
                <a:ahLst/>
                <a:cxnLst/>
                <a:rect l="l" t="t" r="r" b="b"/>
                <a:pathLst>
                  <a:path w="5462" h="4854" extrusionOk="0">
                    <a:moveTo>
                      <a:pt x="5462" y="1"/>
                    </a:moveTo>
                    <a:cubicBezTo>
                      <a:pt x="4914" y="689"/>
                      <a:pt x="4432" y="1431"/>
                      <a:pt x="4016" y="2208"/>
                    </a:cubicBezTo>
                    <a:cubicBezTo>
                      <a:pt x="3627" y="2935"/>
                      <a:pt x="3298" y="3696"/>
                      <a:pt x="3030" y="4477"/>
                    </a:cubicBezTo>
                    <a:lnTo>
                      <a:pt x="3030" y="4477"/>
                    </a:lnTo>
                    <a:cubicBezTo>
                      <a:pt x="2120" y="3050"/>
                      <a:pt x="874" y="1886"/>
                      <a:pt x="0" y="435"/>
                    </a:cubicBezTo>
                    <a:lnTo>
                      <a:pt x="0" y="435"/>
                    </a:lnTo>
                    <a:cubicBezTo>
                      <a:pt x="787" y="1991"/>
                      <a:pt x="2082" y="3226"/>
                      <a:pt x="2982" y="4705"/>
                    </a:cubicBezTo>
                    <a:lnTo>
                      <a:pt x="3073" y="4853"/>
                    </a:lnTo>
                    <a:lnTo>
                      <a:pt x="3128" y="4688"/>
                    </a:lnTo>
                    <a:cubicBezTo>
                      <a:pt x="3676" y="3025"/>
                      <a:pt x="4475" y="1446"/>
                      <a:pt x="5462"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3" name="Google Shape;1483;p37">
                <a:extLst>
                  <a:ext uri="{FF2B5EF4-FFF2-40B4-BE49-F238E27FC236}">
                    <a16:creationId xmlns:a16="http://schemas.microsoft.com/office/drawing/2014/main" id="{6FC2F03E-1A25-CC11-BA13-CFA2A6F37E17}"/>
                  </a:ext>
                </a:extLst>
              </p:cNvPr>
              <p:cNvSpPr/>
              <p:nvPr/>
            </p:nvSpPr>
            <p:spPr>
              <a:xfrm>
                <a:off x="4339999" y="4976090"/>
                <a:ext cx="278453" cy="300772"/>
              </a:xfrm>
              <a:custGeom>
                <a:avLst/>
                <a:gdLst/>
                <a:ahLst/>
                <a:cxnLst/>
                <a:rect l="l" t="t" r="r" b="b"/>
                <a:pathLst>
                  <a:path w="6053" h="5857" extrusionOk="0">
                    <a:moveTo>
                      <a:pt x="0" y="1297"/>
                    </a:moveTo>
                    <a:cubicBezTo>
                      <a:pt x="4" y="1301"/>
                      <a:pt x="7" y="1305"/>
                      <a:pt x="11" y="1309"/>
                    </a:cubicBezTo>
                    <a:lnTo>
                      <a:pt x="11" y="1309"/>
                    </a:lnTo>
                    <a:cubicBezTo>
                      <a:pt x="8" y="1305"/>
                      <a:pt x="4" y="1301"/>
                      <a:pt x="1" y="1297"/>
                    </a:cubicBezTo>
                    <a:close/>
                    <a:moveTo>
                      <a:pt x="6053" y="0"/>
                    </a:moveTo>
                    <a:lnTo>
                      <a:pt x="6053" y="0"/>
                    </a:lnTo>
                    <a:cubicBezTo>
                      <a:pt x="5395" y="1355"/>
                      <a:pt x="4871" y="2773"/>
                      <a:pt x="4473" y="4224"/>
                    </a:cubicBezTo>
                    <a:cubicBezTo>
                      <a:pt x="4353" y="4665"/>
                      <a:pt x="4243" y="5108"/>
                      <a:pt x="4143" y="5554"/>
                    </a:cubicBezTo>
                    <a:lnTo>
                      <a:pt x="4143" y="5554"/>
                    </a:lnTo>
                    <a:cubicBezTo>
                      <a:pt x="2656" y="4252"/>
                      <a:pt x="1286" y="2819"/>
                      <a:pt x="11" y="1309"/>
                    </a:cubicBezTo>
                    <a:lnTo>
                      <a:pt x="11" y="1309"/>
                    </a:lnTo>
                    <a:cubicBezTo>
                      <a:pt x="1218" y="2939"/>
                      <a:pt x="2619" y="4424"/>
                      <a:pt x="4140" y="5765"/>
                    </a:cubicBezTo>
                    <a:lnTo>
                      <a:pt x="4243" y="5857"/>
                    </a:lnTo>
                    <a:lnTo>
                      <a:pt x="4272" y="5722"/>
                    </a:lnTo>
                    <a:cubicBezTo>
                      <a:pt x="4680" y="3763"/>
                      <a:pt x="5295" y="1851"/>
                      <a:pt x="6053" y="0"/>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4" name="Google Shape;1484;p37">
                <a:extLst>
                  <a:ext uri="{FF2B5EF4-FFF2-40B4-BE49-F238E27FC236}">
                    <a16:creationId xmlns:a16="http://schemas.microsoft.com/office/drawing/2014/main" id="{1F8F4F32-C5EA-3D9B-A8DA-8D0F3433C75B}"/>
                  </a:ext>
                </a:extLst>
              </p:cNvPr>
              <p:cNvSpPr/>
              <p:nvPr/>
            </p:nvSpPr>
            <p:spPr>
              <a:xfrm>
                <a:off x="3788199" y="4992316"/>
                <a:ext cx="912920" cy="622187"/>
              </a:xfrm>
              <a:custGeom>
                <a:avLst/>
                <a:gdLst/>
                <a:ahLst/>
                <a:cxnLst/>
                <a:rect l="l" t="t" r="r" b="b"/>
                <a:pathLst>
                  <a:path w="19845" h="12116" extrusionOk="0">
                    <a:moveTo>
                      <a:pt x="4892" y="0"/>
                    </a:moveTo>
                    <a:cubicBezTo>
                      <a:pt x="2050" y="0"/>
                      <a:pt x="0" y="655"/>
                      <a:pt x="0" y="655"/>
                    </a:cubicBezTo>
                    <a:cubicBezTo>
                      <a:pt x="0" y="655"/>
                      <a:pt x="464" y="2360"/>
                      <a:pt x="1701" y="4455"/>
                    </a:cubicBezTo>
                    <a:cubicBezTo>
                      <a:pt x="2541" y="5880"/>
                      <a:pt x="3738" y="7484"/>
                      <a:pt x="5389" y="8856"/>
                    </a:cubicBezTo>
                    <a:cubicBezTo>
                      <a:pt x="5527" y="8970"/>
                      <a:pt x="5668" y="9082"/>
                      <a:pt x="5811" y="9192"/>
                    </a:cubicBezTo>
                    <a:cubicBezTo>
                      <a:pt x="7986" y="10866"/>
                      <a:pt x="10893" y="12115"/>
                      <a:pt x="14725" y="12115"/>
                    </a:cubicBezTo>
                    <a:cubicBezTo>
                      <a:pt x="16276" y="12115"/>
                      <a:pt x="17978" y="11911"/>
                      <a:pt x="19844" y="11447"/>
                    </a:cubicBezTo>
                    <a:cubicBezTo>
                      <a:pt x="19421" y="10214"/>
                      <a:pt x="18937" y="9109"/>
                      <a:pt x="18407" y="8119"/>
                    </a:cubicBezTo>
                    <a:cubicBezTo>
                      <a:pt x="17915" y="7201"/>
                      <a:pt x="17383" y="6381"/>
                      <a:pt x="16820" y="5653"/>
                    </a:cubicBezTo>
                    <a:cubicBezTo>
                      <a:pt x="13251" y="1027"/>
                      <a:pt x="8451" y="0"/>
                      <a:pt x="4892" y="0"/>
                    </a:cubicBezTo>
                    <a:close/>
                  </a:path>
                </a:pathLst>
              </a:custGeom>
              <a:solidFill>
                <a:srgbClr val="A4B42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5" name="Google Shape;1485;p37">
                <a:extLst>
                  <a:ext uri="{FF2B5EF4-FFF2-40B4-BE49-F238E27FC236}">
                    <a16:creationId xmlns:a16="http://schemas.microsoft.com/office/drawing/2014/main" id="{5DB7BB11-7806-4A5D-FE7C-BD14273D9698}"/>
                  </a:ext>
                </a:extLst>
              </p:cNvPr>
              <p:cNvSpPr/>
              <p:nvPr/>
            </p:nvSpPr>
            <p:spPr>
              <a:xfrm>
                <a:off x="3866404" y="5221085"/>
                <a:ext cx="834715" cy="393412"/>
              </a:xfrm>
              <a:custGeom>
                <a:avLst/>
                <a:gdLst/>
                <a:ahLst/>
                <a:cxnLst/>
                <a:rect l="l" t="t" r="r" b="b"/>
                <a:pathLst>
                  <a:path w="18145" h="7661" extrusionOk="0">
                    <a:moveTo>
                      <a:pt x="1" y="0"/>
                    </a:moveTo>
                    <a:lnTo>
                      <a:pt x="1" y="0"/>
                    </a:lnTo>
                    <a:cubicBezTo>
                      <a:pt x="841" y="1425"/>
                      <a:pt x="2038" y="3029"/>
                      <a:pt x="3689" y="4401"/>
                    </a:cubicBezTo>
                    <a:cubicBezTo>
                      <a:pt x="3827" y="4515"/>
                      <a:pt x="3967" y="4627"/>
                      <a:pt x="4111" y="4737"/>
                    </a:cubicBezTo>
                    <a:cubicBezTo>
                      <a:pt x="6286" y="6411"/>
                      <a:pt x="9193" y="7660"/>
                      <a:pt x="13025" y="7660"/>
                    </a:cubicBezTo>
                    <a:cubicBezTo>
                      <a:pt x="14576" y="7660"/>
                      <a:pt x="16278" y="7456"/>
                      <a:pt x="18144" y="6992"/>
                    </a:cubicBezTo>
                    <a:cubicBezTo>
                      <a:pt x="17721" y="5759"/>
                      <a:pt x="17237" y="4654"/>
                      <a:pt x="16707" y="3664"/>
                    </a:cubicBezTo>
                    <a:cubicBezTo>
                      <a:pt x="15575" y="4478"/>
                      <a:pt x="14166" y="4864"/>
                      <a:pt x="12780" y="4933"/>
                    </a:cubicBezTo>
                    <a:cubicBezTo>
                      <a:pt x="12606" y="4941"/>
                      <a:pt x="12432" y="4946"/>
                      <a:pt x="12258" y="4946"/>
                    </a:cubicBezTo>
                    <a:cubicBezTo>
                      <a:pt x="10661" y="4946"/>
                      <a:pt x="9056" y="4603"/>
                      <a:pt x="7539" y="4137"/>
                    </a:cubicBezTo>
                    <a:cubicBezTo>
                      <a:pt x="5822" y="3612"/>
                      <a:pt x="4174" y="2863"/>
                      <a:pt x="2645" y="1922"/>
                    </a:cubicBezTo>
                    <a:cubicBezTo>
                      <a:pt x="1716" y="1351"/>
                      <a:pt x="829" y="708"/>
                      <a:pt x="1"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6" name="Google Shape;1486;p37">
                <a:extLst>
                  <a:ext uri="{FF2B5EF4-FFF2-40B4-BE49-F238E27FC236}">
                    <a16:creationId xmlns:a16="http://schemas.microsoft.com/office/drawing/2014/main" id="{ADC8AE1F-C51B-7D01-1A98-6E696F632FDF}"/>
                  </a:ext>
                </a:extLst>
              </p:cNvPr>
              <p:cNvSpPr/>
              <p:nvPr/>
            </p:nvSpPr>
            <p:spPr>
              <a:xfrm>
                <a:off x="3883977" y="5074991"/>
                <a:ext cx="787793" cy="496835"/>
              </a:xfrm>
              <a:custGeom>
                <a:avLst/>
                <a:gdLst/>
                <a:ahLst/>
                <a:cxnLst/>
                <a:rect l="l" t="t" r="r" b="b"/>
                <a:pathLst>
                  <a:path w="17125" h="9675" extrusionOk="0">
                    <a:moveTo>
                      <a:pt x="0" y="1"/>
                    </a:moveTo>
                    <a:lnTo>
                      <a:pt x="0" y="1"/>
                    </a:lnTo>
                    <a:cubicBezTo>
                      <a:pt x="2556" y="2697"/>
                      <a:pt x="5662" y="4960"/>
                      <a:pt x="8955" y="6681"/>
                    </a:cubicBezTo>
                    <a:cubicBezTo>
                      <a:pt x="11518" y="8001"/>
                      <a:pt x="14308" y="9059"/>
                      <a:pt x="17124" y="9674"/>
                    </a:cubicBezTo>
                    <a:cubicBezTo>
                      <a:pt x="14354" y="8898"/>
                      <a:pt x="11615" y="7800"/>
                      <a:pt x="9064" y="6471"/>
                    </a:cubicBezTo>
                    <a:cubicBezTo>
                      <a:pt x="5789" y="4743"/>
                      <a:pt x="2695" y="2539"/>
                      <a:pt x="0"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7" name="Google Shape;1487;p37">
                <a:extLst>
                  <a:ext uri="{FF2B5EF4-FFF2-40B4-BE49-F238E27FC236}">
                    <a16:creationId xmlns:a16="http://schemas.microsoft.com/office/drawing/2014/main" id="{073035F2-890B-CA03-B099-7989D098DCC3}"/>
                  </a:ext>
                </a:extLst>
              </p:cNvPr>
              <p:cNvSpPr/>
              <p:nvPr/>
            </p:nvSpPr>
            <p:spPr>
              <a:xfrm>
                <a:off x="3942906" y="5078329"/>
                <a:ext cx="242571" cy="265236"/>
              </a:xfrm>
              <a:custGeom>
                <a:avLst/>
                <a:gdLst/>
                <a:ahLst/>
                <a:cxnLst/>
                <a:rect l="l" t="t" r="r" b="b"/>
                <a:pathLst>
                  <a:path w="5273" h="5165" extrusionOk="0">
                    <a:moveTo>
                      <a:pt x="3661" y="1"/>
                    </a:moveTo>
                    <a:lnTo>
                      <a:pt x="3661" y="1"/>
                    </a:lnTo>
                    <a:cubicBezTo>
                      <a:pt x="3738" y="877"/>
                      <a:pt x="3898" y="1747"/>
                      <a:pt x="4132" y="2597"/>
                    </a:cubicBezTo>
                    <a:cubicBezTo>
                      <a:pt x="4350" y="3393"/>
                      <a:pt x="4636" y="4170"/>
                      <a:pt x="4979" y="4921"/>
                    </a:cubicBezTo>
                    <a:lnTo>
                      <a:pt x="4979" y="4921"/>
                    </a:lnTo>
                    <a:cubicBezTo>
                      <a:pt x="3336" y="4513"/>
                      <a:pt x="1631" y="4529"/>
                      <a:pt x="0" y="4078"/>
                    </a:cubicBezTo>
                    <a:lnTo>
                      <a:pt x="0" y="4078"/>
                    </a:lnTo>
                    <a:cubicBezTo>
                      <a:pt x="1642" y="4663"/>
                      <a:pt x="3432" y="4667"/>
                      <a:pt x="5103" y="5119"/>
                    </a:cubicBezTo>
                    <a:lnTo>
                      <a:pt x="5272" y="5165"/>
                    </a:lnTo>
                    <a:lnTo>
                      <a:pt x="5197" y="5008"/>
                    </a:lnTo>
                    <a:cubicBezTo>
                      <a:pt x="4447" y="3424"/>
                      <a:pt x="3941" y="1729"/>
                      <a:pt x="3661"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8" name="Google Shape;1488;p37">
                <a:extLst>
                  <a:ext uri="{FF2B5EF4-FFF2-40B4-BE49-F238E27FC236}">
                    <a16:creationId xmlns:a16="http://schemas.microsoft.com/office/drawing/2014/main" id="{10651E05-3CFB-5214-D8C9-DCBEDAFF75FA}"/>
                  </a:ext>
                </a:extLst>
              </p:cNvPr>
              <p:cNvSpPr/>
              <p:nvPr/>
            </p:nvSpPr>
            <p:spPr>
              <a:xfrm>
                <a:off x="4210502" y="5228890"/>
                <a:ext cx="285998" cy="283466"/>
              </a:xfrm>
              <a:custGeom>
                <a:avLst/>
                <a:gdLst/>
                <a:ahLst/>
                <a:cxnLst/>
                <a:rect l="l" t="t" r="r" b="b"/>
                <a:pathLst>
                  <a:path w="6217" h="5520" extrusionOk="0">
                    <a:moveTo>
                      <a:pt x="3497" y="0"/>
                    </a:moveTo>
                    <a:cubicBezTo>
                      <a:pt x="3953" y="1434"/>
                      <a:pt x="4549" y="2825"/>
                      <a:pt x="5261" y="4150"/>
                    </a:cubicBezTo>
                    <a:cubicBezTo>
                      <a:pt x="5477" y="4552"/>
                      <a:pt x="5702" y="4950"/>
                      <a:pt x="5937" y="5341"/>
                    </a:cubicBezTo>
                    <a:lnTo>
                      <a:pt x="5937" y="5341"/>
                    </a:lnTo>
                    <a:cubicBezTo>
                      <a:pt x="5469" y="5361"/>
                      <a:pt x="5001" y="5370"/>
                      <a:pt x="4532" y="5370"/>
                    </a:cubicBezTo>
                    <a:cubicBezTo>
                      <a:pt x="3019" y="5370"/>
                      <a:pt x="1506" y="5274"/>
                      <a:pt x="1" y="5107"/>
                    </a:cubicBezTo>
                    <a:lnTo>
                      <a:pt x="1" y="5107"/>
                    </a:lnTo>
                    <a:cubicBezTo>
                      <a:pt x="1612" y="5391"/>
                      <a:pt x="3248" y="5519"/>
                      <a:pt x="4884" y="5519"/>
                    </a:cubicBezTo>
                    <a:cubicBezTo>
                      <a:pt x="5283" y="5519"/>
                      <a:pt x="5681" y="5511"/>
                      <a:pt x="6079" y="5497"/>
                    </a:cubicBezTo>
                    <a:lnTo>
                      <a:pt x="6217" y="5493"/>
                    </a:lnTo>
                    <a:lnTo>
                      <a:pt x="6144" y="5375"/>
                    </a:lnTo>
                    <a:cubicBezTo>
                      <a:pt x="5092" y="3673"/>
                      <a:pt x="4223" y="1864"/>
                      <a:pt x="3497" y="0"/>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9" name="Google Shape;1489;p37">
                <a:extLst>
                  <a:ext uri="{FF2B5EF4-FFF2-40B4-BE49-F238E27FC236}">
                    <a16:creationId xmlns:a16="http://schemas.microsoft.com/office/drawing/2014/main" id="{215A76DD-DD24-1549-75A3-DFFF25444548}"/>
                  </a:ext>
                </a:extLst>
              </p:cNvPr>
              <p:cNvSpPr/>
              <p:nvPr/>
            </p:nvSpPr>
            <p:spPr>
              <a:xfrm>
                <a:off x="5954777" y="5188323"/>
                <a:ext cx="957404" cy="578075"/>
              </a:xfrm>
              <a:custGeom>
                <a:avLst/>
                <a:gdLst/>
                <a:ahLst/>
                <a:cxnLst/>
                <a:rect l="l" t="t" r="r" b="b"/>
                <a:pathLst>
                  <a:path w="20812" h="11257" extrusionOk="0">
                    <a:moveTo>
                      <a:pt x="14250" y="0"/>
                    </a:moveTo>
                    <a:cubicBezTo>
                      <a:pt x="13235" y="0"/>
                      <a:pt x="12152" y="91"/>
                      <a:pt x="11041" y="321"/>
                    </a:cubicBezTo>
                    <a:cubicBezTo>
                      <a:pt x="10865" y="359"/>
                      <a:pt x="10690" y="398"/>
                      <a:pt x="10513" y="442"/>
                    </a:cubicBezTo>
                    <a:cubicBezTo>
                      <a:pt x="6771" y="1363"/>
                      <a:pt x="2783" y="3937"/>
                      <a:pt x="1" y="10005"/>
                    </a:cubicBezTo>
                    <a:cubicBezTo>
                      <a:pt x="1229" y="10443"/>
                      <a:pt x="2394" y="10755"/>
                      <a:pt x="3498" y="10957"/>
                    </a:cubicBezTo>
                    <a:cubicBezTo>
                      <a:pt x="4523" y="11146"/>
                      <a:pt x="5496" y="11240"/>
                      <a:pt x="6417" y="11255"/>
                    </a:cubicBezTo>
                    <a:cubicBezTo>
                      <a:pt x="6504" y="11256"/>
                      <a:pt x="6590" y="11257"/>
                      <a:pt x="6676" y="11257"/>
                    </a:cubicBezTo>
                    <a:cubicBezTo>
                      <a:pt x="16986" y="11257"/>
                      <a:pt x="20812" y="1223"/>
                      <a:pt x="20812" y="1223"/>
                    </a:cubicBezTo>
                    <a:cubicBezTo>
                      <a:pt x="20812" y="1223"/>
                      <a:pt x="19190" y="521"/>
                      <a:pt x="16780" y="182"/>
                    </a:cubicBezTo>
                    <a:cubicBezTo>
                      <a:pt x="16009" y="73"/>
                      <a:pt x="15156" y="0"/>
                      <a:pt x="14250" y="0"/>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0" name="Google Shape;1490;p37">
                <a:extLst>
                  <a:ext uri="{FF2B5EF4-FFF2-40B4-BE49-F238E27FC236}">
                    <a16:creationId xmlns:a16="http://schemas.microsoft.com/office/drawing/2014/main" id="{C082C06C-3F83-93B1-A144-0EC23E2834CF}"/>
                  </a:ext>
                </a:extLst>
              </p:cNvPr>
              <p:cNvSpPr/>
              <p:nvPr/>
            </p:nvSpPr>
            <p:spPr>
              <a:xfrm>
                <a:off x="5954777" y="5188323"/>
                <a:ext cx="771968" cy="562721"/>
              </a:xfrm>
              <a:custGeom>
                <a:avLst/>
                <a:gdLst/>
                <a:ahLst/>
                <a:cxnLst/>
                <a:rect l="l" t="t" r="r" b="b"/>
                <a:pathLst>
                  <a:path w="16781" h="10958" extrusionOk="0">
                    <a:moveTo>
                      <a:pt x="14250" y="0"/>
                    </a:moveTo>
                    <a:cubicBezTo>
                      <a:pt x="13235" y="0"/>
                      <a:pt x="12152" y="91"/>
                      <a:pt x="11041" y="321"/>
                    </a:cubicBezTo>
                    <a:cubicBezTo>
                      <a:pt x="10865" y="359"/>
                      <a:pt x="10690" y="398"/>
                      <a:pt x="10513" y="442"/>
                    </a:cubicBezTo>
                    <a:cubicBezTo>
                      <a:pt x="6771" y="1363"/>
                      <a:pt x="2783" y="3937"/>
                      <a:pt x="1" y="10005"/>
                    </a:cubicBezTo>
                    <a:cubicBezTo>
                      <a:pt x="1229" y="10443"/>
                      <a:pt x="2393" y="10754"/>
                      <a:pt x="3497" y="10957"/>
                    </a:cubicBezTo>
                    <a:lnTo>
                      <a:pt x="3497" y="10957"/>
                    </a:lnTo>
                    <a:cubicBezTo>
                      <a:pt x="3569" y="9565"/>
                      <a:pt x="4144" y="8222"/>
                      <a:pt x="4956" y="7096"/>
                    </a:cubicBezTo>
                    <a:cubicBezTo>
                      <a:pt x="5990" y="5661"/>
                      <a:pt x="7392" y="4488"/>
                      <a:pt x="8846" y="3494"/>
                    </a:cubicBezTo>
                    <a:cubicBezTo>
                      <a:pt x="10328" y="2481"/>
                      <a:pt x="11941" y="1660"/>
                      <a:pt x="13629" y="1051"/>
                    </a:cubicBezTo>
                    <a:cubicBezTo>
                      <a:pt x="14655" y="681"/>
                      <a:pt x="15710" y="389"/>
                      <a:pt x="16780" y="182"/>
                    </a:cubicBezTo>
                    <a:cubicBezTo>
                      <a:pt x="16009" y="73"/>
                      <a:pt x="15156" y="0"/>
                      <a:pt x="14250" y="0"/>
                    </a:cubicBezTo>
                    <a:close/>
                    <a:moveTo>
                      <a:pt x="3497" y="10957"/>
                    </a:moveTo>
                    <a:cubicBezTo>
                      <a:pt x="3497" y="10957"/>
                      <a:pt x="3497" y="10957"/>
                      <a:pt x="3497" y="10957"/>
                    </a:cubicBezTo>
                    <a:lnTo>
                      <a:pt x="3498" y="10957"/>
                    </a:lnTo>
                    <a:cubicBezTo>
                      <a:pt x="3498" y="10957"/>
                      <a:pt x="3497" y="10957"/>
                      <a:pt x="3497" y="10957"/>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1" name="Google Shape;1491;p37">
                <a:extLst>
                  <a:ext uri="{FF2B5EF4-FFF2-40B4-BE49-F238E27FC236}">
                    <a16:creationId xmlns:a16="http://schemas.microsoft.com/office/drawing/2014/main" id="{478AF9A0-5DC2-74A0-6F0D-CC9C4CBB5940}"/>
                  </a:ext>
                </a:extLst>
              </p:cNvPr>
              <p:cNvSpPr/>
              <p:nvPr/>
            </p:nvSpPr>
            <p:spPr>
              <a:xfrm>
                <a:off x="5978928" y="5304017"/>
                <a:ext cx="839178" cy="377800"/>
              </a:xfrm>
              <a:custGeom>
                <a:avLst/>
                <a:gdLst/>
                <a:ahLst/>
                <a:cxnLst/>
                <a:rect l="l" t="t" r="r" b="b"/>
                <a:pathLst>
                  <a:path w="18242" h="7357" extrusionOk="0">
                    <a:moveTo>
                      <a:pt x="18241" y="1"/>
                    </a:moveTo>
                    <a:lnTo>
                      <a:pt x="18241" y="1"/>
                    </a:lnTo>
                    <a:cubicBezTo>
                      <a:pt x="14540" y="318"/>
                      <a:pt x="10834" y="1335"/>
                      <a:pt x="7436" y="2835"/>
                    </a:cubicBezTo>
                    <a:cubicBezTo>
                      <a:pt x="4803" y="4016"/>
                      <a:pt x="2237" y="5538"/>
                      <a:pt x="0" y="7356"/>
                    </a:cubicBezTo>
                    <a:cubicBezTo>
                      <a:pt x="2334" y="5674"/>
                      <a:pt x="4901" y="4217"/>
                      <a:pt x="7531" y="3052"/>
                    </a:cubicBezTo>
                    <a:cubicBezTo>
                      <a:pt x="10925" y="1570"/>
                      <a:pt x="14576" y="526"/>
                      <a:pt x="18241"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2" name="Google Shape;1492;p37">
                <a:extLst>
                  <a:ext uri="{FF2B5EF4-FFF2-40B4-BE49-F238E27FC236}">
                    <a16:creationId xmlns:a16="http://schemas.microsoft.com/office/drawing/2014/main" id="{A7A7986C-087C-5B56-1E63-925712AE2FDA}"/>
                  </a:ext>
                </a:extLst>
              </p:cNvPr>
              <p:cNvSpPr/>
              <p:nvPr/>
            </p:nvSpPr>
            <p:spPr>
              <a:xfrm>
                <a:off x="6442035" y="5222779"/>
                <a:ext cx="231945" cy="277612"/>
              </a:xfrm>
              <a:custGeom>
                <a:avLst/>
                <a:gdLst/>
                <a:ahLst/>
                <a:cxnLst/>
                <a:rect l="l" t="t" r="r" b="b"/>
                <a:pathLst>
                  <a:path w="5042" h="5406" extrusionOk="0">
                    <a:moveTo>
                      <a:pt x="4139" y="1"/>
                    </a:moveTo>
                    <a:lnTo>
                      <a:pt x="4139" y="1"/>
                    </a:lnTo>
                    <a:cubicBezTo>
                      <a:pt x="2655" y="919"/>
                      <a:pt x="1537" y="2315"/>
                      <a:pt x="141" y="3341"/>
                    </a:cubicBezTo>
                    <a:lnTo>
                      <a:pt x="1" y="3444"/>
                    </a:lnTo>
                    <a:lnTo>
                      <a:pt x="171" y="3484"/>
                    </a:lnTo>
                    <a:cubicBezTo>
                      <a:pt x="1875" y="3886"/>
                      <a:pt x="3515" y="4547"/>
                      <a:pt x="5041" y="5405"/>
                    </a:cubicBezTo>
                    <a:cubicBezTo>
                      <a:pt x="4309" y="4918"/>
                      <a:pt x="3528" y="4501"/>
                      <a:pt x="2719" y="4156"/>
                    </a:cubicBezTo>
                    <a:cubicBezTo>
                      <a:pt x="1961" y="3830"/>
                      <a:pt x="1175" y="3568"/>
                      <a:pt x="374" y="3368"/>
                    </a:cubicBezTo>
                    <a:lnTo>
                      <a:pt x="374" y="3368"/>
                    </a:lnTo>
                    <a:cubicBezTo>
                      <a:pt x="1717" y="2337"/>
                      <a:pt x="2768" y="996"/>
                      <a:pt x="4139"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3" name="Google Shape;1493;p37">
                <a:extLst>
                  <a:ext uri="{FF2B5EF4-FFF2-40B4-BE49-F238E27FC236}">
                    <a16:creationId xmlns:a16="http://schemas.microsoft.com/office/drawing/2014/main" id="{C3D73F42-D67E-AF9B-1E3E-EB6DEAE89290}"/>
                  </a:ext>
                </a:extLst>
              </p:cNvPr>
              <p:cNvSpPr/>
              <p:nvPr/>
            </p:nvSpPr>
            <p:spPr>
              <a:xfrm>
                <a:off x="6130782" y="5329487"/>
                <a:ext cx="275647" cy="303955"/>
              </a:xfrm>
              <a:custGeom>
                <a:avLst/>
                <a:gdLst/>
                <a:ahLst/>
                <a:cxnLst/>
                <a:rect l="l" t="t" r="r" b="b"/>
                <a:pathLst>
                  <a:path w="5992" h="5919" extrusionOk="0">
                    <a:moveTo>
                      <a:pt x="4179" y="1"/>
                    </a:moveTo>
                    <a:lnTo>
                      <a:pt x="4179" y="1"/>
                    </a:lnTo>
                    <a:cubicBezTo>
                      <a:pt x="2653" y="1347"/>
                      <a:pt x="1292" y="2874"/>
                      <a:pt x="83" y="4509"/>
                    </a:cubicBezTo>
                    <a:lnTo>
                      <a:pt x="1" y="4621"/>
                    </a:lnTo>
                    <a:lnTo>
                      <a:pt x="139" y="4637"/>
                    </a:lnTo>
                    <a:cubicBezTo>
                      <a:pt x="2125" y="4876"/>
                      <a:pt x="4082" y="5324"/>
                      <a:pt x="5991" y="5918"/>
                    </a:cubicBezTo>
                    <a:cubicBezTo>
                      <a:pt x="4586" y="5381"/>
                      <a:pt x="3127" y="4979"/>
                      <a:pt x="1647" y="4709"/>
                    </a:cubicBezTo>
                    <a:cubicBezTo>
                      <a:pt x="1198" y="4628"/>
                      <a:pt x="747" y="4556"/>
                      <a:pt x="295" y="4495"/>
                    </a:cubicBezTo>
                    <a:lnTo>
                      <a:pt x="295" y="4495"/>
                    </a:lnTo>
                    <a:cubicBezTo>
                      <a:pt x="1467" y="2896"/>
                      <a:pt x="2780" y="1404"/>
                      <a:pt x="4179"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 name="Google Shape;1494;p37">
                <a:extLst>
                  <a:ext uri="{FF2B5EF4-FFF2-40B4-BE49-F238E27FC236}">
                    <a16:creationId xmlns:a16="http://schemas.microsoft.com/office/drawing/2014/main" id="{8041DF99-B546-A134-F9F2-5C4E8A5A5506}"/>
                  </a:ext>
                </a:extLst>
              </p:cNvPr>
              <p:cNvSpPr/>
              <p:nvPr/>
            </p:nvSpPr>
            <p:spPr>
              <a:xfrm>
                <a:off x="5581651" y="4441629"/>
                <a:ext cx="625128" cy="1156766"/>
              </a:xfrm>
              <a:custGeom>
                <a:avLst/>
                <a:gdLst/>
                <a:ahLst/>
                <a:cxnLst/>
                <a:rect l="l" t="t" r="r" b="b"/>
                <a:pathLst>
                  <a:path w="13589" h="22526" extrusionOk="0">
                    <a:moveTo>
                      <a:pt x="7297" y="1"/>
                    </a:moveTo>
                    <a:cubicBezTo>
                      <a:pt x="7297" y="1"/>
                      <a:pt x="0" y="8124"/>
                      <a:pt x="4953" y="17390"/>
                    </a:cubicBezTo>
                    <a:cubicBezTo>
                      <a:pt x="5387" y="18201"/>
                      <a:pt x="5915" y="19024"/>
                      <a:pt x="6552" y="19850"/>
                    </a:cubicBezTo>
                    <a:cubicBezTo>
                      <a:pt x="7236" y="20739"/>
                      <a:pt x="8045" y="21633"/>
                      <a:pt x="8996" y="22525"/>
                    </a:cubicBezTo>
                    <a:cubicBezTo>
                      <a:pt x="13122" y="17278"/>
                      <a:pt x="13589" y="12553"/>
                      <a:pt x="12698" y="8803"/>
                    </a:cubicBezTo>
                    <a:cubicBezTo>
                      <a:pt x="12656" y="8626"/>
                      <a:pt x="12611" y="8452"/>
                      <a:pt x="12564" y="8280"/>
                    </a:cubicBezTo>
                    <a:cubicBezTo>
                      <a:pt x="11991" y="6212"/>
                      <a:pt x="11020" y="4461"/>
                      <a:pt x="10065" y="3110"/>
                    </a:cubicBezTo>
                    <a:cubicBezTo>
                      <a:pt x="8661" y="1123"/>
                      <a:pt x="7297" y="1"/>
                      <a:pt x="7297" y="1"/>
                    </a:cubicBezTo>
                    <a:close/>
                  </a:path>
                </a:pathLst>
              </a:custGeom>
              <a:solidFill>
                <a:srgbClr val="009E9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 name="Google Shape;1495;p37">
                <a:extLst>
                  <a:ext uri="{FF2B5EF4-FFF2-40B4-BE49-F238E27FC236}">
                    <a16:creationId xmlns:a16="http://schemas.microsoft.com/office/drawing/2014/main" id="{5ADC2C10-225B-C7A3-6B30-34B6B1CFC0E6}"/>
                  </a:ext>
                </a:extLst>
              </p:cNvPr>
              <p:cNvSpPr/>
              <p:nvPr/>
            </p:nvSpPr>
            <p:spPr>
              <a:xfrm>
                <a:off x="5883013" y="4601330"/>
                <a:ext cx="323766" cy="997060"/>
              </a:xfrm>
              <a:custGeom>
                <a:avLst/>
                <a:gdLst/>
                <a:ahLst/>
                <a:cxnLst/>
                <a:rect l="l" t="t" r="r" b="b"/>
                <a:pathLst>
                  <a:path w="7038" h="19416" extrusionOk="0">
                    <a:moveTo>
                      <a:pt x="3514" y="0"/>
                    </a:moveTo>
                    <a:lnTo>
                      <a:pt x="3514" y="0"/>
                    </a:lnTo>
                    <a:cubicBezTo>
                      <a:pt x="3819" y="1047"/>
                      <a:pt x="4041" y="2119"/>
                      <a:pt x="4182" y="3201"/>
                    </a:cubicBezTo>
                    <a:cubicBezTo>
                      <a:pt x="4412" y="4981"/>
                      <a:pt x="4418" y="6791"/>
                      <a:pt x="4193" y="8573"/>
                    </a:cubicBezTo>
                    <a:cubicBezTo>
                      <a:pt x="3974" y="10320"/>
                      <a:pt x="3572" y="12103"/>
                      <a:pt x="2768" y="13678"/>
                    </a:cubicBezTo>
                    <a:cubicBezTo>
                      <a:pt x="2137" y="14915"/>
                      <a:pt x="1207" y="16041"/>
                      <a:pt x="1" y="16740"/>
                    </a:cubicBezTo>
                    <a:cubicBezTo>
                      <a:pt x="685" y="17629"/>
                      <a:pt x="1494" y="18523"/>
                      <a:pt x="2445" y="19415"/>
                    </a:cubicBezTo>
                    <a:cubicBezTo>
                      <a:pt x="6571" y="14168"/>
                      <a:pt x="7038" y="9443"/>
                      <a:pt x="6147" y="5693"/>
                    </a:cubicBezTo>
                    <a:cubicBezTo>
                      <a:pt x="6105" y="5516"/>
                      <a:pt x="6061" y="5342"/>
                      <a:pt x="6013" y="5170"/>
                    </a:cubicBezTo>
                    <a:cubicBezTo>
                      <a:pt x="5440" y="3102"/>
                      <a:pt x="4469" y="1351"/>
                      <a:pt x="3514" y="0"/>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 name="Google Shape;1496;p37">
                <a:extLst>
                  <a:ext uri="{FF2B5EF4-FFF2-40B4-BE49-F238E27FC236}">
                    <a16:creationId xmlns:a16="http://schemas.microsoft.com/office/drawing/2014/main" id="{3A01A8F4-01EA-D1D0-2E1E-385942D2F842}"/>
                  </a:ext>
                </a:extLst>
              </p:cNvPr>
              <p:cNvSpPr/>
              <p:nvPr/>
            </p:nvSpPr>
            <p:spPr>
              <a:xfrm>
                <a:off x="5918113" y="4559274"/>
                <a:ext cx="118272" cy="1005841"/>
              </a:xfrm>
              <a:custGeom>
                <a:avLst/>
                <a:gdLst/>
                <a:ahLst/>
                <a:cxnLst/>
                <a:rect l="l" t="t" r="r" b="b"/>
                <a:pathLst>
                  <a:path w="2571" h="19587" extrusionOk="0">
                    <a:moveTo>
                      <a:pt x="0" y="1"/>
                    </a:moveTo>
                    <a:lnTo>
                      <a:pt x="0" y="1"/>
                    </a:lnTo>
                    <a:cubicBezTo>
                      <a:pt x="1208" y="3500"/>
                      <a:pt x="1948" y="7225"/>
                      <a:pt x="2182" y="10920"/>
                    </a:cubicBezTo>
                    <a:cubicBezTo>
                      <a:pt x="2347" y="13793"/>
                      <a:pt x="2224" y="16742"/>
                      <a:pt x="1795" y="19586"/>
                    </a:cubicBezTo>
                    <a:cubicBezTo>
                      <a:pt x="2389" y="16766"/>
                      <a:pt x="2570" y="13787"/>
                      <a:pt x="2417" y="10907"/>
                    </a:cubicBezTo>
                    <a:cubicBezTo>
                      <a:pt x="2199" y="7198"/>
                      <a:pt x="1409" y="3438"/>
                      <a:pt x="0" y="1"/>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 name="Google Shape;1497;p37">
                <a:extLst>
                  <a:ext uri="{FF2B5EF4-FFF2-40B4-BE49-F238E27FC236}">
                    <a16:creationId xmlns:a16="http://schemas.microsoft.com/office/drawing/2014/main" id="{53C7881E-A0B2-F97C-5907-C87D51264EF9}"/>
                  </a:ext>
                </a:extLst>
              </p:cNvPr>
              <p:cNvSpPr/>
              <p:nvPr/>
            </p:nvSpPr>
            <p:spPr>
              <a:xfrm>
                <a:off x="5827534" y="4706497"/>
                <a:ext cx="240225" cy="269857"/>
              </a:xfrm>
              <a:custGeom>
                <a:avLst/>
                <a:gdLst/>
                <a:ahLst/>
                <a:cxnLst/>
                <a:rect l="l" t="t" r="r" b="b"/>
                <a:pathLst>
                  <a:path w="5222" h="5255" extrusionOk="0">
                    <a:moveTo>
                      <a:pt x="5221" y="0"/>
                    </a:moveTo>
                    <a:lnTo>
                      <a:pt x="5221" y="0"/>
                    </a:lnTo>
                    <a:cubicBezTo>
                      <a:pt x="4963" y="1674"/>
                      <a:pt x="4249" y="3221"/>
                      <a:pt x="3947" y="4887"/>
                    </a:cubicBezTo>
                    <a:lnTo>
                      <a:pt x="3947" y="4887"/>
                    </a:lnTo>
                    <a:cubicBezTo>
                      <a:pt x="3403" y="4266"/>
                      <a:pt x="2811" y="3687"/>
                      <a:pt x="2174" y="3162"/>
                    </a:cubicBezTo>
                    <a:cubicBezTo>
                      <a:pt x="1496" y="2599"/>
                      <a:pt x="769" y="2097"/>
                      <a:pt x="0" y="1667"/>
                    </a:cubicBezTo>
                    <a:lnTo>
                      <a:pt x="0" y="1667"/>
                    </a:lnTo>
                    <a:cubicBezTo>
                      <a:pt x="1463" y="2632"/>
                      <a:pt x="2799" y="3789"/>
                      <a:pt x="3936" y="5122"/>
                    </a:cubicBezTo>
                    <a:lnTo>
                      <a:pt x="4050" y="5254"/>
                    </a:lnTo>
                    <a:lnTo>
                      <a:pt x="4077" y="5082"/>
                    </a:lnTo>
                    <a:cubicBezTo>
                      <a:pt x="4350" y="3372"/>
                      <a:pt x="5081" y="1738"/>
                      <a:pt x="5221" y="0"/>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 name="Google Shape;1498;p37">
                <a:extLst>
                  <a:ext uri="{FF2B5EF4-FFF2-40B4-BE49-F238E27FC236}">
                    <a16:creationId xmlns:a16="http://schemas.microsoft.com/office/drawing/2014/main" id="{A3480337-7BD1-0692-CDA0-9669826FAA8A}"/>
                  </a:ext>
                </a:extLst>
              </p:cNvPr>
              <p:cNvSpPr/>
              <p:nvPr/>
            </p:nvSpPr>
            <p:spPr>
              <a:xfrm>
                <a:off x="5843819" y="5062410"/>
                <a:ext cx="280293" cy="299282"/>
              </a:xfrm>
              <a:custGeom>
                <a:avLst/>
                <a:gdLst/>
                <a:ahLst/>
                <a:cxnLst/>
                <a:rect l="l" t="t" r="r" b="b"/>
                <a:pathLst>
                  <a:path w="6093" h="5828" extrusionOk="0">
                    <a:moveTo>
                      <a:pt x="6092" y="0"/>
                    </a:moveTo>
                    <a:cubicBezTo>
                      <a:pt x="6092" y="2"/>
                      <a:pt x="6091" y="4"/>
                      <a:pt x="6091" y="6"/>
                    </a:cubicBezTo>
                    <a:lnTo>
                      <a:pt x="6091" y="6"/>
                    </a:lnTo>
                    <a:cubicBezTo>
                      <a:pt x="6091" y="5"/>
                      <a:pt x="6092" y="3"/>
                      <a:pt x="6092" y="1"/>
                    </a:cubicBezTo>
                    <a:lnTo>
                      <a:pt x="6092" y="0"/>
                    </a:lnTo>
                    <a:close/>
                    <a:moveTo>
                      <a:pt x="6091" y="6"/>
                    </a:moveTo>
                    <a:lnTo>
                      <a:pt x="6091" y="6"/>
                    </a:lnTo>
                    <a:cubicBezTo>
                      <a:pt x="5481" y="1890"/>
                      <a:pt x="4756" y="3739"/>
                      <a:pt x="3871" y="5511"/>
                    </a:cubicBezTo>
                    <a:lnTo>
                      <a:pt x="3871" y="5511"/>
                    </a:lnTo>
                    <a:cubicBezTo>
                      <a:pt x="3610" y="5136"/>
                      <a:pt x="3340" y="4767"/>
                      <a:pt x="3062" y="4404"/>
                    </a:cubicBezTo>
                    <a:cubicBezTo>
                      <a:pt x="2145" y="3211"/>
                      <a:pt x="1122" y="2098"/>
                      <a:pt x="1" y="1094"/>
                    </a:cubicBezTo>
                    <a:lnTo>
                      <a:pt x="1" y="1094"/>
                    </a:lnTo>
                    <a:cubicBezTo>
                      <a:pt x="1402" y="2520"/>
                      <a:pt x="2696" y="4055"/>
                      <a:pt x="3815" y="5714"/>
                    </a:cubicBezTo>
                    <a:lnTo>
                      <a:pt x="3892" y="5828"/>
                    </a:lnTo>
                    <a:lnTo>
                      <a:pt x="3954" y="5705"/>
                    </a:lnTo>
                    <a:cubicBezTo>
                      <a:pt x="4855" y="3883"/>
                      <a:pt x="5591" y="1977"/>
                      <a:pt x="6091" y="6"/>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 name="Google Shape;1499;p37">
                <a:extLst>
                  <a:ext uri="{FF2B5EF4-FFF2-40B4-BE49-F238E27FC236}">
                    <a16:creationId xmlns:a16="http://schemas.microsoft.com/office/drawing/2014/main" id="{6346E6D4-B868-1E31-A886-D93C2D7F40C4}"/>
                  </a:ext>
                </a:extLst>
              </p:cNvPr>
              <p:cNvSpPr/>
              <p:nvPr/>
            </p:nvSpPr>
            <p:spPr>
              <a:xfrm>
                <a:off x="5986151" y="4692221"/>
                <a:ext cx="670302" cy="898823"/>
              </a:xfrm>
              <a:custGeom>
                <a:avLst/>
                <a:gdLst/>
                <a:ahLst/>
                <a:cxnLst/>
                <a:rect l="l" t="t" r="r" b="b"/>
                <a:pathLst>
                  <a:path w="14571" h="17503" extrusionOk="0">
                    <a:moveTo>
                      <a:pt x="14355" y="1"/>
                    </a:moveTo>
                    <a:cubicBezTo>
                      <a:pt x="14355" y="1"/>
                      <a:pt x="3470" y="866"/>
                      <a:pt x="680" y="10994"/>
                    </a:cubicBezTo>
                    <a:cubicBezTo>
                      <a:pt x="434" y="11882"/>
                      <a:pt x="252" y="12842"/>
                      <a:pt x="145" y="13879"/>
                    </a:cubicBezTo>
                    <a:cubicBezTo>
                      <a:pt x="29" y="14994"/>
                      <a:pt x="0" y="16201"/>
                      <a:pt x="74" y="17502"/>
                    </a:cubicBezTo>
                    <a:cubicBezTo>
                      <a:pt x="6680" y="16539"/>
                      <a:pt x="10272" y="13434"/>
                      <a:pt x="12210" y="10102"/>
                    </a:cubicBezTo>
                    <a:cubicBezTo>
                      <a:pt x="12300" y="9946"/>
                      <a:pt x="12388" y="9789"/>
                      <a:pt x="12472" y="9630"/>
                    </a:cubicBezTo>
                    <a:cubicBezTo>
                      <a:pt x="13481" y="7736"/>
                      <a:pt x="13982" y="5797"/>
                      <a:pt x="14220" y="4161"/>
                    </a:cubicBezTo>
                    <a:cubicBezTo>
                      <a:pt x="14571" y="1754"/>
                      <a:pt x="14355" y="1"/>
                      <a:pt x="14355" y="1"/>
                    </a:cubicBezTo>
                    <a:close/>
                  </a:path>
                </a:pathLst>
              </a:custGeom>
              <a:solidFill>
                <a:srgbClr val="A4B42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0" name="Google Shape;1500;p37">
                <a:extLst>
                  <a:ext uri="{FF2B5EF4-FFF2-40B4-BE49-F238E27FC236}">
                    <a16:creationId xmlns:a16="http://schemas.microsoft.com/office/drawing/2014/main" id="{ED68BF20-A81C-5F3A-CC91-97AD09435CFB}"/>
                  </a:ext>
                </a:extLst>
              </p:cNvPr>
              <p:cNvSpPr/>
              <p:nvPr/>
            </p:nvSpPr>
            <p:spPr>
              <a:xfrm>
                <a:off x="5986151" y="4905841"/>
                <a:ext cx="654202" cy="685196"/>
              </a:xfrm>
              <a:custGeom>
                <a:avLst/>
                <a:gdLst/>
                <a:ahLst/>
                <a:cxnLst/>
                <a:rect l="l" t="t" r="r" b="b"/>
                <a:pathLst>
                  <a:path w="14221" h="13343" extrusionOk="0">
                    <a:moveTo>
                      <a:pt x="14220" y="1"/>
                    </a:moveTo>
                    <a:cubicBezTo>
                      <a:pt x="13720" y="970"/>
                      <a:pt x="13143" y="1901"/>
                      <a:pt x="12501" y="2782"/>
                    </a:cubicBezTo>
                    <a:cubicBezTo>
                      <a:pt x="11441" y="4231"/>
                      <a:pt x="10199" y="5548"/>
                      <a:pt x="8809" y="6685"/>
                    </a:cubicBezTo>
                    <a:cubicBezTo>
                      <a:pt x="7448" y="7800"/>
                      <a:pt x="5928" y="8816"/>
                      <a:pt x="4261" y="9406"/>
                    </a:cubicBezTo>
                    <a:cubicBezTo>
                      <a:pt x="3410" y="9705"/>
                      <a:pt x="2500" y="9885"/>
                      <a:pt x="1595" y="9885"/>
                    </a:cubicBezTo>
                    <a:cubicBezTo>
                      <a:pt x="1107" y="9885"/>
                      <a:pt x="620" y="9832"/>
                      <a:pt x="145" y="9719"/>
                    </a:cubicBezTo>
                    <a:cubicBezTo>
                      <a:pt x="29" y="10834"/>
                      <a:pt x="0" y="12041"/>
                      <a:pt x="74" y="13342"/>
                    </a:cubicBezTo>
                    <a:cubicBezTo>
                      <a:pt x="6680" y="12379"/>
                      <a:pt x="10272" y="9274"/>
                      <a:pt x="12210" y="5942"/>
                    </a:cubicBezTo>
                    <a:cubicBezTo>
                      <a:pt x="12300" y="5786"/>
                      <a:pt x="12388" y="5629"/>
                      <a:pt x="12472" y="5470"/>
                    </a:cubicBezTo>
                    <a:cubicBezTo>
                      <a:pt x="13481" y="3576"/>
                      <a:pt x="13982" y="1637"/>
                      <a:pt x="14220"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1" name="Google Shape;1501;p37">
                <a:extLst>
                  <a:ext uri="{FF2B5EF4-FFF2-40B4-BE49-F238E27FC236}">
                    <a16:creationId xmlns:a16="http://schemas.microsoft.com/office/drawing/2014/main" id="{E17012D6-DD20-6C59-2513-C6AC91040BDB}"/>
                  </a:ext>
                </a:extLst>
              </p:cNvPr>
              <p:cNvSpPr/>
              <p:nvPr/>
            </p:nvSpPr>
            <p:spPr>
              <a:xfrm>
                <a:off x="6013890" y="4778132"/>
                <a:ext cx="560678" cy="792780"/>
              </a:xfrm>
              <a:custGeom>
                <a:avLst/>
                <a:gdLst/>
                <a:ahLst/>
                <a:cxnLst/>
                <a:rect l="l" t="t" r="r" b="b"/>
                <a:pathLst>
                  <a:path w="12188" h="15438" extrusionOk="0">
                    <a:moveTo>
                      <a:pt x="12187" y="0"/>
                    </a:moveTo>
                    <a:lnTo>
                      <a:pt x="12187" y="0"/>
                    </a:lnTo>
                    <a:cubicBezTo>
                      <a:pt x="10652" y="3370"/>
                      <a:pt x="8624" y="6580"/>
                      <a:pt x="6248" y="9421"/>
                    </a:cubicBezTo>
                    <a:cubicBezTo>
                      <a:pt x="4390" y="11617"/>
                      <a:pt x="2270" y="13671"/>
                      <a:pt x="0" y="15437"/>
                    </a:cubicBezTo>
                    <a:cubicBezTo>
                      <a:pt x="2373" y="13802"/>
                      <a:pt x="4555" y="11767"/>
                      <a:pt x="6429" y="9573"/>
                    </a:cubicBezTo>
                    <a:cubicBezTo>
                      <a:pt x="8824" y="6734"/>
                      <a:pt x="10842" y="3463"/>
                      <a:pt x="12187" y="0"/>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2" name="Google Shape;1502;p37">
                <a:extLst>
                  <a:ext uri="{FF2B5EF4-FFF2-40B4-BE49-F238E27FC236}">
                    <a16:creationId xmlns:a16="http://schemas.microsoft.com/office/drawing/2014/main" id="{972B731B-DF00-2274-8799-FD5120AD46C9}"/>
                  </a:ext>
                </a:extLst>
              </p:cNvPr>
              <p:cNvSpPr/>
              <p:nvPr/>
            </p:nvSpPr>
            <p:spPr>
              <a:xfrm>
                <a:off x="6365211" y="4877290"/>
                <a:ext cx="226976" cy="276790"/>
              </a:xfrm>
              <a:custGeom>
                <a:avLst/>
                <a:gdLst/>
                <a:ahLst/>
                <a:cxnLst/>
                <a:rect l="l" t="t" r="r" b="b"/>
                <a:pathLst>
                  <a:path w="4934" h="5390" extrusionOk="0">
                    <a:moveTo>
                      <a:pt x="0" y="1"/>
                    </a:moveTo>
                    <a:lnTo>
                      <a:pt x="0" y="1"/>
                    </a:lnTo>
                    <a:cubicBezTo>
                      <a:pt x="396" y="1706"/>
                      <a:pt x="569" y="3466"/>
                      <a:pt x="474" y="5216"/>
                    </a:cubicBezTo>
                    <a:lnTo>
                      <a:pt x="465" y="5390"/>
                    </a:lnTo>
                    <a:lnTo>
                      <a:pt x="465" y="5390"/>
                    </a:lnTo>
                    <a:lnTo>
                      <a:pt x="604" y="5283"/>
                    </a:lnTo>
                    <a:cubicBezTo>
                      <a:pt x="1980" y="4232"/>
                      <a:pt x="3634" y="3551"/>
                      <a:pt x="4933" y="2387"/>
                    </a:cubicBezTo>
                    <a:lnTo>
                      <a:pt x="4933" y="2387"/>
                    </a:lnTo>
                    <a:cubicBezTo>
                      <a:pt x="3592" y="3422"/>
                      <a:pt x="2009" y="4054"/>
                      <a:pt x="643" y="5054"/>
                    </a:cubicBezTo>
                    <a:lnTo>
                      <a:pt x="643" y="5054"/>
                    </a:lnTo>
                    <a:cubicBezTo>
                      <a:pt x="677" y="4229"/>
                      <a:pt x="647" y="3401"/>
                      <a:pt x="547" y="2582"/>
                    </a:cubicBezTo>
                    <a:cubicBezTo>
                      <a:pt x="442" y="1707"/>
                      <a:pt x="261" y="841"/>
                      <a:pt x="0"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3" name="Google Shape;1503;p37">
                <a:extLst>
                  <a:ext uri="{FF2B5EF4-FFF2-40B4-BE49-F238E27FC236}">
                    <a16:creationId xmlns:a16="http://schemas.microsoft.com/office/drawing/2014/main" id="{DB90D2FE-1C0D-2564-4D17-1ADF72ADA33E}"/>
                  </a:ext>
                </a:extLst>
              </p:cNvPr>
              <p:cNvSpPr/>
              <p:nvPr/>
            </p:nvSpPr>
            <p:spPr>
              <a:xfrm>
                <a:off x="6155440" y="5126548"/>
                <a:ext cx="258028" cy="313918"/>
              </a:xfrm>
              <a:custGeom>
                <a:avLst/>
                <a:gdLst/>
                <a:ahLst/>
                <a:cxnLst/>
                <a:rect l="l" t="t" r="r" b="b"/>
                <a:pathLst>
                  <a:path w="5609" h="6113" extrusionOk="0">
                    <a:moveTo>
                      <a:pt x="439" y="1"/>
                    </a:moveTo>
                    <a:lnTo>
                      <a:pt x="439" y="1"/>
                    </a:lnTo>
                    <a:cubicBezTo>
                      <a:pt x="473" y="2000"/>
                      <a:pt x="352" y="4004"/>
                      <a:pt x="23" y="5977"/>
                    </a:cubicBezTo>
                    <a:lnTo>
                      <a:pt x="0" y="6113"/>
                    </a:lnTo>
                    <a:lnTo>
                      <a:pt x="0" y="6113"/>
                    </a:lnTo>
                    <a:lnTo>
                      <a:pt x="130" y="6066"/>
                    </a:lnTo>
                    <a:cubicBezTo>
                      <a:pt x="2039" y="5366"/>
                      <a:pt x="3888" y="4489"/>
                      <a:pt x="5608" y="3404"/>
                    </a:cubicBezTo>
                    <a:lnTo>
                      <a:pt x="5608" y="3404"/>
                    </a:lnTo>
                    <a:cubicBezTo>
                      <a:pt x="3867" y="4351"/>
                      <a:pt x="2067" y="5193"/>
                      <a:pt x="203" y="5868"/>
                    </a:cubicBezTo>
                    <a:lnTo>
                      <a:pt x="203" y="5868"/>
                    </a:lnTo>
                    <a:cubicBezTo>
                      <a:pt x="272" y="5417"/>
                      <a:pt x="331" y="4964"/>
                      <a:pt x="378" y="4509"/>
                    </a:cubicBezTo>
                    <a:cubicBezTo>
                      <a:pt x="534" y="3013"/>
                      <a:pt x="560" y="1499"/>
                      <a:pt x="439"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4" name="Google Shape;1504;p37">
                <a:extLst>
                  <a:ext uri="{FF2B5EF4-FFF2-40B4-BE49-F238E27FC236}">
                    <a16:creationId xmlns:a16="http://schemas.microsoft.com/office/drawing/2014/main" id="{2ADD9404-FD5B-2868-F5CB-97B392DD81F0}"/>
                  </a:ext>
                </a:extLst>
              </p:cNvPr>
              <p:cNvSpPr/>
              <p:nvPr/>
            </p:nvSpPr>
            <p:spPr>
              <a:xfrm>
                <a:off x="4585238" y="4148620"/>
                <a:ext cx="1467434" cy="799610"/>
              </a:xfrm>
              <a:custGeom>
                <a:avLst/>
                <a:gdLst/>
                <a:ahLst/>
                <a:cxnLst/>
                <a:rect l="l" t="t" r="r" b="b"/>
                <a:pathLst>
                  <a:path w="31899" h="15571" extrusionOk="0">
                    <a:moveTo>
                      <a:pt x="20302" y="0"/>
                    </a:moveTo>
                    <a:cubicBezTo>
                      <a:pt x="19802" y="0"/>
                      <a:pt x="19299" y="39"/>
                      <a:pt x="18800" y="118"/>
                    </a:cubicBezTo>
                    <a:lnTo>
                      <a:pt x="9346" y="1605"/>
                    </a:lnTo>
                    <a:cubicBezTo>
                      <a:pt x="7456" y="1901"/>
                      <a:pt x="5743" y="2745"/>
                      <a:pt x="4386" y="3981"/>
                    </a:cubicBezTo>
                    <a:lnTo>
                      <a:pt x="4383" y="3983"/>
                    </a:lnTo>
                    <a:cubicBezTo>
                      <a:pt x="3647" y="4652"/>
                      <a:pt x="3017" y="5437"/>
                      <a:pt x="2518" y="6311"/>
                    </a:cubicBezTo>
                    <a:cubicBezTo>
                      <a:pt x="2150" y="6956"/>
                      <a:pt x="1856" y="7649"/>
                      <a:pt x="1645" y="8382"/>
                    </a:cubicBezTo>
                    <a:lnTo>
                      <a:pt x="905" y="10961"/>
                    </a:lnTo>
                    <a:lnTo>
                      <a:pt x="410" y="12682"/>
                    </a:lnTo>
                    <a:lnTo>
                      <a:pt x="1" y="14100"/>
                    </a:lnTo>
                    <a:lnTo>
                      <a:pt x="22344" y="14513"/>
                    </a:lnTo>
                    <a:cubicBezTo>
                      <a:pt x="23006" y="15106"/>
                      <a:pt x="24567" y="15570"/>
                      <a:pt x="26232" y="15570"/>
                    </a:cubicBezTo>
                    <a:cubicBezTo>
                      <a:pt x="28930" y="15570"/>
                      <a:pt x="31898" y="14349"/>
                      <a:pt x="31741" y="10470"/>
                    </a:cubicBezTo>
                    <a:cubicBezTo>
                      <a:pt x="31730" y="10197"/>
                      <a:pt x="31703" y="9910"/>
                      <a:pt x="31660" y="9610"/>
                    </a:cubicBezTo>
                    <a:cubicBezTo>
                      <a:pt x="31537" y="8762"/>
                      <a:pt x="31303" y="7977"/>
                      <a:pt x="30985" y="7251"/>
                    </a:cubicBezTo>
                    <a:cubicBezTo>
                      <a:pt x="30363" y="5833"/>
                      <a:pt x="29418" y="4640"/>
                      <a:pt x="28361" y="3651"/>
                    </a:cubicBezTo>
                    <a:cubicBezTo>
                      <a:pt x="27457" y="2803"/>
                      <a:pt x="26473" y="2106"/>
                      <a:pt x="25536" y="1547"/>
                    </a:cubicBezTo>
                    <a:cubicBezTo>
                      <a:pt x="25307" y="1409"/>
                      <a:pt x="25081" y="1280"/>
                      <a:pt x="24861" y="1160"/>
                    </a:cubicBezTo>
                    <a:cubicBezTo>
                      <a:pt x="23459" y="392"/>
                      <a:pt x="21889" y="0"/>
                      <a:pt x="20302"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5" name="Google Shape;1505;p37">
                <a:extLst>
                  <a:ext uri="{FF2B5EF4-FFF2-40B4-BE49-F238E27FC236}">
                    <a16:creationId xmlns:a16="http://schemas.microsoft.com/office/drawing/2014/main" id="{E9C9D34B-80F9-BFF1-7138-ED3E7E72026A}"/>
                  </a:ext>
                </a:extLst>
              </p:cNvPr>
              <p:cNvSpPr/>
              <p:nvPr/>
            </p:nvSpPr>
            <p:spPr>
              <a:xfrm>
                <a:off x="4626778" y="4336051"/>
                <a:ext cx="1383847" cy="375438"/>
              </a:xfrm>
              <a:custGeom>
                <a:avLst/>
                <a:gdLst/>
                <a:ahLst/>
                <a:cxnLst/>
                <a:rect l="l" t="t" r="r" b="b"/>
                <a:pathLst>
                  <a:path w="30082" h="7311" extrusionOk="0">
                    <a:moveTo>
                      <a:pt x="27458" y="1"/>
                    </a:moveTo>
                    <a:lnTo>
                      <a:pt x="1615" y="2661"/>
                    </a:lnTo>
                    <a:cubicBezTo>
                      <a:pt x="1247" y="3306"/>
                      <a:pt x="953" y="4000"/>
                      <a:pt x="742" y="4732"/>
                    </a:cubicBezTo>
                    <a:lnTo>
                      <a:pt x="1" y="7311"/>
                    </a:lnTo>
                    <a:lnTo>
                      <a:pt x="30082" y="3602"/>
                    </a:lnTo>
                    <a:cubicBezTo>
                      <a:pt x="29460" y="2183"/>
                      <a:pt x="28515" y="990"/>
                      <a:pt x="27458"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6" name="Google Shape;1506;p37">
                <a:extLst>
                  <a:ext uri="{FF2B5EF4-FFF2-40B4-BE49-F238E27FC236}">
                    <a16:creationId xmlns:a16="http://schemas.microsoft.com/office/drawing/2014/main" id="{5475AF83-184A-0F30-6699-84F074F09E34}"/>
                  </a:ext>
                </a:extLst>
              </p:cNvPr>
              <p:cNvSpPr/>
              <p:nvPr/>
            </p:nvSpPr>
            <p:spPr>
              <a:xfrm>
                <a:off x="4585238" y="4686213"/>
                <a:ext cx="1467434" cy="262000"/>
              </a:xfrm>
              <a:custGeom>
                <a:avLst/>
                <a:gdLst/>
                <a:ahLst/>
                <a:cxnLst/>
                <a:rect l="l" t="t" r="r" b="b"/>
                <a:pathLst>
                  <a:path w="31899" h="5102" extrusionOk="0">
                    <a:moveTo>
                      <a:pt x="31741" y="1"/>
                    </a:moveTo>
                    <a:lnTo>
                      <a:pt x="410" y="2213"/>
                    </a:lnTo>
                    <a:lnTo>
                      <a:pt x="1" y="3631"/>
                    </a:lnTo>
                    <a:lnTo>
                      <a:pt x="22344" y="4044"/>
                    </a:lnTo>
                    <a:cubicBezTo>
                      <a:pt x="23006" y="4637"/>
                      <a:pt x="24567" y="5101"/>
                      <a:pt x="26232" y="5101"/>
                    </a:cubicBezTo>
                    <a:cubicBezTo>
                      <a:pt x="28930" y="5101"/>
                      <a:pt x="31898" y="3880"/>
                      <a:pt x="31741"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7" name="Google Shape;1507;p37">
                <a:extLst>
                  <a:ext uri="{FF2B5EF4-FFF2-40B4-BE49-F238E27FC236}">
                    <a16:creationId xmlns:a16="http://schemas.microsoft.com/office/drawing/2014/main" id="{AADE4007-970C-4BA9-3A84-2877E6AE7C64}"/>
                  </a:ext>
                </a:extLst>
              </p:cNvPr>
              <p:cNvSpPr/>
              <p:nvPr/>
            </p:nvSpPr>
            <p:spPr>
              <a:xfrm>
                <a:off x="4786867" y="4148620"/>
                <a:ext cx="973137" cy="204588"/>
              </a:xfrm>
              <a:custGeom>
                <a:avLst/>
                <a:gdLst/>
                <a:ahLst/>
                <a:cxnLst/>
                <a:rect l="l" t="t" r="r" b="b"/>
                <a:pathLst>
                  <a:path w="21154" h="3984" extrusionOk="0">
                    <a:moveTo>
                      <a:pt x="15919" y="0"/>
                    </a:moveTo>
                    <a:cubicBezTo>
                      <a:pt x="15419" y="0"/>
                      <a:pt x="14916" y="39"/>
                      <a:pt x="14417" y="118"/>
                    </a:cubicBezTo>
                    <a:lnTo>
                      <a:pt x="4963" y="1605"/>
                    </a:lnTo>
                    <a:cubicBezTo>
                      <a:pt x="3073" y="1901"/>
                      <a:pt x="1360" y="2745"/>
                      <a:pt x="3" y="3981"/>
                    </a:cubicBezTo>
                    <a:lnTo>
                      <a:pt x="0" y="3983"/>
                    </a:lnTo>
                    <a:lnTo>
                      <a:pt x="0" y="3983"/>
                    </a:lnTo>
                    <a:lnTo>
                      <a:pt x="21153" y="1547"/>
                    </a:lnTo>
                    <a:cubicBezTo>
                      <a:pt x="20924" y="1409"/>
                      <a:pt x="20698" y="1280"/>
                      <a:pt x="20478" y="1160"/>
                    </a:cubicBezTo>
                    <a:cubicBezTo>
                      <a:pt x="19076" y="392"/>
                      <a:pt x="17506" y="0"/>
                      <a:pt x="15919"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8" name="Google Shape;1508;p37">
                <a:extLst>
                  <a:ext uri="{FF2B5EF4-FFF2-40B4-BE49-F238E27FC236}">
                    <a16:creationId xmlns:a16="http://schemas.microsoft.com/office/drawing/2014/main" id="{D94B5A64-106A-5272-A6CB-E519BCF0143A}"/>
                  </a:ext>
                </a:extLst>
              </p:cNvPr>
              <p:cNvSpPr/>
              <p:nvPr/>
            </p:nvSpPr>
            <p:spPr>
              <a:xfrm>
                <a:off x="4984309" y="4142510"/>
                <a:ext cx="241697" cy="141733"/>
              </a:xfrm>
              <a:custGeom>
                <a:avLst/>
                <a:gdLst/>
                <a:ahLst/>
                <a:cxnLst/>
                <a:rect l="l" t="t" r="r" b="b"/>
                <a:pathLst>
                  <a:path w="5254" h="2760" extrusionOk="0">
                    <a:moveTo>
                      <a:pt x="4579" y="0"/>
                    </a:moveTo>
                    <a:cubicBezTo>
                      <a:pt x="3997" y="186"/>
                      <a:pt x="3389" y="342"/>
                      <a:pt x="2763" y="464"/>
                    </a:cubicBezTo>
                    <a:cubicBezTo>
                      <a:pt x="1862" y="641"/>
                      <a:pt x="974" y="740"/>
                      <a:pt x="113" y="756"/>
                    </a:cubicBezTo>
                    <a:lnTo>
                      <a:pt x="1" y="2405"/>
                    </a:lnTo>
                    <a:cubicBezTo>
                      <a:pt x="1" y="2405"/>
                      <a:pt x="410" y="2759"/>
                      <a:pt x="1497" y="2759"/>
                    </a:cubicBezTo>
                    <a:cubicBezTo>
                      <a:pt x="1848" y="2759"/>
                      <a:pt x="2270" y="2722"/>
                      <a:pt x="2771" y="2624"/>
                    </a:cubicBezTo>
                    <a:cubicBezTo>
                      <a:pt x="4825" y="2223"/>
                      <a:pt x="5253" y="1377"/>
                      <a:pt x="5253" y="1377"/>
                    </a:cubicBezTo>
                    <a:lnTo>
                      <a:pt x="4579" y="0"/>
                    </a:ln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9" name="Google Shape;1509;p37">
                <a:extLst>
                  <a:ext uri="{FF2B5EF4-FFF2-40B4-BE49-F238E27FC236}">
                    <a16:creationId xmlns:a16="http://schemas.microsoft.com/office/drawing/2014/main" id="{57D315AA-44BF-99CC-6D6C-F2CC2B9AE811}"/>
                  </a:ext>
                </a:extLst>
              </p:cNvPr>
              <p:cNvSpPr/>
              <p:nvPr/>
            </p:nvSpPr>
            <p:spPr>
              <a:xfrm>
                <a:off x="4989461" y="4142458"/>
                <a:ext cx="236545" cy="84526"/>
              </a:xfrm>
              <a:custGeom>
                <a:avLst/>
                <a:gdLst/>
                <a:ahLst/>
                <a:cxnLst/>
                <a:rect l="l" t="t" r="r" b="b"/>
                <a:pathLst>
                  <a:path w="5142" h="1646" extrusionOk="0">
                    <a:moveTo>
                      <a:pt x="4466" y="0"/>
                    </a:moveTo>
                    <a:lnTo>
                      <a:pt x="1" y="757"/>
                    </a:lnTo>
                    <a:cubicBezTo>
                      <a:pt x="1" y="757"/>
                      <a:pt x="853" y="1646"/>
                      <a:pt x="2970" y="1646"/>
                    </a:cubicBezTo>
                    <a:cubicBezTo>
                      <a:pt x="3584" y="1646"/>
                      <a:pt x="4305" y="1571"/>
                      <a:pt x="5141" y="1378"/>
                    </a:cubicBezTo>
                    <a:lnTo>
                      <a:pt x="4466" y="0"/>
                    </a:lnTo>
                    <a:close/>
                  </a:path>
                </a:pathLst>
              </a:custGeom>
              <a:solidFill>
                <a:srgbClr val="EDA861">
                  <a:alpha val="886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0" name="Google Shape;1510;p37">
                <a:extLst>
                  <a:ext uri="{FF2B5EF4-FFF2-40B4-BE49-F238E27FC236}">
                    <a16:creationId xmlns:a16="http://schemas.microsoft.com/office/drawing/2014/main" id="{3D4B3E08-436D-F61E-77C3-BF7DC3A25052}"/>
                  </a:ext>
                </a:extLst>
              </p:cNvPr>
              <p:cNvSpPr/>
              <p:nvPr/>
            </p:nvSpPr>
            <p:spPr>
              <a:xfrm>
                <a:off x="4595772" y="3186869"/>
                <a:ext cx="988686" cy="995263"/>
              </a:xfrm>
              <a:custGeom>
                <a:avLst/>
                <a:gdLst/>
                <a:ahLst/>
                <a:cxnLst/>
                <a:rect l="l" t="t" r="r" b="b"/>
                <a:pathLst>
                  <a:path w="21492" h="19381" extrusionOk="0">
                    <a:moveTo>
                      <a:pt x="10254" y="0"/>
                    </a:moveTo>
                    <a:cubicBezTo>
                      <a:pt x="6715" y="0"/>
                      <a:pt x="3304" y="1942"/>
                      <a:pt x="1599" y="5225"/>
                    </a:cubicBezTo>
                    <a:cubicBezTo>
                      <a:pt x="304" y="7718"/>
                      <a:pt x="0" y="10742"/>
                      <a:pt x="998" y="13640"/>
                    </a:cubicBezTo>
                    <a:cubicBezTo>
                      <a:pt x="2366" y="17615"/>
                      <a:pt x="5501" y="19380"/>
                      <a:pt x="9172" y="19380"/>
                    </a:cubicBezTo>
                    <a:cubicBezTo>
                      <a:pt x="9814" y="19380"/>
                      <a:pt x="10472" y="19326"/>
                      <a:pt x="11139" y="19221"/>
                    </a:cubicBezTo>
                    <a:cubicBezTo>
                      <a:pt x="11990" y="19087"/>
                      <a:pt x="12856" y="18870"/>
                      <a:pt x="13725" y="18574"/>
                    </a:cubicBezTo>
                    <a:cubicBezTo>
                      <a:pt x="14329" y="18368"/>
                      <a:pt x="14910" y="18131"/>
                      <a:pt x="15461" y="17868"/>
                    </a:cubicBezTo>
                    <a:cubicBezTo>
                      <a:pt x="18747" y="16296"/>
                      <a:pt x="21004" y="13727"/>
                      <a:pt x="21244" y="10482"/>
                    </a:cubicBezTo>
                    <a:lnTo>
                      <a:pt x="21244" y="10481"/>
                    </a:lnTo>
                    <a:cubicBezTo>
                      <a:pt x="21491" y="6344"/>
                      <a:pt x="18388" y="5635"/>
                      <a:pt x="18388" y="5635"/>
                    </a:cubicBezTo>
                    <a:cubicBezTo>
                      <a:pt x="17436" y="2868"/>
                      <a:pt x="15653" y="1415"/>
                      <a:pt x="13797" y="677"/>
                    </a:cubicBezTo>
                    <a:cubicBezTo>
                      <a:pt x="12641" y="219"/>
                      <a:pt x="11440" y="0"/>
                      <a:pt x="10254" y="0"/>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1" name="Google Shape;1511;p37">
                <a:extLst>
                  <a:ext uri="{FF2B5EF4-FFF2-40B4-BE49-F238E27FC236}">
                    <a16:creationId xmlns:a16="http://schemas.microsoft.com/office/drawing/2014/main" id="{ED30D22C-67E8-325B-FA8E-0722C28FAC56}"/>
                  </a:ext>
                </a:extLst>
              </p:cNvPr>
              <p:cNvSpPr/>
              <p:nvPr/>
            </p:nvSpPr>
            <p:spPr>
              <a:xfrm>
                <a:off x="4811156" y="3719635"/>
                <a:ext cx="249518" cy="262155"/>
              </a:xfrm>
              <a:custGeom>
                <a:avLst/>
                <a:gdLst/>
                <a:ahLst/>
                <a:cxnLst/>
                <a:rect l="l" t="t" r="r" b="b"/>
                <a:pathLst>
                  <a:path w="5424" h="5105" extrusionOk="0">
                    <a:moveTo>
                      <a:pt x="2719" y="0"/>
                    </a:moveTo>
                    <a:cubicBezTo>
                      <a:pt x="2621" y="0"/>
                      <a:pt x="2521" y="6"/>
                      <a:pt x="2421" y="18"/>
                    </a:cubicBezTo>
                    <a:cubicBezTo>
                      <a:pt x="1013" y="180"/>
                      <a:pt x="1" y="1446"/>
                      <a:pt x="162" y="2847"/>
                    </a:cubicBezTo>
                    <a:cubicBezTo>
                      <a:pt x="313" y="4147"/>
                      <a:pt x="1420" y="5104"/>
                      <a:pt x="2706" y="5104"/>
                    </a:cubicBezTo>
                    <a:cubicBezTo>
                      <a:pt x="2805" y="5104"/>
                      <a:pt x="2904" y="5099"/>
                      <a:pt x="3005" y="5087"/>
                    </a:cubicBezTo>
                    <a:cubicBezTo>
                      <a:pt x="4413" y="4926"/>
                      <a:pt x="5423" y="3660"/>
                      <a:pt x="5262" y="2259"/>
                    </a:cubicBezTo>
                    <a:cubicBezTo>
                      <a:pt x="5113" y="959"/>
                      <a:pt x="4004" y="0"/>
                      <a:pt x="2719" y="0"/>
                    </a:cubicBezTo>
                    <a:close/>
                  </a:path>
                </a:pathLst>
              </a:custGeom>
              <a:solidFill>
                <a:srgbClr val="EDA861">
                  <a:alpha val="886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2" name="Google Shape;1512;p37">
                <a:extLst>
                  <a:ext uri="{FF2B5EF4-FFF2-40B4-BE49-F238E27FC236}">
                    <a16:creationId xmlns:a16="http://schemas.microsoft.com/office/drawing/2014/main" id="{A64D4797-319F-F683-9D35-EEA47AC2F8EC}"/>
                  </a:ext>
                </a:extLst>
              </p:cNvPr>
              <p:cNvSpPr/>
              <p:nvPr/>
            </p:nvSpPr>
            <p:spPr>
              <a:xfrm>
                <a:off x="5311939" y="3528763"/>
                <a:ext cx="249472" cy="262206"/>
              </a:xfrm>
              <a:custGeom>
                <a:avLst/>
                <a:gdLst/>
                <a:ahLst/>
                <a:cxnLst/>
                <a:rect l="l" t="t" r="r" b="b"/>
                <a:pathLst>
                  <a:path w="5423" h="5106" extrusionOk="0">
                    <a:moveTo>
                      <a:pt x="2719" y="0"/>
                    </a:moveTo>
                    <a:cubicBezTo>
                      <a:pt x="2620" y="0"/>
                      <a:pt x="2520" y="6"/>
                      <a:pt x="2420" y="17"/>
                    </a:cubicBezTo>
                    <a:cubicBezTo>
                      <a:pt x="1012" y="180"/>
                      <a:pt x="0" y="1446"/>
                      <a:pt x="161" y="2846"/>
                    </a:cubicBezTo>
                    <a:cubicBezTo>
                      <a:pt x="312" y="4147"/>
                      <a:pt x="1420" y="5105"/>
                      <a:pt x="2706" y="5105"/>
                    </a:cubicBezTo>
                    <a:cubicBezTo>
                      <a:pt x="2804" y="5105"/>
                      <a:pt x="2904" y="5100"/>
                      <a:pt x="3005" y="5088"/>
                    </a:cubicBezTo>
                    <a:cubicBezTo>
                      <a:pt x="4413" y="4926"/>
                      <a:pt x="5423" y="3659"/>
                      <a:pt x="5262" y="2259"/>
                    </a:cubicBezTo>
                    <a:cubicBezTo>
                      <a:pt x="5112" y="959"/>
                      <a:pt x="4004" y="0"/>
                      <a:pt x="2719" y="0"/>
                    </a:cubicBezTo>
                    <a:close/>
                  </a:path>
                </a:pathLst>
              </a:custGeom>
              <a:solidFill>
                <a:srgbClr val="EDA861">
                  <a:alpha val="886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3" name="Google Shape;1513;p37">
                <a:extLst>
                  <a:ext uri="{FF2B5EF4-FFF2-40B4-BE49-F238E27FC236}">
                    <a16:creationId xmlns:a16="http://schemas.microsoft.com/office/drawing/2014/main" id="{9B6F00D7-FEAE-6CE7-D6A3-4A3835C3C2A1}"/>
                  </a:ext>
                </a:extLst>
              </p:cNvPr>
              <p:cNvSpPr/>
              <p:nvPr/>
            </p:nvSpPr>
            <p:spPr>
              <a:xfrm>
                <a:off x="4471244" y="3648257"/>
                <a:ext cx="294600" cy="404452"/>
              </a:xfrm>
              <a:custGeom>
                <a:avLst/>
                <a:gdLst/>
                <a:ahLst/>
                <a:cxnLst/>
                <a:rect l="l" t="t" r="r" b="b"/>
                <a:pathLst>
                  <a:path w="6404" h="7876" extrusionOk="0">
                    <a:moveTo>
                      <a:pt x="2578" y="1"/>
                    </a:moveTo>
                    <a:cubicBezTo>
                      <a:pt x="1976" y="1"/>
                      <a:pt x="1375" y="243"/>
                      <a:pt x="942" y="661"/>
                    </a:cubicBezTo>
                    <a:cubicBezTo>
                      <a:pt x="158" y="1419"/>
                      <a:pt x="1" y="2627"/>
                      <a:pt x="163" y="3701"/>
                    </a:cubicBezTo>
                    <a:cubicBezTo>
                      <a:pt x="376" y="5124"/>
                      <a:pt x="1116" y="6511"/>
                      <a:pt x="2335" y="7285"/>
                    </a:cubicBezTo>
                    <a:cubicBezTo>
                      <a:pt x="2940" y="7670"/>
                      <a:pt x="3668" y="7876"/>
                      <a:pt x="4386" y="7876"/>
                    </a:cubicBezTo>
                    <a:cubicBezTo>
                      <a:pt x="5114" y="7876"/>
                      <a:pt x="5832" y="7665"/>
                      <a:pt x="6404" y="7216"/>
                    </a:cubicBezTo>
                    <a:lnTo>
                      <a:pt x="4321" y="776"/>
                    </a:lnTo>
                    <a:lnTo>
                      <a:pt x="4322" y="776"/>
                    </a:lnTo>
                    <a:cubicBezTo>
                      <a:pt x="3902" y="310"/>
                      <a:pt x="3287" y="23"/>
                      <a:pt x="2657" y="2"/>
                    </a:cubicBezTo>
                    <a:cubicBezTo>
                      <a:pt x="2631" y="1"/>
                      <a:pt x="2604" y="1"/>
                      <a:pt x="2578"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4" name="Google Shape;1514;p37">
                <a:extLst>
                  <a:ext uri="{FF2B5EF4-FFF2-40B4-BE49-F238E27FC236}">
                    <a16:creationId xmlns:a16="http://schemas.microsoft.com/office/drawing/2014/main" id="{8F7F40B6-48C7-BE1E-D945-0E1A6445D086}"/>
                  </a:ext>
                </a:extLst>
              </p:cNvPr>
              <p:cNvSpPr/>
              <p:nvPr/>
            </p:nvSpPr>
            <p:spPr>
              <a:xfrm>
                <a:off x="4521386" y="3737864"/>
                <a:ext cx="174395" cy="243770"/>
              </a:xfrm>
              <a:custGeom>
                <a:avLst/>
                <a:gdLst/>
                <a:ahLst/>
                <a:cxnLst/>
                <a:rect l="l" t="t" r="r" b="b"/>
                <a:pathLst>
                  <a:path w="3791" h="4747" extrusionOk="0">
                    <a:moveTo>
                      <a:pt x="1342" y="1"/>
                    </a:moveTo>
                    <a:cubicBezTo>
                      <a:pt x="1208" y="1"/>
                      <a:pt x="1077" y="22"/>
                      <a:pt x="949" y="65"/>
                    </a:cubicBezTo>
                    <a:cubicBezTo>
                      <a:pt x="63" y="368"/>
                      <a:pt x="0" y="1480"/>
                      <a:pt x="441" y="2758"/>
                    </a:cubicBezTo>
                    <a:cubicBezTo>
                      <a:pt x="824" y="3874"/>
                      <a:pt x="1465" y="4747"/>
                      <a:pt x="2212" y="4747"/>
                    </a:cubicBezTo>
                    <a:cubicBezTo>
                      <a:pt x="2320" y="4747"/>
                      <a:pt x="2429" y="4729"/>
                      <a:pt x="2541" y="4691"/>
                    </a:cubicBezTo>
                    <a:cubicBezTo>
                      <a:pt x="3428" y="4388"/>
                      <a:pt x="3790" y="3107"/>
                      <a:pt x="3350" y="1830"/>
                    </a:cubicBezTo>
                    <a:cubicBezTo>
                      <a:pt x="2973" y="737"/>
                      <a:pt x="2132" y="1"/>
                      <a:pt x="1342"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5" name="Google Shape;1515;p37">
                <a:extLst>
                  <a:ext uri="{FF2B5EF4-FFF2-40B4-BE49-F238E27FC236}">
                    <a16:creationId xmlns:a16="http://schemas.microsoft.com/office/drawing/2014/main" id="{0E49B00C-B5CE-660B-DCC1-8B1FAB4D578C}"/>
                  </a:ext>
                </a:extLst>
              </p:cNvPr>
              <p:cNvSpPr/>
              <p:nvPr/>
            </p:nvSpPr>
            <p:spPr>
              <a:xfrm>
                <a:off x="4550414" y="3732729"/>
                <a:ext cx="136857" cy="253681"/>
              </a:xfrm>
              <a:custGeom>
                <a:avLst/>
                <a:gdLst/>
                <a:ahLst/>
                <a:cxnLst/>
                <a:rect l="l" t="t" r="r" b="b"/>
                <a:pathLst>
                  <a:path w="2975" h="4940" extrusionOk="0">
                    <a:moveTo>
                      <a:pt x="540" y="0"/>
                    </a:moveTo>
                    <a:cubicBezTo>
                      <a:pt x="374" y="0"/>
                      <a:pt x="213" y="27"/>
                      <a:pt x="63" y="80"/>
                    </a:cubicBezTo>
                    <a:cubicBezTo>
                      <a:pt x="23" y="94"/>
                      <a:pt x="1" y="139"/>
                      <a:pt x="15" y="181"/>
                    </a:cubicBezTo>
                    <a:cubicBezTo>
                      <a:pt x="26" y="213"/>
                      <a:pt x="57" y="233"/>
                      <a:pt x="90" y="233"/>
                    </a:cubicBezTo>
                    <a:cubicBezTo>
                      <a:pt x="99" y="233"/>
                      <a:pt x="108" y="232"/>
                      <a:pt x="116" y="229"/>
                    </a:cubicBezTo>
                    <a:cubicBezTo>
                      <a:pt x="249" y="182"/>
                      <a:pt x="393" y="159"/>
                      <a:pt x="541" y="159"/>
                    </a:cubicBezTo>
                    <a:cubicBezTo>
                      <a:pt x="757" y="159"/>
                      <a:pt x="983" y="208"/>
                      <a:pt x="1196" y="306"/>
                    </a:cubicBezTo>
                    <a:cubicBezTo>
                      <a:pt x="1507" y="448"/>
                      <a:pt x="1796" y="690"/>
                      <a:pt x="2055" y="1023"/>
                    </a:cubicBezTo>
                    <a:cubicBezTo>
                      <a:pt x="2467" y="1552"/>
                      <a:pt x="2720" y="2212"/>
                      <a:pt x="2767" y="2881"/>
                    </a:cubicBezTo>
                    <a:cubicBezTo>
                      <a:pt x="2814" y="3550"/>
                      <a:pt x="2657" y="4239"/>
                      <a:pt x="2322" y="4822"/>
                    </a:cubicBezTo>
                    <a:cubicBezTo>
                      <a:pt x="2300" y="4859"/>
                      <a:pt x="2314" y="4909"/>
                      <a:pt x="2352" y="4929"/>
                    </a:cubicBezTo>
                    <a:cubicBezTo>
                      <a:pt x="2364" y="4936"/>
                      <a:pt x="2377" y="4940"/>
                      <a:pt x="2390" y="4940"/>
                    </a:cubicBezTo>
                    <a:cubicBezTo>
                      <a:pt x="2402" y="4940"/>
                      <a:pt x="2414" y="4937"/>
                      <a:pt x="2424" y="4932"/>
                    </a:cubicBezTo>
                    <a:cubicBezTo>
                      <a:pt x="2439" y="4926"/>
                      <a:pt x="2452" y="4915"/>
                      <a:pt x="2461" y="4900"/>
                    </a:cubicBezTo>
                    <a:cubicBezTo>
                      <a:pt x="2810" y="4290"/>
                      <a:pt x="2975" y="3570"/>
                      <a:pt x="2926" y="2870"/>
                    </a:cubicBezTo>
                    <a:cubicBezTo>
                      <a:pt x="2878" y="2171"/>
                      <a:pt x="2613" y="1480"/>
                      <a:pt x="2181" y="925"/>
                    </a:cubicBezTo>
                    <a:cubicBezTo>
                      <a:pt x="1906" y="573"/>
                      <a:pt x="1597" y="316"/>
                      <a:pt x="1263" y="163"/>
                    </a:cubicBezTo>
                    <a:cubicBezTo>
                      <a:pt x="1029" y="55"/>
                      <a:pt x="780" y="0"/>
                      <a:pt x="540"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6" name="Google Shape;1516;p37">
                <a:extLst>
                  <a:ext uri="{FF2B5EF4-FFF2-40B4-BE49-F238E27FC236}">
                    <a16:creationId xmlns:a16="http://schemas.microsoft.com/office/drawing/2014/main" id="{0BA451F3-9603-577A-A6BB-F323D1E195F4}"/>
                  </a:ext>
                </a:extLst>
              </p:cNvPr>
              <p:cNvSpPr/>
              <p:nvPr/>
            </p:nvSpPr>
            <p:spPr>
              <a:xfrm>
                <a:off x="4612517" y="3813812"/>
                <a:ext cx="58055" cy="136649"/>
              </a:xfrm>
              <a:custGeom>
                <a:avLst/>
                <a:gdLst/>
                <a:ahLst/>
                <a:cxnLst/>
                <a:rect l="l" t="t" r="r" b="b"/>
                <a:pathLst>
                  <a:path w="1262" h="2661" extrusionOk="0">
                    <a:moveTo>
                      <a:pt x="1173" y="1"/>
                    </a:moveTo>
                    <a:cubicBezTo>
                      <a:pt x="1153" y="1"/>
                      <a:pt x="1133" y="8"/>
                      <a:pt x="1117" y="23"/>
                    </a:cubicBezTo>
                    <a:cubicBezTo>
                      <a:pt x="433" y="694"/>
                      <a:pt x="26" y="1626"/>
                      <a:pt x="1" y="2580"/>
                    </a:cubicBezTo>
                    <a:cubicBezTo>
                      <a:pt x="0" y="2623"/>
                      <a:pt x="35" y="2660"/>
                      <a:pt x="78" y="2661"/>
                    </a:cubicBezTo>
                    <a:cubicBezTo>
                      <a:pt x="91" y="2661"/>
                      <a:pt x="103" y="2658"/>
                      <a:pt x="114" y="2653"/>
                    </a:cubicBezTo>
                    <a:cubicBezTo>
                      <a:pt x="140" y="2641"/>
                      <a:pt x="160" y="2615"/>
                      <a:pt x="161" y="2584"/>
                    </a:cubicBezTo>
                    <a:cubicBezTo>
                      <a:pt x="185" y="1670"/>
                      <a:pt x="574" y="777"/>
                      <a:pt x="1229" y="136"/>
                    </a:cubicBezTo>
                    <a:cubicBezTo>
                      <a:pt x="1260" y="106"/>
                      <a:pt x="1261" y="55"/>
                      <a:pt x="1230" y="24"/>
                    </a:cubicBezTo>
                    <a:cubicBezTo>
                      <a:pt x="1214" y="8"/>
                      <a:pt x="1194" y="1"/>
                      <a:pt x="1173"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7" name="Google Shape;1517;p37">
                <a:extLst>
                  <a:ext uri="{FF2B5EF4-FFF2-40B4-BE49-F238E27FC236}">
                    <a16:creationId xmlns:a16="http://schemas.microsoft.com/office/drawing/2014/main" id="{B21D47FC-4C63-9972-1354-818DEAB72871}"/>
                  </a:ext>
                </a:extLst>
              </p:cNvPr>
              <p:cNvSpPr/>
              <p:nvPr/>
            </p:nvSpPr>
            <p:spPr>
              <a:xfrm>
                <a:off x="4822105" y="3499955"/>
                <a:ext cx="300350" cy="300669"/>
              </a:xfrm>
              <a:custGeom>
                <a:avLst/>
                <a:gdLst/>
                <a:ahLst/>
                <a:cxnLst/>
                <a:rect l="l" t="t" r="r" b="b"/>
                <a:pathLst>
                  <a:path w="6529" h="5855" extrusionOk="0">
                    <a:moveTo>
                      <a:pt x="3055" y="0"/>
                    </a:moveTo>
                    <a:cubicBezTo>
                      <a:pt x="2778" y="0"/>
                      <a:pt x="2498" y="45"/>
                      <a:pt x="2225" y="138"/>
                    </a:cubicBezTo>
                    <a:cubicBezTo>
                      <a:pt x="739" y="645"/>
                      <a:pt x="0" y="2407"/>
                      <a:pt x="573" y="4074"/>
                    </a:cubicBezTo>
                    <a:cubicBezTo>
                      <a:pt x="997" y="5303"/>
                      <a:pt x="1920" y="5854"/>
                      <a:pt x="2972" y="5854"/>
                    </a:cubicBezTo>
                    <a:cubicBezTo>
                      <a:pt x="3345" y="5854"/>
                      <a:pt x="3735" y="5785"/>
                      <a:pt x="4124" y="5652"/>
                    </a:cubicBezTo>
                    <a:cubicBezTo>
                      <a:pt x="5610" y="5144"/>
                      <a:pt x="6528" y="3902"/>
                      <a:pt x="5954" y="2236"/>
                    </a:cubicBezTo>
                    <a:cubicBezTo>
                      <a:pt x="5487" y="877"/>
                      <a:pt x="4288" y="0"/>
                      <a:pt x="3055"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8" name="Google Shape;1518;p37">
                <a:extLst>
                  <a:ext uri="{FF2B5EF4-FFF2-40B4-BE49-F238E27FC236}">
                    <a16:creationId xmlns:a16="http://schemas.microsoft.com/office/drawing/2014/main" id="{71E27B12-EAE1-4D85-20DE-58D7A46B52B4}"/>
                  </a:ext>
                </a:extLst>
              </p:cNvPr>
              <p:cNvSpPr/>
              <p:nvPr/>
            </p:nvSpPr>
            <p:spPr>
              <a:xfrm>
                <a:off x="4803888" y="3489582"/>
                <a:ext cx="254440" cy="219583"/>
              </a:xfrm>
              <a:custGeom>
                <a:avLst/>
                <a:gdLst/>
                <a:ahLst/>
                <a:cxnLst/>
                <a:rect l="l" t="t" r="r" b="b"/>
                <a:pathLst>
                  <a:path w="5531" h="4276" extrusionOk="0">
                    <a:moveTo>
                      <a:pt x="3337" y="1"/>
                    </a:moveTo>
                    <a:cubicBezTo>
                      <a:pt x="1235" y="1"/>
                      <a:pt x="0" y="2404"/>
                      <a:pt x="971" y="4276"/>
                    </a:cubicBezTo>
                    <a:cubicBezTo>
                      <a:pt x="593" y="2455"/>
                      <a:pt x="1583" y="404"/>
                      <a:pt x="3585" y="404"/>
                    </a:cubicBezTo>
                    <a:cubicBezTo>
                      <a:pt x="3647" y="404"/>
                      <a:pt x="3711" y="406"/>
                      <a:pt x="3775" y="410"/>
                    </a:cubicBezTo>
                    <a:cubicBezTo>
                      <a:pt x="4412" y="460"/>
                      <a:pt x="5011" y="728"/>
                      <a:pt x="5531" y="1112"/>
                    </a:cubicBezTo>
                    <a:cubicBezTo>
                      <a:pt x="5128" y="562"/>
                      <a:pt x="4507" y="169"/>
                      <a:pt x="3824" y="43"/>
                    </a:cubicBezTo>
                    <a:cubicBezTo>
                      <a:pt x="3657" y="14"/>
                      <a:pt x="3495" y="1"/>
                      <a:pt x="3337" y="1"/>
                    </a:cubicBezTo>
                    <a:close/>
                  </a:path>
                </a:pathLst>
              </a:custGeom>
              <a:solidFill>
                <a:srgbClr val="423B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9" name="Google Shape;1519;p37">
                <a:extLst>
                  <a:ext uri="{FF2B5EF4-FFF2-40B4-BE49-F238E27FC236}">
                    <a16:creationId xmlns:a16="http://schemas.microsoft.com/office/drawing/2014/main" id="{21A7DF9F-4E3E-847F-939C-3987426B1F47}"/>
                  </a:ext>
                </a:extLst>
              </p:cNvPr>
              <p:cNvSpPr/>
              <p:nvPr/>
            </p:nvSpPr>
            <p:spPr>
              <a:xfrm>
                <a:off x="4796987" y="3406291"/>
                <a:ext cx="175086" cy="135622"/>
              </a:xfrm>
              <a:custGeom>
                <a:avLst/>
                <a:gdLst/>
                <a:ahLst/>
                <a:cxnLst/>
                <a:rect l="l" t="t" r="r" b="b"/>
                <a:pathLst>
                  <a:path w="3806" h="2641" extrusionOk="0">
                    <a:moveTo>
                      <a:pt x="2839" y="0"/>
                    </a:moveTo>
                    <a:cubicBezTo>
                      <a:pt x="2624" y="0"/>
                      <a:pt x="2389" y="51"/>
                      <a:pt x="2160" y="171"/>
                    </a:cubicBezTo>
                    <a:cubicBezTo>
                      <a:pt x="1379" y="580"/>
                      <a:pt x="1" y="2137"/>
                      <a:pt x="343" y="2623"/>
                    </a:cubicBezTo>
                    <a:cubicBezTo>
                      <a:pt x="351" y="2635"/>
                      <a:pt x="366" y="2641"/>
                      <a:pt x="388" y="2641"/>
                    </a:cubicBezTo>
                    <a:cubicBezTo>
                      <a:pt x="673" y="2641"/>
                      <a:pt x="2028" y="1672"/>
                      <a:pt x="2690" y="1285"/>
                    </a:cubicBezTo>
                    <a:cubicBezTo>
                      <a:pt x="3225" y="971"/>
                      <a:pt x="3805" y="741"/>
                      <a:pt x="3657" y="394"/>
                    </a:cubicBezTo>
                    <a:cubicBezTo>
                      <a:pt x="3562" y="171"/>
                      <a:pt x="3235" y="0"/>
                      <a:pt x="2839" y="0"/>
                    </a:cubicBezTo>
                    <a:close/>
                  </a:path>
                </a:pathLst>
              </a:custGeom>
              <a:solidFill>
                <a:srgbClr val="5B0F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0" name="Google Shape;1520;p37">
                <a:extLst>
                  <a:ext uri="{FF2B5EF4-FFF2-40B4-BE49-F238E27FC236}">
                    <a16:creationId xmlns:a16="http://schemas.microsoft.com/office/drawing/2014/main" id="{9C6E4638-4220-6214-B3EF-154585C13838}"/>
                  </a:ext>
                </a:extLst>
              </p:cNvPr>
              <p:cNvSpPr/>
              <p:nvPr/>
            </p:nvSpPr>
            <p:spPr>
              <a:xfrm>
                <a:off x="4916410" y="3555363"/>
                <a:ext cx="205079" cy="230727"/>
              </a:xfrm>
              <a:custGeom>
                <a:avLst/>
                <a:gdLst/>
                <a:ahLst/>
                <a:cxnLst/>
                <a:rect l="l" t="t" r="r" b="b"/>
                <a:pathLst>
                  <a:path w="4458" h="4493" extrusionOk="0">
                    <a:moveTo>
                      <a:pt x="1971" y="0"/>
                    </a:moveTo>
                    <a:cubicBezTo>
                      <a:pt x="1765" y="0"/>
                      <a:pt x="1556" y="34"/>
                      <a:pt x="1352" y="103"/>
                    </a:cubicBezTo>
                    <a:cubicBezTo>
                      <a:pt x="883" y="263"/>
                      <a:pt x="514" y="589"/>
                      <a:pt x="281" y="1007"/>
                    </a:cubicBezTo>
                    <a:cubicBezTo>
                      <a:pt x="294" y="1000"/>
                      <a:pt x="308" y="994"/>
                      <a:pt x="321" y="990"/>
                    </a:cubicBezTo>
                    <a:cubicBezTo>
                      <a:pt x="405" y="962"/>
                      <a:pt x="490" y="948"/>
                      <a:pt x="574" y="948"/>
                    </a:cubicBezTo>
                    <a:cubicBezTo>
                      <a:pt x="896" y="948"/>
                      <a:pt x="1197" y="1150"/>
                      <a:pt x="1307" y="1470"/>
                    </a:cubicBezTo>
                    <a:cubicBezTo>
                      <a:pt x="1447" y="1874"/>
                      <a:pt x="1231" y="2314"/>
                      <a:pt x="823" y="2453"/>
                    </a:cubicBezTo>
                    <a:cubicBezTo>
                      <a:pt x="740" y="2481"/>
                      <a:pt x="655" y="2495"/>
                      <a:pt x="571" y="2495"/>
                    </a:cubicBezTo>
                    <a:cubicBezTo>
                      <a:pt x="354" y="2495"/>
                      <a:pt x="145" y="2403"/>
                      <a:pt x="0" y="2244"/>
                    </a:cubicBezTo>
                    <a:lnTo>
                      <a:pt x="0" y="2244"/>
                    </a:lnTo>
                    <a:cubicBezTo>
                      <a:pt x="10" y="2466"/>
                      <a:pt x="53" y="2692"/>
                      <a:pt x="130" y="2915"/>
                    </a:cubicBezTo>
                    <a:cubicBezTo>
                      <a:pt x="461" y="3877"/>
                      <a:pt x="1319" y="4492"/>
                      <a:pt x="2209" y="4492"/>
                    </a:cubicBezTo>
                    <a:cubicBezTo>
                      <a:pt x="2415" y="4492"/>
                      <a:pt x="2624" y="4459"/>
                      <a:pt x="2828" y="4390"/>
                    </a:cubicBezTo>
                    <a:cubicBezTo>
                      <a:pt x="3911" y="4021"/>
                      <a:pt x="4458" y="2761"/>
                      <a:pt x="4050" y="1578"/>
                    </a:cubicBezTo>
                    <a:cubicBezTo>
                      <a:pt x="3719" y="616"/>
                      <a:pt x="2862" y="0"/>
                      <a:pt x="1971" y="0"/>
                    </a:cubicBez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1" name="Google Shape;1521;p37">
                <a:extLst>
                  <a:ext uri="{FF2B5EF4-FFF2-40B4-BE49-F238E27FC236}">
                    <a16:creationId xmlns:a16="http://schemas.microsoft.com/office/drawing/2014/main" id="{BEF8201E-C1E1-654E-9A0F-215EE1F886D6}"/>
                  </a:ext>
                </a:extLst>
              </p:cNvPr>
              <p:cNvSpPr/>
              <p:nvPr/>
            </p:nvSpPr>
            <p:spPr>
              <a:xfrm>
                <a:off x="5137773" y="3357867"/>
                <a:ext cx="300350" cy="300669"/>
              </a:xfrm>
              <a:custGeom>
                <a:avLst/>
                <a:gdLst/>
                <a:ahLst/>
                <a:cxnLst/>
                <a:rect l="l" t="t" r="r" b="b"/>
                <a:pathLst>
                  <a:path w="6529" h="5855" extrusionOk="0">
                    <a:moveTo>
                      <a:pt x="3056" y="1"/>
                    </a:moveTo>
                    <a:cubicBezTo>
                      <a:pt x="2779" y="1"/>
                      <a:pt x="2499" y="45"/>
                      <a:pt x="2226" y="139"/>
                    </a:cubicBezTo>
                    <a:cubicBezTo>
                      <a:pt x="741" y="646"/>
                      <a:pt x="0" y="2408"/>
                      <a:pt x="574" y="4074"/>
                    </a:cubicBezTo>
                    <a:cubicBezTo>
                      <a:pt x="997" y="5304"/>
                      <a:pt x="1920" y="5855"/>
                      <a:pt x="2972" y="5855"/>
                    </a:cubicBezTo>
                    <a:cubicBezTo>
                      <a:pt x="3345" y="5855"/>
                      <a:pt x="3735" y="5785"/>
                      <a:pt x="4124" y="5652"/>
                    </a:cubicBezTo>
                    <a:cubicBezTo>
                      <a:pt x="5610" y="5144"/>
                      <a:pt x="6528" y="3903"/>
                      <a:pt x="5955" y="2237"/>
                    </a:cubicBezTo>
                    <a:cubicBezTo>
                      <a:pt x="5487" y="877"/>
                      <a:pt x="4289" y="1"/>
                      <a:pt x="3056" y="1"/>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2" name="Google Shape;1522;p37">
                <a:extLst>
                  <a:ext uri="{FF2B5EF4-FFF2-40B4-BE49-F238E27FC236}">
                    <a16:creationId xmlns:a16="http://schemas.microsoft.com/office/drawing/2014/main" id="{05FBAB91-2951-9B98-7B9E-2E61F4CAFDAA}"/>
                  </a:ext>
                </a:extLst>
              </p:cNvPr>
              <p:cNvSpPr/>
              <p:nvPr/>
            </p:nvSpPr>
            <p:spPr>
              <a:xfrm>
                <a:off x="5119556" y="3347546"/>
                <a:ext cx="254486" cy="219583"/>
              </a:xfrm>
              <a:custGeom>
                <a:avLst/>
                <a:gdLst/>
                <a:ahLst/>
                <a:cxnLst/>
                <a:rect l="l" t="t" r="r" b="b"/>
                <a:pathLst>
                  <a:path w="5532" h="4276" extrusionOk="0">
                    <a:moveTo>
                      <a:pt x="3338" y="0"/>
                    </a:moveTo>
                    <a:cubicBezTo>
                      <a:pt x="1235" y="0"/>
                      <a:pt x="0" y="2405"/>
                      <a:pt x="970" y="4275"/>
                    </a:cubicBezTo>
                    <a:cubicBezTo>
                      <a:pt x="592" y="2455"/>
                      <a:pt x="1583" y="404"/>
                      <a:pt x="3585" y="404"/>
                    </a:cubicBezTo>
                    <a:cubicBezTo>
                      <a:pt x="3647" y="404"/>
                      <a:pt x="3710" y="406"/>
                      <a:pt x="3775" y="410"/>
                    </a:cubicBezTo>
                    <a:cubicBezTo>
                      <a:pt x="4412" y="459"/>
                      <a:pt x="5011" y="728"/>
                      <a:pt x="5532" y="1111"/>
                    </a:cubicBezTo>
                    <a:cubicBezTo>
                      <a:pt x="5129" y="562"/>
                      <a:pt x="4507" y="168"/>
                      <a:pt x="3825" y="42"/>
                    </a:cubicBezTo>
                    <a:cubicBezTo>
                      <a:pt x="3658" y="14"/>
                      <a:pt x="3496" y="0"/>
                      <a:pt x="3338" y="0"/>
                    </a:cubicBezTo>
                    <a:close/>
                  </a:path>
                </a:pathLst>
              </a:custGeom>
              <a:solidFill>
                <a:srgbClr val="423B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3" name="Google Shape;1523;p37">
                <a:extLst>
                  <a:ext uri="{FF2B5EF4-FFF2-40B4-BE49-F238E27FC236}">
                    <a16:creationId xmlns:a16="http://schemas.microsoft.com/office/drawing/2014/main" id="{2D4FA29B-A03D-2426-6604-626425B71C49}"/>
                  </a:ext>
                </a:extLst>
              </p:cNvPr>
              <p:cNvSpPr/>
              <p:nvPr/>
            </p:nvSpPr>
            <p:spPr>
              <a:xfrm>
                <a:off x="5143156" y="3275244"/>
                <a:ext cx="188518" cy="69275"/>
              </a:xfrm>
              <a:custGeom>
                <a:avLst/>
                <a:gdLst/>
                <a:ahLst/>
                <a:cxnLst/>
                <a:rect l="l" t="t" r="r" b="b"/>
                <a:pathLst>
                  <a:path w="4098" h="1349" extrusionOk="0">
                    <a:moveTo>
                      <a:pt x="1598" y="1"/>
                    </a:moveTo>
                    <a:cubicBezTo>
                      <a:pt x="1427" y="1"/>
                      <a:pt x="1272" y="12"/>
                      <a:pt x="1143" y="34"/>
                    </a:cubicBezTo>
                    <a:cubicBezTo>
                      <a:pt x="420" y="163"/>
                      <a:pt x="0" y="762"/>
                      <a:pt x="98" y="1127"/>
                    </a:cubicBezTo>
                    <a:cubicBezTo>
                      <a:pt x="142" y="1296"/>
                      <a:pt x="297" y="1349"/>
                      <a:pt x="511" y="1349"/>
                    </a:cubicBezTo>
                    <a:cubicBezTo>
                      <a:pt x="757" y="1349"/>
                      <a:pt x="1082" y="1279"/>
                      <a:pt x="1411" y="1237"/>
                    </a:cubicBezTo>
                    <a:cubicBezTo>
                      <a:pt x="2229" y="1132"/>
                      <a:pt x="4098" y="1067"/>
                      <a:pt x="4088" y="860"/>
                    </a:cubicBezTo>
                    <a:cubicBezTo>
                      <a:pt x="4063" y="356"/>
                      <a:pt x="2575" y="1"/>
                      <a:pt x="1598" y="1"/>
                    </a:cubicBezTo>
                    <a:close/>
                  </a:path>
                </a:pathLst>
              </a:custGeom>
              <a:solidFill>
                <a:srgbClr val="5B0F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4" name="Google Shape;1524;p37">
                <a:extLst>
                  <a:ext uri="{FF2B5EF4-FFF2-40B4-BE49-F238E27FC236}">
                    <a16:creationId xmlns:a16="http://schemas.microsoft.com/office/drawing/2014/main" id="{3B7972A0-1BDA-BD09-DE5A-FA7CFFC5FA35}"/>
                  </a:ext>
                </a:extLst>
              </p:cNvPr>
              <p:cNvSpPr/>
              <p:nvPr/>
            </p:nvSpPr>
            <p:spPr>
              <a:xfrm>
                <a:off x="5232032" y="3413275"/>
                <a:ext cx="205125" cy="230727"/>
              </a:xfrm>
              <a:custGeom>
                <a:avLst/>
                <a:gdLst/>
                <a:ahLst/>
                <a:cxnLst/>
                <a:rect l="l" t="t" r="r" b="b"/>
                <a:pathLst>
                  <a:path w="4459" h="4493" extrusionOk="0">
                    <a:moveTo>
                      <a:pt x="1972" y="1"/>
                    </a:moveTo>
                    <a:cubicBezTo>
                      <a:pt x="1765" y="1"/>
                      <a:pt x="1557" y="34"/>
                      <a:pt x="1353" y="104"/>
                    </a:cubicBezTo>
                    <a:cubicBezTo>
                      <a:pt x="884" y="264"/>
                      <a:pt x="515" y="590"/>
                      <a:pt x="283" y="1008"/>
                    </a:cubicBezTo>
                    <a:cubicBezTo>
                      <a:pt x="294" y="1000"/>
                      <a:pt x="309" y="996"/>
                      <a:pt x="322" y="991"/>
                    </a:cubicBezTo>
                    <a:cubicBezTo>
                      <a:pt x="405" y="962"/>
                      <a:pt x="491" y="949"/>
                      <a:pt x="574" y="949"/>
                    </a:cubicBezTo>
                    <a:cubicBezTo>
                      <a:pt x="897" y="949"/>
                      <a:pt x="1198" y="1151"/>
                      <a:pt x="1309" y="1470"/>
                    </a:cubicBezTo>
                    <a:cubicBezTo>
                      <a:pt x="1448" y="1874"/>
                      <a:pt x="1232" y="2314"/>
                      <a:pt x="826" y="2453"/>
                    </a:cubicBezTo>
                    <a:cubicBezTo>
                      <a:pt x="742" y="2482"/>
                      <a:pt x="657" y="2496"/>
                      <a:pt x="573" y="2496"/>
                    </a:cubicBezTo>
                    <a:cubicBezTo>
                      <a:pt x="355" y="2496"/>
                      <a:pt x="147" y="2404"/>
                      <a:pt x="1" y="2244"/>
                    </a:cubicBezTo>
                    <a:lnTo>
                      <a:pt x="1" y="2244"/>
                    </a:lnTo>
                    <a:cubicBezTo>
                      <a:pt x="11" y="2466"/>
                      <a:pt x="54" y="2692"/>
                      <a:pt x="131" y="2916"/>
                    </a:cubicBezTo>
                    <a:cubicBezTo>
                      <a:pt x="462" y="3877"/>
                      <a:pt x="1320" y="4493"/>
                      <a:pt x="2210" y="4493"/>
                    </a:cubicBezTo>
                    <a:cubicBezTo>
                      <a:pt x="2416" y="4493"/>
                      <a:pt x="2625" y="4460"/>
                      <a:pt x="2828" y="4390"/>
                    </a:cubicBezTo>
                    <a:cubicBezTo>
                      <a:pt x="3912" y="4021"/>
                      <a:pt x="4458" y="2763"/>
                      <a:pt x="4051" y="1578"/>
                    </a:cubicBezTo>
                    <a:cubicBezTo>
                      <a:pt x="3720" y="617"/>
                      <a:pt x="2862" y="1"/>
                      <a:pt x="1972" y="1"/>
                    </a:cubicBez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5" name="Google Shape;1525;p37">
                <a:extLst>
                  <a:ext uri="{FF2B5EF4-FFF2-40B4-BE49-F238E27FC236}">
                    <a16:creationId xmlns:a16="http://schemas.microsoft.com/office/drawing/2014/main" id="{0CFA8C1C-0E79-5822-CA2C-393E561E7458}"/>
                  </a:ext>
                </a:extLst>
              </p:cNvPr>
              <p:cNvSpPr/>
              <p:nvPr/>
            </p:nvSpPr>
            <p:spPr>
              <a:xfrm>
                <a:off x="4463377" y="2983467"/>
                <a:ext cx="870459" cy="753444"/>
              </a:xfrm>
              <a:custGeom>
                <a:avLst/>
                <a:gdLst/>
                <a:ahLst/>
                <a:cxnLst/>
                <a:rect l="l" t="t" r="r" b="b"/>
                <a:pathLst>
                  <a:path w="18922" h="14672" extrusionOk="0">
                    <a:moveTo>
                      <a:pt x="8948" y="0"/>
                    </a:moveTo>
                    <a:lnTo>
                      <a:pt x="8948" y="0"/>
                    </a:lnTo>
                    <a:cubicBezTo>
                      <a:pt x="7418" y="334"/>
                      <a:pt x="5993" y="1137"/>
                      <a:pt x="4918" y="2272"/>
                    </a:cubicBezTo>
                    <a:cubicBezTo>
                      <a:pt x="4197" y="3033"/>
                      <a:pt x="3636" y="3941"/>
                      <a:pt x="3271" y="4920"/>
                    </a:cubicBezTo>
                    <a:cubicBezTo>
                      <a:pt x="3090" y="5402"/>
                      <a:pt x="2959" y="5901"/>
                      <a:pt x="2878" y="6409"/>
                    </a:cubicBezTo>
                    <a:cubicBezTo>
                      <a:pt x="2821" y="6770"/>
                      <a:pt x="2795" y="7158"/>
                      <a:pt x="2933" y="7489"/>
                    </a:cubicBezTo>
                    <a:cubicBezTo>
                      <a:pt x="2821" y="7510"/>
                      <a:pt x="2710" y="7539"/>
                      <a:pt x="2600" y="7572"/>
                    </a:cubicBezTo>
                    <a:cubicBezTo>
                      <a:pt x="1946" y="7770"/>
                      <a:pt x="1350" y="8175"/>
                      <a:pt x="915" y="8705"/>
                    </a:cubicBezTo>
                    <a:cubicBezTo>
                      <a:pt x="607" y="9079"/>
                      <a:pt x="378" y="9510"/>
                      <a:pt x="226" y="9968"/>
                    </a:cubicBezTo>
                    <a:cubicBezTo>
                      <a:pt x="226" y="9968"/>
                      <a:pt x="226" y="9969"/>
                      <a:pt x="225" y="9969"/>
                    </a:cubicBezTo>
                    <a:cubicBezTo>
                      <a:pt x="128" y="10265"/>
                      <a:pt x="61" y="10573"/>
                      <a:pt x="27" y="10883"/>
                    </a:cubicBezTo>
                    <a:cubicBezTo>
                      <a:pt x="9" y="11052"/>
                      <a:pt x="0" y="11223"/>
                      <a:pt x="2" y="11394"/>
                    </a:cubicBezTo>
                    <a:cubicBezTo>
                      <a:pt x="2" y="11586"/>
                      <a:pt x="15" y="11777"/>
                      <a:pt x="38" y="11968"/>
                    </a:cubicBezTo>
                    <a:cubicBezTo>
                      <a:pt x="129" y="12704"/>
                      <a:pt x="378" y="13421"/>
                      <a:pt x="738" y="14073"/>
                    </a:cubicBezTo>
                    <a:cubicBezTo>
                      <a:pt x="761" y="14034"/>
                      <a:pt x="1176" y="13324"/>
                      <a:pt x="2003" y="13070"/>
                    </a:cubicBezTo>
                    <a:cubicBezTo>
                      <a:pt x="2315" y="12975"/>
                      <a:pt x="2578" y="12943"/>
                      <a:pt x="2792" y="12943"/>
                    </a:cubicBezTo>
                    <a:cubicBezTo>
                      <a:pt x="3059" y="12943"/>
                      <a:pt x="3249" y="12994"/>
                      <a:pt x="3362" y="13035"/>
                    </a:cubicBezTo>
                    <a:cubicBezTo>
                      <a:pt x="3364" y="13038"/>
                      <a:pt x="3367" y="13038"/>
                      <a:pt x="3369" y="13039"/>
                    </a:cubicBezTo>
                    <a:cubicBezTo>
                      <a:pt x="3408" y="13054"/>
                      <a:pt x="3437" y="13068"/>
                      <a:pt x="3458" y="13078"/>
                    </a:cubicBezTo>
                    <a:cubicBezTo>
                      <a:pt x="4120" y="13389"/>
                      <a:pt x="4649" y="13977"/>
                      <a:pt x="4875" y="14672"/>
                    </a:cubicBezTo>
                    <a:cubicBezTo>
                      <a:pt x="4945" y="14577"/>
                      <a:pt x="5011" y="14478"/>
                      <a:pt x="5077" y="14378"/>
                    </a:cubicBezTo>
                    <a:cubicBezTo>
                      <a:pt x="5270" y="14080"/>
                      <a:pt x="5438" y="13765"/>
                      <a:pt x="5583" y="13441"/>
                    </a:cubicBezTo>
                    <a:cubicBezTo>
                      <a:pt x="5589" y="13422"/>
                      <a:pt x="5597" y="13406"/>
                      <a:pt x="5605" y="13389"/>
                    </a:cubicBezTo>
                    <a:cubicBezTo>
                      <a:pt x="6040" y="12381"/>
                      <a:pt x="6233" y="11270"/>
                      <a:pt x="6167" y="10177"/>
                    </a:cubicBezTo>
                    <a:cubicBezTo>
                      <a:pt x="6158" y="10021"/>
                      <a:pt x="6144" y="9864"/>
                      <a:pt x="6123" y="9709"/>
                    </a:cubicBezTo>
                    <a:cubicBezTo>
                      <a:pt x="6088" y="9423"/>
                      <a:pt x="6033" y="9139"/>
                      <a:pt x="5959" y="8860"/>
                    </a:cubicBezTo>
                    <a:lnTo>
                      <a:pt x="5959" y="8860"/>
                    </a:lnTo>
                    <a:cubicBezTo>
                      <a:pt x="6111" y="9089"/>
                      <a:pt x="6252" y="9327"/>
                      <a:pt x="6378" y="9571"/>
                    </a:cubicBezTo>
                    <a:cubicBezTo>
                      <a:pt x="6653" y="10099"/>
                      <a:pt x="6868" y="10657"/>
                      <a:pt x="7014" y="11235"/>
                    </a:cubicBezTo>
                    <a:cubicBezTo>
                      <a:pt x="7723" y="10959"/>
                      <a:pt x="8395" y="10583"/>
                      <a:pt x="9002" y="10125"/>
                    </a:cubicBezTo>
                    <a:cubicBezTo>
                      <a:pt x="9101" y="10051"/>
                      <a:pt x="9197" y="9974"/>
                      <a:pt x="9293" y="9895"/>
                    </a:cubicBezTo>
                    <a:cubicBezTo>
                      <a:pt x="9188" y="9253"/>
                      <a:pt x="9049" y="8615"/>
                      <a:pt x="8871" y="7991"/>
                    </a:cubicBezTo>
                    <a:cubicBezTo>
                      <a:pt x="8854" y="7930"/>
                      <a:pt x="8838" y="7867"/>
                      <a:pt x="8821" y="7806"/>
                    </a:cubicBezTo>
                    <a:cubicBezTo>
                      <a:pt x="8727" y="7485"/>
                      <a:pt x="8623" y="7167"/>
                      <a:pt x="8512" y="6850"/>
                    </a:cubicBezTo>
                    <a:lnTo>
                      <a:pt x="8512" y="6850"/>
                    </a:lnTo>
                    <a:cubicBezTo>
                      <a:pt x="8836" y="7068"/>
                      <a:pt x="9145" y="7309"/>
                      <a:pt x="9439" y="7566"/>
                    </a:cubicBezTo>
                    <a:cubicBezTo>
                      <a:pt x="10014" y="8069"/>
                      <a:pt x="10527" y="8641"/>
                      <a:pt x="10965" y="9265"/>
                    </a:cubicBezTo>
                    <a:cubicBezTo>
                      <a:pt x="11889" y="8936"/>
                      <a:pt x="12757" y="8458"/>
                      <a:pt x="13529" y="7856"/>
                    </a:cubicBezTo>
                    <a:cubicBezTo>
                      <a:pt x="13632" y="7775"/>
                      <a:pt x="13733" y="7693"/>
                      <a:pt x="13833" y="7609"/>
                    </a:cubicBezTo>
                    <a:cubicBezTo>
                      <a:pt x="13693" y="6911"/>
                      <a:pt x="13456" y="6232"/>
                      <a:pt x="13135" y="5597"/>
                    </a:cubicBezTo>
                    <a:cubicBezTo>
                      <a:pt x="12976" y="5280"/>
                      <a:pt x="12794" y="4972"/>
                      <a:pt x="12592" y="4680"/>
                    </a:cubicBezTo>
                    <a:lnTo>
                      <a:pt x="12592" y="4680"/>
                    </a:lnTo>
                    <a:cubicBezTo>
                      <a:pt x="13830" y="5147"/>
                      <a:pt x="14915" y="6007"/>
                      <a:pt x="15650" y="7102"/>
                    </a:cubicBezTo>
                    <a:cubicBezTo>
                      <a:pt x="16484" y="6807"/>
                      <a:pt x="17409" y="6252"/>
                      <a:pt x="18063" y="5603"/>
                    </a:cubicBezTo>
                    <a:cubicBezTo>
                      <a:pt x="18152" y="5516"/>
                      <a:pt x="18236" y="5428"/>
                      <a:pt x="18314" y="5336"/>
                    </a:cubicBezTo>
                    <a:cubicBezTo>
                      <a:pt x="18348" y="5297"/>
                      <a:pt x="18380" y="5258"/>
                      <a:pt x="18413" y="5218"/>
                    </a:cubicBezTo>
                    <a:cubicBezTo>
                      <a:pt x="18122" y="4771"/>
                      <a:pt x="17794" y="4347"/>
                      <a:pt x="17431" y="3955"/>
                    </a:cubicBezTo>
                    <a:lnTo>
                      <a:pt x="17431" y="3955"/>
                    </a:lnTo>
                    <a:cubicBezTo>
                      <a:pt x="17607" y="4051"/>
                      <a:pt x="17777" y="4156"/>
                      <a:pt x="17940" y="4273"/>
                    </a:cubicBezTo>
                    <a:cubicBezTo>
                      <a:pt x="18307" y="4531"/>
                      <a:pt x="18639" y="4840"/>
                      <a:pt x="18922" y="5186"/>
                    </a:cubicBezTo>
                    <a:cubicBezTo>
                      <a:pt x="18506" y="3905"/>
                      <a:pt x="17585" y="2820"/>
                      <a:pt x="16467" y="2065"/>
                    </a:cubicBezTo>
                    <a:cubicBezTo>
                      <a:pt x="16033" y="1774"/>
                      <a:pt x="15571" y="1529"/>
                      <a:pt x="15090" y="1325"/>
                    </a:cubicBezTo>
                    <a:cubicBezTo>
                      <a:pt x="14328" y="1002"/>
                      <a:pt x="13520" y="778"/>
                      <a:pt x="12702" y="634"/>
                    </a:cubicBezTo>
                    <a:cubicBezTo>
                      <a:pt x="12126" y="532"/>
                      <a:pt x="11542" y="467"/>
                      <a:pt x="10959" y="467"/>
                    </a:cubicBezTo>
                    <a:cubicBezTo>
                      <a:pt x="10724" y="467"/>
                      <a:pt x="10490" y="477"/>
                      <a:pt x="10256" y="500"/>
                    </a:cubicBezTo>
                    <a:cubicBezTo>
                      <a:pt x="10232" y="503"/>
                      <a:pt x="10208" y="505"/>
                      <a:pt x="10184" y="508"/>
                    </a:cubicBezTo>
                    <a:cubicBezTo>
                      <a:pt x="9521" y="579"/>
                      <a:pt x="8862" y="756"/>
                      <a:pt x="8271" y="1059"/>
                    </a:cubicBezTo>
                    <a:cubicBezTo>
                      <a:pt x="8245" y="1070"/>
                      <a:pt x="8221" y="1083"/>
                      <a:pt x="8196" y="1096"/>
                    </a:cubicBezTo>
                    <a:cubicBezTo>
                      <a:pt x="8256" y="935"/>
                      <a:pt x="8331" y="778"/>
                      <a:pt x="8421" y="630"/>
                    </a:cubicBezTo>
                    <a:cubicBezTo>
                      <a:pt x="8562" y="394"/>
                      <a:pt x="8740" y="181"/>
                      <a:pt x="8948" y="0"/>
                    </a:cubicBezTo>
                    <a:close/>
                  </a:path>
                </a:pathLst>
              </a:custGeom>
              <a:solidFill>
                <a:srgbClr val="85200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6" name="Google Shape;1526;p37">
                <a:extLst>
                  <a:ext uri="{FF2B5EF4-FFF2-40B4-BE49-F238E27FC236}">
                    <a16:creationId xmlns:a16="http://schemas.microsoft.com/office/drawing/2014/main" id="{B2ED66E0-ABFF-48C0-41D6-F677F3E2AACF}"/>
                  </a:ext>
                </a:extLst>
              </p:cNvPr>
              <p:cNvSpPr/>
              <p:nvPr/>
            </p:nvSpPr>
            <p:spPr>
              <a:xfrm>
                <a:off x="4437570" y="3225074"/>
                <a:ext cx="1128027" cy="641701"/>
              </a:xfrm>
              <a:custGeom>
                <a:avLst/>
                <a:gdLst/>
                <a:ahLst/>
                <a:cxnLst/>
                <a:rect l="l" t="t" r="r" b="b"/>
                <a:pathLst>
                  <a:path w="24521" h="12496" extrusionOk="0">
                    <a:moveTo>
                      <a:pt x="19731" y="368"/>
                    </a:moveTo>
                    <a:cubicBezTo>
                      <a:pt x="21624" y="368"/>
                      <a:pt x="23315" y="1697"/>
                      <a:pt x="23692" y="3612"/>
                    </a:cubicBezTo>
                    <a:cubicBezTo>
                      <a:pt x="24120" y="5787"/>
                      <a:pt x="22688" y="7904"/>
                      <a:pt x="20498" y="8333"/>
                    </a:cubicBezTo>
                    <a:cubicBezTo>
                      <a:pt x="20236" y="8384"/>
                      <a:pt x="19974" y="8409"/>
                      <a:pt x="19715" y="8409"/>
                    </a:cubicBezTo>
                    <a:cubicBezTo>
                      <a:pt x="17824" y="8409"/>
                      <a:pt x="16131" y="7079"/>
                      <a:pt x="15755" y="5165"/>
                    </a:cubicBezTo>
                    <a:cubicBezTo>
                      <a:pt x="15326" y="2988"/>
                      <a:pt x="16759" y="872"/>
                      <a:pt x="18948" y="444"/>
                    </a:cubicBezTo>
                    <a:cubicBezTo>
                      <a:pt x="19211" y="392"/>
                      <a:pt x="19473" y="368"/>
                      <a:pt x="19731" y="368"/>
                    </a:cubicBezTo>
                    <a:close/>
                    <a:moveTo>
                      <a:pt x="11395" y="4088"/>
                    </a:moveTo>
                    <a:cubicBezTo>
                      <a:pt x="13133" y="4088"/>
                      <a:pt x="14704" y="5210"/>
                      <a:pt x="15241" y="6876"/>
                    </a:cubicBezTo>
                    <a:cubicBezTo>
                      <a:pt x="15286" y="7024"/>
                      <a:pt x="15326" y="7176"/>
                      <a:pt x="15358" y="7332"/>
                    </a:cubicBezTo>
                    <a:cubicBezTo>
                      <a:pt x="15785" y="9507"/>
                      <a:pt x="14352" y="11626"/>
                      <a:pt x="12165" y="12053"/>
                    </a:cubicBezTo>
                    <a:lnTo>
                      <a:pt x="12164" y="12053"/>
                    </a:lnTo>
                    <a:cubicBezTo>
                      <a:pt x="11900" y="12104"/>
                      <a:pt x="11638" y="12129"/>
                      <a:pt x="11379" y="12129"/>
                    </a:cubicBezTo>
                    <a:cubicBezTo>
                      <a:pt x="9790" y="12129"/>
                      <a:pt x="8343" y="11191"/>
                      <a:pt x="7697" y="9758"/>
                    </a:cubicBezTo>
                    <a:cubicBezTo>
                      <a:pt x="7668" y="9695"/>
                      <a:pt x="7642" y="9633"/>
                      <a:pt x="7618" y="9571"/>
                    </a:cubicBezTo>
                    <a:lnTo>
                      <a:pt x="7618" y="9569"/>
                    </a:lnTo>
                    <a:cubicBezTo>
                      <a:pt x="7532" y="9351"/>
                      <a:pt x="7465" y="9123"/>
                      <a:pt x="7419" y="8885"/>
                    </a:cubicBezTo>
                    <a:cubicBezTo>
                      <a:pt x="6990" y="6711"/>
                      <a:pt x="8423" y="4592"/>
                      <a:pt x="10613" y="4164"/>
                    </a:cubicBezTo>
                    <a:cubicBezTo>
                      <a:pt x="10876" y="4112"/>
                      <a:pt x="11137" y="4088"/>
                      <a:pt x="11395" y="4088"/>
                    </a:cubicBezTo>
                    <a:close/>
                    <a:moveTo>
                      <a:pt x="19733" y="1"/>
                    </a:moveTo>
                    <a:cubicBezTo>
                      <a:pt x="19451" y="1"/>
                      <a:pt x="19165" y="28"/>
                      <a:pt x="18877" y="84"/>
                    </a:cubicBezTo>
                    <a:lnTo>
                      <a:pt x="18876" y="84"/>
                    </a:lnTo>
                    <a:cubicBezTo>
                      <a:pt x="16489" y="552"/>
                      <a:pt x="14925" y="2862"/>
                      <a:pt x="15393" y="5235"/>
                    </a:cubicBezTo>
                    <a:cubicBezTo>
                      <a:pt x="15477" y="5665"/>
                      <a:pt x="15623" y="6068"/>
                      <a:pt x="15819" y="6437"/>
                    </a:cubicBezTo>
                    <a:cubicBezTo>
                      <a:pt x="15721" y="6482"/>
                      <a:pt x="15624" y="6530"/>
                      <a:pt x="15526" y="6578"/>
                    </a:cubicBezTo>
                    <a:cubicBezTo>
                      <a:pt x="14888" y="4863"/>
                      <a:pt x="13227" y="3721"/>
                      <a:pt x="11396" y="3721"/>
                    </a:cubicBezTo>
                    <a:cubicBezTo>
                      <a:pt x="11114" y="3721"/>
                      <a:pt x="10828" y="3748"/>
                      <a:pt x="10542" y="3804"/>
                    </a:cubicBezTo>
                    <a:cubicBezTo>
                      <a:pt x="8154" y="4271"/>
                      <a:pt x="6590" y="6583"/>
                      <a:pt x="7057" y="8956"/>
                    </a:cubicBezTo>
                    <a:cubicBezTo>
                      <a:pt x="7088" y="9115"/>
                      <a:pt x="7127" y="9268"/>
                      <a:pt x="7175" y="9420"/>
                    </a:cubicBezTo>
                    <a:cubicBezTo>
                      <a:pt x="6155" y="9086"/>
                      <a:pt x="5134" y="8752"/>
                      <a:pt x="4115" y="8419"/>
                    </a:cubicBezTo>
                    <a:cubicBezTo>
                      <a:pt x="3533" y="8229"/>
                      <a:pt x="2951" y="8038"/>
                      <a:pt x="2371" y="7848"/>
                    </a:cubicBezTo>
                    <a:cubicBezTo>
                      <a:pt x="2099" y="7760"/>
                      <a:pt x="1831" y="7664"/>
                      <a:pt x="1557" y="7585"/>
                    </a:cubicBezTo>
                    <a:cubicBezTo>
                      <a:pt x="1395" y="7539"/>
                      <a:pt x="1224" y="7503"/>
                      <a:pt x="1053" y="7503"/>
                    </a:cubicBezTo>
                    <a:cubicBezTo>
                      <a:pt x="968" y="7503"/>
                      <a:pt x="884" y="7512"/>
                      <a:pt x="800" y="7533"/>
                    </a:cubicBezTo>
                    <a:cubicBezTo>
                      <a:pt x="304" y="7658"/>
                      <a:pt x="0" y="8198"/>
                      <a:pt x="131" y="8684"/>
                    </a:cubicBezTo>
                    <a:cubicBezTo>
                      <a:pt x="156" y="8777"/>
                      <a:pt x="232" y="8819"/>
                      <a:pt x="309" y="8819"/>
                    </a:cubicBezTo>
                    <a:cubicBezTo>
                      <a:pt x="417" y="8819"/>
                      <a:pt x="527" y="8735"/>
                      <a:pt x="491" y="8601"/>
                    </a:cubicBezTo>
                    <a:cubicBezTo>
                      <a:pt x="383" y="8206"/>
                      <a:pt x="687" y="7869"/>
                      <a:pt x="1077" y="7869"/>
                    </a:cubicBezTo>
                    <a:cubicBezTo>
                      <a:pt x="1090" y="7869"/>
                      <a:pt x="1103" y="7870"/>
                      <a:pt x="1116" y="7871"/>
                    </a:cubicBezTo>
                    <a:cubicBezTo>
                      <a:pt x="1360" y="7886"/>
                      <a:pt x="1599" y="7982"/>
                      <a:pt x="1829" y="8056"/>
                    </a:cubicBezTo>
                    <a:cubicBezTo>
                      <a:pt x="2091" y="8142"/>
                      <a:pt x="2352" y="8228"/>
                      <a:pt x="2613" y="8313"/>
                    </a:cubicBezTo>
                    <a:cubicBezTo>
                      <a:pt x="3641" y="8650"/>
                      <a:pt x="4668" y="8985"/>
                      <a:pt x="5696" y="9321"/>
                    </a:cubicBezTo>
                    <a:lnTo>
                      <a:pt x="7339" y="9859"/>
                    </a:lnTo>
                    <a:cubicBezTo>
                      <a:pt x="8033" y="11451"/>
                      <a:pt x="9628" y="12496"/>
                      <a:pt x="11380" y="12496"/>
                    </a:cubicBezTo>
                    <a:cubicBezTo>
                      <a:pt x="11662" y="12496"/>
                      <a:pt x="11948" y="12469"/>
                      <a:pt x="12235" y="12413"/>
                    </a:cubicBezTo>
                    <a:cubicBezTo>
                      <a:pt x="14622" y="11946"/>
                      <a:pt x="16186" y="9636"/>
                      <a:pt x="15720" y="7261"/>
                    </a:cubicBezTo>
                    <a:cubicBezTo>
                      <a:pt x="15698" y="7150"/>
                      <a:pt x="15671" y="7039"/>
                      <a:pt x="15642" y="6930"/>
                    </a:cubicBezTo>
                    <a:cubicBezTo>
                      <a:pt x="15763" y="6872"/>
                      <a:pt x="15884" y="6813"/>
                      <a:pt x="16004" y="6754"/>
                    </a:cubicBezTo>
                    <a:cubicBezTo>
                      <a:pt x="16803" y="7995"/>
                      <a:pt x="18202" y="8776"/>
                      <a:pt x="19717" y="8776"/>
                    </a:cubicBezTo>
                    <a:cubicBezTo>
                      <a:pt x="19998" y="8776"/>
                      <a:pt x="20284" y="8749"/>
                      <a:pt x="20570" y="8693"/>
                    </a:cubicBezTo>
                    <a:cubicBezTo>
                      <a:pt x="22958" y="8225"/>
                      <a:pt x="24521" y="5913"/>
                      <a:pt x="24055" y="3540"/>
                    </a:cubicBezTo>
                    <a:cubicBezTo>
                      <a:pt x="23643" y="1451"/>
                      <a:pt x="21797" y="1"/>
                      <a:pt x="19733" y="1"/>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7" name="Google Shape;1527;p37">
                <a:extLst>
                  <a:ext uri="{FF2B5EF4-FFF2-40B4-BE49-F238E27FC236}">
                    <a16:creationId xmlns:a16="http://schemas.microsoft.com/office/drawing/2014/main" id="{8A8E17EA-09CC-0474-2E7F-47785DBC9CBF}"/>
                  </a:ext>
                </a:extLst>
              </p:cNvPr>
              <p:cNvSpPr/>
              <p:nvPr/>
            </p:nvSpPr>
            <p:spPr>
              <a:xfrm>
                <a:off x="5158690" y="3605741"/>
                <a:ext cx="116064" cy="155701"/>
              </a:xfrm>
              <a:custGeom>
                <a:avLst/>
                <a:gdLst/>
                <a:ahLst/>
                <a:cxnLst/>
                <a:rect l="l" t="t" r="r" b="b"/>
                <a:pathLst>
                  <a:path w="2523" h="3032" extrusionOk="0">
                    <a:moveTo>
                      <a:pt x="1619" y="1"/>
                    </a:moveTo>
                    <a:cubicBezTo>
                      <a:pt x="1185" y="1"/>
                      <a:pt x="257" y="608"/>
                      <a:pt x="131" y="1369"/>
                    </a:cubicBezTo>
                    <a:cubicBezTo>
                      <a:pt x="0" y="2171"/>
                      <a:pt x="435" y="2908"/>
                      <a:pt x="1104" y="3016"/>
                    </a:cubicBezTo>
                    <a:cubicBezTo>
                      <a:pt x="1168" y="3026"/>
                      <a:pt x="1231" y="3031"/>
                      <a:pt x="1291" y="3031"/>
                    </a:cubicBezTo>
                    <a:cubicBezTo>
                      <a:pt x="1863" y="3031"/>
                      <a:pt x="2272" y="2580"/>
                      <a:pt x="2391" y="1856"/>
                    </a:cubicBezTo>
                    <a:cubicBezTo>
                      <a:pt x="2522" y="1054"/>
                      <a:pt x="2151" y="88"/>
                      <a:pt x="1685" y="6"/>
                    </a:cubicBezTo>
                    <a:cubicBezTo>
                      <a:pt x="1664" y="3"/>
                      <a:pt x="1643" y="1"/>
                      <a:pt x="1619"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8" name="Google Shape;1528;p37">
                <a:extLst>
                  <a:ext uri="{FF2B5EF4-FFF2-40B4-BE49-F238E27FC236}">
                    <a16:creationId xmlns:a16="http://schemas.microsoft.com/office/drawing/2014/main" id="{237A4899-0504-EFA6-8850-FDC6CF780117}"/>
                  </a:ext>
                </a:extLst>
              </p:cNvPr>
              <p:cNvSpPr/>
              <p:nvPr/>
            </p:nvSpPr>
            <p:spPr>
              <a:xfrm>
                <a:off x="5095819" y="3800050"/>
                <a:ext cx="228816" cy="149795"/>
              </a:xfrm>
              <a:custGeom>
                <a:avLst/>
                <a:gdLst/>
                <a:ahLst/>
                <a:cxnLst/>
                <a:rect l="l" t="t" r="r" b="b"/>
                <a:pathLst>
                  <a:path w="4974" h="2917" extrusionOk="0">
                    <a:moveTo>
                      <a:pt x="4320" y="1"/>
                    </a:moveTo>
                    <a:cubicBezTo>
                      <a:pt x="4298" y="1"/>
                      <a:pt x="4277" y="1"/>
                      <a:pt x="4254" y="3"/>
                    </a:cubicBezTo>
                    <a:cubicBezTo>
                      <a:pt x="4207" y="5"/>
                      <a:pt x="4159" y="10"/>
                      <a:pt x="4106" y="17"/>
                    </a:cubicBezTo>
                    <a:cubicBezTo>
                      <a:pt x="3654" y="77"/>
                      <a:pt x="3041" y="287"/>
                      <a:pt x="2353" y="382"/>
                    </a:cubicBezTo>
                    <a:cubicBezTo>
                      <a:pt x="1589" y="488"/>
                      <a:pt x="901" y="427"/>
                      <a:pt x="478" y="527"/>
                    </a:cubicBezTo>
                    <a:cubicBezTo>
                      <a:pt x="449" y="534"/>
                      <a:pt x="421" y="542"/>
                      <a:pt x="395" y="551"/>
                    </a:cubicBezTo>
                    <a:cubicBezTo>
                      <a:pt x="134" y="634"/>
                      <a:pt x="0" y="799"/>
                      <a:pt x="48" y="1147"/>
                    </a:cubicBezTo>
                    <a:cubicBezTo>
                      <a:pt x="106" y="1559"/>
                      <a:pt x="389" y="1999"/>
                      <a:pt x="804" y="2337"/>
                    </a:cubicBezTo>
                    <a:cubicBezTo>
                      <a:pt x="1227" y="2678"/>
                      <a:pt x="1788" y="2917"/>
                      <a:pt x="2393" y="2917"/>
                    </a:cubicBezTo>
                    <a:cubicBezTo>
                      <a:pt x="2497" y="2917"/>
                      <a:pt x="2602" y="2910"/>
                      <a:pt x="2707" y="2895"/>
                    </a:cubicBezTo>
                    <a:cubicBezTo>
                      <a:pt x="3003" y="2853"/>
                      <a:pt x="3281" y="2755"/>
                      <a:pt x="3533" y="2618"/>
                    </a:cubicBezTo>
                    <a:cubicBezTo>
                      <a:pt x="4415" y="2139"/>
                      <a:pt x="4974" y="1178"/>
                      <a:pt x="4876" y="479"/>
                    </a:cubicBezTo>
                    <a:lnTo>
                      <a:pt x="4878" y="479"/>
                    </a:lnTo>
                    <a:cubicBezTo>
                      <a:pt x="4827" y="119"/>
                      <a:pt x="4627" y="1"/>
                      <a:pt x="4320"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9" name="Google Shape;1529;p37">
                <a:extLst>
                  <a:ext uri="{FF2B5EF4-FFF2-40B4-BE49-F238E27FC236}">
                    <a16:creationId xmlns:a16="http://schemas.microsoft.com/office/drawing/2014/main" id="{3AE1BB5F-FBD6-8B04-12B7-6D2E5799C658}"/>
                  </a:ext>
                </a:extLst>
              </p:cNvPr>
              <p:cNvSpPr/>
              <p:nvPr/>
            </p:nvSpPr>
            <p:spPr>
              <a:xfrm>
                <a:off x="5132805" y="3899260"/>
                <a:ext cx="125587" cy="50531"/>
              </a:xfrm>
              <a:custGeom>
                <a:avLst/>
                <a:gdLst/>
                <a:ahLst/>
                <a:cxnLst/>
                <a:rect l="l" t="t" r="r" b="b"/>
                <a:pathLst>
                  <a:path w="2730" h="984" extrusionOk="0">
                    <a:moveTo>
                      <a:pt x="1220" y="1"/>
                    </a:moveTo>
                    <a:cubicBezTo>
                      <a:pt x="785" y="1"/>
                      <a:pt x="351" y="145"/>
                      <a:pt x="0" y="405"/>
                    </a:cubicBezTo>
                    <a:cubicBezTo>
                      <a:pt x="422" y="746"/>
                      <a:pt x="982" y="984"/>
                      <a:pt x="1586" y="984"/>
                    </a:cubicBezTo>
                    <a:cubicBezTo>
                      <a:pt x="1690" y="984"/>
                      <a:pt x="1795" y="977"/>
                      <a:pt x="1902" y="962"/>
                    </a:cubicBezTo>
                    <a:cubicBezTo>
                      <a:pt x="2199" y="921"/>
                      <a:pt x="2477" y="823"/>
                      <a:pt x="2729" y="686"/>
                    </a:cubicBezTo>
                    <a:cubicBezTo>
                      <a:pt x="2382" y="297"/>
                      <a:pt x="1882" y="43"/>
                      <a:pt x="1360" y="6"/>
                    </a:cubicBezTo>
                    <a:cubicBezTo>
                      <a:pt x="1313" y="2"/>
                      <a:pt x="1266" y="1"/>
                      <a:pt x="1220" y="1"/>
                    </a:cubicBez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0" name="Google Shape;1530;p37">
                <a:extLst>
                  <a:ext uri="{FF2B5EF4-FFF2-40B4-BE49-F238E27FC236}">
                    <a16:creationId xmlns:a16="http://schemas.microsoft.com/office/drawing/2014/main" id="{F28A831C-8919-C3BA-4059-C14C0A135E47}"/>
                  </a:ext>
                </a:extLst>
              </p:cNvPr>
              <p:cNvSpPr/>
              <p:nvPr/>
            </p:nvSpPr>
            <p:spPr>
              <a:xfrm>
                <a:off x="5113990" y="3800872"/>
                <a:ext cx="170761" cy="63061"/>
              </a:xfrm>
              <a:custGeom>
                <a:avLst/>
                <a:gdLst/>
                <a:ahLst/>
                <a:cxnLst/>
                <a:rect l="l" t="t" r="r" b="b"/>
                <a:pathLst>
                  <a:path w="3712" h="1228" extrusionOk="0">
                    <a:moveTo>
                      <a:pt x="3711" y="1"/>
                    </a:moveTo>
                    <a:cubicBezTo>
                      <a:pt x="3259" y="61"/>
                      <a:pt x="2646" y="271"/>
                      <a:pt x="1958" y="366"/>
                    </a:cubicBezTo>
                    <a:cubicBezTo>
                      <a:pt x="1194" y="471"/>
                      <a:pt x="506" y="411"/>
                      <a:pt x="83" y="511"/>
                    </a:cubicBezTo>
                    <a:cubicBezTo>
                      <a:pt x="52" y="518"/>
                      <a:pt x="26" y="526"/>
                      <a:pt x="0" y="535"/>
                    </a:cubicBezTo>
                    <a:cubicBezTo>
                      <a:pt x="332" y="959"/>
                      <a:pt x="938" y="1227"/>
                      <a:pt x="1624" y="1227"/>
                    </a:cubicBezTo>
                    <a:cubicBezTo>
                      <a:pt x="1732" y="1227"/>
                      <a:pt x="1841" y="1221"/>
                      <a:pt x="1951" y="1207"/>
                    </a:cubicBezTo>
                    <a:cubicBezTo>
                      <a:pt x="2807" y="1101"/>
                      <a:pt x="3488" y="607"/>
                      <a:pt x="3711" y="1"/>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1" name="Google Shape;1531;p37">
                <a:extLst>
                  <a:ext uri="{FF2B5EF4-FFF2-40B4-BE49-F238E27FC236}">
                    <a16:creationId xmlns:a16="http://schemas.microsoft.com/office/drawing/2014/main" id="{FB186517-F150-B2AF-13EA-0C82827AD8A4}"/>
                  </a:ext>
                </a:extLst>
              </p:cNvPr>
              <p:cNvSpPr/>
              <p:nvPr/>
            </p:nvSpPr>
            <p:spPr>
              <a:xfrm>
                <a:off x="5202361" y="3949584"/>
                <a:ext cx="59389" cy="49761"/>
              </a:xfrm>
              <a:custGeom>
                <a:avLst/>
                <a:gdLst/>
                <a:ahLst/>
                <a:cxnLst/>
                <a:rect l="l" t="t" r="r" b="b"/>
                <a:pathLst>
                  <a:path w="1291" h="969" extrusionOk="0">
                    <a:moveTo>
                      <a:pt x="1207" y="1"/>
                    </a:moveTo>
                    <a:cubicBezTo>
                      <a:pt x="1185" y="1"/>
                      <a:pt x="1163" y="11"/>
                      <a:pt x="1148" y="30"/>
                    </a:cubicBezTo>
                    <a:cubicBezTo>
                      <a:pt x="873" y="390"/>
                      <a:pt x="486" y="673"/>
                      <a:pt x="57" y="827"/>
                    </a:cubicBezTo>
                    <a:cubicBezTo>
                      <a:pt x="20" y="842"/>
                      <a:pt x="0" y="883"/>
                      <a:pt x="13" y="921"/>
                    </a:cubicBezTo>
                    <a:cubicBezTo>
                      <a:pt x="25" y="951"/>
                      <a:pt x="54" y="969"/>
                      <a:pt x="84" y="969"/>
                    </a:cubicBezTo>
                    <a:cubicBezTo>
                      <a:pt x="92" y="969"/>
                      <a:pt x="100" y="968"/>
                      <a:pt x="108" y="965"/>
                    </a:cubicBezTo>
                    <a:cubicBezTo>
                      <a:pt x="190" y="935"/>
                      <a:pt x="269" y="901"/>
                      <a:pt x="348" y="864"/>
                    </a:cubicBezTo>
                    <a:cubicBezTo>
                      <a:pt x="706" y="691"/>
                      <a:pt x="1025" y="431"/>
                      <a:pt x="1265" y="118"/>
                    </a:cubicBezTo>
                    <a:cubicBezTo>
                      <a:pt x="1290" y="86"/>
                      <a:pt x="1284" y="40"/>
                      <a:pt x="1251" y="16"/>
                    </a:cubicBezTo>
                    <a:cubicBezTo>
                      <a:pt x="1238" y="5"/>
                      <a:pt x="1222" y="1"/>
                      <a:pt x="1207"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2" name="Google Shape;1532;p37">
                <a:extLst>
                  <a:ext uri="{FF2B5EF4-FFF2-40B4-BE49-F238E27FC236}">
                    <a16:creationId xmlns:a16="http://schemas.microsoft.com/office/drawing/2014/main" id="{D8BF4E2A-113C-7909-5942-7200165CD4DE}"/>
                  </a:ext>
                </a:extLst>
              </p:cNvPr>
              <p:cNvSpPr/>
              <p:nvPr/>
            </p:nvSpPr>
            <p:spPr>
              <a:xfrm>
                <a:off x="4607503" y="5258058"/>
                <a:ext cx="1463432" cy="732543"/>
              </a:xfrm>
              <a:custGeom>
                <a:avLst/>
                <a:gdLst/>
                <a:ahLst/>
                <a:cxnLst/>
                <a:rect l="l" t="t" r="r" b="b"/>
                <a:pathLst>
                  <a:path w="31812" h="14265" extrusionOk="0">
                    <a:moveTo>
                      <a:pt x="28568" y="1"/>
                    </a:moveTo>
                    <a:lnTo>
                      <a:pt x="0" y="2984"/>
                    </a:lnTo>
                    <a:lnTo>
                      <a:pt x="62" y="12631"/>
                    </a:lnTo>
                    <a:cubicBezTo>
                      <a:pt x="62" y="12631"/>
                      <a:pt x="6214" y="14264"/>
                      <a:pt x="13182" y="14264"/>
                    </a:cubicBezTo>
                    <a:cubicBezTo>
                      <a:pt x="14624" y="14264"/>
                      <a:pt x="16100" y="14195"/>
                      <a:pt x="17564" y="14026"/>
                    </a:cubicBezTo>
                    <a:cubicBezTo>
                      <a:pt x="26104" y="13043"/>
                      <a:pt x="31811" y="10125"/>
                      <a:pt x="31811" y="10125"/>
                    </a:cubicBezTo>
                    <a:lnTo>
                      <a:pt x="28568" y="1"/>
                    </a:ln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3" name="Google Shape;1533;p37">
                <a:extLst>
                  <a:ext uri="{FF2B5EF4-FFF2-40B4-BE49-F238E27FC236}">
                    <a16:creationId xmlns:a16="http://schemas.microsoft.com/office/drawing/2014/main" id="{33306B75-82E3-24EE-7070-A66B65465EDD}"/>
                  </a:ext>
                </a:extLst>
              </p:cNvPr>
              <p:cNvSpPr/>
              <p:nvPr/>
            </p:nvSpPr>
            <p:spPr>
              <a:xfrm>
                <a:off x="5391523" y="5523645"/>
                <a:ext cx="2070" cy="411"/>
              </a:xfrm>
              <a:custGeom>
                <a:avLst/>
                <a:gdLst/>
                <a:ahLst/>
                <a:cxnLst/>
                <a:rect l="l" t="t" r="r" b="b"/>
                <a:pathLst>
                  <a:path w="45" h="8" extrusionOk="0">
                    <a:moveTo>
                      <a:pt x="45" y="1"/>
                    </a:moveTo>
                    <a:cubicBezTo>
                      <a:pt x="30" y="3"/>
                      <a:pt x="16" y="5"/>
                      <a:pt x="0" y="7"/>
                    </a:cubicBezTo>
                    <a:cubicBezTo>
                      <a:pt x="16" y="6"/>
                      <a:pt x="30" y="5"/>
                      <a:pt x="45" y="2"/>
                    </a:cubicBezTo>
                    <a:lnTo>
                      <a:pt x="45" y="1"/>
                    </a:lnTo>
                    <a:close/>
                  </a:path>
                </a:pathLst>
              </a:custGeom>
              <a:solidFill>
                <a:srgbClr val="F7A0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4" name="Google Shape;1534;p37">
                <a:extLst>
                  <a:ext uri="{FF2B5EF4-FFF2-40B4-BE49-F238E27FC236}">
                    <a16:creationId xmlns:a16="http://schemas.microsoft.com/office/drawing/2014/main" id="{CAA5CC83-74E1-A933-325F-D727BC6F6354}"/>
                  </a:ext>
                </a:extLst>
              </p:cNvPr>
              <p:cNvSpPr/>
              <p:nvPr/>
            </p:nvSpPr>
            <p:spPr>
              <a:xfrm>
                <a:off x="5115554" y="4468434"/>
                <a:ext cx="393137" cy="1058221"/>
              </a:xfrm>
              <a:custGeom>
                <a:avLst/>
                <a:gdLst/>
                <a:ahLst/>
                <a:cxnLst/>
                <a:rect l="l" t="t" r="r" b="b"/>
                <a:pathLst>
                  <a:path w="8546" h="20607" extrusionOk="0">
                    <a:moveTo>
                      <a:pt x="7362" y="1"/>
                    </a:moveTo>
                    <a:cubicBezTo>
                      <a:pt x="7157" y="152"/>
                      <a:pt x="6894" y="293"/>
                      <a:pt x="6602" y="423"/>
                    </a:cubicBezTo>
                    <a:cubicBezTo>
                      <a:pt x="5593" y="872"/>
                      <a:pt x="4243" y="1178"/>
                      <a:pt x="3817" y="1231"/>
                    </a:cubicBezTo>
                    <a:cubicBezTo>
                      <a:pt x="3800" y="1234"/>
                      <a:pt x="3786" y="1235"/>
                      <a:pt x="3773" y="1236"/>
                    </a:cubicBezTo>
                    <a:cubicBezTo>
                      <a:pt x="3756" y="1237"/>
                      <a:pt x="3743" y="1239"/>
                      <a:pt x="3730" y="1240"/>
                    </a:cubicBezTo>
                    <a:cubicBezTo>
                      <a:pt x="3586" y="1255"/>
                      <a:pt x="3331" y="1267"/>
                      <a:pt x="3015" y="1267"/>
                    </a:cubicBezTo>
                    <a:cubicBezTo>
                      <a:pt x="2400" y="1267"/>
                      <a:pt x="1553" y="1224"/>
                      <a:pt x="835" y="1087"/>
                    </a:cubicBezTo>
                    <a:cubicBezTo>
                      <a:pt x="521" y="1027"/>
                      <a:pt x="234" y="949"/>
                      <a:pt x="0" y="849"/>
                    </a:cubicBezTo>
                    <a:lnTo>
                      <a:pt x="0" y="849"/>
                    </a:lnTo>
                    <a:lnTo>
                      <a:pt x="34" y="1049"/>
                    </a:lnTo>
                    <a:lnTo>
                      <a:pt x="3347" y="20395"/>
                    </a:lnTo>
                    <a:cubicBezTo>
                      <a:pt x="3347" y="20395"/>
                      <a:pt x="3965" y="20607"/>
                      <a:pt x="5050" y="20607"/>
                    </a:cubicBezTo>
                    <a:cubicBezTo>
                      <a:pt x="5323" y="20607"/>
                      <a:pt x="5625" y="20594"/>
                      <a:pt x="5954" y="20560"/>
                    </a:cubicBezTo>
                    <a:cubicBezTo>
                      <a:pt x="5970" y="20559"/>
                      <a:pt x="5984" y="20558"/>
                      <a:pt x="5998" y="20555"/>
                    </a:cubicBezTo>
                    <a:lnTo>
                      <a:pt x="5999" y="20555"/>
                    </a:lnTo>
                    <a:cubicBezTo>
                      <a:pt x="6015" y="20554"/>
                      <a:pt x="6029" y="20552"/>
                      <a:pt x="6044" y="20550"/>
                    </a:cubicBezTo>
                    <a:cubicBezTo>
                      <a:pt x="7680" y="20339"/>
                      <a:pt x="8545" y="19797"/>
                      <a:pt x="8545" y="19797"/>
                    </a:cubicBezTo>
                    <a:lnTo>
                      <a:pt x="7374" y="204"/>
                    </a:lnTo>
                    <a:lnTo>
                      <a:pt x="7362" y="2"/>
                    </a:lnTo>
                    <a:lnTo>
                      <a:pt x="7362" y="1"/>
                    </a:ln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5" name="Google Shape;1535;p37">
                <a:extLst>
                  <a:ext uri="{FF2B5EF4-FFF2-40B4-BE49-F238E27FC236}">
                    <a16:creationId xmlns:a16="http://schemas.microsoft.com/office/drawing/2014/main" id="{20D0D542-E9B0-6DA1-2C6E-5EDFA3785896}"/>
                  </a:ext>
                </a:extLst>
              </p:cNvPr>
              <p:cNvSpPr/>
              <p:nvPr/>
            </p:nvSpPr>
            <p:spPr>
              <a:xfrm>
                <a:off x="5389407" y="5524004"/>
                <a:ext cx="2116" cy="308"/>
              </a:xfrm>
              <a:custGeom>
                <a:avLst/>
                <a:gdLst/>
                <a:ahLst/>
                <a:cxnLst/>
                <a:rect l="l" t="t" r="r" b="b"/>
                <a:pathLst>
                  <a:path w="46" h="6" extrusionOk="0">
                    <a:moveTo>
                      <a:pt x="45" y="0"/>
                    </a:moveTo>
                    <a:lnTo>
                      <a:pt x="45" y="0"/>
                    </a:lnTo>
                    <a:cubicBezTo>
                      <a:pt x="31" y="2"/>
                      <a:pt x="17" y="3"/>
                      <a:pt x="1" y="4"/>
                    </a:cubicBezTo>
                    <a:lnTo>
                      <a:pt x="1" y="6"/>
                    </a:lnTo>
                    <a:cubicBezTo>
                      <a:pt x="17" y="4"/>
                      <a:pt x="31" y="3"/>
                      <a:pt x="45" y="0"/>
                    </a:cubicBezTo>
                    <a:close/>
                  </a:path>
                </a:pathLst>
              </a:custGeom>
              <a:solidFill>
                <a:srgbClr val="F7A0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6" name="Google Shape;1536;p37">
                <a:extLst>
                  <a:ext uri="{FF2B5EF4-FFF2-40B4-BE49-F238E27FC236}">
                    <a16:creationId xmlns:a16="http://schemas.microsoft.com/office/drawing/2014/main" id="{8FE8B975-41EB-9050-78F7-FD6EEC2DA075}"/>
                  </a:ext>
                </a:extLst>
              </p:cNvPr>
              <p:cNvSpPr/>
              <p:nvPr/>
            </p:nvSpPr>
            <p:spPr>
              <a:xfrm>
                <a:off x="4391476" y="4355667"/>
                <a:ext cx="893001" cy="142041"/>
              </a:xfrm>
              <a:custGeom>
                <a:avLst/>
                <a:gdLst/>
                <a:ahLst/>
                <a:cxnLst/>
                <a:rect l="l" t="t" r="r" b="b"/>
                <a:pathLst>
                  <a:path w="19412" h="2766" extrusionOk="0">
                    <a:moveTo>
                      <a:pt x="6784" y="1"/>
                    </a:moveTo>
                    <a:cubicBezTo>
                      <a:pt x="4964" y="1"/>
                      <a:pt x="3064" y="150"/>
                      <a:pt x="1167" y="528"/>
                    </a:cubicBezTo>
                    <a:lnTo>
                      <a:pt x="3156" y="847"/>
                    </a:lnTo>
                    <a:cubicBezTo>
                      <a:pt x="3156" y="847"/>
                      <a:pt x="3150" y="847"/>
                      <a:pt x="3140" y="847"/>
                    </a:cubicBezTo>
                    <a:cubicBezTo>
                      <a:pt x="2959" y="847"/>
                      <a:pt x="1250" y="881"/>
                      <a:pt x="1" y="2128"/>
                    </a:cubicBezTo>
                    <a:lnTo>
                      <a:pt x="15793" y="2766"/>
                    </a:lnTo>
                    <a:lnTo>
                      <a:pt x="19412" y="2142"/>
                    </a:lnTo>
                    <a:cubicBezTo>
                      <a:pt x="19412" y="2142"/>
                      <a:pt x="13675" y="1"/>
                      <a:pt x="6784" y="1"/>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7" name="Google Shape;1537;p37">
                <a:extLst>
                  <a:ext uri="{FF2B5EF4-FFF2-40B4-BE49-F238E27FC236}">
                    <a16:creationId xmlns:a16="http://schemas.microsoft.com/office/drawing/2014/main" id="{FC6389E0-65D1-4DE4-1247-F4D0497549FB}"/>
                  </a:ext>
                </a:extLst>
              </p:cNvPr>
              <p:cNvSpPr/>
              <p:nvPr/>
            </p:nvSpPr>
            <p:spPr>
              <a:xfrm>
                <a:off x="4342529" y="4480656"/>
                <a:ext cx="927042" cy="1035164"/>
              </a:xfrm>
              <a:custGeom>
                <a:avLst/>
                <a:gdLst/>
                <a:ahLst/>
                <a:cxnLst/>
                <a:rect l="l" t="t" r="r" b="b"/>
                <a:pathLst>
                  <a:path w="20152" h="20158" extrusionOk="0">
                    <a:moveTo>
                      <a:pt x="1" y="1"/>
                    </a:moveTo>
                    <a:lnTo>
                      <a:pt x="4443" y="18686"/>
                    </a:lnTo>
                    <a:lnTo>
                      <a:pt x="20151" y="20157"/>
                    </a:lnTo>
                    <a:lnTo>
                      <a:pt x="20151" y="20157"/>
                    </a:lnTo>
                    <a:lnTo>
                      <a:pt x="16838" y="811"/>
                    </a:lnTo>
                    <a:lnTo>
                      <a:pt x="16804" y="611"/>
                    </a:lnTo>
                    <a:lnTo>
                      <a:pt x="1" y="1"/>
                    </a:ln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8" name="Google Shape;1538;p37">
                <a:extLst>
                  <a:ext uri="{FF2B5EF4-FFF2-40B4-BE49-F238E27FC236}">
                    <a16:creationId xmlns:a16="http://schemas.microsoft.com/office/drawing/2014/main" id="{73BFB0E0-A842-F92E-1712-FA1D3FF76A77}"/>
                  </a:ext>
                </a:extLst>
              </p:cNvPr>
              <p:cNvSpPr/>
              <p:nvPr/>
            </p:nvSpPr>
            <p:spPr>
              <a:xfrm>
                <a:off x="5115554" y="4512031"/>
                <a:ext cx="154016" cy="1003787"/>
              </a:xfrm>
              <a:custGeom>
                <a:avLst/>
                <a:gdLst/>
                <a:ahLst/>
                <a:cxnLst/>
                <a:rect l="l" t="t" r="r" b="b"/>
                <a:pathLst>
                  <a:path w="3348" h="19547" extrusionOk="0">
                    <a:moveTo>
                      <a:pt x="0" y="0"/>
                    </a:moveTo>
                    <a:lnTo>
                      <a:pt x="2239" y="19442"/>
                    </a:lnTo>
                    <a:lnTo>
                      <a:pt x="3347" y="19546"/>
                    </a:lnTo>
                    <a:lnTo>
                      <a:pt x="0" y="0"/>
                    </a:ln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9" name="Google Shape;1539;p37">
                <a:extLst>
                  <a:ext uri="{FF2B5EF4-FFF2-40B4-BE49-F238E27FC236}">
                    <a16:creationId xmlns:a16="http://schemas.microsoft.com/office/drawing/2014/main" id="{58818F36-7D79-064E-A14E-AD026ED69DEC}"/>
                  </a:ext>
                </a:extLst>
              </p:cNvPr>
              <p:cNvSpPr/>
              <p:nvPr/>
            </p:nvSpPr>
            <p:spPr>
              <a:xfrm>
                <a:off x="4546780" y="4385143"/>
                <a:ext cx="659814" cy="90586"/>
              </a:xfrm>
              <a:custGeom>
                <a:avLst/>
                <a:gdLst/>
                <a:ahLst/>
                <a:cxnLst/>
                <a:rect l="l" t="t" r="r" b="b"/>
                <a:pathLst>
                  <a:path w="14343" h="1764" extrusionOk="0">
                    <a:moveTo>
                      <a:pt x="3036" y="0"/>
                    </a:moveTo>
                    <a:cubicBezTo>
                      <a:pt x="432" y="0"/>
                      <a:pt x="0" y="272"/>
                      <a:pt x="0" y="272"/>
                    </a:cubicBezTo>
                    <a:cubicBezTo>
                      <a:pt x="0" y="272"/>
                      <a:pt x="107" y="271"/>
                      <a:pt x="305" y="271"/>
                    </a:cubicBezTo>
                    <a:cubicBezTo>
                      <a:pt x="1898" y="271"/>
                      <a:pt x="9381" y="349"/>
                      <a:pt x="14342" y="1763"/>
                    </a:cubicBezTo>
                    <a:cubicBezTo>
                      <a:pt x="14342" y="1763"/>
                      <a:pt x="12726" y="490"/>
                      <a:pt x="6762" y="131"/>
                    </a:cubicBezTo>
                    <a:cubicBezTo>
                      <a:pt x="5186" y="35"/>
                      <a:pt x="3971" y="0"/>
                      <a:pt x="3036" y="0"/>
                    </a:cubicBezTo>
                    <a:close/>
                  </a:path>
                </a:pathLst>
              </a:custGeom>
              <a:solidFill>
                <a:srgbClr val="FED9B3">
                  <a:alpha val="8354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0" name="Google Shape;1540;p37">
                <a:extLst>
                  <a:ext uri="{FF2B5EF4-FFF2-40B4-BE49-F238E27FC236}">
                    <a16:creationId xmlns:a16="http://schemas.microsoft.com/office/drawing/2014/main" id="{93180CB2-EF2A-7E20-0CF3-055BA5D4E53F}"/>
                  </a:ext>
                </a:extLst>
              </p:cNvPr>
              <p:cNvSpPr/>
              <p:nvPr/>
            </p:nvSpPr>
            <p:spPr>
              <a:xfrm>
                <a:off x="4391476" y="4410202"/>
                <a:ext cx="795843" cy="87505"/>
              </a:xfrm>
              <a:custGeom>
                <a:avLst/>
                <a:gdLst/>
                <a:ahLst/>
                <a:cxnLst/>
                <a:rect l="l" t="t" r="r" b="b"/>
                <a:pathLst>
                  <a:path w="17300" h="1704" extrusionOk="0">
                    <a:moveTo>
                      <a:pt x="2398" y="1"/>
                    </a:moveTo>
                    <a:cubicBezTo>
                      <a:pt x="2204" y="1"/>
                      <a:pt x="2011" y="2"/>
                      <a:pt x="1816" y="4"/>
                    </a:cubicBezTo>
                    <a:cubicBezTo>
                      <a:pt x="1816" y="4"/>
                      <a:pt x="7583" y="92"/>
                      <a:pt x="12627" y="1139"/>
                    </a:cubicBezTo>
                    <a:cubicBezTo>
                      <a:pt x="12627" y="1139"/>
                      <a:pt x="8524" y="660"/>
                      <a:pt x="4703" y="660"/>
                    </a:cubicBezTo>
                    <a:cubicBezTo>
                      <a:pt x="2929" y="660"/>
                      <a:pt x="1214" y="764"/>
                      <a:pt x="1" y="1066"/>
                    </a:cubicBezTo>
                    <a:lnTo>
                      <a:pt x="15793" y="1704"/>
                    </a:lnTo>
                    <a:cubicBezTo>
                      <a:pt x="15793" y="1704"/>
                      <a:pt x="16574" y="1491"/>
                      <a:pt x="17300" y="1375"/>
                    </a:cubicBezTo>
                    <a:cubicBezTo>
                      <a:pt x="17300" y="1375"/>
                      <a:pt x="10086" y="1"/>
                      <a:pt x="2398" y="1"/>
                    </a:cubicBezTo>
                    <a:close/>
                  </a:path>
                </a:pathLst>
              </a:custGeom>
              <a:solidFill>
                <a:srgbClr val="FED9B3">
                  <a:alpha val="8354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1" name="Google Shape;1541;p37">
                <a:extLst>
                  <a:ext uri="{FF2B5EF4-FFF2-40B4-BE49-F238E27FC236}">
                    <a16:creationId xmlns:a16="http://schemas.microsoft.com/office/drawing/2014/main" id="{C2182EDD-14B2-E822-C16A-060C46CA46AE}"/>
                  </a:ext>
                </a:extLst>
              </p:cNvPr>
              <p:cNvSpPr/>
              <p:nvPr/>
            </p:nvSpPr>
            <p:spPr>
              <a:xfrm>
                <a:off x="4343620" y="4480656"/>
                <a:ext cx="927042" cy="1035164"/>
              </a:xfrm>
              <a:custGeom>
                <a:avLst/>
                <a:gdLst/>
                <a:ahLst/>
                <a:cxnLst/>
                <a:rect l="l" t="t" r="r" b="b"/>
                <a:pathLst>
                  <a:path w="20152" h="20158" extrusionOk="0">
                    <a:moveTo>
                      <a:pt x="1" y="1"/>
                    </a:moveTo>
                    <a:cubicBezTo>
                      <a:pt x="1" y="1"/>
                      <a:pt x="17" y="73"/>
                      <a:pt x="50" y="207"/>
                    </a:cubicBezTo>
                    <a:lnTo>
                      <a:pt x="50" y="207"/>
                    </a:lnTo>
                    <a:lnTo>
                      <a:pt x="1" y="1"/>
                    </a:lnTo>
                    <a:close/>
                    <a:moveTo>
                      <a:pt x="50" y="207"/>
                    </a:moveTo>
                    <a:lnTo>
                      <a:pt x="4443" y="18686"/>
                    </a:lnTo>
                    <a:lnTo>
                      <a:pt x="20151" y="20157"/>
                    </a:lnTo>
                    <a:lnTo>
                      <a:pt x="16804" y="611"/>
                    </a:lnTo>
                    <a:lnTo>
                      <a:pt x="16804" y="611"/>
                    </a:lnTo>
                    <a:cubicBezTo>
                      <a:pt x="16804" y="612"/>
                      <a:pt x="17489" y="16949"/>
                      <a:pt x="11012" y="16949"/>
                    </a:cubicBezTo>
                    <a:cubicBezTo>
                      <a:pt x="10881" y="16949"/>
                      <a:pt x="10748" y="16942"/>
                      <a:pt x="10611" y="16928"/>
                    </a:cubicBezTo>
                    <a:cubicBezTo>
                      <a:pt x="4165" y="16287"/>
                      <a:pt x="509" y="2095"/>
                      <a:pt x="50" y="207"/>
                    </a:cubicBezTo>
                    <a:close/>
                  </a:path>
                </a:pathLst>
              </a:custGeom>
              <a:solidFill>
                <a:srgbClr val="26958F">
                  <a:alpha val="829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2" name="Google Shape;1542;p37">
                <a:extLst>
                  <a:ext uri="{FF2B5EF4-FFF2-40B4-BE49-F238E27FC236}">
                    <a16:creationId xmlns:a16="http://schemas.microsoft.com/office/drawing/2014/main" id="{368843A5-8274-58EA-4923-3569B18682AB}"/>
                  </a:ext>
                </a:extLst>
              </p:cNvPr>
              <p:cNvSpPr/>
              <p:nvPr/>
            </p:nvSpPr>
            <p:spPr>
              <a:xfrm>
                <a:off x="5280335" y="4172499"/>
                <a:ext cx="869447" cy="293736"/>
              </a:xfrm>
              <a:custGeom>
                <a:avLst/>
                <a:gdLst/>
                <a:ahLst/>
                <a:cxnLst/>
                <a:rect l="l" t="t" r="r" b="b"/>
                <a:pathLst>
                  <a:path w="18900" h="5720" extrusionOk="0">
                    <a:moveTo>
                      <a:pt x="17401" y="1"/>
                    </a:moveTo>
                    <a:cubicBezTo>
                      <a:pt x="8150" y="304"/>
                      <a:pt x="0" y="5720"/>
                      <a:pt x="0" y="5720"/>
                    </a:cubicBezTo>
                    <a:lnTo>
                      <a:pt x="3666" y="5505"/>
                    </a:lnTo>
                    <a:lnTo>
                      <a:pt x="18900" y="1293"/>
                    </a:lnTo>
                    <a:cubicBezTo>
                      <a:pt x="18073" y="782"/>
                      <a:pt x="17196" y="660"/>
                      <a:pt x="16544" y="660"/>
                    </a:cubicBezTo>
                    <a:cubicBezTo>
                      <a:pt x="15944" y="660"/>
                      <a:pt x="15536" y="763"/>
                      <a:pt x="15536" y="763"/>
                    </a:cubicBezTo>
                    <a:lnTo>
                      <a:pt x="17401" y="1"/>
                    </a:ln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3" name="Google Shape;1543;p37">
                <a:extLst>
                  <a:ext uri="{FF2B5EF4-FFF2-40B4-BE49-F238E27FC236}">
                    <a16:creationId xmlns:a16="http://schemas.microsoft.com/office/drawing/2014/main" id="{46B60109-7757-58DE-DA1C-2991CD8D7BE2}"/>
                  </a:ext>
                </a:extLst>
              </p:cNvPr>
              <p:cNvSpPr/>
              <p:nvPr/>
            </p:nvSpPr>
            <p:spPr>
              <a:xfrm>
                <a:off x="5117992" y="4454415"/>
                <a:ext cx="330988" cy="74769"/>
              </a:xfrm>
              <a:custGeom>
                <a:avLst/>
                <a:gdLst/>
                <a:ahLst/>
                <a:cxnLst/>
                <a:rect l="l" t="t" r="r" b="b"/>
                <a:pathLst>
                  <a:path w="7195" h="1456" extrusionOk="0">
                    <a:moveTo>
                      <a:pt x="6721" y="1"/>
                    </a:moveTo>
                    <a:cubicBezTo>
                      <a:pt x="6205" y="1"/>
                      <a:pt x="5229" y="36"/>
                      <a:pt x="3619" y="219"/>
                    </a:cubicBezTo>
                    <a:lnTo>
                      <a:pt x="3529" y="230"/>
                    </a:lnTo>
                    <a:cubicBezTo>
                      <a:pt x="887" y="539"/>
                      <a:pt x="0" y="843"/>
                      <a:pt x="0" y="843"/>
                    </a:cubicBezTo>
                    <a:cubicBezTo>
                      <a:pt x="956" y="1330"/>
                      <a:pt x="1865" y="1456"/>
                      <a:pt x="2549" y="1456"/>
                    </a:cubicBezTo>
                    <a:cubicBezTo>
                      <a:pt x="3144" y="1456"/>
                      <a:pt x="3568" y="1360"/>
                      <a:pt x="3701" y="1326"/>
                    </a:cubicBezTo>
                    <a:cubicBezTo>
                      <a:pt x="3718" y="1326"/>
                      <a:pt x="3739" y="1327"/>
                      <a:pt x="3764" y="1327"/>
                    </a:cubicBezTo>
                    <a:cubicBezTo>
                      <a:pt x="4185" y="1327"/>
                      <a:pt x="5749" y="1235"/>
                      <a:pt x="7193" y="15"/>
                    </a:cubicBezTo>
                    <a:lnTo>
                      <a:pt x="7195" y="15"/>
                    </a:lnTo>
                    <a:cubicBezTo>
                      <a:pt x="7195" y="15"/>
                      <a:pt x="7052" y="1"/>
                      <a:pt x="6721" y="1"/>
                    </a:cubicBez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4" name="Google Shape;1544;p37">
                <a:extLst>
                  <a:ext uri="{FF2B5EF4-FFF2-40B4-BE49-F238E27FC236}">
                    <a16:creationId xmlns:a16="http://schemas.microsoft.com/office/drawing/2014/main" id="{471B1E91-36DE-C353-E101-295C3CC883B9}"/>
                  </a:ext>
                </a:extLst>
              </p:cNvPr>
              <p:cNvSpPr/>
              <p:nvPr/>
            </p:nvSpPr>
            <p:spPr>
              <a:xfrm>
                <a:off x="5454178" y="4241822"/>
                <a:ext cx="746437" cy="1243244"/>
              </a:xfrm>
              <a:custGeom>
                <a:avLst/>
                <a:gdLst/>
                <a:ahLst/>
                <a:cxnLst/>
                <a:rect l="l" t="t" r="r" b="b"/>
                <a:pathLst>
                  <a:path w="16226" h="24210" extrusionOk="0">
                    <a:moveTo>
                      <a:pt x="16226" y="0"/>
                    </a:moveTo>
                    <a:lnTo>
                      <a:pt x="1" y="4414"/>
                    </a:lnTo>
                    <a:lnTo>
                      <a:pt x="14" y="4617"/>
                    </a:lnTo>
                    <a:lnTo>
                      <a:pt x="1184" y="24210"/>
                    </a:lnTo>
                    <a:lnTo>
                      <a:pt x="16148" y="19206"/>
                    </a:lnTo>
                    <a:lnTo>
                      <a:pt x="16226" y="0"/>
                    </a:ln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5" name="Google Shape;1545;p37">
                <a:extLst>
                  <a:ext uri="{FF2B5EF4-FFF2-40B4-BE49-F238E27FC236}">
                    <a16:creationId xmlns:a16="http://schemas.microsoft.com/office/drawing/2014/main" id="{A98FA4FE-F8D8-1026-AB6A-3A767F3056AC}"/>
                  </a:ext>
                </a:extLst>
              </p:cNvPr>
              <p:cNvSpPr/>
              <p:nvPr/>
            </p:nvSpPr>
            <p:spPr>
              <a:xfrm>
                <a:off x="4342483" y="4234171"/>
                <a:ext cx="1858133" cy="299385"/>
              </a:xfrm>
              <a:custGeom>
                <a:avLst/>
                <a:gdLst/>
                <a:ahLst/>
                <a:cxnLst/>
                <a:rect l="l" t="t" r="r" b="b"/>
                <a:pathLst>
                  <a:path w="40392" h="5830" extrusionOk="0">
                    <a:moveTo>
                      <a:pt x="40392" y="149"/>
                    </a:moveTo>
                    <a:lnTo>
                      <a:pt x="40389" y="150"/>
                    </a:lnTo>
                    <a:lnTo>
                      <a:pt x="40389" y="150"/>
                    </a:lnTo>
                    <a:lnTo>
                      <a:pt x="40392" y="151"/>
                    </a:lnTo>
                    <a:lnTo>
                      <a:pt x="40392" y="149"/>
                    </a:lnTo>
                    <a:close/>
                    <a:moveTo>
                      <a:pt x="39619" y="0"/>
                    </a:moveTo>
                    <a:lnTo>
                      <a:pt x="24051" y="4304"/>
                    </a:lnTo>
                    <a:cubicBezTo>
                      <a:pt x="24051" y="4304"/>
                      <a:pt x="22821" y="5336"/>
                      <a:pt x="20560" y="5608"/>
                    </a:cubicBezTo>
                    <a:lnTo>
                      <a:pt x="20555" y="5610"/>
                    </a:lnTo>
                    <a:cubicBezTo>
                      <a:pt x="20224" y="5646"/>
                      <a:pt x="19911" y="5662"/>
                      <a:pt x="19617" y="5662"/>
                    </a:cubicBezTo>
                    <a:cubicBezTo>
                      <a:pt x="17902" y="5662"/>
                      <a:pt x="16858" y="5133"/>
                      <a:pt x="16858" y="5133"/>
                    </a:cubicBezTo>
                    <a:lnTo>
                      <a:pt x="719" y="4480"/>
                    </a:lnTo>
                    <a:lnTo>
                      <a:pt x="1" y="4802"/>
                    </a:lnTo>
                    <a:lnTo>
                      <a:pt x="16805" y="5411"/>
                    </a:lnTo>
                    <a:cubicBezTo>
                      <a:pt x="17039" y="5511"/>
                      <a:pt x="17326" y="5590"/>
                      <a:pt x="17640" y="5650"/>
                    </a:cubicBezTo>
                    <a:cubicBezTo>
                      <a:pt x="18359" y="5787"/>
                      <a:pt x="19208" y="5829"/>
                      <a:pt x="19824" y="5829"/>
                    </a:cubicBezTo>
                    <a:cubicBezTo>
                      <a:pt x="20137" y="5829"/>
                      <a:pt x="20390" y="5818"/>
                      <a:pt x="20534" y="5803"/>
                    </a:cubicBezTo>
                    <a:lnTo>
                      <a:pt x="20535" y="5803"/>
                    </a:lnTo>
                    <a:cubicBezTo>
                      <a:pt x="20548" y="5802"/>
                      <a:pt x="20563" y="5799"/>
                      <a:pt x="20578" y="5798"/>
                    </a:cubicBezTo>
                    <a:cubicBezTo>
                      <a:pt x="20591" y="5797"/>
                      <a:pt x="20608" y="5796"/>
                      <a:pt x="20624" y="5793"/>
                    </a:cubicBezTo>
                    <a:cubicBezTo>
                      <a:pt x="21051" y="5738"/>
                      <a:pt x="22399" y="5433"/>
                      <a:pt x="23408" y="4985"/>
                    </a:cubicBezTo>
                    <a:cubicBezTo>
                      <a:pt x="23699" y="4855"/>
                      <a:pt x="23962" y="4714"/>
                      <a:pt x="24167" y="4564"/>
                    </a:cubicBezTo>
                    <a:lnTo>
                      <a:pt x="40389" y="150"/>
                    </a:lnTo>
                    <a:lnTo>
                      <a:pt x="40389" y="150"/>
                    </a:lnTo>
                    <a:lnTo>
                      <a:pt x="39619" y="0"/>
                    </a:ln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6" name="Google Shape;1546;p37">
                <a:extLst>
                  <a:ext uri="{FF2B5EF4-FFF2-40B4-BE49-F238E27FC236}">
                    <a16:creationId xmlns:a16="http://schemas.microsoft.com/office/drawing/2014/main" id="{B81BE1AA-7F5F-71B5-C603-01E9200BA5B8}"/>
                  </a:ext>
                </a:extLst>
              </p:cNvPr>
              <p:cNvSpPr/>
              <p:nvPr/>
            </p:nvSpPr>
            <p:spPr>
              <a:xfrm>
                <a:off x="5454178" y="4468434"/>
                <a:ext cx="103092" cy="1016625"/>
              </a:xfrm>
              <a:custGeom>
                <a:avLst/>
                <a:gdLst/>
                <a:ahLst/>
                <a:cxnLst/>
                <a:rect l="l" t="t" r="r" b="b"/>
                <a:pathLst>
                  <a:path w="2241" h="19797" extrusionOk="0">
                    <a:moveTo>
                      <a:pt x="1" y="1"/>
                    </a:moveTo>
                    <a:lnTo>
                      <a:pt x="1184" y="19797"/>
                    </a:lnTo>
                    <a:lnTo>
                      <a:pt x="2240" y="19443"/>
                    </a:lnTo>
                    <a:lnTo>
                      <a:pt x="1" y="1"/>
                    </a:ln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7" name="Google Shape;1547;p37">
                <a:extLst>
                  <a:ext uri="{FF2B5EF4-FFF2-40B4-BE49-F238E27FC236}">
                    <a16:creationId xmlns:a16="http://schemas.microsoft.com/office/drawing/2014/main" id="{755BAFFE-8CDB-F538-8ACA-6E3FA8886482}"/>
                  </a:ext>
                </a:extLst>
              </p:cNvPr>
              <p:cNvSpPr/>
              <p:nvPr/>
            </p:nvSpPr>
            <p:spPr>
              <a:xfrm>
                <a:off x="5358171" y="4213117"/>
                <a:ext cx="626968" cy="243103"/>
              </a:xfrm>
              <a:custGeom>
                <a:avLst/>
                <a:gdLst/>
                <a:ahLst/>
                <a:cxnLst/>
                <a:rect l="l" t="t" r="r" b="b"/>
                <a:pathLst>
                  <a:path w="13629" h="4734" extrusionOk="0">
                    <a:moveTo>
                      <a:pt x="13367" y="0"/>
                    </a:moveTo>
                    <a:cubicBezTo>
                      <a:pt x="12816" y="0"/>
                      <a:pt x="11219" y="166"/>
                      <a:pt x="7010" y="1421"/>
                    </a:cubicBezTo>
                    <a:cubicBezTo>
                      <a:pt x="1284" y="3127"/>
                      <a:pt x="1" y="4734"/>
                      <a:pt x="1" y="4734"/>
                    </a:cubicBezTo>
                    <a:cubicBezTo>
                      <a:pt x="5071" y="1918"/>
                      <a:pt x="13628" y="22"/>
                      <a:pt x="13628" y="22"/>
                    </a:cubicBezTo>
                    <a:cubicBezTo>
                      <a:pt x="13628" y="22"/>
                      <a:pt x="13565" y="0"/>
                      <a:pt x="13367" y="0"/>
                    </a:cubicBezTo>
                    <a:close/>
                  </a:path>
                </a:pathLst>
              </a:custGeom>
              <a:solidFill>
                <a:srgbClr val="FED9B3">
                  <a:alpha val="8354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8" name="Google Shape;1548;p37">
                <a:extLst>
                  <a:ext uri="{FF2B5EF4-FFF2-40B4-BE49-F238E27FC236}">
                    <a16:creationId xmlns:a16="http://schemas.microsoft.com/office/drawing/2014/main" id="{118EC8CA-AEBB-47B9-7A42-B480A14E8931}"/>
                  </a:ext>
                </a:extLst>
              </p:cNvPr>
              <p:cNvSpPr/>
              <p:nvPr/>
            </p:nvSpPr>
            <p:spPr>
              <a:xfrm>
                <a:off x="5377998" y="4206955"/>
                <a:ext cx="771784" cy="249419"/>
              </a:xfrm>
              <a:custGeom>
                <a:avLst/>
                <a:gdLst/>
                <a:ahLst/>
                <a:cxnLst/>
                <a:rect l="l" t="t" r="r" b="b"/>
                <a:pathLst>
                  <a:path w="16777" h="4857" extrusionOk="0">
                    <a:moveTo>
                      <a:pt x="14767" y="0"/>
                    </a:moveTo>
                    <a:lnTo>
                      <a:pt x="14767" y="0"/>
                    </a:lnTo>
                    <a:cubicBezTo>
                      <a:pt x="7055" y="1726"/>
                      <a:pt x="1" y="4857"/>
                      <a:pt x="1" y="4857"/>
                    </a:cubicBezTo>
                    <a:cubicBezTo>
                      <a:pt x="346" y="4831"/>
                      <a:pt x="708" y="4825"/>
                      <a:pt x="995" y="4825"/>
                    </a:cubicBezTo>
                    <a:cubicBezTo>
                      <a:pt x="1316" y="4825"/>
                      <a:pt x="1543" y="4833"/>
                      <a:pt x="1543" y="4833"/>
                    </a:cubicBezTo>
                    <a:lnTo>
                      <a:pt x="16777" y="622"/>
                    </a:lnTo>
                    <a:cubicBezTo>
                      <a:pt x="16739" y="622"/>
                      <a:pt x="16700" y="621"/>
                      <a:pt x="16661" y="621"/>
                    </a:cubicBezTo>
                    <a:cubicBezTo>
                      <a:pt x="12675" y="621"/>
                      <a:pt x="4497" y="3563"/>
                      <a:pt x="4497" y="3563"/>
                    </a:cubicBezTo>
                    <a:cubicBezTo>
                      <a:pt x="9170" y="1398"/>
                      <a:pt x="14767" y="0"/>
                      <a:pt x="14767" y="0"/>
                    </a:cubicBezTo>
                    <a:close/>
                  </a:path>
                </a:pathLst>
              </a:custGeom>
              <a:solidFill>
                <a:srgbClr val="FED9B3">
                  <a:alpha val="8354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9" name="Google Shape;1549;p37">
                <a:extLst>
                  <a:ext uri="{FF2B5EF4-FFF2-40B4-BE49-F238E27FC236}">
                    <a16:creationId xmlns:a16="http://schemas.microsoft.com/office/drawing/2014/main" id="{6770AD7C-8544-7E15-8DA0-199E804C73EE}"/>
                  </a:ext>
                </a:extLst>
              </p:cNvPr>
              <p:cNvSpPr/>
              <p:nvPr/>
            </p:nvSpPr>
            <p:spPr>
              <a:xfrm>
                <a:off x="5451606" y="4241822"/>
                <a:ext cx="746483" cy="1243244"/>
              </a:xfrm>
              <a:custGeom>
                <a:avLst/>
                <a:gdLst/>
                <a:ahLst/>
                <a:cxnLst/>
                <a:rect l="l" t="t" r="r" b="b"/>
                <a:pathLst>
                  <a:path w="16227" h="24210" extrusionOk="0">
                    <a:moveTo>
                      <a:pt x="16226" y="0"/>
                    </a:moveTo>
                    <a:lnTo>
                      <a:pt x="16225" y="212"/>
                    </a:lnTo>
                    <a:lnTo>
                      <a:pt x="16225" y="212"/>
                    </a:lnTo>
                    <a:cubicBezTo>
                      <a:pt x="16226" y="74"/>
                      <a:pt x="16226" y="1"/>
                      <a:pt x="16226" y="0"/>
                    </a:cubicBezTo>
                    <a:close/>
                    <a:moveTo>
                      <a:pt x="16225" y="212"/>
                    </a:moveTo>
                    <a:cubicBezTo>
                      <a:pt x="16208" y="2148"/>
                      <a:pt x="15873" y="16807"/>
                      <a:pt x="9741" y="18896"/>
                    </a:cubicBezTo>
                    <a:cubicBezTo>
                      <a:pt x="9329" y="19036"/>
                      <a:pt x="8930" y="19102"/>
                      <a:pt x="8545" y="19102"/>
                    </a:cubicBezTo>
                    <a:cubicBezTo>
                      <a:pt x="2786" y="19102"/>
                      <a:pt x="1" y="4415"/>
                      <a:pt x="1" y="4414"/>
                    </a:cubicBezTo>
                    <a:lnTo>
                      <a:pt x="1" y="4414"/>
                    </a:lnTo>
                    <a:lnTo>
                      <a:pt x="1184" y="24210"/>
                    </a:lnTo>
                    <a:lnTo>
                      <a:pt x="16147" y="19206"/>
                    </a:lnTo>
                    <a:lnTo>
                      <a:pt x="16225" y="212"/>
                    </a:lnTo>
                    <a:close/>
                  </a:path>
                </a:pathLst>
              </a:custGeom>
              <a:solidFill>
                <a:srgbClr val="26958F">
                  <a:alpha val="829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0" name="Google Shape;1550;p37">
                <a:extLst>
                  <a:ext uri="{FF2B5EF4-FFF2-40B4-BE49-F238E27FC236}">
                    <a16:creationId xmlns:a16="http://schemas.microsoft.com/office/drawing/2014/main" id="{9F070725-4808-16F7-5EC2-4021D0A0FDDA}"/>
                  </a:ext>
                </a:extLst>
              </p:cNvPr>
              <p:cNvSpPr/>
              <p:nvPr/>
            </p:nvSpPr>
            <p:spPr>
              <a:xfrm>
                <a:off x="5799795" y="4349865"/>
                <a:ext cx="332506" cy="378365"/>
              </a:xfrm>
              <a:custGeom>
                <a:avLst/>
                <a:gdLst/>
                <a:ahLst/>
                <a:cxnLst/>
                <a:rect l="l" t="t" r="r" b="b"/>
                <a:pathLst>
                  <a:path w="7228" h="7368" extrusionOk="0">
                    <a:moveTo>
                      <a:pt x="7186" y="1"/>
                    </a:moveTo>
                    <a:lnTo>
                      <a:pt x="6827" y="99"/>
                    </a:lnTo>
                    <a:cubicBezTo>
                      <a:pt x="6737" y="124"/>
                      <a:pt x="6647" y="149"/>
                      <a:pt x="6557" y="173"/>
                    </a:cubicBezTo>
                    <a:cubicBezTo>
                      <a:pt x="4345" y="788"/>
                      <a:pt x="2146" y="1449"/>
                      <a:pt x="0" y="2267"/>
                    </a:cubicBezTo>
                    <a:cubicBezTo>
                      <a:pt x="1769" y="1968"/>
                      <a:pt x="3512" y="1555"/>
                      <a:pt x="5250" y="1115"/>
                    </a:cubicBezTo>
                    <a:cubicBezTo>
                      <a:pt x="5707" y="997"/>
                      <a:pt x="6166" y="877"/>
                      <a:pt x="6623" y="754"/>
                    </a:cubicBezTo>
                    <a:cubicBezTo>
                      <a:pt x="6678" y="2963"/>
                      <a:pt x="6776" y="5173"/>
                      <a:pt x="7034" y="7368"/>
                    </a:cubicBezTo>
                    <a:cubicBezTo>
                      <a:pt x="7218" y="5040"/>
                      <a:pt x="7227" y="2705"/>
                      <a:pt x="7192" y="372"/>
                    </a:cubicBezTo>
                    <a:lnTo>
                      <a:pt x="7186" y="1"/>
                    </a:ln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1" name="Google Shape;1551;p37">
                <a:extLst>
                  <a:ext uri="{FF2B5EF4-FFF2-40B4-BE49-F238E27FC236}">
                    <a16:creationId xmlns:a16="http://schemas.microsoft.com/office/drawing/2014/main" id="{4755EC49-5BA8-F4DF-15D7-92D4CBB7A24E}"/>
                  </a:ext>
                </a:extLst>
              </p:cNvPr>
              <p:cNvSpPr/>
              <p:nvPr/>
            </p:nvSpPr>
            <p:spPr>
              <a:xfrm>
                <a:off x="4454821" y="4596914"/>
                <a:ext cx="93385" cy="437267"/>
              </a:xfrm>
              <a:custGeom>
                <a:avLst/>
                <a:gdLst/>
                <a:ahLst/>
                <a:cxnLst/>
                <a:rect l="l" t="t" r="r" b="b"/>
                <a:pathLst>
                  <a:path w="2030" h="8515" extrusionOk="0">
                    <a:moveTo>
                      <a:pt x="0" y="0"/>
                    </a:moveTo>
                    <a:lnTo>
                      <a:pt x="0" y="0"/>
                    </a:lnTo>
                    <a:cubicBezTo>
                      <a:pt x="115" y="1467"/>
                      <a:pt x="402" y="2899"/>
                      <a:pt x="733" y="4324"/>
                    </a:cubicBezTo>
                    <a:cubicBezTo>
                      <a:pt x="1079" y="5747"/>
                      <a:pt x="1468" y="7155"/>
                      <a:pt x="2029" y="8514"/>
                    </a:cubicBezTo>
                    <a:cubicBezTo>
                      <a:pt x="1916" y="7047"/>
                      <a:pt x="1629" y="5617"/>
                      <a:pt x="1297" y="4191"/>
                    </a:cubicBezTo>
                    <a:cubicBezTo>
                      <a:pt x="949" y="2768"/>
                      <a:pt x="560" y="1362"/>
                      <a:pt x="0"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2" name="Google Shape;1552;p37">
                <a:extLst>
                  <a:ext uri="{FF2B5EF4-FFF2-40B4-BE49-F238E27FC236}">
                    <a16:creationId xmlns:a16="http://schemas.microsoft.com/office/drawing/2014/main" id="{FFAD4C76-E2E8-EB5F-2254-075258EE010E}"/>
                  </a:ext>
                </a:extLst>
              </p:cNvPr>
              <p:cNvSpPr/>
              <p:nvPr/>
            </p:nvSpPr>
            <p:spPr>
              <a:xfrm>
                <a:off x="5979342" y="4393256"/>
                <a:ext cx="332690" cy="487181"/>
              </a:xfrm>
              <a:custGeom>
                <a:avLst/>
                <a:gdLst/>
                <a:ahLst/>
                <a:cxnLst/>
                <a:rect l="l" t="t" r="r" b="b"/>
                <a:pathLst>
                  <a:path w="7232" h="9487" extrusionOk="0">
                    <a:moveTo>
                      <a:pt x="5299" y="0"/>
                    </a:moveTo>
                    <a:cubicBezTo>
                      <a:pt x="5125" y="0"/>
                      <a:pt x="4952" y="58"/>
                      <a:pt x="4805" y="165"/>
                    </a:cubicBezTo>
                    <a:cubicBezTo>
                      <a:pt x="4541" y="354"/>
                      <a:pt x="4422" y="657"/>
                      <a:pt x="4362" y="965"/>
                    </a:cubicBezTo>
                    <a:cubicBezTo>
                      <a:pt x="4261" y="1480"/>
                      <a:pt x="4270" y="2030"/>
                      <a:pt x="4358" y="2557"/>
                    </a:cubicBezTo>
                    <a:cubicBezTo>
                      <a:pt x="3973" y="2459"/>
                      <a:pt x="3570" y="2374"/>
                      <a:pt x="3176" y="2374"/>
                    </a:cubicBezTo>
                    <a:cubicBezTo>
                      <a:pt x="3151" y="2374"/>
                      <a:pt x="3127" y="2375"/>
                      <a:pt x="3102" y="2375"/>
                    </a:cubicBezTo>
                    <a:cubicBezTo>
                      <a:pt x="2720" y="2387"/>
                      <a:pt x="2328" y="2510"/>
                      <a:pt x="2054" y="2814"/>
                    </a:cubicBezTo>
                    <a:cubicBezTo>
                      <a:pt x="1827" y="3064"/>
                      <a:pt x="1715" y="3442"/>
                      <a:pt x="1791" y="3795"/>
                    </a:cubicBezTo>
                    <a:cubicBezTo>
                      <a:pt x="1685" y="3780"/>
                      <a:pt x="1578" y="3770"/>
                      <a:pt x="1472" y="3770"/>
                    </a:cubicBezTo>
                    <a:cubicBezTo>
                      <a:pt x="1439" y="3770"/>
                      <a:pt x="1406" y="3771"/>
                      <a:pt x="1373" y="3773"/>
                    </a:cubicBezTo>
                    <a:cubicBezTo>
                      <a:pt x="976" y="3795"/>
                      <a:pt x="568" y="3983"/>
                      <a:pt x="391" y="4399"/>
                    </a:cubicBezTo>
                    <a:cubicBezTo>
                      <a:pt x="268" y="4695"/>
                      <a:pt x="320" y="5076"/>
                      <a:pt x="534" y="5298"/>
                    </a:cubicBezTo>
                    <a:cubicBezTo>
                      <a:pt x="411" y="5346"/>
                      <a:pt x="300" y="5430"/>
                      <a:pt x="222" y="5548"/>
                    </a:cubicBezTo>
                    <a:cubicBezTo>
                      <a:pt x="0" y="5882"/>
                      <a:pt x="93" y="6336"/>
                      <a:pt x="376" y="6598"/>
                    </a:cubicBezTo>
                    <a:cubicBezTo>
                      <a:pt x="533" y="6741"/>
                      <a:pt x="717" y="6834"/>
                      <a:pt x="897" y="6930"/>
                    </a:cubicBezTo>
                    <a:cubicBezTo>
                      <a:pt x="1012" y="6994"/>
                      <a:pt x="1124" y="7056"/>
                      <a:pt x="1238" y="7117"/>
                    </a:cubicBezTo>
                    <a:cubicBezTo>
                      <a:pt x="1176" y="7154"/>
                      <a:pt x="1119" y="7202"/>
                      <a:pt x="1072" y="7264"/>
                    </a:cubicBezTo>
                    <a:cubicBezTo>
                      <a:pt x="733" y="7721"/>
                      <a:pt x="1047" y="8399"/>
                      <a:pt x="1440" y="8601"/>
                    </a:cubicBezTo>
                    <a:cubicBezTo>
                      <a:pt x="2709" y="9252"/>
                      <a:pt x="3702" y="9487"/>
                      <a:pt x="4474" y="9487"/>
                    </a:cubicBezTo>
                    <a:cubicBezTo>
                      <a:pt x="6317" y="9487"/>
                      <a:pt x="6898" y="8148"/>
                      <a:pt x="6958" y="7942"/>
                    </a:cubicBezTo>
                    <a:cubicBezTo>
                      <a:pt x="7099" y="7471"/>
                      <a:pt x="7161" y="6975"/>
                      <a:pt x="7179" y="6475"/>
                    </a:cubicBezTo>
                    <a:cubicBezTo>
                      <a:pt x="7187" y="6267"/>
                      <a:pt x="7184" y="6055"/>
                      <a:pt x="7171" y="5845"/>
                    </a:cubicBezTo>
                    <a:cubicBezTo>
                      <a:pt x="7231" y="5754"/>
                      <a:pt x="6440" y="2644"/>
                      <a:pt x="6328" y="1703"/>
                    </a:cubicBezTo>
                    <a:cubicBezTo>
                      <a:pt x="6256" y="1113"/>
                      <a:pt x="6260" y="389"/>
                      <a:pt x="5646" y="83"/>
                    </a:cubicBezTo>
                    <a:cubicBezTo>
                      <a:pt x="5535" y="27"/>
                      <a:pt x="5417" y="0"/>
                      <a:pt x="5299" y="0"/>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3" name="Google Shape;1553;p37">
                <a:extLst>
                  <a:ext uri="{FF2B5EF4-FFF2-40B4-BE49-F238E27FC236}">
                    <a16:creationId xmlns:a16="http://schemas.microsoft.com/office/drawing/2014/main" id="{67E2B78E-10BD-E3CD-F185-D34B6E179C40}"/>
                  </a:ext>
                </a:extLst>
              </p:cNvPr>
              <p:cNvSpPr/>
              <p:nvPr/>
            </p:nvSpPr>
            <p:spPr>
              <a:xfrm>
                <a:off x="6002895" y="4660281"/>
                <a:ext cx="206045" cy="53663"/>
              </a:xfrm>
              <a:custGeom>
                <a:avLst/>
                <a:gdLst/>
                <a:ahLst/>
                <a:cxnLst/>
                <a:rect l="l" t="t" r="r" b="b"/>
                <a:pathLst>
                  <a:path w="4479" h="1045" extrusionOk="0">
                    <a:moveTo>
                      <a:pt x="1046" y="1"/>
                    </a:moveTo>
                    <a:cubicBezTo>
                      <a:pt x="713" y="1"/>
                      <a:pt x="381" y="27"/>
                      <a:pt x="52" y="78"/>
                    </a:cubicBezTo>
                    <a:cubicBezTo>
                      <a:pt x="21" y="84"/>
                      <a:pt x="0" y="116"/>
                      <a:pt x="5" y="152"/>
                    </a:cubicBezTo>
                    <a:cubicBezTo>
                      <a:pt x="9" y="180"/>
                      <a:pt x="29" y="200"/>
                      <a:pt x="52" y="206"/>
                    </a:cubicBezTo>
                    <a:lnTo>
                      <a:pt x="52" y="207"/>
                    </a:lnTo>
                    <a:cubicBezTo>
                      <a:pt x="55" y="208"/>
                      <a:pt x="59" y="208"/>
                      <a:pt x="62" y="208"/>
                    </a:cubicBezTo>
                    <a:cubicBezTo>
                      <a:pt x="65" y="208"/>
                      <a:pt x="68" y="208"/>
                      <a:pt x="72" y="207"/>
                    </a:cubicBezTo>
                    <a:cubicBezTo>
                      <a:pt x="396" y="155"/>
                      <a:pt x="724" y="130"/>
                      <a:pt x="1052" y="130"/>
                    </a:cubicBezTo>
                    <a:cubicBezTo>
                      <a:pt x="2201" y="130"/>
                      <a:pt x="3357" y="441"/>
                      <a:pt x="4386" y="1037"/>
                    </a:cubicBezTo>
                    <a:cubicBezTo>
                      <a:pt x="4395" y="1042"/>
                      <a:pt x="4404" y="1044"/>
                      <a:pt x="4413" y="1044"/>
                    </a:cubicBezTo>
                    <a:cubicBezTo>
                      <a:pt x="4434" y="1044"/>
                      <a:pt x="4454" y="1031"/>
                      <a:pt x="4464" y="1010"/>
                    </a:cubicBezTo>
                    <a:cubicBezTo>
                      <a:pt x="4479" y="978"/>
                      <a:pt x="4467" y="939"/>
                      <a:pt x="4438" y="923"/>
                    </a:cubicBezTo>
                    <a:cubicBezTo>
                      <a:pt x="3391" y="317"/>
                      <a:pt x="2215" y="1"/>
                      <a:pt x="1046"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4" name="Google Shape;1554;p37">
                <a:extLst>
                  <a:ext uri="{FF2B5EF4-FFF2-40B4-BE49-F238E27FC236}">
                    <a16:creationId xmlns:a16="http://schemas.microsoft.com/office/drawing/2014/main" id="{294EEDEA-8B99-724F-8030-5CB21D90EE5A}"/>
                  </a:ext>
                </a:extLst>
              </p:cNvPr>
              <p:cNvSpPr/>
              <p:nvPr/>
            </p:nvSpPr>
            <p:spPr>
              <a:xfrm>
                <a:off x="6035465" y="4754613"/>
                <a:ext cx="158111" cy="52585"/>
              </a:xfrm>
              <a:custGeom>
                <a:avLst/>
                <a:gdLst/>
                <a:ahLst/>
                <a:cxnLst/>
                <a:rect l="l" t="t" r="r" b="b"/>
                <a:pathLst>
                  <a:path w="3437" h="1024" extrusionOk="0">
                    <a:moveTo>
                      <a:pt x="537" y="1"/>
                    </a:moveTo>
                    <a:cubicBezTo>
                      <a:pt x="377" y="1"/>
                      <a:pt x="216" y="12"/>
                      <a:pt x="53" y="35"/>
                    </a:cubicBezTo>
                    <a:cubicBezTo>
                      <a:pt x="22" y="40"/>
                      <a:pt x="0" y="73"/>
                      <a:pt x="5" y="108"/>
                    </a:cubicBezTo>
                    <a:cubicBezTo>
                      <a:pt x="9" y="140"/>
                      <a:pt x="35" y="164"/>
                      <a:pt x="65" y="164"/>
                    </a:cubicBezTo>
                    <a:cubicBezTo>
                      <a:pt x="67" y="164"/>
                      <a:pt x="69" y="164"/>
                      <a:pt x="71" y="164"/>
                    </a:cubicBezTo>
                    <a:cubicBezTo>
                      <a:pt x="229" y="141"/>
                      <a:pt x="385" y="130"/>
                      <a:pt x="541" y="130"/>
                    </a:cubicBezTo>
                    <a:cubicBezTo>
                      <a:pt x="1548" y="130"/>
                      <a:pt x="2514" y="570"/>
                      <a:pt x="3346" y="1017"/>
                    </a:cubicBezTo>
                    <a:cubicBezTo>
                      <a:pt x="3351" y="1020"/>
                      <a:pt x="3355" y="1021"/>
                      <a:pt x="3360" y="1022"/>
                    </a:cubicBezTo>
                    <a:cubicBezTo>
                      <a:pt x="3364" y="1023"/>
                      <a:pt x="3368" y="1023"/>
                      <a:pt x="3371" y="1023"/>
                    </a:cubicBezTo>
                    <a:cubicBezTo>
                      <a:pt x="3393" y="1023"/>
                      <a:pt x="3414" y="1010"/>
                      <a:pt x="3424" y="987"/>
                    </a:cubicBezTo>
                    <a:cubicBezTo>
                      <a:pt x="3437" y="956"/>
                      <a:pt x="3424" y="917"/>
                      <a:pt x="3395" y="901"/>
                    </a:cubicBezTo>
                    <a:cubicBezTo>
                      <a:pt x="2550" y="447"/>
                      <a:pt x="1568" y="1"/>
                      <a:pt x="537"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5" name="Google Shape;1555;p37">
                <a:extLst>
                  <a:ext uri="{FF2B5EF4-FFF2-40B4-BE49-F238E27FC236}">
                    <a16:creationId xmlns:a16="http://schemas.microsoft.com/office/drawing/2014/main" id="{55044A00-BF05-5B33-5547-1B7D5A15A978}"/>
                  </a:ext>
                </a:extLst>
              </p:cNvPr>
              <p:cNvSpPr/>
              <p:nvPr/>
            </p:nvSpPr>
            <p:spPr>
              <a:xfrm>
                <a:off x="6179361" y="4519374"/>
                <a:ext cx="45358" cy="40260"/>
              </a:xfrm>
              <a:custGeom>
                <a:avLst/>
                <a:gdLst/>
                <a:ahLst/>
                <a:cxnLst/>
                <a:rect l="l" t="t" r="r" b="b"/>
                <a:pathLst>
                  <a:path w="986" h="784" extrusionOk="0">
                    <a:moveTo>
                      <a:pt x="72" y="0"/>
                    </a:moveTo>
                    <a:cubicBezTo>
                      <a:pt x="52" y="0"/>
                      <a:pt x="33" y="9"/>
                      <a:pt x="20" y="26"/>
                    </a:cubicBezTo>
                    <a:cubicBezTo>
                      <a:pt x="1" y="53"/>
                      <a:pt x="4" y="100"/>
                      <a:pt x="35" y="119"/>
                    </a:cubicBezTo>
                    <a:cubicBezTo>
                      <a:pt x="332" y="299"/>
                      <a:pt x="609" y="514"/>
                      <a:pt x="856" y="758"/>
                    </a:cubicBezTo>
                    <a:cubicBezTo>
                      <a:pt x="871" y="774"/>
                      <a:pt x="891" y="783"/>
                      <a:pt x="911" y="783"/>
                    </a:cubicBezTo>
                    <a:cubicBezTo>
                      <a:pt x="924" y="783"/>
                      <a:pt x="937" y="779"/>
                      <a:pt x="949" y="770"/>
                    </a:cubicBezTo>
                    <a:cubicBezTo>
                      <a:pt x="974" y="749"/>
                      <a:pt x="985" y="703"/>
                      <a:pt x="959" y="677"/>
                    </a:cubicBezTo>
                    <a:cubicBezTo>
                      <a:pt x="704" y="423"/>
                      <a:pt x="420" y="200"/>
                      <a:pt x="113" y="13"/>
                    </a:cubicBezTo>
                    <a:cubicBezTo>
                      <a:pt x="100" y="5"/>
                      <a:pt x="86" y="0"/>
                      <a:pt x="72"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6" name="Google Shape;1556;p37">
                <a:extLst>
                  <a:ext uri="{FF2B5EF4-FFF2-40B4-BE49-F238E27FC236}">
                    <a16:creationId xmlns:a16="http://schemas.microsoft.com/office/drawing/2014/main" id="{FE803A44-4705-555D-B443-6551A3A911FD}"/>
                  </a:ext>
                </a:extLst>
              </p:cNvPr>
              <p:cNvSpPr/>
              <p:nvPr/>
            </p:nvSpPr>
            <p:spPr>
              <a:xfrm>
                <a:off x="6065873" y="4579044"/>
                <a:ext cx="136351" cy="50788"/>
              </a:xfrm>
              <a:custGeom>
                <a:avLst/>
                <a:gdLst/>
                <a:ahLst/>
                <a:cxnLst/>
                <a:rect l="l" t="t" r="r" b="b"/>
                <a:pathLst>
                  <a:path w="2964" h="989" extrusionOk="0">
                    <a:moveTo>
                      <a:pt x="95" y="0"/>
                    </a:moveTo>
                    <a:cubicBezTo>
                      <a:pt x="14" y="0"/>
                      <a:pt x="0" y="128"/>
                      <a:pt x="85" y="133"/>
                    </a:cubicBezTo>
                    <a:cubicBezTo>
                      <a:pt x="1051" y="182"/>
                      <a:pt x="1998" y="473"/>
                      <a:pt x="2824" y="978"/>
                    </a:cubicBezTo>
                    <a:cubicBezTo>
                      <a:pt x="2836" y="986"/>
                      <a:pt x="2848" y="989"/>
                      <a:pt x="2860" y="989"/>
                    </a:cubicBezTo>
                    <a:cubicBezTo>
                      <a:pt x="2919" y="989"/>
                      <a:pt x="2964" y="909"/>
                      <a:pt x="2903" y="872"/>
                    </a:cubicBezTo>
                    <a:cubicBezTo>
                      <a:pt x="2057" y="355"/>
                      <a:pt x="1090" y="52"/>
                      <a:pt x="99" y="0"/>
                    </a:cubicBezTo>
                    <a:cubicBezTo>
                      <a:pt x="98" y="0"/>
                      <a:pt x="96" y="0"/>
                      <a:pt x="95"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7" name="Google Shape;1557;p37">
                <a:extLst>
                  <a:ext uri="{FF2B5EF4-FFF2-40B4-BE49-F238E27FC236}">
                    <a16:creationId xmlns:a16="http://schemas.microsoft.com/office/drawing/2014/main" id="{AD13D233-49E3-98B3-9F74-9707FA2BC1BF}"/>
                  </a:ext>
                </a:extLst>
              </p:cNvPr>
              <p:cNvSpPr/>
              <p:nvPr/>
            </p:nvSpPr>
            <p:spPr>
              <a:xfrm>
                <a:off x="4382091" y="4901733"/>
                <a:ext cx="338486" cy="470543"/>
              </a:xfrm>
              <a:custGeom>
                <a:avLst/>
                <a:gdLst/>
                <a:ahLst/>
                <a:cxnLst/>
                <a:rect l="l" t="t" r="r" b="b"/>
                <a:pathLst>
                  <a:path w="7358" h="9163" extrusionOk="0">
                    <a:moveTo>
                      <a:pt x="1032" y="1"/>
                    </a:moveTo>
                    <a:cubicBezTo>
                      <a:pt x="851" y="1"/>
                      <a:pt x="674" y="60"/>
                      <a:pt x="528" y="182"/>
                    </a:cubicBezTo>
                    <a:cubicBezTo>
                      <a:pt x="1" y="620"/>
                      <a:pt x="168" y="1324"/>
                      <a:pt x="232" y="1913"/>
                    </a:cubicBezTo>
                    <a:cubicBezTo>
                      <a:pt x="337" y="2856"/>
                      <a:pt x="274" y="6064"/>
                      <a:pt x="353" y="6139"/>
                    </a:cubicBezTo>
                    <a:cubicBezTo>
                      <a:pt x="387" y="6346"/>
                      <a:pt x="433" y="6553"/>
                      <a:pt x="489" y="6754"/>
                    </a:cubicBezTo>
                    <a:cubicBezTo>
                      <a:pt x="620" y="7237"/>
                      <a:pt x="793" y="7706"/>
                      <a:pt x="1036" y="8134"/>
                    </a:cubicBezTo>
                    <a:cubicBezTo>
                      <a:pt x="1126" y="8292"/>
                      <a:pt x="1768" y="9162"/>
                      <a:pt x="3061" y="9162"/>
                    </a:cubicBezTo>
                    <a:cubicBezTo>
                      <a:pt x="3926" y="9162"/>
                      <a:pt x="5083" y="8773"/>
                      <a:pt x="6561" y="7519"/>
                    </a:cubicBezTo>
                    <a:cubicBezTo>
                      <a:pt x="6898" y="7235"/>
                      <a:pt x="7048" y="6503"/>
                      <a:pt x="6614" y="6136"/>
                    </a:cubicBezTo>
                    <a:cubicBezTo>
                      <a:pt x="6556" y="6085"/>
                      <a:pt x="6490" y="6051"/>
                      <a:pt x="6420" y="6029"/>
                    </a:cubicBezTo>
                    <a:cubicBezTo>
                      <a:pt x="6517" y="5944"/>
                      <a:pt x="6612" y="5858"/>
                      <a:pt x="6709" y="5770"/>
                    </a:cubicBezTo>
                    <a:cubicBezTo>
                      <a:pt x="6863" y="5636"/>
                      <a:pt x="7021" y="5502"/>
                      <a:pt x="7141" y="5328"/>
                    </a:cubicBezTo>
                    <a:cubicBezTo>
                      <a:pt x="7357" y="5009"/>
                      <a:pt x="7344" y="4545"/>
                      <a:pt x="7052" y="4271"/>
                    </a:cubicBezTo>
                    <a:cubicBezTo>
                      <a:pt x="6950" y="4175"/>
                      <a:pt x="6822" y="4116"/>
                      <a:pt x="6691" y="4098"/>
                    </a:cubicBezTo>
                    <a:cubicBezTo>
                      <a:pt x="6848" y="3833"/>
                      <a:pt x="6815" y="3450"/>
                      <a:pt x="6626" y="3190"/>
                    </a:cubicBezTo>
                    <a:cubicBezTo>
                      <a:pt x="6413" y="2899"/>
                      <a:pt x="6090" y="2782"/>
                      <a:pt x="5768" y="2782"/>
                    </a:cubicBezTo>
                    <a:cubicBezTo>
                      <a:pt x="5687" y="2782"/>
                      <a:pt x="5606" y="2789"/>
                      <a:pt x="5527" y="2803"/>
                    </a:cubicBezTo>
                    <a:cubicBezTo>
                      <a:pt x="5391" y="2826"/>
                      <a:pt x="5256" y="2869"/>
                      <a:pt x="5126" y="2920"/>
                    </a:cubicBezTo>
                    <a:cubicBezTo>
                      <a:pt x="5120" y="2559"/>
                      <a:pt x="4925" y="2216"/>
                      <a:pt x="4647" y="2025"/>
                    </a:cubicBezTo>
                    <a:cubicBezTo>
                      <a:pt x="4416" y="1864"/>
                      <a:pt x="4149" y="1799"/>
                      <a:pt x="3882" y="1799"/>
                    </a:cubicBezTo>
                    <a:cubicBezTo>
                      <a:pt x="3763" y="1799"/>
                      <a:pt x="3643" y="1812"/>
                      <a:pt x="3527" y="1835"/>
                    </a:cubicBezTo>
                    <a:cubicBezTo>
                      <a:pt x="3118" y="1919"/>
                      <a:pt x="2721" y="2104"/>
                      <a:pt x="2344" y="2298"/>
                    </a:cubicBezTo>
                    <a:cubicBezTo>
                      <a:pt x="2311" y="1765"/>
                      <a:pt x="2195" y="1228"/>
                      <a:pt x="1979" y="748"/>
                    </a:cubicBezTo>
                    <a:cubicBezTo>
                      <a:pt x="1850" y="463"/>
                      <a:pt x="1666" y="195"/>
                      <a:pt x="1366" y="69"/>
                    </a:cubicBezTo>
                    <a:cubicBezTo>
                      <a:pt x="1258" y="24"/>
                      <a:pt x="1144" y="1"/>
                      <a:pt x="1032"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8" name="Google Shape;1558;p37">
                <a:extLst>
                  <a:ext uri="{FF2B5EF4-FFF2-40B4-BE49-F238E27FC236}">
                    <a16:creationId xmlns:a16="http://schemas.microsoft.com/office/drawing/2014/main" id="{4756C477-A4A6-CBC6-5725-55695E586535}"/>
                  </a:ext>
                </a:extLst>
              </p:cNvPr>
              <p:cNvSpPr/>
              <p:nvPr/>
            </p:nvSpPr>
            <p:spPr>
              <a:xfrm>
                <a:off x="4499443" y="5111553"/>
                <a:ext cx="191968" cy="99264"/>
              </a:xfrm>
              <a:custGeom>
                <a:avLst/>
                <a:gdLst/>
                <a:ahLst/>
                <a:cxnLst/>
                <a:rect l="l" t="t" r="r" b="b"/>
                <a:pathLst>
                  <a:path w="4173" h="1933" extrusionOk="0">
                    <a:moveTo>
                      <a:pt x="4111" y="0"/>
                    </a:moveTo>
                    <a:cubicBezTo>
                      <a:pt x="4109" y="0"/>
                      <a:pt x="4108" y="0"/>
                      <a:pt x="4106" y="0"/>
                    </a:cubicBezTo>
                    <a:cubicBezTo>
                      <a:pt x="2610" y="108"/>
                      <a:pt x="1161" y="755"/>
                      <a:pt x="28" y="1819"/>
                    </a:cubicBezTo>
                    <a:cubicBezTo>
                      <a:pt x="3" y="1841"/>
                      <a:pt x="1" y="1882"/>
                      <a:pt x="21" y="1910"/>
                    </a:cubicBezTo>
                    <a:cubicBezTo>
                      <a:pt x="33" y="1925"/>
                      <a:pt x="50" y="1933"/>
                      <a:pt x="67" y="1933"/>
                    </a:cubicBezTo>
                    <a:cubicBezTo>
                      <a:pt x="80" y="1933"/>
                      <a:pt x="93" y="1928"/>
                      <a:pt x="103" y="1917"/>
                    </a:cubicBezTo>
                    <a:cubicBezTo>
                      <a:pt x="1219" y="871"/>
                      <a:pt x="2645" y="235"/>
                      <a:pt x="4117" y="129"/>
                    </a:cubicBezTo>
                    <a:cubicBezTo>
                      <a:pt x="4123" y="129"/>
                      <a:pt x="4130" y="126"/>
                      <a:pt x="4136" y="124"/>
                    </a:cubicBezTo>
                    <a:cubicBezTo>
                      <a:pt x="4158" y="113"/>
                      <a:pt x="4173" y="89"/>
                      <a:pt x="4170" y="60"/>
                    </a:cubicBezTo>
                    <a:cubicBezTo>
                      <a:pt x="4168" y="27"/>
                      <a:pt x="4141" y="0"/>
                      <a:pt x="4111"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9" name="Google Shape;1559;p37">
                <a:extLst>
                  <a:ext uri="{FF2B5EF4-FFF2-40B4-BE49-F238E27FC236}">
                    <a16:creationId xmlns:a16="http://schemas.microsoft.com/office/drawing/2014/main" id="{2A1575E5-2AF0-5582-1CD8-CFA2CDCB6CC8}"/>
                  </a:ext>
                </a:extLst>
              </p:cNvPr>
              <p:cNvSpPr/>
              <p:nvPr/>
            </p:nvSpPr>
            <p:spPr>
              <a:xfrm>
                <a:off x="4533393" y="5209428"/>
                <a:ext cx="145138" cy="88326"/>
              </a:xfrm>
              <a:custGeom>
                <a:avLst/>
                <a:gdLst/>
                <a:ahLst/>
                <a:cxnLst/>
                <a:rect l="l" t="t" r="r" b="b"/>
                <a:pathLst>
                  <a:path w="3155" h="1720" extrusionOk="0">
                    <a:moveTo>
                      <a:pt x="3091" y="1"/>
                    </a:moveTo>
                    <a:cubicBezTo>
                      <a:pt x="3089" y="1"/>
                      <a:pt x="3088" y="1"/>
                      <a:pt x="3087" y="1"/>
                    </a:cubicBezTo>
                    <a:cubicBezTo>
                      <a:pt x="1873" y="108"/>
                      <a:pt x="860" y="871"/>
                      <a:pt x="29" y="1604"/>
                    </a:cubicBezTo>
                    <a:cubicBezTo>
                      <a:pt x="4" y="1626"/>
                      <a:pt x="0" y="1666"/>
                      <a:pt x="21" y="1695"/>
                    </a:cubicBezTo>
                    <a:cubicBezTo>
                      <a:pt x="33" y="1711"/>
                      <a:pt x="50" y="1720"/>
                      <a:pt x="67" y="1720"/>
                    </a:cubicBezTo>
                    <a:cubicBezTo>
                      <a:pt x="75" y="1720"/>
                      <a:pt x="83" y="1718"/>
                      <a:pt x="90" y="1714"/>
                    </a:cubicBezTo>
                    <a:cubicBezTo>
                      <a:pt x="95" y="1713"/>
                      <a:pt x="99" y="1710"/>
                      <a:pt x="103" y="1706"/>
                    </a:cubicBezTo>
                    <a:cubicBezTo>
                      <a:pt x="921" y="986"/>
                      <a:pt x="1916" y="234"/>
                      <a:pt x="3098" y="131"/>
                    </a:cubicBezTo>
                    <a:cubicBezTo>
                      <a:pt x="3131" y="127"/>
                      <a:pt x="3154" y="96"/>
                      <a:pt x="3150" y="61"/>
                    </a:cubicBezTo>
                    <a:cubicBezTo>
                      <a:pt x="3148" y="27"/>
                      <a:pt x="3120" y="1"/>
                      <a:pt x="3091"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0" name="Google Shape;1560;p37">
                <a:extLst>
                  <a:ext uri="{FF2B5EF4-FFF2-40B4-BE49-F238E27FC236}">
                    <a16:creationId xmlns:a16="http://schemas.microsoft.com/office/drawing/2014/main" id="{907E17DB-2CFC-2801-8D62-B8C35708F8F2}"/>
                  </a:ext>
                </a:extLst>
              </p:cNvPr>
              <p:cNvSpPr/>
              <p:nvPr/>
            </p:nvSpPr>
            <p:spPr>
              <a:xfrm>
                <a:off x="4452567" y="5015322"/>
                <a:ext cx="37676" cy="49144"/>
              </a:xfrm>
              <a:custGeom>
                <a:avLst/>
                <a:gdLst/>
                <a:ahLst/>
                <a:cxnLst/>
                <a:rect l="l" t="t" r="r" b="b"/>
                <a:pathLst>
                  <a:path w="819" h="957" extrusionOk="0">
                    <a:moveTo>
                      <a:pt x="745" y="0"/>
                    </a:moveTo>
                    <a:cubicBezTo>
                      <a:pt x="726" y="0"/>
                      <a:pt x="707" y="8"/>
                      <a:pt x="692" y="22"/>
                    </a:cubicBezTo>
                    <a:cubicBezTo>
                      <a:pt x="435" y="275"/>
                      <a:pt x="211" y="557"/>
                      <a:pt x="18" y="863"/>
                    </a:cubicBezTo>
                    <a:cubicBezTo>
                      <a:pt x="0" y="892"/>
                      <a:pt x="21" y="937"/>
                      <a:pt x="51" y="950"/>
                    </a:cubicBezTo>
                    <a:cubicBezTo>
                      <a:pt x="60" y="954"/>
                      <a:pt x="69" y="956"/>
                      <a:pt x="78" y="956"/>
                    </a:cubicBezTo>
                    <a:cubicBezTo>
                      <a:pt x="103" y="956"/>
                      <a:pt x="125" y="940"/>
                      <a:pt x="139" y="918"/>
                    </a:cubicBezTo>
                    <a:cubicBezTo>
                      <a:pt x="324" y="624"/>
                      <a:pt x="544" y="352"/>
                      <a:pt x="794" y="108"/>
                    </a:cubicBezTo>
                    <a:cubicBezTo>
                      <a:pt x="818" y="83"/>
                      <a:pt x="811" y="36"/>
                      <a:pt x="786" y="16"/>
                    </a:cubicBezTo>
                    <a:cubicBezTo>
                      <a:pt x="773" y="5"/>
                      <a:pt x="759" y="0"/>
                      <a:pt x="745" y="0"/>
                    </a:cubicBezTo>
                    <a:close/>
                  </a:path>
                </a:pathLst>
              </a:custGeom>
              <a:solidFill>
                <a:srgbClr val="EDA861">
                  <a:alpha val="886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1" name="Google Shape;1561;p37">
                <a:extLst>
                  <a:ext uri="{FF2B5EF4-FFF2-40B4-BE49-F238E27FC236}">
                    <a16:creationId xmlns:a16="http://schemas.microsoft.com/office/drawing/2014/main" id="{10A4999D-8DE0-E195-A2C4-063DF398B7BC}"/>
                  </a:ext>
                </a:extLst>
              </p:cNvPr>
              <p:cNvSpPr/>
              <p:nvPr/>
            </p:nvSpPr>
            <p:spPr>
              <a:xfrm>
                <a:off x="4488955" y="5044900"/>
                <a:ext cx="124161" cy="81959"/>
              </a:xfrm>
              <a:custGeom>
                <a:avLst/>
                <a:gdLst/>
                <a:ahLst/>
                <a:cxnLst/>
                <a:rect l="l" t="t" r="r" b="b"/>
                <a:pathLst>
                  <a:path w="2699" h="1596" extrusionOk="0">
                    <a:moveTo>
                      <a:pt x="2599" y="0"/>
                    </a:moveTo>
                    <a:cubicBezTo>
                      <a:pt x="2593" y="0"/>
                      <a:pt x="2586" y="1"/>
                      <a:pt x="2580" y="3"/>
                    </a:cubicBezTo>
                    <a:cubicBezTo>
                      <a:pt x="1626" y="279"/>
                      <a:pt x="753" y="793"/>
                      <a:pt x="47" y="1489"/>
                    </a:cubicBezTo>
                    <a:cubicBezTo>
                      <a:pt x="0" y="1535"/>
                      <a:pt x="48" y="1595"/>
                      <a:pt x="100" y="1595"/>
                    </a:cubicBezTo>
                    <a:cubicBezTo>
                      <a:pt x="116" y="1595"/>
                      <a:pt x="133" y="1589"/>
                      <a:pt x="147" y="1575"/>
                    </a:cubicBezTo>
                    <a:cubicBezTo>
                      <a:pt x="837" y="894"/>
                      <a:pt x="1693" y="397"/>
                      <a:pt x="2622" y="128"/>
                    </a:cubicBezTo>
                    <a:cubicBezTo>
                      <a:pt x="2699" y="107"/>
                      <a:pt x="2667" y="0"/>
                      <a:pt x="2599"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2" name="Google Shape;1562;p37">
                <a:extLst>
                  <a:ext uri="{FF2B5EF4-FFF2-40B4-BE49-F238E27FC236}">
                    <a16:creationId xmlns:a16="http://schemas.microsoft.com/office/drawing/2014/main" id="{02409125-DEC6-A7C0-59AC-40CA83EFBBBB}"/>
                  </a:ext>
                </a:extLst>
              </p:cNvPr>
              <p:cNvSpPr/>
              <p:nvPr/>
            </p:nvSpPr>
            <p:spPr>
              <a:xfrm>
                <a:off x="5187349" y="3601769"/>
                <a:ext cx="81936" cy="90579"/>
              </a:xfrm>
              <a:custGeom>
                <a:avLst/>
                <a:gdLst/>
                <a:ahLst/>
                <a:cxnLst/>
                <a:rect l="l" t="t" r="r" b="b"/>
                <a:pathLst>
                  <a:path w="2588" h="2861" extrusionOk="0">
                    <a:moveTo>
                      <a:pt x="1611" y="0"/>
                    </a:moveTo>
                    <a:cubicBezTo>
                      <a:pt x="1015" y="0"/>
                      <a:pt x="86" y="613"/>
                      <a:pt x="46" y="640"/>
                    </a:cubicBezTo>
                    <a:cubicBezTo>
                      <a:pt x="10" y="664"/>
                      <a:pt x="1" y="714"/>
                      <a:pt x="25" y="750"/>
                    </a:cubicBezTo>
                    <a:cubicBezTo>
                      <a:pt x="40" y="773"/>
                      <a:pt x="65" y="785"/>
                      <a:pt x="90" y="785"/>
                    </a:cubicBezTo>
                    <a:cubicBezTo>
                      <a:pt x="106" y="785"/>
                      <a:pt x="122" y="780"/>
                      <a:pt x="136" y="771"/>
                    </a:cubicBezTo>
                    <a:cubicBezTo>
                      <a:pt x="144" y="765"/>
                      <a:pt x="1061" y="159"/>
                      <a:pt x="1607" y="159"/>
                    </a:cubicBezTo>
                    <a:cubicBezTo>
                      <a:pt x="1623" y="159"/>
                      <a:pt x="1639" y="159"/>
                      <a:pt x="1655" y="160"/>
                    </a:cubicBezTo>
                    <a:cubicBezTo>
                      <a:pt x="1819" y="172"/>
                      <a:pt x="2003" y="376"/>
                      <a:pt x="2137" y="693"/>
                    </a:cubicBezTo>
                    <a:cubicBezTo>
                      <a:pt x="2381" y="1279"/>
                      <a:pt x="2423" y="2166"/>
                      <a:pt x="1936" y="2730"/>
                    </a:cubicBezTo>
                    <a:cubicBezTo>
                      <a:pt x="1906" y="2763"/>
                      <a:pt x="1910" y="2813"/>
                      <a:pt x="1944" y="2841"/>
                    </a:cubicBezTo>
                    <a:cubicBezTo>
                      <a:pt x="1959" y="2854"/>
                      <a:pt x="1977" y="2860"/>
                      <a:pt x="1996" y="2860"/>
                    </a:cubicBezTo>
                    <a:cubicBezTo>
                      <a:pt x="2007" y="2860"/>
                      <a:pt x="2019" y="2858"/>
                      <a:pt x="2029" y="2853"/>
                    </a:cubicBezTo>
                    <a:cubicBezTo>
                      <a:pt x="2040" y="2849"/>
                      <a:pt x="2049" y="2843"/>
                      <a:pt x="2057" y="2833"/>
                    </a:cubicBezTo>
                    <a:cubicBezTo>
                      <a:pt x="2588" y="2218"/>
                      <a:pt x="2546" y="1261"/>
                      <a:pt x="2284" y="632"/>
                    </a:cubicBezTo>
                    <a:cubicBezTo>
                      <a:pt x="2123" y="249"/>
                      <a:pt x="1898" y="19"/>
                      <a:pt x="1667" y="2"/>
                    </a:cubicBezTo>
                    <a:cubicBezTo>
                      <a:pt x="1649" y="1"/>
                      <a:pt x="1630" y="0"/>
                      <a:pt x="1611"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grpSp>
        <p:nvGrpSpPr>
          <p:cNvPr id="212" name="组合 10">
            <a:extLst>
              <a:ext uri="{FF2B5EF4-FFF2-40B4-BE49-F238E27FC236}">
                <a16:creationId xmlns:a16="http://schemas.microsoft.com/office/drawing/2014/main" id="{595C5C1D-8589-9FF5-D43A-98B98061D9BC}"/>
              </a:ext>
            </a:extLst>
          </p:cNvPr>
          <p:cNvGrpSpPr/>
          <p:nvPr/>
        </p:nvGrpSpPr>
        <p:grpSpPr>
          <a:xfrm>
            <a:off x="534959" y="2135800"/>
            <a:ext cx="3209291" cy="3769996"/>
            <a:chOff x="1251" y="6427"/>
            <a:chExt cx="5054" cy="5937"/>
          </a:xfrm>
        </p:grpSpPr>
        <p:grpSp>
          <p:nvGrpSpPr>
            <p:cNvPr id="213" name="组合 11">
              <a:extLst>
                <a:ext uri="{FF2B5EF4-FFF2-40B4-BE49-F238E27FC236}">
                  <a16:creationId xmlns:a16="http://schemas.microsoft.com/office/drawing/2014/main" id="{FF6E1DED-BCCC-C396-1E70-B05DB8E6A20A}"/>
                </a:ext>
              </a:extLst>
            </p:cNvPr>
            <p:cNvGrpSpPr/>
            <p:nvPr/>
          </p:nvGrpSpPr>
          <p:grpSpPr>
            <a:xfrm>
              <a:off x="2522" y="6427"/>
              <a:ext cx="1146" cy="1146"/>
              <a:chOff x="3250" y="6121"/>
              <a:chExt cx="1146" cy="1146"/>
            </a:xfrm>
          </p:grpSpPr>
          <p:sp>
            <p:nvSpPr>
              <p:cNvPr id="215" name="椭圆 1">
                <a:extLst>
                  <a:ext uri="{FF2B5EF4-FFF2-40B4-BE49-F238E27FC236}">
                    <a16:creationId xmlns:a16="http://schemas.microsoft.com/office/drawing/2014/main" id="{30C368A3-B1BC-F806-D5F3-93148215AD96}"/>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6" name="TextBox 32">
                <a:extLst>
                  <a:ext uri="{FF2B5EF4-FFF2-40B4-BE49-F238E27FC236}">
                    <a16:creationId xmlns:a16="http://schemas.microsoft.com/office/drawing/2014/main" id="{48E017EF-5C34-EEFF-31DB-A4122F8D940A}"/>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altLang="zh-CN" sz="32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214" name="TextBox 76">
              <a:extLst>
                <a:ext uri="{FF2B5EF4-FFF2-40B4-BE49-F238E27FC236}">
                  <a16:creationId xmlns:a16="http://schemas.microsoft.com/office/drawing/2014/main" id="{66101829-EC6B-EB44-500B-EEB6FA03C5EF}"/>
                </a:ext>
              </a:extLst>
            </p:cNvPr>
            <p:cNvSpPr txBox="1"/>
            <p:nvPr/>
          </p:nvSpPr>
          <p:spPr>
            <a:xfrm>
              <a:off x="1251" y="7856"/>
              <a:ext cx="5054" cy="45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 đều là những mặt chưa tốt, chưa đẹp, tiêu cực, xấu xa trong cuộc sống</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7" name="组合 33">
            <a:extLst>
              <a:ext uri="{FF2B5EF4-FFF2-40B4-BE49-F238E27FC236}">
                <a16:creationId xmlns:a16="http://schemas.microsoft.com/office/drawing/2014/main" id="{731D75F5-862F-3849-DBC2-73CB1A915DD2}"/>
              </a:ext>
            </a:extLst>
          </p:cNvPr>
          <p:cNvGrpSpPr/>
          <p:nvPr/>
        </p:nvGrpSpPr>
        <p:grpSpPr>
          <a:xfrm>
            <a:off x="8439842" y="1614699"/>
            <a:ext cx="3397885" cy="3164206"/>
            <a:chOff x="4865" y="6427"/>
            <a:chExt cx="5351" cy="4983"/>
          </a:xfrm>
        </p:grpSpPr>
        <p:grpSp>
          <p:nvGrpSpPr>
            <p:cNvPr id="218" name="组合 34">
              <a:extLst>
                <a:ext uri="{FF2B5EF4-FFF2-40B4-BE49-F238E27FC236}">
                  <a16:creationId xmlns:a16="http://schemas.microsoft.com/office/drawing/2014/main" id="{485C6B42-FB89-F087-B8CE-9CF787369E4A}"/>
                </a:ext>
              </a:extLst>
            </p:cNvPr>
            <p:cNvGrpSpPr/>
            <p:nvPr/>
          </p:nvGrpSpPr>
          <p:grpSpPr>
            <a:xfrm>
              <a:off x="6744" y="6427"/>
              <a:ext cx="1146" cy="1146"/>
              <a:chOff x="11167" y="6123"/>
              <a:chExt cx="1146" cy="1146"/>
            </a:xfrm>
          </p:grpSpPr>
          <p:sp>
            <p:nvSpPr>
              <p:cNvPr id="220" name="椭圆 1">
                <a:extLst>
                  <a:ext uri="{FF2B5EF4-FFF2-40B4-BE49-F238E27FC236}">
                    <a16:creationId xmlns:a16="http://schemas.microsoft.com/office/drawing/2014/main" id="{59A0ED3F-5375-34B0-19DA-D97F2A20A5D8}"/>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21" name="TextBox 32">
                <a:extLst>
                  <a:ext uri="{FF2B5EF4-FFF2-40B4-BE49-F238E27FC236}">
                    <a16:creationId xmlns:a16="http://schemas.microsoft.com/office/drawing/2014/main" id="{FD4B1F9C-3691-8D00-DE71-64FB433966E8}"/>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altLang="zh-CN" sz="32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19" name="TextBox 76">
              <a:extLst>
                <a:ext uri="{FF2B5EF4-FFF2-40B4-BE49-F238E27FC236}">
                  <a16:creationId xmlns:a16="http://schemas.microsoft.com/office/drawing/2014/main" id="{1C95DC95-575F-69D7-ED86-5357E7C18DD7}"/>
                </a:ext>
              </a:extLst>
            </p:cNvPr>
            <p:cNvSpPr txBox="1"/>
            <p:nvPr/>
          </p:nvSpPr>
          <p:spPr>
            <a:xfrm>
              <a:off x="4865" y="7775"/>
              <a:ext cx="5351" cy="36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 độ mỉa mai, châm biếm, tạo tiếng cười nhẹ nhàng</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2" name="图片 2">
            <a:extLst>
              <a:ext uri="{FF2B5EF4-FFF2-40B4-BE49-F238E27FC236}">
                <a16:creationId xmlns:a16="http://schemas.microsoft.com/office/drawing/2014/main" id="{FC182812-3EB4-7B85-A815-9C065B560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895" y="1399574"/>
            <a:ext cx="1701677" cy="1701677"/>
          </a:xfrm>
          <a:prstGeom prst="rect">
            <a:avLst/>
          </a:prstGeom>
        </p:spPr>
      </p:pic>
      <p:pic>
        <p:nvPicPr>
          <p:cNvPr id="223" name="图片 40">
            <a:extLst>
              <a:ext uri="{FF2B5EF4-FFF2-40B4-BE49-F238E27FC236}">
                <a16:creationId xmlns:a16="http://schemas.microsoft.com/office/drawing/2014/main" id="{9EA53524-7692-A641-88C3-50D6F7340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2470" y="873830"/>
            <a:ext cx="1701677" cy="1701677"/>
          </a:xfrm>
          <a:prstGeom prst="rect">
            <a:avLst/>
          </a:prstGeom>
        </p:spPr>
      </p:pic>
    </p:spTree>
    <p:extLst>
      <p:ext uri="{BB962C8B-B14F-4D97-AF65-F5344CB8AC3E}">
        <p14:creationId xmlns:p14="http://schemas.microsoft.com/office/powerpoint/2010/main" val="302715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anim calcmode="lin" valueType="num">
                                      <p:cBhvr>
                                        <p:cTn id="8" dur="1000" fill="hold"/>
                                        <p:tgtEl>
                                          <p:spTgt spid="222"/>
                                        </p:tgtEl>
                                        <p:attrNameLst>
                                          <p:attrName>ppt_x</p:attrName>
                                        </p:attrNameLst>
                                      </p:cBhvr>
                                      <p:tavLst>
                                        <p:tav tm="0">
                                          <p:val>
                                            <p:strVal val="#ppt_x"/>
                                          </p:val>
                                        </p:tav>
                                        <p:tav tm="100000">
                                          <p:val>
                                            <p:strVal val="#ppt_x"/>
                                          </p:val>
                                        </p:tav>
                                      </p:tavLst>
                                    </p:anim>
                                    <p:anim calcmode="lin" valueType="num">
                                      <p:cBhvr>
                                        <p:cTn id="9" dur="1000" fill="hold"/>
                                        <p:tgtEl>
                                          <p:spTgt spid="2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2"/>
                                        </p:tgtEl>
                                        <p:attrNameLst>
                                          <p:attrName>style.visibility</p:attrName>
                                        </p:attrNameLst>
                                      </p:cBhvr>
                                      <p:to>
                                        <p:strVal val="visible"/>
                                      </p:to>
                                    </p:set>
                                    <p:animEffect transition="in" filter="fade">
                                      <p:cBhvr>
                                        <p:cTn id="12" dur="1000"/>
                                        <p:tgtEl>
                                          <p:spTgt spid="212"/>
                                        </p:tgtEl>
                                      </p:cBhvr>
                                    </p:animEffect>
                                    <p:anim calcmode="lin" valueType="num">
                                      <p:cBhvr>
                                        <p:cTn id="13" dur="1000" fill="hold"/>
                                        <p:tgtEl>
                                          <p:spTgt spid="212"/>
                                        </p:tgtEl>
                                        <p:attrNameLst>
                                          <p:attrName>ppt_x</p:attrName>
                                        </p:attrNameLst>
                                      </p:cBhvr>
                                      <p:tavLst>
                                        <p:tav tm="0">
                                          <p:val>
                                            <p:strVal val="#ppt_x"/>
                                          </p:val>
                                        </p:tav>
                                        <p:tav tm="100000">
                                          <p:val>
                                            <p:strVal val="#ppt_x"/>
                                          </p:val>
                                        </p:tav>
                                      </p:tavLst>
                                    </p:anim>
                                    <p:anim calcmode="lin" valueType="num">
                                      <p:cBhvr>
                                        <p:cTn id="14" dur="1000" fill="hold"/>
                                        <p:tgtEl>
                                          <p:spTgt spid="2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3"/>
                                        </p:tgtEl>
                                        <p:attrNameLst>
                                          <p:attrName>style.visibility</p:attrName>
                                        </p:attrNameLst>
                                      </p:cBhvr>
                                      <p:to>
                                        <p:strVal val="visible"/>
                                      </p:to>
                                    </p:set>
                                    <p:animEffect transition="in" filter="fade">
                                      <p:cBhvr>
                                        <p:cTn id="19" dur="1000"/>
                                        <p:tgtEl>
                                          <p:spTgt spid="223"/>
                                        </p:tgtEl>
                                      </p:cBhvr>
                                    </p:animEffect>
                                    <p:anim calcmode="lin" valueType="num">
                                      <p:cBhvr>
                                        <p:cTn id="20" dur="1000" fill="hold"/>
                                        <p:tgtEl>
                                          <p:spTgt spid="223"/>
                                        </p:tgtEl>
                                        <p:attrNameLst>
                                          <p:attrName>ppt_x</p:attrName>
                                        </p:attrNameLst>
                                      </p:cBhvr>
                                      <p:tavLst>
                                        <p:tav tm="0">
                                          <p:val>
                                            <p:strVal val="#ppt_x"/>
                                          </p:val>
                                        </p:tav>
                                        <p:tav tm="100000">
                                          <p:val>
                                            <p:strVal val="#ppt_x"/>
                                          </p:val>
                                        </p:tav>
                                      </p:tavLst>
                                    </p:anim>
                                    <p:anim calcmode="lin" valueType="num">
                                      <p:cBhvr>
                                        <p:cTn id="21" dur="1000" fill="hold"/>
                                        <p:tgtEl>
                                          <p:spTgt spid="22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7"/>
                                        </p:tgtEl>
                                        <p:attrNameLst>
                                          <p:attrName>style.visibility</p:attrName>
                                        </p:attrNameLst>
                                      </p:cBhvr>
                                      <p:to>
                                        <p:strVal val="visible"/>
                                      </p:to>
                                    </p:set>
                                    <p:animEffect transition="in" filter="fade">
                                      <p:cBhvr>
                                        <p:cTn id="24" dur="1000"/>
                                        <p:tgtEl>
                                          <p:spTgt spid="217"/>
                                        </p:tgtEl>
                                      </p:cBhvr>
                                    </p:animEffect>
                                    <p:anim calcmode="lin" valueType="num">
                                      <p:cBhvr>
                                        <p:cTn id="25" dur="1000" fill="hold"/>
                                        <p:tgtEl>
                                          <p:spTgt spid="217"/>
                                        </p:tgtEl>
                                        <p:attrNameLst>
                                          <p:attrName>ppt_x</p:attrName>
                                        </p:attrNameLst>
                                      </p:cBhvr>
                                      <p:tavLst>
                                        <p:tav tm="0">
                                          <p:val>
                                            <p:strVal val="#ppt_x"/>
                                          </p:val>
                                        </p:tav>
                                        <p:tav tm="100000">
                                          <p:val>
                                            <p:strVal val="#ppt_x"/>
                                          </p:val>
                                        </p:tav>
                                      </p:tavLst>
                                    </p:anim>
                                    <p:anim calcmode="lin" valueType="num">
                                      <p:cBhvr>
                                        <p:cTn id="26"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Hoạt động mở đầu</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4" name="图片 8">
            <a:extLst>
              <a:ext uri="{FF2B5EF4-FFF2-40B4-BE49-F238E27FC236}">
                <a16:creationId xmlns:a16="http://schemas.microsoft.com/office/drawing/2014/main" id="{6973564C-A7B3-B435-F717-83C0B7FB000C}"/>
              </a:ext>
            </a:extLst>
          </p:cNvPr>
          <p:cNvPicPr>
            <a:picLocks noChangeAspect="1"/>
          </p:cNvPicPr>
          <p:nvPr/>
        </p:nvPicPr>
        <p:blipFill rotWithShape="1">
          <a:blip r:embed="rId4">
            <a:extLst>
              <a:ext uri="{28A0092B-C50C-407E-A947-70E740481C1C}">
                <a14:useLocalDpi xmlns:a14="http://schemas.microsoft.com/office/drawing/2010/main" val="0"/>
              </a:ext>
            </a:extLst>
          </a:blip>
          <a:srcRect l="16830" t="18507" r="21214" b="27951"/>
          <a:stretch/>
        </p:blipFill>
        <p:spPr>
          <a:xfrm>
            <a:off x="1268655" y="1345577"/>
            <a:ext cx="9585611" cy="5657946"/>
          </a:xfrm>
          <a:prstGeom prst="rect">
            <a:avLst/>
          </a:prstGeom>
        </p:spPr>
      </p:pic>
      <p:sp>
        <p:nvSpPr>
          <p:cNvPr id="6" name="TextBox 3">
            <a:extLst>
              <a:ext uri="{FF2B5EF4-FFF2-40B4-BE49-F238E27FC236}">
                <a16:creationId xmlns:a16="http://schemas.microsoft.com/office/drawing/2014/main" id="{4D806DEB-A6C3-B1DF-2713-64A874FB7AFA}"/>
              </a:ext>
            </a:extLst>
          </p:cNvPr>
          <p:cNvSpPr txBox="1"/>
          <p:nvPr/>
        </p:nvSpPr>
        <p:spPr>
          <a:xfrm>
            <a:off x="2890711" y="3008868"/>
            <a:ext cx="6341497" cy="286232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600" i="1">
                <a:solidFill>
                  <a:schemeClr val="bg1"/>
                </a:solidFill>
                <a:latin typeface="+mj-lt"/>
              </a:rPr>
              <a:t>Theo em, em cạnh tranh biếm họa thì còn thể loại nào cũng mượn tiếng cười để thể hiện sự phản ứng với những vấn đề tiêu cực, cái xấu của xã hội không?</a:t>
            </a:r>
            <a:endParaRPr lang="en-US" sz="3600">
              <a:solidFill>
                <a:schemeClr val="bg1"/>
              </a:solidFill>
              <a:latin typeface="+mj-lt"/>
            </a:endParaRPr>
          </a:p>
        </p:txBody>
      </p:sp>
    </p:spTree>
    <p:extLst>
      <p:ext uri="{BB962C8B-B14F-4D97-AF65-F5344CB8AC3E}">
        <p14:creationId xmlns:p14="http://schemas.microsoft.com/office/powerpoint/2010/main" val="211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F33801-D06E-ABA3-1810-339A04B27B10}"/>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8216701" y="1407991"/>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solidFill>
                  <a:srgbClr val="191919"/>
                </a:solidFill>
                <a:latin typeface="Times New Roman" panose="02020603050405020304" pitchFamily="18" charset="0"/>
                <a:cs typeface="Times New Roman" panose="02020603050405020304" pitchFamily="18" charset="0"/>
              </a:rPr>
              <a:t>II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6096000" y="3682219"/>
            <a:ext cx="5859667"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7200" b="1" kern="0">
                <a:latin typeface="Times New Roman" panose="02020603050405020304" pitchFamily="18" charset="0"/>
                <a:cs typeface="Times New Roman" panose="02020603050405020304" pitchFamily="18" charset="0"/>
              </a:rPr>
              <a:t>Hoạt động tìm hiểu giới thiệu bài học</a:t>
            </a:r>
          </a:p>
        </p:txBody>
      </p:sp>
    </p:spTree>
    <p:extLst>
      <p:ext uri="{BB962C8B-B14F-4D97-AF65-F5344CB8AC3E}">
        <p14:creationId xmlns:p14="http://schemas.microsoft.com/office/powerpoint/2010/main" val="298561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1. Giới thiệu bài học</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4" name="图片 12">
            <a:extLst>
              <a:ext uri="{FF2B5EF4-FFF2-40B4-BE49-F238E27FC236}">
                <a16:creationId xmlns:a16="http://schemas.microsoft.com/office/drawing/2014/main" id="{E6C15BC5-4776-A799-6C70-9D5D2AEFBC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5348" y="401674"/>
            <a:ext cx="5567568" cy="6054652"/>
          </a:xfrm>
          <a:prstGeom prst="rect">
            <a:avLst/>
          </a:prstGeom>
        </p:spPr>
      </p:pic>
      <p:sp>
        <p:nvSpPr>
          <p:cNvPr id="6" name="文本框 13">
            <a:extLst>
              <a:ext uri="{FF2B5EF4-FFF2-40B4-BE49-F238E27FC236}">
                <a16:creationId xmlns:a16="http://schemas.microsoft.com/office/drawing/2014/main" id="{6B839A05-A2D7-1C05-C248-C5135BFB1D05}"/>
              </a:ext>
            </a:extLst>
          </p:cNvPr>
          <p:cNvSpPr txBox="1"/>
          <p:nvPr/>
        </p:nvSpPr>
        <p:spPr>
          <a:xfrm>
            <a:off x="7005855" y="2104641"/>
            <a:ext cx="4141191" cy="286232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3600" i="1">
                <a:latin typeface="+mj-lt"/>
              </a:rPr>
              <a:t>Đọc phần giới thiệu chủ điểm và cho biết những vấn đề nào được nhắc đến trong phần này?</a:t>
            </a:r>
            <a:endParaRPr lang="en-US" sz="3600">
              <a:latin typeface="+mj-lt"/>
            </a:endParaRPr>
          </a:p>
        </p:txBody>
      </p:sp>
      <p:pic>
        <p:nvPicPr>
          <p:cNvPr id="7" name="Picture 6" descr="A cartoon of kids with school supplies around a book&#10;&#10;Description automatically generated">
            <a:extLst>
              <a:ext uri="{FF2B5EF4-FFF2-40B4-BE49-F238E27FC236}">
                <a16:creationId xmlns:a16="http://schemas.microsoft.com/office/drawing/2014/main" id="{02DBDC62-80F2-AE20-ECC8-844378066535}"/>
              </a:ext>
            </a:extLst>
          </p:cNvPr>
          <p:cNvPicPr>
            <a:picLocks noChangeAspect="1"/>
          </p:cNvPicPr>
          <p:nvPr/>
        </p:nvPicPr>
        <p:blipFill>
          <a:blip r:embed="rId5"/>
          <a:stretch>
            <a:fillRect/>
          </a:stretch>
        </p:blipFill>
        <p:spPr>
          <a:xfrm>
            <a:off x="2" y="3120971"/>
            <a:ext cx="4893501" cy="3737029"/>
          </a:xfrm>
          <a:prstGeom prst="rect">
            <a:avLst/>
          </a:prstGeom>
        </p:spPr>
      </p:pic>
    </p:spTree>
    <p:extLst>
      <p:ext uri="{BB962C8B-B14F-4D97-AF65-F5344CB8AC3E}">
        <p14:creationId xmlns:p14="http://schemas.microsoft.com/office/powerpoint/2010/main" val="223616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70345" y="-167013"/>
            <a:ext cx="9035441" cy="142020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7" y="0"/>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US" sz="4000" b="1" kern="0">
                <a:solidFill>
                  <a:srgbClr val="FFFFFF"/>
                </a:solidFill>
                <a:latin typeface="Times New Roman" panose="02020603050405020304" pitchFamily="18" charset="0"/>
                <a:cs typeface="Times New Roman" panose="02020603050405020304" pitchFamily="18" charset="0"/>
              </a:rPr>
              <a:t>1. Giới thiệu bài học</a:t>
            </a:r>
          </a:p>
        </p:txBody>
      </p:sp>
      <p:pic>
        <p:nvPicPr>
          <p:cNvPr id="4" name="图片 16">
            <a:extLst>
              <a:ext uri="{FF2B5EF4-FFF2-40B4-BE49-F238E27FC236}">
                <a16:creationId xmlns:a16="http://schemas.microsoft.com/office/drawing/2014/main" id="{A5D82DDD-9D6D-D119-9FA3-8DF0B29D5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1423" y="1253193"/>
            <a:ext cx="7005244" cy="417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3">
            <a:extLst>
              <a:ext uri="{FF2B5EF4-FFF2-40B4-BE49-F238E27FC236}">
                <a16:creationId xmlns:a16="http://schemas.microsoft.com/office/drawing/2014/main" id="{2C8B8CB6-247F-F66C-353F-F427298CDFE0}"/>
              </a:ext>
            </a:extLst>
          </p:cNvPr>
          <p:cNvSpPr txBox="1"/>
          <p:nvPr/>
        </p:nvSpPr>
        <p:spPr>
          <a:xfrm>
            <a:off x="6288065" y="2301270"/>
            <a:ext cx="4730773" cy="193899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a:latin typeface="+mj-lt"/>
              </a:rPr>
              <a:t>Tên bài học</a:t>
            </a:r>
            <a:r>
              <a:rPr lang="vi-VN" sz="4000" b="1">
                <a:latin typeface="+mj-lt"/>
              </a:rPr>
              <a:t>:  “Tiếng cười trào phúng trong thơ”</a:t>
            </a:r>
            <a:endParaRPr lang="en-US" sz="4000" b="1">
              <a:latin typeface="+mj-lt"/>
            </a:endParaRPr>
          </a:p>
        </p:txBody>
      </p:sp>
      <p:sp>
        <p:nvSpPr>
          <p:cNvPr id="7" name="Freeform 5">
            <a:extLst>
              <a:ext uri="{FF2B5EF4-FFF2-40B4-BE49-F238E27FC236}">
                <a16:creationId xmlns:a16="http://schemas.microsoft.com/office/drawing/2014/main" id="{5C3D0430-7C3B-080F-63E5-C305E0D4B8FC}"/>
              </a:ext>
            </a:extLst>
          </p:cNvPr>
          <p:cNvSpPr/>
          <p:nvPr/>
        </p:nvSpPr>
        <p:spPr>
          <a:xfrm>
            <a:off x="267215" y="4374113"/>
            <a:ext cx="4384028" cy="2519791"/>
          </a:xfrm>
          <a:custGeom>
            <a:avLst/>
            <a:gdLst/>
            <a:ahLst/>
            <a:cxnLst/>
            <a:rect l="l" t="t" r="r" b="b"/>
            <a:pathLst>
              <a:path w="5144976" h="2637969">
                <a:moveTo>
                  <a:pt x="0" y="0"/>
                </a:moveTo>
                <a:lnTo>
                  <a:pt x="5144976" y="0"/>
                </a:lnTo>
                <a:lnTo>
                  <a:pt x="5144976" y="2637969"/>
                </a:lnTo>
                <a:lnTo>
                  <a:pt x="0" y="2637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4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58212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US" sz="4267" b="1" kern="0">
                <a:solidFill>
                  <a:srgbClr val="FFFFFF"/>
                </a:solidFill>
                <a:latin typeface="Times New Roman" panose="02020603050405020304" pitchFamily="18" charset="0"/>
                <a:cs typeface="Times New Roman" panose="02020603050405020304" pitchFamily="18" charset="0"/>
              </a:rPr>
              <a:t>1. Giới thiệu bài học</a:t>
            </a:r>
          </a:p>
        </p:txBody>
      </p:sp>
      <p:sp>
        <p:nvSpPr>
          <p:cNvPr id="73" name="Google Shape;1763;p37">
            <a:extLst>
              <a:ext uri="{FF2B5EF4-FFF2-40B4-BE49-F238E27FC236}">
                <a16:creationId xmlns:a16="http://schemas.microsoft.com/office/drawing/2014/main" id="{E3DB7B3B-EA15-17CF-21D2-AE60A1E4D84D}"/>
              </a:ext>
            </a:extLst>
          </p:cNvPr>
          <p:cNvSpPr/>
          <p:nvPr/>
        </p:nvSpPr>
        <p:spPr>
          <a:xfrm>
            <a:off x="4196738" y="1453930"/>
            <a:ext cx="4760995" cy="973446"/>
          </a:xfrm>
          <a:prstGeom prst="roundRect">
            <a:avLst>
              <a:gd name="adj" fmla="val 16667"/>
            </a:avLst>
          </a:prstGeom>
          <a:solidFill>
            <a:srgbClr val="E76C5F"/>
          </a:solidFill>
          <a:ln>
            <a:noFill/>
          </a:ln>
        </p:spPr>
        <p:txBody>
          <a:bodyPr spcFirstLastPara="1" wrap="square" lIns="91425" tIns="91425" rIns="91425" bIns="91425" anchor="ctr" anchorCtr="0">
            <a:noAutofit/>
          </a:bodyPr>
          <a:lstStyle/>
          <a:p>
            <a:pPr algn="ctr" defTabSz="914377">
              <a:buClr>
                <a:srgbClr val="000000"/>
              </a:buClr>
              <a:defRPr/>
            </a:pPr>
            <a:r>
              <a:rPr lang="vi-VN" sz="3200" b="1" i="1">
                <a:solidFill>
                  <a:schemeClr val="bg1"/>
                </a:solidFill>
                <a:latin typeface="+mj-lt"/>
              </a:rPr>
              <a:t>Giới thiệu tiếng cười trào phúng trong thơ</a:t>
            </a:r>
            <a:endParaRPr sz="5400" b="1" i="1" kern="0">
              <a:solidFill>
                <a:schemeClr val="bg1"/>
              </a:solidFill>
              <a:latin typeface="+mj-lt"/>
              <a:ea typeface="Fira Sans Extra Condensed"/>
              <a:cs typeface="Times New Roman" panose="02020603050405020304" pitchFamily="18" charset="0"/>
              <a:sym typeface="Fira Sans Extra Condensed"/>
            </a:endParaRPr>
          </a:p>
        </p:txBody>
      </p:sp>
      <p:cxnSp>
        <p:nvCxnSpPr>
          <p:cNvPr id="74" name="Google Shape;1770;p37">
            <a:extLst>
              <a:ext uri="{FF2B5EF4-FFF2-40B4-BE49-F238E27FC236}">
                <a16:creationId xmlns:a16="http://schemas.microsoft.com/office/drawing/2014/main" id="{8EA29462-6D17-29E4-48EA-6D0EAFAEA57E}"/>
              </a:ext>
            </a:extLst>
          </p:cNvPr>
          <p:cNvCxnSpPr>
            <a:cxnSpLocks/>
            <a:stCxn id="73" idx="2"/>
          </p:cNvCxnSpPr>
          <p:nvPr/>
        </p:nvCxnSpPr>
        <p:spPr>
          <a:xfrm rot="16200000" flipH="1">
            <a:off x="7717427" y="1287185"/>
            <a:ext cx="1658050" cy="3938432"/>
          </a:xfrm>
          <a:prstGeom prst="curvedConnector2">
            <a:avLst/>
          </a:prstGeom>
          <a:noFill/>
          <a:ln w="9525" cap="flat" cmpd="sng">
            <a:solidFill>
              <a:srgbClr val="666666"/>
            </a:solidFill>
            <a:prstDash val="solid"/>
            <a:round/>
            <a:headEnd type="none" w="med" len="med"/>
            <a:tailEnd type="oval" w="med" len="med"/>
          </a:ln>
        </p:spPr>
      </p:cxnSp>
      <p:cxnSp>
        <p:nvCxnSpPr>
          <p:cNvPr id="75" name="Google Shape;1771;p37">
            <a:extLst>
              <a:ext uri="{FF2B5EF4-FFF2-40B4-BE49-F238E27FC236}">
                <a16:creationId xmlns:a16="http://schemas.microsoft.com/office/drawing/2014/main" id="{C5106308-9926-0799-4216-1D7F3FE4FD1F}"/>
              </a:ext>
            </a:extLst>
          </p:cNvPr>
          <p:cNvCxnSpPr>
            <a:cxnSpLocks/>
            <a:stCxn id="73" idx="2"/>
          </p:cNvCxnSpPr>
          <p:nvPr/>
        </p:nvCxnSpPr>
        <p:spPr>
          <a:xfrm rot="16200000" flipH="1">
            <a:off x="5749679" y="3254933"/>
            <a:ext cx="1658052" cy="2938"/>
          </a:xfrm>
          <a:prstGeom prst="curvedConnector3">
            <a:avLst>
              <a:gd name="adj1" fmla="val 50000"/>
            </a:avLst>
          </a:prstGeom>
          <a:noFill/>
          <a:ln w="9525" cap="flat" cmpd="sng">
            <a:solidFill>
              <a:srgbClr val="666666"/>
            </a:solidFill>
            <a:prstDash val="solid"/>
            <a:round/>
            <a:headEnd type="none" w="med" len="med"/>
            <a:tailEnd type="oval" w="med" len="med"/>
          </a:ln>
        </p:spPr>
      </p:cxnSp>
      <p:cxnSp>
        <p:nvCxnSpPr>
          <p:cNvPr id="76" name="Google Shape;1775;p37">
            <a:extLst>
              <a:ext uri="{FF2B5EF4-FFF2-40B4-BE49-F238E27FC236}">
                <a16:creationId xmlns:a16="http://schemas.microsoft.com/office/drawing/2014/main" id="{2FAF80EA-6D85-84C2-3E61-D28FD2F921C6}"/>
              </a:ext>
            </a:extLst>
          </p:cNvPr>
          <p:cNvCxnSpPr>
            <a:cxnSpLocks/>
            <a:stCxn id="73" idx="2"/>
          </p:cNvCxnSpPr>
          <p:nvPr/>
        </p:nvCxnSpPr>
        <p:spPr>
          <a:xfrm rot="5400000">
            <a:off x="3781397" y="1289591"/>
            <a:ext cx="1658055" cy="3933624"/>
          </a:xfrm>
          <a:prstGeom prst="curvedConnector2">
            <a:avLst/>
          </a:prstGeom>
          <a:noFill/>
          <a:ln w="9525" cap="flat" cmpd="sng">
            <a:solidFill>
              <a:srgbClr val="666666"/>
            </a:solidFill>
            <a:prstDash val="solid"/>
            <a:round/>
            <a:headEnd type="none" w="med" len="med"/>
            <a:tailEnd type="oval" w="med" len="med"/>
          </a:ln>
        </p:spPr>
      </p:cxnSp>
      <p:grpSp>
        <p:nvGrpSpPr>
          <p:cNvPr id="77" name="Google Shape;1776;p37">
            <a:extLst>
              <a:ext uri="{FF2B5EF4-FFF2-40B4-BE49-F238E27FC236}">
                <a16:creationId xmlns:a16="http://schemas.microsoft.com/office/drawing/2014/main" id="{780CD2D7-2752-6110-1ADB-B50EE9E0F613}"/>
              </a:ext>
            </a:extLst>
          </p:cNvPr>
          <p:cNvGrpSpPr/>
          <p:nvPr/>
        </p:nvGrpSpPr>
        <p:grpSpPr>
          <a:xfrm>
            <a:off x="1049507" y="1427248"/>
            <a:ext cx="3186737" cy="2614241"/>
            <a:chOff x="376725" y="238125"/>
            <a:chExt cx="6866550" cy="5238750"/>
          </a:xfrm>
        </p:grpSpPr>
        <p:sp>
          <p:nvSpPr>
            <p:cNvPr id="78" name="Google Shape;1777;p37">
              <a:extLst>
                <a:ext uri="{FF2B5EF4-FFF2-40B4-BE49-F238E27FC236}">
                  <a16:creationId xmlns:a16="http://schemas.microsoft.com/office/drawing/2014/main" id="{77B09ABA-0330-3FE8-F007-ADE24FBB4215}"/>
                </a:ext>
              </a:extLst>
            </p:cNvPr>
            <p:cNvSpPr/>
            <p:nvPr/>
          </p:nvSpPr>
          <p:spPr>
            <a:xfrm>
              <a:off x="4370875" y="961100"/>
              <a:ext cx="1959975" cy="2342125"/>
            </a:xfrm>
            <a:custGeom>
              <a:avLst/>
              <a:gdLst/>
              <a:ahLst/>
              <a:cxnLst/>
              <a:rect l="l" t="t" r="r" b="b"/>
              <a:pathLst>
                <a:path w="78399" h="93685" extrusionOk="0">
                  <a:moveTo>
                    <a:pt x="11287" y="0"/>
                  </a:moveTo>
                  <a:lnTo>
                    <a:pt x="11056" y="392"/>
                  </a:lnTo>
                  <a:lnTo>
                    <a:pt x="10824" y="783"/>
                  </a:lnTo>
                  <a:lnTo>
                    <a:pt x="10606" y="1203"/>
                  </a:lnTo>
                  <a:lnTo>
                    <a:pt x="10389" y="1638"/>
                  </a:lnTo>
                  <a:lnTo>
                    <a:pt x="9954" y="2536"/>
                  </a:lnTo>
                  <a:lnTo>
                    <a:pt x="9534" y="3478"/>
                  </a:lnTo>
                  <a:lnTo>
                    <a:pt x="9114" y="4492"/>
                  </a:lnTo>
                  <a:lnTo>
                    <a:pt x="8723" y="5535"/>
                  </a:lnTo>
                  <a:lnTo>
                    <a:pt x="8332" y="6622"/>
                  </a:lnTo>
                  <a:lnTo>
                    <a:pt x="7955" y="7766"/>
                  </a:lnTo>
                  <a:lnTo>
                    <a:pt x="7593" y="8940"/>
                  </a:lnTo>
                  <a:lnTo>
                    <a:pt x="7245" y="10157"/>
                  </a:lnTo>
                  <a:lnTo>
                    <a:pt x="6897" y="11403"/>
                  </a:lnTo>
                  <a:lnTo>
                    <a:pt x="6564" y="12693"/>
                  </a:lnTo>
                  <a:lnTo>
                    <a:pt x="6245" y="14011"/>
                  </a:lnTo>
                  <a:lnTo>
                    <a:pt x="5941" y="15358"/>
                  </a:lnTo>
                  <a:lnTo>
                    <a:pt x="5637" y="16735"/>
                  </a:lnTo>
                  <a:lnTo>
                    <a:pt x="5347" y="18140"/>
                  </a:lnTo>
                  <a:lnTo>
                    <a:pt x="5072" y="19560"/>
                  </a:lnTo>
                  <a:lnTo>
                    <a:pt x="4796" y="21009"/>
                  </a:lnTo>
                  <a:lnTo>
                    <a:pt x="4536" y="22472"/>
                  </a:lnTo>
                  <a:lnTo>
                    <a:pt x="4289" y="23950"/>
                  </a:lnTo>
                  <a:lnTo>
                    <a:pt x="4043" y="25443"/>
                  </a:lnTo>
                  <a:lnTo>
                    <a:pt x="3811" y="26949"/>
                  </a:lnTo>
                  <a:lnTo>
                    <a:pt x="3579" y="28471"/>
                  </a:lnTo>
                  <a:lnTo>
                    <a:pt x="3362" y="29992"/>
                  </a:lnTo>
                  <a:lnTo>
                    <a:pt x="3159" y="31528"/>
                  </a:lnTo>
                  <a:lnTo>
                    <a:pt x="2956" y="33064"/>
                  </a:lnTo>
                  <a:lnTo>
                    <a:pt x="2580" y="36135"/>
                  </a:lnTo>
                  <a:lnTo>
                    <a:pt x="2246" y="39192"/>
                  </a:lnTo>
                  <a:lnTo>
                    <a:pt x="1928" y="42220"/>
                  </a:lnTo>
                  <a:lnTo>
                    <a:pt x="1652" y="45191"/>
                  </a:lnTo>
                  <a:lnTo>
                    <a:pt x="1392" y="48103"/>
                  </a:lnTo>
                  <a:lnTo>
                    <a:pt x="1160" y="50943"/>
                  </a:lnTo>
                  <a:lnTo>
                    <a:pt x="957" y="53667"/>
                  </a:lnTo>
                  <a:lnTo>
                    <a:pt x="783" y="56289"/>
                  </a:lnTo>
                  <a:lnTo>
                    <a:pt x="624" y="58767"/>
                  </a:lnTo>
                  <a:lnTo>
                    <a:pt x="493" y="61085"/>
                  </a:lnTo>
                  <a:lnTo>
                    <a:pt x="377" y="63244"/>
                  </a:lnTo>
                  <a:lnTo>
                    <a:pt x="189" y="66982"/>
                  </a:lnTo>
                  <a:lnTo>
                    <a:pt x="88" y="69821"/>
                  </a:lnTo>
                  <a:lnTo>
                    <a:pt x="15" y="71618"/>
                  </a:lnTo>
                  <a:lnTo>
                    <a:pt x="1" y="72256"/>
                  </a:lnTo>
                  <a:lnTo>
                    <a:pt x="102" y="72328"/>
                  </a:lnTo>
                  <a:lnTo>
                    <a:pt x="218" y="72415"/>
                  </a:lnTo>
                  <a:lnTo>
                    <a:pt x="334" y="72531"/>
                  </a:lnTo>
                  <a:lnTo>
                    <a:pt x="450" y="72676"/>
                  </a:lnTo>
                  <a:lnTo>
                    <a:pt x="711" y="73038"/>
                  </a:lnTo>
                  <a:lnTo>
                    <a:pt x="986" y="73487"/>
                  </a:lnTo>
                  <a:lnTo>
                    <a:pt x="1305" y="74009"/>
                  </a:lnTo>
                  <a:lnTo>
                    <a:pt x="1652" y="74603"/>
                  </a:lnTo>
                  <a:lnTo>
                    <a:pt x="2464" y="75979"/>
                  </a:lnTo>
                  <a:lnTo>
                    <a:pt x="2942" y="76762"/>
                  </a:lnTo>
                  <a:lnTo>
                    <a:pt x="3449" y="77573"/>
                  </a:lnTo>
                  <a:lnTo>
                    <a:pt x="4014" y="78442"/>
                  </a:lnTo>
                  <a:lnTo>
                    <a:pt x="4637" y="79326"/>
                  </a:lnTo>
                  <a:lnTo>
                    <a:pt x="5304" y="80253"/>
                  </a:lnTo>
                  <a:lnTo>
                    <a:pt x="5666" y="80717"/>
                  </a:lnTo>
                  <a:lnTo>
                    <a:pt x="6043" y="81181"/>
                  </a:lnTo>
                  <a:lnTo>
                    <a:pt x="6434" y="81659"/>
                  </a:lnTo>
                  <a:lnTo>
                    <a:pt x="6839" y="82137"/>
                  </a:lnTo>
                  <a:lnTo>
                    <a:pt x="7260" y="82615"/>
                  </a:lnTo>
                  <a:lnTo>
                    <a:pt x="7694" y="83093"/>
                  </a:lnTo>
                  <a:lnTo>
                    <a:pt x="8158" y="83571"/>
                  </a:lnTo>
                  <a:lnTo>
                    <a:pt x="8636" y="84049"/>
                  </a:lnTo>
                  <a:lnTo>
                    <a:pt x="9114" y="84527"/>
                  </a:lnTo>
                  <a:lnTo>
                    <a:pt x="9636" y="84991"/>
                  </a:lnTo>
                  <a:lnTo>
                    <a:pt x="10157" y="85455"/>
                  </a:lnTo>
                  <a:lnTo>
                    <a:pt x="10708" y="85918"/>
                  </a:lnTo>
                  <a:lnTo>
                    <a:pt x="11273" y="86382"/>
                  </a:lnTo>
                  <a:lnTo>
                    <a:pt x="11867" y="86831"/>
                  </a:lnTo>
                  <a:lnTo>
                    <a:pt x="12475" y="87280"/>
                  </a:lnTo>
                  <a:lnTo>
                    <a:pt x="13113" y="87715"/>
                  </a:lnTo>
                  <a:lnTo>
                    <a:pt x="13750" y="88150"/>
                  </a:lnTo>
                  <a:lnTo>
                    <a:pt x="14431" y="88570"/>
                  </a:lnTo>
                  <a:lnTo>
                    <a:pt x="15127" y="88976"/>
                  </a:lnTo>
                  <a:lnTo>
                    <a:pt x="15837" y="89367"/>
                  </a:lnTo>
                  <a:lnTo>
                    <a:pt x="16576" y="89758"/>
                  </a:lnTo>
                  <a:lnTo>
                    <a:pt x="17344" y="90120"/>
                  </a:lnTo>
                  <a:lnTo>
                    <a:pt x="18141" y="90482"/>
                  </a:lnTo>
                  <a:lnTo>
                    <a:pt x="18952" y="90830"/>
                  </a:lnTo>
                  <a:lnTo>
                    <a:pt x="19778" y="91163"/>
                  </a:lnTo>
                  <a:lnTo>
                    <a:pt x="20647" y="91468"/>
                  </a:lnTo>
                  <a:lnTo>
                    <a:pt x="21531" y="91757"/>
                  </a:lnTo>
                  <a:lnTo>
                    <a:pt x="22444" y="92047"/>
                  </a:lnTo>
                  <a:lnTo>
                    <a:pt x="23371" y="92293"/>
                  </a:lnTo>
                  <a:lnTo>
                    <a:pt x="24342" y="92540"/>
                  </a:lnTo>
                  <a:lnTo>
                    <a:pt x="25327" y="92757"/>
                  </a:lnTo>
                  <a:lnTo>
                    <a:pt x="26356" y="92945"/>
                  </a:lnTo>
                  <a:lnTo>
                    <a:pt x="27399" y="93119"/>
                  </a:lnTo>
                  <a:lnTo>
                    <a:pt x="28471" y="93279"/>
                  </a:lnTo>
                  <a:lnTo>
                    <a:pt x="29572" y="93409"/>
                  </a:lnTo>
                  <a:lnTo>
                    <a:pt x="30717" y="93510"/>
                  </a:lnTo>
                  <a:lnTo>
                    <a:pt x="31876" y="93583"/>
                  </a:lnTo>
                  <a:lnTo>
                    <a:pt x="33064" y="93641"/>
                  </a:lnTo>
                  <a:lnTo>
                    <a:pt x="34266" y="93670"/>
                  </a:lnTo>
                  <a:lnTo>
                    <a:pt x="35455" y="93684"/>
                  </a:lnTo>
                  <a:lnTo>
                    <a:pt x="36643" y="93684"/>
                  </a:lnTo>
                  <a:lnTo>
                    <a:pt x="37816" y="93670"/>
                  </a:lnTo>
                  <a:lnTo>
                    <a:pt x="38975" y="93641"/>
                  </a:lnTo>
                  <a:lnTo>
                    <a:pt x="40134" y="93612"/>
                  </a:lnTo>
                  <a:lnTo>
                    <a:pt x="41279" y="93568"/>
                  </a:lnTo>
                  <a:lnTo>
                    <a:pt x="42409" y="93496"/>
                  </a:lnTo>
                  <a:lnTo>
                    <a:pt x="43525" y="93424"/>
                  </a:lnTo>
                  <a:lnTo>
                    <a:pt x="44640" y="93351"/>
                  </a:lnTo>
                  <a:lnTo>
                    <a:pt x="45742" y="93250"/>
                  </a:lnTo>
                  <a:lnTo>
                    <a:pt x="46814" y="93148"/>
                  </a:lnTo>
                  <a:lnTo>
                    <a:pt x="47886" y="93047"/>
                  </a:lnTo>
                  <a:lnTo>
                    <a:pt x="48958" y="92916"/>
                  </a:lnTo>
                  <a:lnTo>
                    <a:pt x="50001" y="92786"/>
                  </a:lnTo>
                  <a:lnTo>
                    <a:pt x="51030" y="92656"/>
                  </a:lnTo>
                  <a:lnTo>
                    <a:pt x="52044" y="92511"/>
                  </a:lnTo>
                  <a:lnTo>
                    <a:pt x="53058" y="92351"/>
                  </a:lnTo>
                  <a:lnTo>
                    <a:pt x="54044" y="92192"/>
                  </a:lnTo>
                  <a:lnTo>
                    <a:pt x="55014" y="92018"/>
                  </a:lnTo>
                  <a:lnTo>
                    <a:pt x="55985" y="91844"/>
                  </a:lnTo>
                  <a:lnTo>
                    <a:pt x="56927" y="91670"/>
                  </a:lnTo>
                  <a:lnTo>
                    <a:pt x="58767" y="91294"/>
                  </a:lnTo>
                  <a:lnTo>
                    <a:pt x="60549" y="90888"/>
                  </a:lnTo>
                  <a:lnTo>
                    <a:pt x="62259" y="90482"/>
                  </a:lnTo>
                  <a:lnTo>
                    <a:pt x="63896" y="90062"/>
                  </a:lnTo>
                  <a:lnTo>
                    <a:pt x="65461" y="89628"/>
                  </a:lnTo>
                  <a:lnTo>
                    <a:pt x="66938" y="89193"/>
                  </a:lnTo>
                  <a:lnTo>
                    <a:pt x="68358" y="88744"/>
                  </a:lnTo>
                  <a:lnTo>
                    <a:pt x="69677" y="88309"/>
                  </a:lnTo>
                  <a:lnTo>
                    <a:pt x="70923" y="87874"/>
                  </a:lnTo>
                  <a:lnTo>
                    <a:pt x="72082" y="87440"/>
                  </a:lnTo>
                  <a:lnTo>
                    <a:pt x="73154" y="87020"/>
                  </a:lnTo>
                  <a:lnTo>
                    <a:pt x="74125" y="86614"/>
                  </a:lnTo>
                  <a:lnTo>
                    <a:pt x="75009" y="86223"/>
                  </a:lnTo>
                  <a:lnTo>
                    <a:pt x="75806" y="85860"/>
                  </a:lnTo>
                  <a:lnTo>
                    <a:pt x="76487" y="85513"/>
                  </a:lnTo>
                  <a:lnTo>
                    <a:pt x="77081" y="85194"/>
                  </a:lnTo>
                  <a:lnTo>
                    <a:pt x="77559" y="84919"/>
                  </a:lnTo>
                  <a:lnTo>
                    <a:pt x="77935" y="84658"/>
                  </a:lnTo>
                  <a:lnTo>
                    <a:pt x="78080" y="84542"/>
                  </a:lnTo>
                  <a:lnTo>
                    <a:pt x="78196" y="84441"/>
                  </a:lnTo>
                  <a:lnTo>
                    <a:pt x="78298" y="84354"/>
                  </a:lnTo>
                  <a:lnTo>
                    <a:pt x="78356" y="84267"/>
                  </a:lnTo>
                  <a:lnTo>
                    <a:pt x="78385" y="84194"/>
                  </a:lnTo>
                  <a:lnTo>
                    <a:pt x="78399" y="84136"/>
                  </a:lnTo>
                  <a:lnTo>
                    <a:pt x="78269" y="83557"/>
                  </a:lnTo>
                  <a:lnTo>
                    <a:pt x="78008" y="82325"/>
                  </a:lnTo>
                  <a:lnTo>
                    <a:pt x="77617" y="80514"/>
                  </a:lnTo>
                  <a:lnTo>
                    <a:pt x="77138" y="78181"/>
                  </a:lnTo>
                  <a:lnTo>
                    <a:pt x="76878" y="76834"/>
                  </a:lnTo>
                  <a:lnTo>
                    <a:pt x="76617" y="75400"/>
                  </a:lnTo>
                  <a:lnTo>
                    <a:pt x="76342" y="73864"/>
                  </a:lnTo>
                  <a:lnTo>
                    <a:pt x="76066" y="72227"/>
                  </a:lnTo>
                  <a:lnTo>
                    <a:pt x="75791" y="70531"/>
                  </a:lnTo>
                  <a:lnTo>
                    <a:pt x="75530" y="68749"/>
                  </a:lnTo>
                  <a:lnTo>
                    <a:pt x="75269" y="66924"/>
                  </a:lnTo>
                  <a:lnTo>
                    <a:pt x="75038" y="65026"/>
                  </a:lnTo>
                  <a:lnTo>
                    <a:pt x="74806" y="63099"/>
                  </a:lnTo>
                  <a:lnTo>
                    <a:pt x="74603" y="61128"/>
                  </a:lnTo>
                  <a:lnTo>
                    <a:pt x="74429" y="59129"/>
                  </a:lnTo>
                  <a:lnTo>
                    <a:pt x="74299" y="57115"/>
                  </a:lnTo>
                  <a:lnTo>
                    <a:pt x="74241" y="56115"/>
                  </a:lnTo>
                  <a:lnTo>
                    <a:pt x="74183" y="55101"/>
                  </a:lnTo>
                  <a:lnTo>
                    <a:pt x="74139" y="54087"/>
                  </a:lnTo>
                  <a:lnTo>
                    <a:pt x="74110" y="53073"/>
                  </a:lnTo>
                  <a:lnTo>
                    <a:pt x="74096" y="52058"/>
                  </a:lnTo>
                  <a:lnTo>
                    <a:pt x="74096" y="51059"/>
                  </a:lnTo>
                  <a:lnTo>
                    <a:pt x="74096" y="50059"/>
                  </a:lnTo>
                  <a:lnTo>
                    <a:pt x="74110" y="49059"/>
                  </a:lnTo>
                  <a:lnTo>
                    <a:pt x="74139" y="48059"/>
                  </a:lnTo>
                  <a:lnTo>
                    <a:pt x="74183" y="47074"/>
                  </a:lnTo>
                  <a:lnTo>
                    <a:pt x="74241" y="46103"/>
                  </a:lnTo>
                  <a:lnTo>
                    <a:pt x="74299" y="45133"/>
                  </a:lnTo>
                  <a:lnTo>
                    <a:pt x="74386" y="44176"/>
                  </a:lnTo>
                  <a:lnTo>
                    <a:pt x="74487" y="43235"/>
                  </a:lnTo>
                  <a:lnTo>
                    <a:pt x="74603" y="42293"/>
                  </a:lnTo>
                  <a:lnTo>
                    <a:pt x="74733" y="41380"/>
                  </a:lnTo>
                  <a:lnTo>
                    <a:pt x="74878" y="40482"/>
                  </a:lnTo>
                  <a:lnTo>
                    <a:pt x="75038" y="39584"/>
                  </a:lnTo>
                  <a:lnTo>
                    <a:pt x="75226" y="38714"/>
                  </a:lnTo>
                  <a:lnTo>
                    <a:pt x="75429" y="37859"/>
                  </a:lnTo>
                  <a:lnTo>
                    <a:pt x="75646" y="37019"/>
                  </a:lnTo>
                  <a:lnTo>
                    <a:pt x="75878" y="36208"/>
                  </a:lnTo>
                  <a:lnTo>
                    <a:pt x="76139" y="35411"/>
                  </a:lnTo>
                  <a:lnTo>
                    <a:pt x="76414" y="34643"/>
                  </a:lnTo>
                  <a:lnTo>
                    <a:pt x="11287" y="0"/>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79" name="Google Shape;1778;p37">
              <a:extLst>
                <a:ext uri="{FF2B5EF4-FFF2-40B4-BE49-F238E27FC236}">
                  <a16:creationId xmlns:a16="http://schemas.microsoft.com/office/drawing/2014/main" id="{38072C2B-1C52-4DE2-5724-36BD73A35C48}"/>
                </a:ext>
              </a:extLst>
            </p:cNvPr>
            <p:cNvSpPr/>
            <p:nvPr/>
          </p:nvSpPr>
          <p:spPr>
            <a:xfrm>
              <a:off x="4448750" y="2044850"/>
              <a:ext cx="496275" cy="613625"/>
            </a:xfrm>
            <a:custGeom>
              <a:avLst/>
              <a:gdLst/>
              <a:ahLst/>
              <a:cxnLst/>
              <a:rect l="l" t="t" r="r" b="b"/>
              <a:pathLst>
                <a:path w="19851" h="24545" extrusionOk="0">
                  <a:moveTo>
                    <a:pt x="18184" y="1"/>
                  </a:moveTo>
                  <a:lnTo>
                    <a:pt x="17836" y="15"/>
                  </a:lnTo>
                  <a:lnTo>
                    <a:pt x="17358" y="44"/>
                  </a:lnTo>
                  <a:lnTo>
                    <a:pt x="16764" y="102"/>
                  </a:lnTo>
                  <a:lnTo>
                    <a:pt x="16069" y="203"/>
                  </a:lnTo>
                  <a:lnTo>
                    <a:pt x="15257" y="334"/>
                  </a:lnTo>
                  <a:lnTo>
                    <a:pt x="14823" y="421"/>
                  </a:lnTo>
                  <a:lnTo>
                    <a:pt x="14359" y="522"/>
                  </a:lnTo>
                  <a:lnTo>
                    <a:pt x="13881" y="638"/>
                  </a:lnTo>
                  <a:lnTo>
                    <a:pt x="13374" y="769"/>
                  </a:lnTo>
                  <a:lnTo>
                    <a:pt x="12838" y="913"/>
                  </a:lnTo>
                  <a:lnTo>
                    <a:pt x="12302" y="1073"/>
                  </a:lnTo>
                  <a:lnTo>
                    <a:pt x="11737" y="1261"/>
                  </a:lnTo>
                  <a:lnTo>
                    <a:pt x="11157" y="1464"/>
                  </a:lnTo>
                  <a:lnTo>
                    <a:pt x="10563" y="1681"/>
                  </a:lnTo>
                  <a:lnTo>
                    <a:pt x="9940" y="1928"/>
                  </a:lnTo>
                  <a:lnTo>
                    <a:pt x="9317" y="2188"/>
                  </a:lnTo>
                  <a:lnTo>
                    <a:pt x="8680" y="2478"/>
                  </a:lnTo>
                  <a:lnTo>
                    <a:pt x="8028" y="2782"/>
                  </a:lnTo>
                  <a:lnTo>
                    <a:pt x="7361" y="3130"/>
                  </a:lnTo>
                  <a:lnTo>
                    <a:pt x="6695" y="3492"/>
                  </a:lnTo>
                  <a:lnTo>
                    <a:pt x="5999" y="3884"/>
                  </a:lnTo>
                  <a:lnTo>
                    <a:pt x="5304" y="4304"/>
                  </a:lnTo>
                  <a:lnTo>
                    <a:pt x="4608" y="4753"/>
                  </a:lnTo>
                  <a:lnTo>
                    <a:pt x="4260" y="4985"/>
                  </a:lnTo>
                  <a:lnTo>
                    <a:pt x="3942" y="5231"/>
                  </a:lnTo>
                  <a:lnTo>
                    <a:pt x="3623" y="5492"/>
                  </a:lnTo>
                  <a:lnTo>
                    <a:pt x="3333" y="5753"/>
                  </a:lnTo>
                  <a:lnTo>
                    <a:pt x="3043" y="6028"/>
                  </a:lnTo>
                  <a:lnTo>
                    <a:pt x="2783" y="6318"/>
                  </a:lnTo>
                  <a:lnTo>
                    <a:pt x="2536" y="6607"/>
                  </a:lnTo>
                  <a:lnTo>
                    <a:pt x="2290" y="6912"/>
                  </a:lnTo>
                  <a:lnTo>
                    <a:pt x="2073" y="7216"/>
                  </a:lnTo>
                  <a:lnTo>
                    <a:pt x="1870" y="7520"/>
                  </a:lnTo>
                  <a:lnTo>
                    <a:pt x="1667" y="7839"/>
                  </a:lnTo>
                  <a:lnTo>
                    <a:pt x="1493" y="8158"/>
                  </a:lnTo>
                  <a:lnTo>
                    <a:pt x="1319" y="8491"/>
                  </a:lnTo>
                  <a:lnTo>
                    <a:pt x="1160" y="8824"/>
                  </a:lnTo>
                  <a:lnTo>
                    <a:pt x="1015" y="9157"/>
                  </a:lnTo>
                  <a:lnTo>
                    <a:pt x="885" y="9505"/>
                  </a:lnTo>
                  <a:lnTo>
                    <a:pt x="754" y="9838"/>
                  </a:lnTo>
                  <a:lnTo>
                    <a:pt x="638" y="10186"/>
                  </a:lnTo>
                  <a:lnTo>
                    <a:pt x="537" y="10548"/>
                  </a:lnTo>
                  <a:lnTo>
                    <a:pt x="450" y="10896"/>
                  </a:lnTo>
                  <a:lnTo>
                    <a:pt x="363" y="11244"/>
                  </a:lnTo>
                  <a:lnTo>
                    <a:pt x="291" y="11606"/>
                  </a:lnTo>
                  <a:lnTo>
                    <a:pt x="233" y="11954"/>
                  </a:lnTo>
                  <a:lnTo>
                    <a:pt x="175" y="12316"/>
                  </a:lnTo>
                  <a:lnTo>
                    <a:pt x="88" y="13026"/>
                  </a:lnTo>
                  <a:lnTo>
                    <a:pt x="30" y="13736"/>
                  </a:lnTo>
                  <a:lnTo>
                    <a:pt x="15" y="14431"/>
                  </a:lnTo>
                  <a:lnTo>
                    <a:pt x="1" y="15127"/>
                  </a:lnTo>
                  <a:lnTo>
                    <a:pt x="30" y="15793"/>
                  </a:lnTo>
                  <a:lnTo>
                    <a:pt x="59" y="16445"/>
                  </a:lnTo>
                  <a:lnTo>
                    <a:pt x="117" y="17083"/>
                  </a:lnTo>
                  <a:lnTo>
                    <a:pt x="189" y="17691"/>
                  </a:lnTo>
                  <a:lnTo>
                    <a:pt x="262" y="18271"/>
                  </a:lnTo>
                  <a:lnTo>
                    <a:pt x="363" y="18821"/>
                  </a:lnTo>
                  <a:lnTo>
                    <a:pt x="450" y="19343"/>
                  </a:lnTo>
                  <a:lnTo>
                    <a:pt x="537" y="19807"/>
                  </a:lnTo>
                  <a:lnTo>
                    <a:pt x="725" y="20633"/>
                  </a:lnTo>
                  <a:lnTo>
                    <a:pt x="885" y="21256"/>
                  </a:lnTo>
                  <a:lnTo>
                    <a:pt x="1001" y="21647"/>
                  </a:lnTo>
                  <a:lnTo>
                    <a:pt x="1044" y="21777"/>
                  </a:lnTo>
                  <a:lnTo>
                    <a:pt x="7578" y="24544"/>
                  </a:lnTo>
                  <a:lnTo>
                    <a:pt x="15098" y="15446"/>
                  </a:lnTo>
                  <a:lnTo>
                    <a:pt x="19850" y="9114"/>
                  </a:lnTo>
                  <a:lnTo>
                    <a:pt x="18459"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0" name="Google Shape;1779;p37">
              <a:extLst>
                <a:ext uri="{FF2B5EF4-FFF2-40B4-BE49-F238E27FC236}">
                  <a16:creationId xmlns:a16="http://schemas.microsoft.com/office/drawing/2014/main" id="{07CC56AC-BD9A-22D6-D75B-9938AEEAAE47}"/>
                </a:ext>
              </a:extLst>
            </p:cNvPr>
            <p:cNvSpPr/>
            <p:nvPr/>
          </p:nvSpPr>
          <p:spPr>
            <a:xfrm>
              <a:off x="5756725" y="2480250"/>
              <a:ext cx="318050" cy="856300"/>
            </a:xfrm>
            <a:custGeom>
              <a:avLst/>
              <a:gdLst/>
              <a:ahLst/>
              <a:cxnLst/>
              <a:rect l="l" t="t" r="r" b="b"/>
              <a:pathLst>
                <a:path w="12722" h="34252" extrusionOk="0">
                  <a:moveTo>
                    <a:pt x="1377" y="0"/>
                  </a:moveTo>
                  <a:lnTo>
                    <a:pt x="0" y="5158"/>
                  </a:lnTo>
                  <a:lnTo>
                    <a:pt x="986" y="15836"/>
                  </a:lnTo>
                  <a:lnTo>
                    <a:pt x="1377" y="29499"/>
                  </a:lnTo>
                  <a:lnTo>
                    <a:pt x="6332" y="34251"/>
                  </a:lnTo>
                  <a:lnTo>
                    <a:pt x="6419" y="34222"/>
                  </a:lnTo>
                  <a:lnTo>
                    <a:pt x="6636" y="34092"/>
                  </a:lnTo>
                  <a:lnTo>
                    <a:pt x="6984" y="33889"/>
                  </a:lnTo>
                  <a:lnTo>
                    <a:pt x="7433" y="33585"/>
                  </a:lnTo>
                  <a:lnTo>
                    <a:pt x="7694" y="33396"/>
                  </a:lnTo>
                  <a:lnTo>
                    <a:pt x="7955" y="33194"/>
                  </a:lnTo>
                  <a:lnTo>
                    <a:pt x="8245" y="32947"/>
                  </a:lnTo>
                  <a:lnTo>
                    <a:pt x="8549" y="32672"/>
                  </a:lnTo>
                  <a:lnTo>
                    <a:pt x="8853" y="32382"/>
                  </a:lnTo>
                  <a:lnTo>
                    <a:pt x="9172" y="32049"/>
                  </a:lnTo>
                  <a:lnTo>
                    <a:pt x="9476" y="31701"/>
                  </a:lnTo>
                  <a:lnTo>
                    <a:pt x="9795" y="31310"/>
                  </a:lnTo>
                  <a:lnTo>
                    <a:pt x="10114" y="30890"/>
                  </a:lnTo>
                  <a:lnTo>
                    <a:pt x="10418" y="30441"/>
                  </a:lnTo>
                  <a:lnTo>
                    <a:pt x="10722" y="29948"/>
                  </a:lnTo>
                  <a:lnTo>
                    <a:pt x="11012" y="29427"/>
                  </a:lnTo>
                  <a:lnTo>
                    <a:pt x="11287" y="28876"/>
                  </a:lnTo>
                  <a:lnTo>
                    <a:pt x="11548" y="28282"/>
                  </a:lnTo>
                  <a:lnTo>
                    <a:pt x="11794" y="27659"/>
                  </a:lnTo>
                  <a:lnTo>
                    <a:pt x="12012" y="26992"/>
                  </a:lnTo>
                  <a:lnTo>
                    <a:pt x="12113" y="26645"/>
                  </a:lnTo>
                  <a:lnTo>
                    <a:pt x="12214" y="26283"/>
                  </a:lnTo>
                  <a:lnTo>
                    <a:pt x="12301" y="25920"/>
                  </a:lnTo>
                  <a:lnTo>
                    <a:pt x="12374" y="25544"/>
                  </a:lnTo>
                  <a:lnTo>
                    <a:pt x="12446" y="25152"/>
                  </a:lnTo>
                  <a:lnTo>
                    <a:pt x="12519" y="24761"/>
                  </a:lnTo>
                  <a:lnTo>
                    <a:pt x="12577" y="24341"/>
                  </a:lnTo>
                  <a:lnTo>
                    <a:pt x="12620" y="23935"/>
                  </a:lnTo>
                  <a:lnTo>
                    <a:pt x="12664" y="23501"/>
                  </a:lnTo>
                  <a:lnTo>
                    <a:pt x="12693" y="23066"/>
                  </a:lnTo>
                  <a:lnTo>
                    <a:pt x="12722" y="22617"/>
                  </a:lnTo>
                  <a:lnTo>
                    <a:pt x="12722" y="22153"/>
                  </a:lnTo>
                  <a:lnTo>
                    <a:pt x="12722" y="21675"/>
                  </a:lnTo>
                  <a:lnTo>
                    <a:pt x="12722" y="21197"/>
                  </a:lnTo>
                  <a:lnTo>
                    <a:pt x="12693" y="20704"/>
                  </a:lnTo>
                  <a:lnTo>
                    <a:pt x="12664" y="20197"/>
                  </a:lnTo>
                  <a:lnTo>
                    <a:pt x="12591" y="19183"/>
                  </a:lnTo>
                  <a:lnTo>
                    <a:pt x="12490" y="18198"/>
                  </a:lnTo>
                  <a:lnTo>
                    <a:pt x="12374" y="17213"/>
                  </a:lnTo>
                  <a:lnTo>
                    <a:pt x="12243" y="16256"/>
                  </a:lnTo>
                  <a:lnTo>
                    <a:pt x="12098" y="15315"/>
                  </a:lnTo>
                  <a:lnTo>
                    <a:pt x="11939" y="14402"/>
                  </a:lnTo>
                  <a:lnTo>
                    <a:pt x="11765" y="13503"/>
                  </a:lnTo>
                  <a:lnTo>
                    <a:pt x="11591" y="12634"/>
                  </a:lnTo>
                  <a:lnTo>
                    <a:pt x="11403" y="11794"/>
                  </a:lnTo>
                  <a:lnTo>
                    <a:pt x="11215" y="10968"/>
                  </a:lnTo>
                  <a:lnTo>
                    <a:pt x="11012" y="10171"/>
                  </a:lnTo>
                  <a:lnTo>
                    <a:pt x="10823" y="9403"/>
                  </a:lnTo>
                  <a:lnTo>
                    <a:pt x="10606" y="8664"/>
                  </a:lnTo>
                  <a:lnTo>
                    <a:pt x="10403" y="7940"/>
                  </a:lnTo>
                  <a:lnTo>
                    <a:pt x="9998" y="6607"/>
                  </a:lnTo>
                  <a:lnTo>
                    <a:pt x="9592" y="5404"/>
                  </a:lnTo>
                  <a:lnTo>
                    <a:pt x="9215" y="4332"/>
                  </a:lnTo>
                  <a:lnTo>
                    <a:pt x="8853" y="3405"/>
                  </a:lnTo>
                  <a:lnTo>
                    <a:pt x="8549" y="2637"/>
                  </a:lnTo>
                  <a:lnTo>
                    <a:pt x="8288" y="2014"/>
                  </a:lnTo>
                  <a:lnTo>
                    <a:pt x="8085" y="1565"/>
                  </a:lnTo>
                  <a:lnTo>
                    <a:pt x="7911" y="1188"/>
                  </a:lnTo>
                  <a:lnTo>
                    <a:pt x="1377" y="0"/>
                  </a:lnTo>
                  <a:close/>
                </a:path>
              </a:pathLst>
            </a:custGeom>
            <a:solidFill>
              <a:srgbClr val="7AB84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1" name="Google Shape;1780;p37">
              <a:extLst>
                <a:ext uri="{FF2B5EF4-FFF2-40B4-BE49-F238E27FC236}">
                  <a16:creationId xmlns:a16="http://schemas.microsoft.com/office/drawing/2014/main" id="{0BB9D060-074A-80CD-ADD6-76B6411F9554}"/>
                </a:ext>
              </a:extLst>
            </p:cNvPr>
            <p:cNvSpPr/>
            <p:nvPr/>
          </p:nvSpPr>
          <p:spPr>
            <a:xfrm>
              <a:off x="5271725" y="2524800"/>
              <a:ext cx="741475" cy="1445275"/>
            </a:xfrm>
            <a:custGeom>
              <a:avLst/>
              <a:gdLst/>
              <a:ahLst/>
              <a:cxnLst/>
              <a:rect l="l" t="t" r="r" b="b"/>
              <a:pathLst>
                <a:path w="29659" h="57811" extrusionOk="0">
                  <a:moveTo>
                    <a:pt x="16039" y="0"/>
                  </a:moveTo>
                  <a:lnTo>
                    <a:pt x="10490" y="6535"/>
                  </a:lnTo>
                  <a:lnTo>
                    <a:pt x="7723" y="22182"/>
                  </a:lnTo>
                  <a:lnTo>
                    <a:pt x="2970" y="38801"/>
                  </a:lnTo>
                  <a:lnTo>
                    <a:pt x="2507" y="40887"/>
                  </a:lnTo>
                  <a:lnTo>
                    <a:pt x="1478" y="45509"/>
                  </a:lnTo>
                  <a:lnTo>
                    <a:pt x="942" y="48016"/>
                  </a:lnTo>
                  <a:lnTo>
                    <a:pt x="464" y="50247"/>
                  </a:lnTo>
                  <a:lnTo>
                    <a:pt x="130" y="51899"/>
                  </a:lnTo>
                  <a:lnTo>
                    <a:pt x="29" y="52406"/>
                  </a:lnTo>
                  <a:lnTo>
                    <a:pt x="0" y="52667"/>
                  </a:lnTo>
                  <a:lnTo>
                    <a:pt x="15" y="52696"/>
                  </a:lnTo>
                  <a:lnTo>
                    <a:pt x="29" y="52739"/>
                  </a:lnTo>
                  <a:lnTo>
                    <a:pt x="145" y="52840"/>
                  </a:lnTo>
                  <a:lnTo>
                    <a:pt x="333" y="52971"/>
                  </a:lnTo>
                  <a:lnTo>
                    <a:pt x="580" y="53116"/>
                  </a:lnTo>
                  <a:lnTo>
                    <a:pt x="898" y="53290"/>
                  </a:lnTo>
                  <a:lnTo>
                    <a:pt x="1261" y="53492"/>
                  </a:lnTo>
                  <a:lnTo>
                    <a:pt x="1695" y="53710"/>
                  </a:lnTo>
                  <a:lnTo>
                    <a:pt x="2173" y="53942"/>
                  </a:lnTo>
                  <a:lnTo>
                    <a:pt x="2695" y="54173"/>
                  </a:lnTo>
                  <a:lnTo>
                    <a:pt x="3275" y="54434"/>
                  </a:lnTo>
                  <a:lnTo>
                    <a:pt x="3883" y="54680"/>
                  </a:lnTo>
                  <a:lnTo>
                    <a:pt x="4535" y="54956"/>
                  </a:lnTo>
                  <a:lnTo>
                    <a:pt x="5216" y="55217"/>
                  </a:lnTo>
                  <a:lnTo>
                    <a:pt x="5926" y="55477"/>
                  </a:lnTo>
                  <a:lnTo>
                    <a:pt x="6665" y="55753"/>
                  </a:lnTo>
                  <a:lnTo>
                    <a:pt x="7418" y="55999"/>
                  </a:lnTo>
                  <a:lnTo>
                    <a:pt x="8201" y="56260"/>
                  </a:lnTo>
                  <a:lnTo>
                    <a:pt x="8998" y="56492"/>
                  </a:lnTo>
                  <a:lnTo>
                    <a:pt x="9794" y="56723"/>
                  </a:lnTo>
                  <a:lnTo>
                    <a:pt x="10606" y="56941"/>
                  </a:lnTo>
                  <a:lnTo>
                    <a:pt x="11432" y="57129"/>
                  </a:lnTo>
                  <a:lnTo>
                    <a:pt x="12243" y="57303"/>
                  </a:lnTo>
                  <a:lnTo>
                    <a:pt x="13054" y="57462"/>
                  </a:lnTo>
                  <a:lnTo>
                    <a:pt x="13866" y="57593"/>
                  </a:lnTo>
                  <a:lnTo>
                    <a:pt x="14663" y="57694"/>
                  </a:lnTo>
                  <a:lnTo>
                    <a:pt x="15431" y="57767"/>
                  </a:lnTo>
                  <a:lnTo>
                    <a:pt x="16198" y="57796"/>
                  </a:lnTo>
                  <a:lnTo>
                    <a:pt x="16575" y="57810"/>
                  </a:lnTo>
                  <a:lnTo>
                    <a:pt x="16937" y="57810"/>
                  </a:lnTo>
                  <a:lnTo>
                    <a:pt x="17300" y="57796"/>
                  </a:lnTo>
                  <a:lnTo>
                    <a:pt x="17647" y="57767"/>
                  </a:lnTo>
                  <a:lnTo>
                    <a:pt x="17995" y="57738"/>
                  </a:lnTo>
                  <a:lnTo>
                    <a:pt x="18328" y="57694"/>
                  </a:lnTo>
                  <a:lnTo>
                    <a:pt x="18662" y="57636"/>
                  </a:lnTo>
                  <a:lnTo>
                    <a:pt x="18980" y="57578"/>
                  </a:lnTo>
                  <a:lnTo>
                    <a:pt x="19299" y="57506"/>
                  </a:lnTo>
                  <a:lnTo>
                    <a:pt x="19603" y="57419"/>
                  </a:lnTo>
                  <a:lnTo>
                    <a:pt x="19893" y="57317"/>
                  </a:lnTo>
                  <a:lnTo>
                    <a:pt x="20183" y="57187"/>
                  </a:lnTo>
                  <a:lnTo>
                    <a:pt x="20487" y="57057"/>
                  </a:lnTo>
                  <a:lnTo>
                    <a:pt x="20777" y="56897"/>
                  </a:lnTo>
                  <a:lnTo>
                    <a:pt x="21067" y="56723"/>
                  </a:lnTo>
                  <a:lnTo>
                    <a:pt x="21356" y="56535"/>
                  </a:lnTo>
                  <a:lnTo>
                    <a:pt x="21632" y="56332"/>
                  </a:lnTo>
                  <a:lnTo>
                    <a:pt x="21921" y="56115"/>
                  </a:lnTo>
                  <a:lnTo>
                    <a:pt x="22197" y="55883"/>
                  </a:lnTo>
                  <a:lnTo>
                    <a:pt x="22487" y="55637"/>
                  </a:lnTo>
                  <a:lnTo>
                    <a:pt x="22762" y="55361"/>
                  </a:lnTo>
                  <a:lnTo>
                    <a:pt x="23023" y="55086"/>
                  </a:lnTo>
                  <a:lnTo>
                    <a:pt x="23298" y="54796"/>
                  </a:lnTo>
                  <a:lnTo>
                    <a:pt x="23559" y="54492"/>
                  </a:lnTo>
                  <a:lnTo>
                    <a:pt x="23834" y="54173"/>
                  </a:lnTo>
                  <a:lnTo>
                    <a:pt x="24080" y="53855"/>
                  </a:lnTo>
                  <a:lnTo>
                    <a:pt x="24341" y="53507"/>
                  </a:lnTo>
                  <a:lnTo>
                    <a:pt x="24602" y="53159"/>
                  </a:lnTo>
                  <a:lnTo>
                    <a:pt x="24848" y="52797"/>
                  </a:lnTo>
                  <a:lnTo>
                    <a:pt x="25080" y="52420"/>
                  </a:lnTo>
                  <a:lnTo>
                    <a:pt x="25326" y="52044"/>
                  </a:lnTo>
                  <a:lnTo>
                    <a:pt x="25558" y="51652"/>
                  </a:lnTo>
                  <a:lnTo>
                    <a:pt x="26007" y="50841"/>
                  </a:lnTo>
                  <a:lnTo>
                    <a:pt x="26442" y="49986"/>
                  </a:lnTo>
                  <a:lnTo>
                    <a:pt x="26862" y="49117"/>
                  </a:lnTo>
                  <a:lnTo>
                    <a:pt x="27253" y="48219"/>
                  </a:lnTo>
                  <a:lnTo>
                    <a:pt x="27616" y="47291"/>
                  </a:lnTo>
                  <a:lnTo>
                    <a:pt x="27949" y="46349"/>
                  </a:lnTo>
                  <a:lnTo>
                    <a:pt x="28268" y="45393"/>
                  </a:lnTo>
                  <a:lnTo>
                    <a:pt x="28557" y="44422"/>
                  </a:lnTo>
                  <a:lnTo>
                    <a:pt x="28804" y="43452"/>
                  </a:lnTo>
                  <a:lnTo>
                    <a:pt x="29035" y="42467"/>
                  </a:lnTo>
                  <a:lnTo>
                    <a:pt x="29224" y="41481"/>
                  </a:lnTo>
                  <a:lnTo>
                    <a:pt x="29383" y="40496"/>
                  </a:lnTo>
                  <a:lnTo>
                    <a:pt x="29514" y="39511"/>
                  </a:lnTo>
                  <a:lnTo>
                    <a:pt x="29557" y="39033"/>
                  </a:lnTo>
                  <a:lnTo>
                    <a:pt x="29600" y="38540"/>
                  </a:lnTo>
                  <a:lnTo>
                    <a:pt x="29629" y="38062"/>
                  </a:lnTo>
                  <a:lnTo>
                    <a:pt x="29644" y="37584"/>
                  </a:lnTo>
                  <a:lnTo>
                    <a:pt x="29658" y="37106"/>
                  </a:lnTo>
                  <a:lnTo>
                    <a:pt x="29658" y="36642"/>
                  </a:lnTo>
                  <a:lnTo>
                    <a:pt x="29644" y="36178"/>
                  </a:lnTo>
                  <a:lnTo>
                    <a:pt x="29629" y="35715"/>
                  </a:lnTo>
                  <a:lnTo>
                    <a:pt x="29600" y="35266"/>
                  </a:lnTo>
                  <a:lnTo>
                    <a:pt x="29557" y="34816"/>
                  </a:lnTo>
                  <a:lnTo>
                    <a:pt x="29514" y="34367"/>
                  </a:lnTo>
                  <a:lnTo>
                    <a:pt x="29456" y="33933"/>
                  </a:lnTo>
                  <a:lnTo>
                    <a:pt x="29383" y="33512"/>
                  </a:lnTo>
                  <a:lnTo>
                    <a:pt x="29296" y="33092"/>
                  </a:lnTo>
                  <a:lnTo>
                    <a:pt x="29209" y="32672"/>
                  </a:lnTo>
                  <a:lnTo>
                    <a:pt x="29093" y="32266"/>
                  </a:lnTo>
                  <a:lnTo>
                    <a:pt x="28905" y="31528"/>
                  </a:lnTo>
                  <a:lnTo>
                    <a:pt x="28702" y="30731"/>
                  </a:lnTo>
                  <a:lnTo>
                    <a:pt x="28485" y="29876"/>
                  </a:lnTo>
                  <a:lnTo>
                    <a:pt x="28282" y="28978"/>
                  </a:lnTo>
                  <a:lnTo>
                    <a:pt x="27862" y="27051"/>
                  </a:lnTo>
                  <a:lnTo>
                    <a:pt x="27442" y="24979"/>
                  </a:lnTo>
                  <a:lnTo>
                    <a:pt x="27021" y="22805"/>
                  </a:lnTo>
                  <a:lnTo>
                    <a:pt x="26601" y="20560"/>
                  </a:lnTo>
                  <a:lnTo>
                    <a:pt x="26196" y="18299"/>
                  </a:lnTo>
                  <a:lnTo>
                    <a:pt x="25804" y="16025"/>
                  </a:lnTo>
                  <a:lnTo>
                    <a:pt x="25428" y="13808"/>
                  </a:lnTo>
                  <a:lnTo>
                    <a:pt x="25080" y="11664"/>
                  </a:lnTo>
                  <a:lnTo>
                    <a:pt x="24457" y="7766"/>
                  </a:lnTo>
                  <a:lnTo>
                    <a:pt x="23979" y="4622"/>
                  </a:lnTo>
                  <a:lnTo>
                    <a:pt x="23660" y="2536"/>
                  </a:lnTo>
                  <a:lnTo>
                    <a:pt x="23559" y="1782"/>
                  </a:lnTo>
                  <a:lnTo>
                    <a:pt x="16039" y="0"/>
                  </a:lnTo>
                  <a:close/>
                </a:path>
              </a:pathLst>
            </a:custGeom>
            <a:solidFill>
              <a:srgbClr val="B6D7A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2" name="Google Shape;1781;p37">
              <a:extLst>
                <a:ext uri="{FF2B5EF4-FFF2-40B4-BE49-F238E27FC236}">
                  <a16:creationId xmlns:a16="http://schemas.microsoft.com/office/drawing/2014/main" id="{5DF565EC-4F70-8944-D083-DD933E39A6E8}"/>
                </a:ext>
              </a:extLst>
            </p:cNvPr>
            <p:cNvSpPr/>
            <p:nvPr/>
          </p:nvSpPr>
          <p:spPr>
            <a:xfrm>
              <a:off x="5271725" y="2524800"/>
              <a:ext cx="741475" cy="1445275"/>
            </a:xfrm>
            <a:custGeom>
              <a:avLst/>
              <a:gdLst/>
              <a:ahLst/>
              <a:cxnLst/>
              <a:rect l="l" t="t" r="r" b="b"/>
              <a:pathLst>
                <a:path w="29659" h="57811" fill="none" extrusionOk="0">
                  <a:moveTo>
                    <a:pt x="23559" y="1782"/>
                  </a:moveTo>
                  <a:lnTo>
                    <a:pt x="23559" y="1782"/>
                  </a:lnTo>
                  <a:lnTo>
                    <a:pt x="23660" y="2536"/>
                  </a:lnTo>
                  <a:lnTo>
                    <a:pt x="23660" y="2536"/>
                  </a:lnTo>
                  <a:lnTo>
                    <a:pt x="23979" y="4622"/>
                  </a:lnTo>
                  <a:lnTo>
                    <a:pt x="24457" y="7766"/>
                  </a:lnTo>
                  <a:lnTo>
                    <a:pt x="25080" y="11664"/>
                  </a:lnTo>
                  <a:lnTo>
                    <a:pt x="25428" y="13808"/>
                  </a:lnTo>
                  <a:lnTo>
                    <a:pt x="25804" y="16025"/>
                  </a:lnTo>
                  <a:lnTo>
                    <a:pt x="26196" y="18299"/>
                  </a:lnTo>
                  <a:lnTo>
                    <a:pt x="26601" y="20560"/>
                  </a:lnTo>
                  <a:lnTo>
                    <a:pt x="27021" y="22805"/>
                  </a:lnTo>
                  <a:lnTo>
                    <a:pt x="27442" y="24979"/>
                  </a:lnTo>
                  <a:lnTo>
                    <a:pt x="27862" y="27051"/>
                  </a:lnTo>
                  <a:lnTo>
                    <a:pt x="28282" y="28978"/>
                  </a:lnTo>
                  <a:lnTo>
                    <a:pt x="28485" y="29876"/>
                  </a:lnTo>
                  <a:lnTo>
                    <a:pt x="28702" y="30731"/>
                  </a:lnTo>
                  <a:lnTo>
                    <a:pt x="28905" y="31528"/>
                  </a:lnTo>
                  <a:lnTo>
                    <a:pt x="29093" y="32266"/>
                  </a:lnTo>
                  <a:lnTo>
                    <a:pt x="29093" y="32266"/>
                  </a:lnTo>
                  <a:lnTo>
                    <a:pt x="29209" y="32672"/>
                  </a:lnTo>
                  <a:lnTo>
                    <a:pt x="29296" y="33092"/>
                  </a:lnTo>
                  <a:lnTo>
                    <a:pt x="29383" y="33512"/>
                  </a:lnTo>
                  <a:lnTo>
                    <a:pt x="29456" y="33933"/>
                  </a:lnTo>
                  <a:lnTo>
                    <a:pt x="29514" y="34367"/>
                  </a:lnTo>
                  <a:lnTo>
                    <a:pt x="29557" y="34816"/>
                  </a:lnTo>
                  <a:lnTo>
                    <a:pt x="29600" y="35266"/>
                  </a:lnTo>
                  <a:lnTo>
                    <a:pt x="29629" y="35715"/>
                  </a:lnTo>
                  <a:lnTo>
                    <a:pt x="29644" y="36178"/>
                  </a:lnTo>
                  <a:lnTo>
                    <a:pt x="29658" y="36642"/>
                  </a:lnTo>
                  <a:lnTo>
                    <a:pt x="29658" y="37106"/>
                  </a:lnTo>
                  <a:lnTo>
                    <a:pt x="29644" y="37584"/>
                  </a:lnTo>
                  <a:lnTo>
                    <a:pt x="29629" y="38062"/>
                  </a:lnTo>
                  <a:lnTo>
                    <a:pt x="29600" y="38540"/>
                  </a:lnTo>
                  <a:lnTo>
                    <a:pt x="29557" y="39033"/>
                  </a:lnTo>
                  <a:lnTo>
                    <a:pt x="29514" y="39511"/>
                  </a:lnTo>
                  <a:lnTo>
                    <a:pt x="29383" y="40496"/>
                  </a:lnTo>
                  <a:lnTo>
                    <a:pt x="29224" y="41481"/>
                  </a:lnTo>
                  <a:lnTo>
                    <a:pt x="29035" y="42467"/>
                  </a:lnTo>
                  <a:lnTo>
                    <a:pt x="28804" y="43452"/>
                  </a:lnTo>
                  <a:lnTo>
                    <a:pt x="28557" y="44422"/>
                  </a:lnTo>
                  <a:lnTo>
                    <a:pt x="28268" y="45393"/>
                  </a:lnTo>
                  <a:lnTo>
                    <a:pt x="27949" y="46349"/>
                  </a:lnTo>
                  <a:lnTo>
                    <a:pt x="27616" y="47291"/>
                  </a:lnTo>
                  <a:lnTo>
                    <a:pt x="27253" y="48219"/>
                  </a:lnTo>
                  <a:lnTo>
                    <a:pt x="26862" y="49117"/>
                  </a:lnTo>
                  <a:lnTo>
                    <a:pt x="26442" y="49986"/>
                  </a:lnTo>
                  <a:lnTo>
                    <a:pt x="26007" y="50841"/>
                  </a:lnTo>
                  <a:lnTo>
                    <a:pt x="25558" y="51652"/>
                  </a:lnTo>
                  <a:lnTo>
                    <a:pt x="25326" y="52044"/>
                  </a:lnTo>
                  <a:lnTo>
                    <a:pt x="25080" y="52420"/>
                  </a:lnTo>
                  <a:lnTo>
                    <a:pt x="24848" y="52797"/>
                  </a:lnTo>
                  <a:lnTo>
                    <a:pt x="24602" y="53159"/>
                  </a:lnTo>
                  <a:lnTo>
                    <a:pt x="24341" y="53507"/>
                  </a:lnTo>
                  <a:lnTo>
                    <a:pt x="24080" y="53855"/>
                  </a:lnTo>
                  <a:lnTo>
                    <a:pt x="23834" y="54173"/>
                  </a:lnTo>
                  <a:lnTo>
                    <a:pt x="23559" y="54492"/>
                  </a:lnTo>
                  <a:lnTo>
                    <a:pt x="23298" y="54796"/>
                  </a:lnTo>
                  <a:lnTo>
                    <a:pt x="23023" y="55086"/>
                  </a:lnTo>
                  <a:lnTo>
                    <a:pt x="22762" y="55361"/>
                  </a:lnTo>
                  <a:lnTo>
                    <a:pt x="22487" y="55637"/>
                  </a:lnTo>
                  <a:lnTo>
                    <a:pt x="22197" y="55883"/>
                  </a:lnTo>
                  <a:lnTo>
                    <a:pt x="21921" y="56115"/>
                  </a:lnTo>
                  <a:lnTo>
                    <a:pt x="21632" y="56332"/>
                  </a:lnTo>
                  <a:lnTo>
                    <a:pt x="21356" y="56535"/>
                  </a:lnTo>
                  <a:lnTo>
                    <a:pt x="21067" y="56723"/>
                  </a:lnTo>
                  <a:lnTo>
                    <a:pt x="20777" y="56897"/>
                  </a:lnTo>
                  <a:lnTo>
                    <a:pt x="20487" y="57057"/>
                  </a:lnTo>
                  <a:lnTo>
                    <a:pt x="20183" y="57187"/>
                  </a:lnTo>
                  <a:lnTo>
                    <a:pt x="19893" y="57317"/>
                  </a:lnTo>
                  <a:lnTo>
                    <a:pt x="19603" y="57419"/>
                  </a:lnTo>
                  <a:lnTo>
                    <a:pt x="19603" y="57419"/>
                  </a:lnTo>
                  <a:lnTo>
                    <a:pt x="19299" y="57506"/>
                  </a:lnTo>
                  <a:lnTo>
                    <a:pt x="18980" y="57578"/>
                  </a:lnTo>
                  <a:lnTo>
                    <a:pt x="18662" y="57636"/>
                  </a:lnTo>
                  <a:lnTo>
                    <a:pt x="18328" y="57694"/>
                  </a:lnTo>
                  <a:lnTo>
                    <a:pt x="17995" y="57738"/>
                  </a:lnTo>
                  <a:lnTo>
                    <a:pt x="17647" y="57767"/>
                  </a:lnTo>
                  <a:lnTo>
                    <a:pt x="17300" y="57796"/>
                  </a:lnTo>
                  <a:lnTo>
                    <a:pt x="16937" y="57810"/>
                  </a:lnTo>
                  <a:lnTo>
                    <a:pt x="16575" y="57810"/>
                  </a:lnTo>
                  <a:lnTo>
                    <a:pt x="16198" y="57796"/>
                  </a:lnTo>
                  <a:lnTo>
                    <a:pt x="15431" y="57767"/>
                  </a:lnTo>
                  <a:lnTo>
                    <a:pt x="14663" y="57694"/>
                  </a:lnTo>
                  <a:lnTo>
                    <a:pt x="13866" y="57593"/>
                  </a:lnTo>
                  <a:lnTo>
                    <a:pt x="13054" y="57462"/>
                  </a:lnTo>
                  <a:lnTo>
                    <a:pt x="12243" y="57303"/>
                  </a:lnTo>
                  <a:lnTo>
                    <a:pt x="11432" y="57129"/>
                  </a:lnTo>
                  <a:lnTo>
                    <a:pt x="10606" y="56941"/>
                  </a:lnTo>
                  <a:lnTo>
                    <a:pt x="9794" y="56723"/>
                  </a:lnTo>
                  <a:lnTo>
                    <a:pt x="8998" y="56492"/>
                  </a:lnTo>
                  <a:lnTo>
                    <a:pt x="8201" y="56260"/>
                  </a:lnTo>
                  <a:lnTo>
                    <a:pt x="7418" y="55999"/>
                  </a:lnTo>
                  <a:lnTo>
                    <a:pt x="6665" y="55753"/>
                  </a:lnTo>
                  <a:lnTo>
                    <a:pt x="5926" y="55477"/>
                  </a:lnTo>
                  <a:lnTo>
                    <a:pt x="5216" y="55217"/>
                  </a:lnTo>
                  <a:lnTo>
                    <a:pt x="4535" y="54956"/>
                  </a:lnTo>
                  <a:lnTo>
                    <a:pt x="3883" y="54680"/>
                  </a:lnTo>
                  <a:lnTo>
                    <a:pt x="3275" y="54434"/>
                  </a:lnTo>
                  <a:lnTo>
                    <a:pt x="2695" y="54173"/>
                  </a:lnTo>
                  <a:lnTo>
                    <a:pt x="2173" y="53942"/>
                  </a:lnTo>
                  <a:lnTo>
                    <a:pt x="1695" y="53710"/>
                  </a:lnTo>
                  <a:lnTo>
                    <a:pt x="1261" y="53492"/>
                  </a:lnTo>
                  <a:lnTo>
                    <a:pt x="898" y="53290"/>
                  </a:lnTo>
                  <a:lnTo>
                    <a:pt x="580" y="53116"/>
                  </a:lnTo>
                  <a:lnTo>
                    <a:pt x="333" y="52971"/>
                  </a:lnTo>
                  <a:lnTo>
                    <a:pt x="145" y="52840"/>
                  </a:lnTo>
                  <a:lnTo>
                    <a:pt x="29" y="52739"/>
                  </a:lnTo>
                  <a:lnTo>
                    <a:pt x="15" y="52696"/>
                  </a:lnTo>
                  <a:lnTo>
                    <a:pt x="0" y="52667"/>
                  </a:lnTo>
                  <a:lnTo>
                    <a:pt x="0" y="52667"/>
                  </a:lnTo>
                  <a:lnTo>
                    <a:pt x="29" y="52406"/>
                  </a:lnTo>
                  <a:lnTo>
                    <a:pt x="130" y="51899"/>
                  </a:lnTo>
                  <a:lnTo>
                    <a:pt x="464" y="50247"/>
                  </a:lnTo>
                  <a:lnTo>
                    <a:pt x="942" y="48016"/>
                  </a:lnTo>
                  <a:lnTo>
                    <a:pt x="1478" y="45509"/>
                  </a:lnTo>
                  <a:lnTo>
                    <a:pt x="2507" y="40887"/>
                  </a:lnTo>
                  <a:lnTo>
                    <a:pt x="2970" y="38801"/>
                  </a:lnTo>
                  <a:lnTo>
                    <a:pt x="7723" y="22182"/>
                  </a:lnTo>
                  <a:lnTo>
                    <a:pt x="10490" y="6535"/>
                  </a:lnTo>
                  <a:lnTo>
                    <a:pt x="16039" y="0"/>
                  </a:lnTo>
                </a:path>
              </a:pathLst>
            </a:custGeom>
            <a:no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3" name="Google Shape;1782;p37">
              <a:extLst>
                <a:ext uri="{FF2B5EF4-FFF2-40B4-BE49-F238E27FC236}">
                  <a16:creationId xmlns:a16="http://schemas.microsoft.com/office/drawing/2014/main" id="{9035CA08-50BA-9F4A-2942-7BD5158989B5}"/>
                </a:ext>
              </a:extLst>
            </p:cNvPr>
            <p:cNvSpPr/>
            <p:nvPr/>
          </p:nvSpPr>
          <p:spPr>
            <a:xfrm>
              <a:off x="5532500" y="3205750"/>
              <a:ext cx="506775" cy="656375"/>
            </a:xfrm>
            <a:custGeom>
              <a:avLst/>
              <a:gdLst/>
              <a:ahLst/>
              <a:cxnLst/>
              <a:rect l="l" t="t" r="r" b="b"/>
              <a:pathLst>
                <a:path w="20271" h="26255" extrusionOk="0">
                  <a:moveTo>
                    <a:pt x="7173" y="1"/>
                  </a:moveTo>
                  <a:lnTo>
                    <a:pt x="6477" y="30"/>
                  </a:lnTo>
                  <a:lnTo>
                    <a:pt x="5811" y="73"/>
                  </a:lnTo>
                  <a:lnTo>
                    <a:pt x="5173" y="131"/>
                  </a:lnTo>
                  <a:lnTo>
                    <a:pt x="4565" y="218"/>
                  </a:lnTo>
                  <a:lnTo>
                    <a:pt x="4000" y="320"/>
                  </a:lnTo>
                  <a:lnTo>
                    <a:pt x="3464" y="436"/>
                  </a:lnTo>
                  <a:lnTo>
                    <a:pt x="2986" y="566"/>
                  </a:lnTo>
                  <a:lnTo>
                    <a:pt x="2565" y="711"/>
                  </a:lnTo>
                  <a:lnTo>
                    <a:pt x="2363" y="798"/>
                  </a:lnTo>
                  <a:lnTo>
                    <a:pt x="2189" y="885"/>
                  </a:lnTo>
                  <a:lnTo>
                    <a:pt x="2015" y="972"/>
                  </a:lnTo>
                  <a:lnTo>
                    <a:pt x="1870" y="1059"/>
                  </a:lnTo>
                  <a:lnTo>
                    <a:pt x="1740" y="1160"/>
                  </a:lnTo>
                  <a:lnTo>
                    <a:pt x="1624" y="1261"/>
                  </a:lnTo>
                  <a:lnTo>
                    <a:pt x="1522" y="1363"/>
                  </a:lnTo>
                  <a:lnTo>
                    <a:pt x="1450" y="1479"/>
                  </a:lnTo>
                  <a:lnTo>
                    <a:pt x="1319" y="1667"/>
                  </a:lnTo>
                  <a:lnTo>
                    <a:pt x="1204" y="1884"/>
                  </a:lnTo>
                  <a:lnTo>
                    <a:pt x="1102" y="2131"/>
                  </a:lnTo>
                  <a:lnTo>
                    <a:pt x="986" y="2392"/>
                  </a:lnTo>
                  <a:lnTo>
                    <a:pt x="885" y="2667"/>
                  </a:lnTo>
                  <a:lnTo>
                    <a:pt x="798" y="2971"/>
                  </a:lnTo>
                  <a:lnTo>
                    <a:pt x="696" y="3290"/>
                  </a:lnTo>
                  <a:lnTo>
                    <a:pt x="609" y="3638"/>
                  </a:lnTo>
                  <a:lnTo>
                    <a:pt x="523" y="3985"/>
                  </a:lnTo>
                  <a:lnTo>
                    <a:pt x="450" y="4362"/>
                  </a:lnTo>
                  <a:lnTo>
                    <a:pt x="305" y="5144"/>
                  </a:lnTo>
                  <a:lnTo>
                    <a:pt x="189" y="5985"/>
                  </a:lnTo>
                  <a:lnTo>
                    <a:pt x="102" y="6869"/>
                  </a:lnTo>
                  <a:lnTo>
                    <a:pt x="30" y="7796"/>
                  </a:lnTo>
                  <a:lnTo>
                    <a:pt x="1" y="8767"/>
                  </a:lnTo>
                  <a:lnTo>
                    <a:pt x="1" y="9766"/>
                  </a:lnTo>
                  <a:lnTo>
                    <a:pt x="15" y="10780"/>
                  </a:lnTo>
                  <a:lnTo>
                    <a:pt x="88" y="11809"/>
                  </a:lnTo>
                  <a:lnTo>
                    <a:pt x="131" y="12345"/>
                  </a:lnTo>
                  <a:lnTo>
                    <a:pt x="175" y="12867"/>
                  </a:lnTo>
                  <a:lnTo>
                    <a:pt x="233" y="13388"/>
                  </a:lnTo>
                  <a:lnTo>
                    <a:pt x="305" y="13910"/>
                  </a:lnTo>
                  <a:lnTo>
                    <a:pt x="392" y="14432"/>
                  </a:lnTo>
                  <a:lnTo>
                    <a:pt x="479" y="14953"/>
                  </a:lnTo>
                  <a:lnTo>
                    <a:pt x="580" y="15475"/>
                  </a:lnTo>
                  <a:lnTo>
                    <a:pt x="696" y="15996"/>
                  </a:lnTo>
                  <a:lnTo>
                    <a:pt x="812" y="16518"/>
                  </a:lnTo>
                  <a:lnTo>
                    <a:pt x="943" y="17025"/>
                  </a:lnTo>
                  <a:lnTo>
                    <a:pt x="1088" y="17518"/>
                  </a:lnTo>
                  <a:lnTo>
                    <a:pt x="1232" y="18025"/>
                  </a:lnTo>
                  <a:lnTo>
                    <a:pt x="1406" y="18517"/>
                  </a:lnTo>
                  <a:lnTo>
                    <a:pt x="1580" y="18996"/>
                  </a:lnTo>
                  <a:lnTo>
                    <a:pt x="1769" y="19474"/>
                  </a:lnTo>
                  <a:lnTo>
                    <a:pt x="1971" y="19937"/>
                  </a:lnTo>
                  <a:lnTo>
                    <a:pt x="2174" y="20386"/>
                  </a:lnTo>
                  <a:lnTo>
                    <a:pt x="2406" y="20836"/>
                  </a:lnTo>
                  <a:lnTo>
                    <a:pt x="2638" y="21270"/>
                  </a:lnTo>
                  <a:lnTo>
                    <a:pt x="2884" y="21690"/>
                  </a:lnTo>
                  <a:lnTo>
                    <a:pt x="3145" y="22096"/>
                  </a:lnTo>
                  <a:lnTo>
                    <a:pt x="3420" y="22487"/>
                  </a:lnTo>
                  <a:lnTo>
                    <a:pt x="3710" y="22864"/>
                  </a:lnTo>
                  <a:lnTo>
                    <a:pt x="4014" y="23226"/>
                  </a:lnTo>
                  <a:lnTo>
                    <a:pt x="4319" y="23574"/>
                  </a:lnTo>
                  <a:lnTo>
                    <a:pt x="4652" y="23907"/>
                  </a:lnTo>
                  <a:lnTo>
                    <a:pt x="5000" y="24211"/>
                  </a:lnTo>
                  <a:lnTo>
                    <a:pt x="5362" y="24501"/>
                  </a:lnTo>
                  <a:lnTo>
                    <a:pt x="5724" y="24777"/>
                  </a:lnTo>
                  <a:lnTo>
                    <a:pt x="6115" y="25037"/>
                  </a:lnTo>
                  <a:lnTo>
                    <a:pt x="6521" y="25269"/>
                  </a:lnTo>
                  <a:lnTo>
                    <a:pt x="6927" y="25472"/>
                  </a:lnTo>
                  <a:lnTo>
                    <a:pt x="7361" y="25660"/>
                  </a:lnTo>
                  <a:lnTo>
                    <a:pt x="7810" y="25820"/>
                  </a:lnTo>
                  <a:lnTo>
                    <a:pt x="8274" y="25965"/>
                  </a:lnTo>
                  <a:lnTo>
                    <a:pt x="8752" y="26066"/>
                  </a:lnTo>
                  <a:lnTo>
                    <a:pt x="9245" y="26153"/>
                  </a:lnTo>
                  <a:lnTo>
                    <a:pt x="9752" y="26211"/>
                  </a:lnTo>
                  <a:lnTo>
                    <a:pt x="10273" y="26254"/>
                  </a:lnTo>
                  <a:lnTo>
                    <a:pt x="10766" y="26254"/>
                  </a:lnTo>
                  <a:lnTo>
                    <a:pt x="11244" y="26225"/>
                  </a:lnTo>
                  <a:lnTo>
                    <a:pt x="11722" y="26182"/>
                  </a:lnTo>
                  <a:lnTo>
                    <a:pt x="12171" y="26110"/>
                  </a:lnTo>
                  <a:lnTo>
                    <a:pt x="12606" y="26008"/>
                  </a:lnTo>
                  <a:lnTo>
                    <a:pt x="13026" y="25892"/>
                  </a:lnTo>
                  <a:lnTo>
                    <a:pt x="13446" y="25747"/>
                  </a:lnTo>
                  <a:lnTo>
                    <a:pt x="13838" y="25573"/>
                  </a:lnTo>
                  <a:lnTo>
                    <a:pt x="14214" y="25385"/>
                  </a:lnTo>
                  <a:lnTo>
                    <a:pt x="14591" y="25182"/>
                  </a:lnTo>
                  <a:lnTo>
                    <a:pt x="14939" y="24950"/>
                  </a:lnTo>
                  <a:lnTo>
                    <a:pt x="15287" y="24690"/>
                  </a:lnTo>
                  <a:lnTo>
                    <a:pt x="15605" y="24429"/>
                  </a:lnTo>
                  <a:lnTo>
                    <a:pt x="15924" y="24139"/>
                  </a:lnTo>
                  <a:lnTo>
                    <a:pt x="16228" y="23835"/>
                  </a:lnTo>
                  <a:lnTo>
                    <a:pt x="16518" y="23516"/>
                  </a:lnTo>
                  <a:lnTo>
                    <a:pt x="16793" y="23183"/>
                  </a:lnTo>
                  <a:lnTo>
                    <a:pt x="17054" y="22835"/>
                  </a:lnTo>
                  <a:lnTo>
                    <a:pt x="17315" y="22473"/>
                  </a:lnTo>
                  <a:lnTo>
                    <a:pt x="17561" y="22096"/>
                  </a:lnTo>
                  <a:lnTo>
                    <a:pt x="17779" y="21705"/>
                  </a:lnTo>
                  <a:lnTo>
                    <a:pt x="18010" y="21299"/>
                  </a:lnTo>
                  <a:lnTo>
                    <a:pt x="18213" y="20894"/>
                  </a:lnTo>
                  <a:lnTo>
                    <a:pt x="18402" y="20473"/>
                  </a:lnTo>
                  <a:lnTo>
                    <a:pt x="18590" y="20039"/>
                  </a:lnTo>
                  <a:lnTo>
                    <a:pt x="18764" y="19590"/>
                  </a:lnTo>
                  <a:lnTo>
                    <a:pt x="18938" y="19140"/>
                  </a:lnTo>
                  <a:lnTo>
                    <a:pt x="19083" y="18691"/>
                  </a:lnTo>
                  <a:lnTo>
                    <a:pt x="19227" y="18228"/>
                  </a:lnTo>
                  <a:lnTo>
                    <a:pt x="19358" y="17764"/>
                  </a:lnTo>
                  <a:lnTo>
                    <a:pt x="19488" y="17286"/>
                  </a:lnTo>
                  <a:lnTo>
                    <a:pt x="19604" y="16808"/>
                  </a:lnTo>
                  <a:lnTo>
                    <a:pt x="19706" y="16330"/>
                  </a:lnTo>
                  <a:lnTo>
                    <a:pt x="19792" y="15837"/>
                  </a:lnTo>
                  <a:lnTo>
                    <a:pt x="19879" y="15359"/>
                  </a:lnTo>
                  <a:lnTo>
                    <a:pt x="19952" y="14866"/>
                  </a:lnTo>
                  <a:lnTo>
                    <a:pt x="20024" y="14388"/>
                  </a:lnTo>
                  <a:lnTo>
                    <a:pt x="20140" y="13403"/>
                  </a:lnTo>
                  <a:lnTo>
                    <a:pt x="20213" y="12447"/>
                  </a:lnTo>
                  <a:lnTo>
                    <a:pt x="20256" y="11490"/>
                  </a:lnTo>
                  <a:lnTo>
                    <a:pt x="20271" y="10563"/>
                  </a:lnTo>
                  <a:lnTo>
                    <a:pt x="20256" y="9650"/>
                  </a:lnTo>
                  <a:lnTo>
                    <a:pt x="20213" y="8781"/>
                  </a:lnTo>
                  <a:lnTo>
                    <a:pt x="20140" y="7941"/>
                  </a:lnTo>
                  <a:lnTo>
                    <a:pt x="20053" y="7144"/>
                  </a:lnTo>
                  <a:lnTo>
                    <a:pt x="19937" y="6405"/>
                  </a:lnTo>
                  <a:lnTo>
                    <a:pt x="19792" y="5709"/>
                  </a:lnTo>
                  <a:lnTo>
                    <a:pt x="19720" y="5391"/>
                  </a:lnTo>
                  <a:lnTo>
                    <a:pt x="19633" y="5086"/>
                  </a:lnTo>
                  <a:lnTo>
                    <a:pt x="19546" y="4797"/>
                  </a:lnTo>
                  <a:lnTo>
                    <a:pt x="19459" y="4536"/>
                  </a:lnTo>
                  <a:lnTo>
                    <a:pt x="19358" y="4275"/>
                  </a:lnTo>
                  <a:lnTo>
                    <a:pt x="19256" y="4043"/>
                  </a:lnTo>
                  <a:lnTo>
                    <a:pt x="19155" y="3826"/>
                  </a:lnTo>
                  <a:lnTo>
                    <a:pt x="19025" y="3609"/>
                  </a:lnTo>
                  <a:lnTo>
                    <a:pt x="18880" y="3406"/>
                  </a:lnTo>
                  <a:lnTo>
                    <a:pt x="18720" y="3203"/>
                  </a:lnTo>
                  <a:lnTo>
                    <a:pt x="18546" y="3015"/>
                  </a:lnTo>
                  <a:lnTo>
                    <a:pt x="18358" y="2826"/>
                  </a:lnTo>
                  <a:lnTo>
                    <a:pt x="18155" y="2652"/>
                  </a:lnTo>
                  <a:lnTo>
                    <a:pt x="17938" y="2478"/>
                  </a:lnTo>
                  <a:lnTo>
                    <a:pt x="17706" y="2305"/>
                  </a:lnTo>
                  <a:lnTo>
                    <a:pt x="17460" y="2145"/>
                  </a:lnTo>
                  <a:lnTo>
                    <a:pt x="17199" y="1986"/>
                  </a:lnTo>
                  <a:lnTo>
                    <a:pt x="16938" y="1841"/>
                  </a:lnTo>
                  <a:lnTo>
                    <a:pt x="16663" y="1696"/>
                  </a:lnTo>
                  <a:lnTo>
                    <a:pt x="16373" y="1566"/>
                  </a:lnTo>
                  <a:lnTo>
                    <a:pt x="16083" y="1435"/>
                  </a:lnTo>
                  <a:lnTo>
                    <a:pt x="15779" y="1305"/>
                  </a:lnTo>
                  <a:lnTo>
                    <a:pt x="15142" y="1073"/>
                  </a:lnTo>
                  <a:lnTo>
                    <a:pt x="14475" y="870"/>
                  </a:lnTo>
                  <a:lnTo>
                    <a:pt x="13780" y="682"/>
                  </a:lnTo>
                  <a:lnTo>
                    <a:pt x="13070" y="522"/>
                  </a:lnTo>
                  <a:lnTo>
                    <a:pt x="12345" y="392"/>
                  </a:lnTo>
                  <a:lnTo>
                    <a:pt x="11606" y="262"/>
                  </a:lnTo>
                  <a:lnTo>
                    <a:pt x="10853" y="175"/>
                  </a:lnTo>
                  <a:lnTo>
                    <a:pt x="10114" y="102"/>
                  </a:lnTo>
                  <a:lnTo>
                    <a:pt x="9361" y="44"/>
                  </a:lnTo>
                  <a:lnTo>
                    <a:pt x="8622" y="15"/>
                  </a:lnTo>
                  <a:lnTo>
                    <a:pt x="7897" y="1"/>
                  </a:lnTo>
                  <a:close/>
                </a:path>
              </a:pathLst>
            </a:custGeom>
            <a:solidFill>
              <a:srgbClr val="7AB84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4" name="Google Shape;1783;p37">
              <a:extLst>
                <a:ext uri="{FF2B5EF4-FFF2-40B4-BE49-F238E27FC236}">
                  <a16:creationId xmlns:a16="http://schemas.microsoft.com/office/drawing/2014/main" id="{1AE14AF2-4207-6C55-1B1B-8226B2009FFB}"/>
                </a:ext>
              </a:extLst>
            </p:cNvPr>
            <p:cNvSpPr/>
            <p:nvPr/>
          </p:nvSpPr>
          <p:spPr>
            <a:xfrm>
              <a:off x="5999050" y="4163100"/>
              <a:ext cx="1244225" cy="1313775"/>
            </a:xfrm>
            <a:custGeom>
              <a:avLst/>
              <a:gdLst/>
              <a:ahLst/>
              <a:cxnLst/>
              <a:rect l="l" t="t" r="r" b="b"/>
              <a:pathLst>
                <a:path w="49769" h="52551" extrusionOk="0">
                  <a:moveTo>
                    <a:pt x="12866" y="1"/>
                  </a:moveTo>
                  <a:lnTo>
                    <a:pt x="12866" y="797"/>
                  </a:lnTo>
                  <a:lnTo>
                    <a:pt x="7926" y="12866"/>
                  </a:lnTo>
                  <a:lnTo>
                    <a:pt x="0" y="45524"/>
                  </a:lnTo>
                  <a:lnTo>
                    <a:pt x="4535" y="46509"/>
                  </a:lnTo>
                  <a:lnTo>
                    <a:pt x="14793" y="48726"/>
                  </a:lnTo>
                  <a:lnTo>
                    <a:pt x="20531" y="49958"/>
                  </a:lnTo>
                  <a:lnTo>
                    <a:pt x="25834" y="51073"/>
                  </a:lnTo>
                  <a:lnTo>
                    <a:pt x="30093" y="51957"/>
                  </a:lnTo>
                  <a:lnTo>
                    <a:pt x="31629" y="52261"/>
                  </a:lnTo>
                  <a:lnTo>
                    <a:pt x="32672" y="52464"/>
                  </a:lnTo>
                  <a:lnTo>
                    <a:pt x="32991" y="52508"/>
                  </a:lnTo>
                  <a:lnTo>
                    <a:pt x="33310" y="52537"/>
                  </a:lnTo>
                  <a:lnTo>
                    <a:pt x="33629" y="52551"/>
                  </a:lnTo>
                  <a:lnTo>
                    <a:pt x="33947" y="52551"/>
                  </a:lnTo>
                  <a:lnTo>
                    <a:pt x="34266" y="52537"/>
                  </a:lnTo>
                  <a:lnTo>
                    <a:pt x="34585" y="52522"/>
                  </a:lnTo>
                  <a:lnTo>
                    <a:pt x="34904" y="52479"/>
                  </a:lnTo>
                  <a:lnTo>
                    <a:pt x="35208" y="52421"/>
                  </a:lnTo>
                  <a:lnTo>
                    <a:pt x="35512" y="52348"/>
                  </a:lnTo>
                  <a:lnTo>
                    <a:pt x="35816" y="52261"/>
                  </a:lnTo>
                  <a:lnTo>
                    <a:pt x="36121" y="52160"/>
                  </a:lnTo>
                  <a:lnTo>
                    <a:pt x="36425" y="52044"/>
                  </a:lnTo>
                  <a:lnTo>
                    <a:pt x="36729" y="51928"/>
                  </a:lnTo>
                  <a:lnTo>
                    <a:pt x="37019" y="51783"/>
                  </a:lnTo>
                  <a:lnTo>
                    <a:pt x="37323" y="51638"/>
                  </a:lnTo>
                  <a:lnTo>
                    <a:pt x="37613" y="51479"/>
                  </a:lnTo>
                  <a:lnTo>
                    <a:pt x="37903" y="51305"/>
                  </a:lnTo>
                  <a:lnTo>
                    <a:pt x="38193" y="51117"/>
                  </a:lnTo>
                  <a:lnTo>
                    <a:pt x="38468" y="50914"/>
                  </a:lnTo>
                  <a:lnTo>
                    <a:pt x="38758" y="50711"/>
                  </a:lnTo>
                  <a:lnTo>
                    <a:pt x="39033" y="50494"/>
                  </a:lnTo>
                  <a:lnTo>
                    <a:pt x="39308" y="50262"/>
                  </a:lnTo>
                  <a:lnTo>
                    <a:pt x="39583" y="50015"/>
                  </a:lnTo>
                  <a:lnTo>
                    <a:pt x="39859" y="49769"/>
                  </a:lnTo>
                  <a:lnTo>
                    <a:pt x="40134" y="49508"/>
                  </a:lnTo>
                  <a:lnTo>
                    <a:pt x="40395" y="49233"/>
                  </a:lnTo>
                  <a:lnTo>
                    <a:pt x="40916" y="48668"/>
                  </a:lnTo>
                  <a:lnTo>
                    <a:pt x="41424" y="48060"/>
                  </a:lnTo>
                  <a:lnTo>
                    <a:pt x="41931" y="47408"/>
                  </a:lnTo>
                  <a:lnTo>
                    <a:pt x="42409" y="46741"/>
                  </a:lnTo>
                  <a:lnTo>
                    <a:pt x="42887" y="46031"/>
                  </a:lnTo>
                  <a:lnTo>
                    <a:pt x="43336" y="45292"/>
                  </a:lnTo>
                  <a:lnTo>
                    <a:pt x="43785" y="44539"/>
                  </a:lnTo>
                  <a:lnTo>
                    <a:pt x="44220" y="43756"/>
                  </a:lnTo>
                  <a:lnTo>
                    <a:pt x="44626" y="42945"/>
                  </a:lnTo>
                  <a:lnTo>
                    <a:pt x="45031" y="42119"/>
                  </a:lnTo>
                  <a:lnTo>
                    <a:pt x="45422" y="41264"/>
                  </a:lnTo>
                  <a:lnTo>
                    <a:pt x="45785" y="40409"/>
                  </a:lnTo>
                  <a:lnTo>
                    <a:pt x="46147" y="39526"/>
                  </a:lnTo>
                  <a:lnTo>
                    <a:pt x="46480" y="38627"/>
                  </a:lnTo>
                  <a:lnTo>
                    <a:pt x="46799" y="37729"/>
                  </a:lnTo>
                  <a:lnTo>
                    <a:pt x="47103" y="36816"/>
                  </a:lnTo>
                  <a:lnTo>
                    <a:pt x="47393" y="35903"/>
                  </a:lnTo>
                  <a:lnTo>
                    <a:pt x="47668" y="34976"/>
                  </a:lnTo>
                  <a:lnTo>
                    <a:pt x="47914" y="34049"/>
                  </a:lnTo>
                  <a:lnTo>
                    <a:pt x="48146" y="33107"/>
                  </a:lnTo>
                  <a:lnTo>
                    <a:pt x="48378" y="32151"/>
                  </a:lnTo>
                  <a:lnTo>
                    <a:pt x="48595" y="31166"/>
                  </a:lnTo>
                  <a:lnTo>
                    <a:pt x="48813" y="30166"/>
                  </a:lnTo>
                  <a:lnTo>
                    <a:pt x="49001" y="29152"/>
                  </a:lnTo>
                  <a:lnTo>
                    <a:pt x="49175" y="28123"/>
                  </a:lnTo>
                  <a:lnTo>
                    <a:pt x="49334" y="27094"/>
                  </a:lnTo>
                  <a:lnTo>
                    <a:pt x="49465" y="26051"/>
                  </a:lnTo>
                  <a:lnTo>
                    <a:pt x="49581" y="25008"/>
                  </a:lnTo>
                  <a:lnTo>
                    <a:pt x="49668" y="23965"/>
                  </a:lnTo>
                  <a:lnTo>
                    <a:pt x="49726" y="22922"/>
                  </a:lnTo>
                  <a:lnTo>
                    <a:pt x="49769" y="21878"/>
                  </a:lnTo>
                  <a:lnTo>
                    <a:pt x="49769" y="20850"/>
                  </a:lnTo>
                  <a:lnTo>
                    <a:pt x="49755" y="20343"/>
                  </a:lnTo>
                  <a:lnTo>
                    <a:pt x="49726" y="19836"/>
                  </a:lnTo>
                  <a:lnTo>
                    <a:pt x="49697" y="19328"/>
                  </a:lnTo>
                  <a:lnTo>
                    <a:pt x="49653" y="18836"/>
                  </a:lnTo>
                  <a:lnTo>
                    <a:pt x="49610" y="18329"/>
                  </a:lnTo>
                  <a:lnTo>
                    <a:pt x="49552" y="17836"/>
                  </a:lnTo>
                  <a:lnTo>
                    <a:pt x="49479" y="17358"/>
                  </a:lnTo>
                  <a:lnTo>
                    <a:pt x="49392" y="16865"/>
                  </a:lnTo>
                  <a:lnTo>
                    <a:pt x="49305" y="16402"/>
                  </a:lnTo>
                  <a:lnTo>
                    <a:pt x="49204" y="15924"/>
                  </a:lnTo>
                  <a:lnTo>
                    <a:pt x="49088" y="15460"/>
                  </a:lnTo>
                  <a:lnTo>
                    <a:pt x="48958" y="14996"/>
                  </a:lnTo>
                  <a:lnTo>
                    <a:pt x="48827" y="14547"/>
                  </a:lnTo>
                  <a:lnTo>
                    <a:pt x="48682" y="14112"/>
                  </a:lnTo>
                  <a:lnTo>
                    <a:pt x="48523" y="13678"/>
                  </a:lnTo>
                  <a:lnTo>
                    <a:pt x="48349" y="13243"/>
                  </a:lnTo>
                  <a:lnTo>
                    <a:pt x="48161" y="12823"/>
                  </a:lnTo>
                  <a:lnTo>
                    <a:pt x="47958" y="12417"/>
                  </a:lnTo>
                  <a:lnTo>
                    <a:pt x="47741" y="12012"/>
                  </a:lnTo>
                  <a:lnTo>
                    <a:pt x="47523" y="11620"/>
                  </a:lnTo>
                  <a:lnTo>
                    <a:pt x="47277" y="11229"/>
                  </a:lnTo>
                  <a:lnTo>
                    <a:pt x="47016" y="10853"/>
                  </a:lnTo>
                  <a:lnTo>
                    <a:pt x="46755" y="10490"/>
                  </a:lnTo>
                  <a:lnTo>
                    <a:pt x="46466" y="10143"/>
                  </a:lnTo>
                  <a:lnTo>
                    <a:pt x="46161" y="9809"/>
                  </a:lnTo>
                  <a:lnTo>
                    <a:pt x="45857" y="9476"/>
                  </a:lnTo>
                  <a:lnTo>
                    <a:pt x="45524" y="9157"/>
                  </a:lnTo>
                  <a:lnTo>
                    <a:pt x="45176" y="8853"/>
                  </a:lnTo>
                  <a:lnTo>
                    <a:pt x="44814" y="8549"/>
                  </a:lnTo>
                  <a:lnTo>
                    <a:pt x="44437" y="8274"/>
                  </a:lnTo>
                  <a:lnTo>
                    <a:pt x="44046" y="8013"/>
                  </a:lnTo>
                  <a:lnTo>
                    <a:pt x="43626" y="7752"/>
                  </a:lnTo>
                  <a:lnTo>
                    <a:pt x="43206" y="7506"/>
                  </a:lnTo>
                  <a:lnTo>
                    <a:pt x="42756" y="7288"/>
                  </a:lnTo>
                  <a:lnTo>
                    <a:pt x="42293" y="7071"/>
                  </a:lnTo>
                  <a:lnTo>
                    <a:pt x="41800" y="6883"/>
                  </a:lnTo>
                  <a:lnTo>
                    <a:pt x="41308" y="6694"/>
                  </a:lnTo>
                  <a:lnTo>
                    <a:pt x="40786" y="6535"/>
                  </a:lnTo>
                  <a:lnTo>
                    <a:pt x="39757" y="6245"/>
                  </a:lnTo>
                  <a:lnTo>
                    <a:pt x="38337" y="5883"/>
                  </a:lnTo>
                  <a:lnTo>
                    <a:pt x="36599" y="5448"/>
                  </a:lnTo>
                  <a:lnTo>
                    <a:pt x="34599" y="4970"/>
                  </a:lnTo>
                  <a:lnTo>
                    <a:pt x="30050" y="3898"/>
                  </a:lnTo>
                  <a:lnTo>
                    <a:pt x="25211" y="2782"/>
                  </a:lnTo>
                  <a:lnTo>
                    <a:pt x="20560" y="1725"/>
                  </a:lnTo>
                  <a:lnTo>
                    <a:pt x="16619" y="841"/>
                  </a:lnTo>
                  <a:lnTo>
                    <a:pt x="12866" y="1"/>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5" name="Google Shape;1784;p37">
              <a:extLst>
                <a:ext uri="{FF2B5EF4-FFF2-40B4-BE49-F238E27FC236}">
                  <a16:creationId xmlns:a16="http://schemas.microsoft.com/office/drawing/2014/main" id="{C8E540F2-D5FF-FF0C-EFF1-E6F9445C3029}"/>
                </a:ext>
              </a:extLst>
            </p:cNvPr>
            <p:cNvSpPr/>
            <p:nvPr/>
          </p:nvSpPr>
          <p:spPr>
            <a:xfrm>
              <a:off x="5999050" y="4163100"/>
              <a:ext cx="1244225" cy="1313775"/>
            </a:xfrm>
            <a:custGeom>
              <a:avLst/>
              <a:gdLst/>
              <a:ahLst/>
              <a:cxnLst/>
              <a:rect l="l" t="t" r="r" b="b"/>
              <a:pathLst>
                <a:path w="49769" h="52551" fill="none" extrusionOk="0">
                  <a:moveTo>
                    <a:pt x="12866" y="1"/>
                  </a:moveTo>
                  <a:lnTo>
                    <a:pt x="12866" y="1"/>
                  </a:lnTo>
                  <a:lnTo>
                    <a:pt x="16619" y="841"/>
                  </a:lnTo>
                  <a:lnTo>
                    <a:pt x="20560" y="1725"/>
                  </a:lnTo>
                  <a:lnTo>
                    <a:pt x="25211" y="2782"/>
                  </a:lnTo>
                  <a:lnTo>
                    <a:pt x="30050" y="3898"/>
                  </a:lnTo>
                  <a:lnTo>
                    <a:pt x="34599" y="4970"/>
                  </a:lnTo>
                  <a:lnTo>
                    <a:pt x="36599" y="5448"/>
                  </a:lnTo>
                  <a:lnTo>
                    <a:pt x="38337" y="5883"/>
                  </a:lnTo>
                  <a:lnTo>
                    <a:pt x="39757" y="6245"/>
                  </a:lnTo>
                  <a:lnTo>
                    <a:pt x="40786" y="6535"/>
                  </a:lnTo>
                  <a:lnTo>
                    <a:pt x="40786" y="6535"/>
                  </a:lnTo>
                  <a:lnTo>
                    <a:pt x="41308" y="6694"/>
                  </a:lnTo>
                  <a:lnTo>
                    <a:pt x="41800" y="6883"/>
                  </a:lnTo>
                  <a:lnTo>
                    <a:pt x="42293" y="7071"/>
                  </a:lnTo>
                  <a:lnTo>
                    <a:pt x="42756" y="7288"/>
                  </a:lnTo>
                  <a:lnTo>
                    <a:pt x="43206" y="7506"/>
                  </a:lnTo>
                  <a:lnTo>
                    <a:pt x="43626" y="7752"/>
                  </a:lnTo>
                  <a:lnTo>
                    <a:pt x="44046" y="8013"/>
                  </a:lnTo>
                  <a:lnTo>
                    <a:pt x="44437" y="8274"/>
                  </a:lnTo>
                  <a:lnTo>
                    <a:pt x="44814" y="8549"/>
                  </a:lnTo>
                  <a:lnTo>
                    <a:pt x="45176" y="8853"/>
                  </a:lnTo>
                  <a:lnTo>
                    <a:pt x="45524" y="9157"/>
                  </a:lnTo>
                  <a:lnTo>
                    <a:pt x="45857" y="9476"/>
                  </a:lnTo>
                  <a:lnTo>
                    <a:pt x="46161" y="9809"/>
                  </a:lnTo>
                  <a:lnTo>
                    <a:pt x="46466" y="10143"/>
                  </a:lnTo>
                  <a:lnTo>
                    <a:pt x="46755" y="10490"/>
                  </a:lnTo>
                  <a:lnTo>
                    <a:pt x="47016" y="10853"/>
                  </a:lnTo>
                  <a:lnTo>
                    <a:pt x="47277" y="11229"/>
                  </a:lnTo>
                  <a:lnTo>
                    <a:pt x="47523" y="11620"/>
                  </a:lnTo>
                  <a:lnTo>
                    <a:pt x="47741" y="12012"/>
                  </a:lnTo>
                  <a:lnTo>
                    <a:pt x="47958" y="12417"/>
                  </a:lnTo>
                  <a:lnTo>
                    <a:pt x="48161" y="12823"/>
                  </a:lnTo>
                  <a:lnTo>
                    <a:pt x="48349" y="13243"/>
                  </a:lnTo>
                  <a:lnTo>
                    <a:pt x="48523" y="13678"/>
                  </a:lnTo>
                  <a:lnTo>
                    <a:pt x="48682" y="14112"/>
                  </a:lnTo>
                  <a:lnTo>
                    <a:pt x="48827" y="14547"/>
                  </a:lnTo>
                  <a:lnTo>
                    <a:pt x="48958" y="14996"/>
                  </a:lnTo>
                  <a:lnTo>
                    <a:pt x="49088" y="15460"/>
                  </a:lnTo>
                  <a:lnTo>
                    <a:pt x="49204" y="15924"/>
                  </a:lnTo>
                  <a:lnTo>
                    <a:pt x="49305" y="16402"/>
                  </a:lnTo>
                  <a:lnTo>
                    <a:pt x="49392" y="16865"/>
                  </a:lnTo>
                  <a:lnTo>
                    <a:pt x="49479" y="17358"/>
                  </a:lnTo>
                  <a:lnTo>
                    <a:pt x="49552" y="17836"/>
                  </a:lnTo>
                  <a:lnTo>
                    <a:pt x="49610" y="18329"/>
                  </a:lnTo>
                  <a:lnTo>
                    <a:pt x="49653" y="18836"/>
                  </a:lnTo>
                  <a:lnTo>
                    <a:pt x="49697" y="19328"/>
                  </a:lnTo>
                  <a:lnTo>
                    <a:pt x="49726" y="19836"/>
                  </a:lnTo>
                  <a:lnTo>
                    <a:pt x="49755" y="20343"/>
                  </a:lnTo>
                  <a:lnTo>
                    <a:pt x="49769" y="20850"/>
                  </a:lnTo>
                  <a:lnTo>
                    <a:pt x="49769" y="21878"/>
                  </a:lnTo>
                  <a:lnTo>
                    <a:pt x="49726" y="22922"/>
                  </a:lnTo>
                  <a:lnTo>
                    <a:pt x="49668" y="23965"/>
                  </a:lnTo>
                  <a:lnTo>
                    <a:pt x="49581" y="25008"/>
                  </a:lnTo>
                  <a:lnTo>
                    <a:pt x="49465" y="26051"/>
                  </a:lnTo>
                  <a:lnTo>
                    <a:pt x="49334" y="27094"/>
                  </a:lnTo>
                  <a:lnTo>
                    <a:pt x="49175" y="28123"/>
                  </a:lnTo>
                  <a:lnTo>
                    <a:pt x="49001" y="29152"/>
                  </a:lnTo>
                  <a:lnTo>
                    <a:pt x="48813" y="30166"/>
                  </a:lnTo>
                  <a:lnTo>
                    <a:pt x="48595" y="31166"/>
                  </a:lnTo>
                  <a:lnTo>
                    <a:pt x="48378" y="32151"/>
                  </a:lnTo>
                  <a:lnTo>
                    <a:pt x="48146" y="33107"/>
                  </a:lnTo>
                  <a:lnTo>
                    <a:pt x="47914" y="34049"/>
                  </a:lnTo>
                  <a:lnTo>
                    <a:pt x="47914" y="34049"/>
                  </a:lnTo>
                  <a:lnTo>
                    <a:pt x="47668" y="34976"/>
                  </a:lnTo>
                  <a:lnTo>
                    <a:pt x="47393" y="35903"/>
                  </a:lnTo>
                  <a:lnTo>
                    <a:pt x="47103" y="36816"/>
                  </a:lnTo>
                  <a:lnTo>
                    <a:pt x="46799" y="37729"/>
                  </a:lnTo>
                  <a:lnTo>
                    <a:pt x="46480" y="38627"/>
                  </a:lnTo>
                  <a:lnTo>
                    <a:pt x="46147" y="39526"/>
                  </a:lnTo>
                  <a:lnTo>
                    <a:pt x="45785" y="40409"/>
                  </a:lnTo>
                  <a:lnTo>
                    <a:pt x="45422" y="41264"/>
                  </a:lnTo>
                  <a:lnTo>
                    <a:pt x="45031" y="42119"/>
                  </a:lnTo>
                  <a:lnTo>
                    <a:pt x="44626" y="42945"/>
                  </a:lnTo>
                  <a:lnTo>
                    <a:pt x="44220" y="43756"/>
                  </a:lnTo>
                  <a:lnTo>
                    <a:pt x="43785" y="44539"/>
                  </a:lnTo>
                  <a:lnTo>
                    <a:pt x="43336" y="45292"/>
                  </a:lnTo>
                  <a:lnTo>
                    <a:pt x="42887" y="46031"/>
                  </a:lnTo>
                  <a:lnTo>
                    <a:pt x="42409" y="46741"/>
                  </a:lnTo>
                  <a:lnTo>
                    <a:pt x="41931" y="47408"/>
                  </a:lnTo>
                  <a:lnTo>
                    <a:pt x="41424" y="48060"/>
                  </a:lnTo>
                  <a:lnTo>
                    <a:pt x="40916" y="48668"/>
                  </a:lnTo>
                  <a:lnTo>
                    <a:pt x="40395" y="49233"/>
                  </a:lnTo>
                  <a:lnTo>
                    <a:pt x="40134" y="49508"/>
                  </a:lnTo>
                  <a:lnTo>
                    <a:pt x="39859" y="49769"/>
                  </a:lnTo>
                  <a:lnTo>
                    <a:pt x="39583" y="50015"/>
                  </a:lnTo>
                  <a:lnTo>
                    <a:pt x="39308" y="50262"/>
                  </a:lnTo>
                  <a:lnTo>
                    <a:pt x="39033" y="50494"/>
                  </a:lnTo>
                  <a:lnTo>
                    <a:pt x="38758" y="50711"/>
                  </a:lnTo>
                  <a:lnTo>
                    <a:pt x="38468" y="50914"/>
                  </a:lnTo>
                  <a:lnTo>
                    <a:pt x="38193" y="51117"/>
                  </a:lnTo>
                  <a:lnTo>
                    <a:pt x="37903" y="51305"/>
                  </a:lnTo>
                  <a:lnTo>
                    <a:pt x="37613" y="51479"/>
                  </a:lnTo>
                  <a:lnTo>
                    <a:pt x="37323" y="51638"/>
                  </a:lnTo>
                  <a:lnTo>
                    <a:pt x="37019" y="51783"/>
                  </a:lnTo>
                  <a:lnTo>
                    <a:pt x="36729" y="51928"/>
                  </a:lnTo>
                  <a:lnTo>
                    <a:pt x="36425" y="52044"/>
                  </a:lnTo>
                  <a:lnTo>
                    <a:pt x="36121" y="52160"/>
                  </a:lnTo>
                  <a:lnTo>
                    <a:pt x="35816" y="52261"/>
                  </a:lnTo>
                  <a:lnTo>
                    <a:pt x="35512" y="52348"/>
                  </a:lnTo>
                  <a:lnTo>
                    <a:pt x="35208" y="52421"/>
                  </a:lnTo>
                  <a:lnTo>
                    <a:pt x="34904" y="52479"/>
                  </a:lnTo>
                  <a:lnTo>
                    <a:pt x="34585" y="52522"/>
                  </a:lnTo>
                  <a:lnTo>
                    <a:pt x="34266" y="52537"/>
                  </a:lnTo>
                  <a:lnTo>
                    <a:pt x="33947" y="52551"/>
                  </a:lnTo>
                  <a:lnTo>
                    <a:pt x="33629" y="52551"/>
                  </a:lnTo>
                  <a:lnTo>
                    <a:pt x="33310" y="52537"/>
                  </a:lnTo>
                  <a:lnTo>
                    <a:pt x="32991" y="52508"/>
                  </a:lnTo>
                  <a:lnTo>
                    <a:pt x="32672" y="52464"/>
                  </a:lnTo>
                  <a:lnTo>
                    <a:pt x="32672" y="52464"/>
                  </a:lnTo>
                  <a:lnTo>
                    <a:pt x="31629" y="52261"/>
                  </a:lnTo>
                  <a:lnTo>
                    <a:pt x="30093" y="51957"/>
                  </a:lnTo>
                  <a:lnTo>
                    <a:pt x="25834" y="51073"/>
                  </a:lnTo>
                  <a:lnTo>
                    <a:pt x="20531" y="49958"/>
                  </a:lnTo>
                  <a:lnTo>
                    <a:pt x="14793" y="48726"/>
                  </a:lnTo>
                  <a:lnTo>
                    <a:pt x="4535" y="46509"/>
                  </a:lnTo>
                  <a:lnTo>
                    <a:pt x="0" y="45524"/>
                  </a:lnTo>
                  <a:lnTo>
                    <a:pt x="7926" y="12866"/>
                  </a:lnTo>
                  <a:lnTo>
                    <a:pt x="12866" y="797"/>
                  </a:lnTo>
                </a:path>
              </a:pathLst>
            </a:custGeom>
            <a:no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6" name="Google Shape;1785;p37">
              <a:extLst>
                <a:ext uri="{FF2B5EF4-FFF2-40B4-BE49-F238E27FC236}">
                  <a16:creationId xmlns:a16="http://schemas.microsoft.com/office/drawing/2014/main" id="{E5BE861A-A050-69B6-DCC4-87B49B096EF2}"/>
                </a:ext>
              </a:extLst>
            </p:cNvPr>
            <p:cNvSpPr/>
            <p:nvPr/>
          </p:nvSpPr>
          <p:spPr>
            <a:xfrm>
              <a:off x="5732100" y="4039225"/>
              <a:ext cx="703075" cy="1326825"/>
            </a:xfrm>
            <a:custGeom>
              <a:avLst/>
              <a:gdLst/>
              <a:ahLst/>
              <a:cxnLst/>
              <a:rect l="l" t="t" r="r" b="b"/>
              <a:pathLst>
                <a:path w="28123" h="53073" extrusionOk="0">
                  <a:moveTo>
                    <a:pt x="8114" y="0"/>
                  </a:moveTo>
                  <a:lnTo>
                    <a:pt x="1579" y="21183"/>
                  </a:lnTo>
                  <a:lnTo>
                    <a:pt x="0" y="49885"/>
                  </a:lnTo>
                  <a:lnTo>
                    <a:pt x="2202" y="50421"/>
                  </a:lnTo>
                  <a:lnTo>
                    <a:pt x="4492" y="50943"/>
                  </a:lnTo>
                  <a:lnTo>
                    <a:pt x="7143" y="51551"/>
                  </a:lnTo>
                  <a:lnTo>
                    <a:pt x="9838" y="52145"/>
                  </a:lnTo>
                  <a:lnTo>
                    <a:pt x="11113" y="52406"/>
                  </a:lnTo>
                  <a:lnTo>
                    <a:pt x="12272" y="52652"/>
                  </a:lnTo>
                  <a:lnTo>
                    <a:pt x="13286" y="52841"/>
                  </a:lnTo>
                  <a:lnTo>
                    <a:pt x="14112" y="52986"/>
                  </a:lnTo>
                  <a:lnTo>
                    <a:pt x="14431" y="53029"/>
                  </a:lnTo>
                  <a:lnTo>
                    <a:pt x="14706" y="53058"/>
                  </a:lnTo>
                  <a:lnTo>
                    <a:pt x="14909" y="53072"/>
                  </a:lnTo>
                  <a:lnTo>
                    <a:pt x="15039" y="53058"/>
                  </a:lnTo>
                  <a:lnTo>
                    <a:pt x="15155" y="53029"/>
                  </a:lnTo>
                  <a:lnTo>
                    <a:pt x="15300" y="52957"/>
                  </a:lnTo>
                  <a:lnTo>
                    <a:pt x="15474" y="52841"/>
                  </a:lnTo>
                  <a:lnTo>
                    <a:pt x="15691" y="52696"/>
                  </a:lnTo>
                  <a:lnTo>
                    <a:pt x="15938" y="52507"/>
                  </a:lnTo>
                  <a:lnTo>
                    <a:pt x="16213" y="52290"/>
                  </a:lnTo>
                  <a:lnTo>
                    <a:pt x="16517" y="52044"/>
                  </a:lnTo>
                  <a:lnTo>
                    <a:pt x="16836" y="51754"/>
                  </a:lnTo>
                  <a:lnTo>
                    <a:pt x="17184" y="51421"/>
                  </a:lnTo>
                  <a:lnTo>
                    <a:pt x="17561" y="51059"/>
                  </a:lnTo>
                  <a:lnTo>
                    <a:pt x="17937" y="50653"/>
                  </a:lnTo>
                  <a:lnTo>
                    <a:pt x="18343" y="50204"/>
                  </a:lnTo>
                  <a:lnTo>
                    <a:pt x="18763" y="49726"/>
                  </a:lnTo>
                  <a:lnTo>
                    <a:pt x="19198" y="49204"/>
                  </a:lnTo>
                  <a:lnTo>
                    <a:pt x="19632" y="48653"/>
                  </a:lnTo>
                  <a:lnTo>
                    <a:pt x="20082" y="48059"/>
                  </a:lnTo>
                  <a:lnTo>
                    <a:pt x="20545" y="47422"/>
                  </a:lnTo>
                  <a:lnTo>
                    <a:pt x="21009" y="46755"/>
                  </a:lnTo>
                  <a:lnTo>
                    <a:pt x="21472" y="46045"/>
                  </a:lnTo>
                  <a:lnTo>
                    <a:pt x="21936" y="45307"/>
                  </a:lnTo>
                  <a:lnTo>
                    <a:pt x="22400" y="44510"/>
                  </a:lnTo>
                  <a:lnTo>
                    <a:pt x="22863" y="43698"/>
                  </a:lnTo>
                  <a:lnTo>
                    <a:pt x="23327" y="42829"/>
                  </a:lnTo>
                  <a:lnTo>
                    <a:pt x="23776" y="41931"/>
                  </a:lnTo>
                  <a:lnTo>
                    <a:pt x="24225" y="40974"/>
                  </a:lnTo>
                  <a:lnTo>
                    <a:pt x="24660" y="40004"/>
                  </a:lnTo>
                  <a:lnTo>
                    <a:pt x="25080" y="38975"/>
                  </a:lnTo>
                  <a:lnTo>
                    <a:pt x="25486" y="37917"/>
                  </a:lnTo>
                  <a:lnTo>
                    <a:pt x="25863" y="36816"/>
                  </a:lnTo>
                  <a:lnTo>
                    <a:pt x="26239" y="35672"/>
                  </a:lnTo>
                  <a:lnTo>
                    <a:pt x="26587" y="34483"/>
                  </a:lnTo>
                  <a:lnTo>
                    <a:pt x="26920" y="33266"/>
                  </a:lnTo>
                  <a:lnTo>
                    <a:pt x="27065" y="32643"/>
                  </a:lnTo>
                  <a:lnTo>
                    <a:pt x="27210" y="32020"/>
                  </a:lnTo>
                  <a:lnTo>
                    <a:pt x="27340" y="31383"/>
                  </a:lnTo>
                  <a:lnTo>
                    <a:pt x="27456" y="30760"/>
                  </a:lnTo>
                  <a:lnTo>
                    <a:pt x="27558" y="30122"/>
                  </a:lnTo>
                  <a:lnTo>
                    <a:pt x="27659" y="29485"/>
                  </a:lnTo>
                  <a:lnTo>
                    <a:pt x="27746" y="28862"/>
                  </a:lnTo>
                  <a:lnTo>
                    <a:pt x="27833" y="28224"/>
                  </a:lnTo>
                  <a:lnTo>
                    <a:pt x="27891" y="27587"/>
                  </a:lnTo>
                  <a:lnTo>
                    <a:pt x="27949" y="26949"/>
                  </a:lnTo>
                  <a:lnTo>
                    <a:pt x="28007" y="26312"/>
                  </a:lnTo>
                  <a:lnTo>
                    <a:pt x="28036" y="25689"/>
                  </a:lnTo>
                  <a:lnTo>
                    <a:pt x="28094" y="24428"/>
                  </a:lnTo>
                  <a:lnTo>
                    <a:pt x="28123" y="23168"/>
                  </a:lnTo>
                  <a:lnTo>
                    <a:pt x="28108" y="21936"/>
                  </a:lnTo>
                  <a:lnTo>
                    <a:pt x="28065" y="20705"/>
                  </a:lnTo>
                  <a:lnTo>
                    <a:pt x="27992" y="19502"/>
                  </a:lnTo>
                  <a:lnTo>
                    <a:pt x="27905" y="18314"/>
                  </a:lnTo>
                  <a:lnTo>
                    <a:pt x="27790" y="17155"/>
                  </a:lnTo>
                  <a:lnTo>
                    <a:pt x="27645" y="16025"/>
                  </a:lnTo>
                  <a:lnTo>
                    <a:pt x="27485" y="14924"/>
                  </a:lnTo>
                  <a:lnTo>
                    <a:pt x="27311" y="13866"/>
                  </a:lnTo>
                  <a:lnTo>
                    <a:pt x="27123" y="12837"/>
                  </a:lnTo>
                  <a:lnTo>
                    <a:pt x="26906" y="11838"/>
                  </a:lnTo>
                  <a:lnTo>
                    <a:pt x="26688" y="10896"/>
                  </a:lnTo>
                  <a:lnTo>
                    <a:pt x="26457" y="9998"/>
                  </a:lnTo>
                  <a:lnTo>
                    <a:pt x="26225" y="9143"/>
                  </a:lnTo>
                  <a:lnTo>
                    <a:pt x="25978" y="8346"/>
                  </a:lnTo>
                  <a:lnTo>
                    <a:pt x="25718" y="7607"/>
                  </a:lnTo>
                  <a:lnTo>
                    <a:pt x="25471" y="6926"/>
                  </a:lnTo>
                  <a:lnTo>
                    <a:pt x="25211" y="6303"/>
                  </a:lnTo>
                  <a:lnTo>
                    <a:pt x="24964" y="5752"/>
                  </a:lnTo>
                  <a:lnTo>
                    <a:pt x="24703" y="5260"/>
                  </a:lnTo>
                  <a:lnTo>
                    <a:pt x="24457" y="4854"/>
                  </a:lnTo>
                  <a:lnTo>
                    <a:pt x="24341" y="4666"/>
                  </a:lnTo>
                  <a:lnTo>
                    <a:pt x="24211" y="4506"/>
                  </a:lnTo>
                  <a:lnTo>
                    <a:pt x="24095" y="4361"/>
                  </a:lnTo>
                  <a:lnTo>
                    <a:pt x="23979" y="4246"/>
                  </a:lnTo>
                  <a:lnTo>
                    <a:pt x="23878" y="4144"/>
                  </a:lnTo>
                  <a:lnTo>
                    <a:pt x="23762" y="4057"/>
                  </a:lnTo>
                  <a:lnTo>
                    <a:pt x="23660" y="3999"/>
                  </a:lnTo>
                  <a:lnTo>
                    <a:pt x="23544" y="3970"/>
                  </a:lnTo>
                  <a:lnTo>
                    <a:pt x="22269" y="3623"/>
                  </a:lnTo>
                  <a:lnTo>
                    <a:pt x="20226" y="3101"/>
                  </a:lnTo>
                  <a:lnTo>
                    <a:pt x="15010" y="1768"/>
                  </a:lnTo>
                  <a:lnTo>
                    <a:pt x="8114" y="0"/>
                  </a:lnTo>
                  <a:close/>
                </a:path>
              </a:pathLst>
            </a:custGeom>
            <a:solidFill>
              <a:srgbClr val="F3D6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7" name="Google Shape;1786;p37">
              <a:extLst>
                <a:ext uri="{FF2B5EF4-FFF2-40B4-BE49-F238E27FC236}">
                  <a16:creationId xmlns:a16="http://schemas.microsoft.com/office/drawing/2014/main" id="{4258D7EE-3E60-87D6-3E86-8BADD8A0DC7C}"/>
                </a:ext>
              </a:extLst>
            </p:cNvPr>
            <p:cNvSpPr/>
            <p:nvPr/>
          </p:nvSpPr>
          <p:spPr>
            <a:xfrm>
              <a:off x="2688375" y="3057250"/>
              <a:ext cx="732425" cy="541550"/>
            </a:xfrm>
            <a:custGeom>
              <a:avLst/>
              <a:gdLst/>
              <a:ahLst/>
              <a:cxnLst/>
              <a:rect l="l" t="t" r="r" b="b"/>
              <a:pathLst>
                <a:path w="29297" h="21662" extrusionOk="0">
                  <a:moveTo>
                    <a:pt x="14127" y="1"/>
                  </a:moveTo>
                  <a:lnTo>
                    <a:pt x="13591" y="15"/>
                  </a:lnTo>
                  <a:lnTo>
                    <a:pt x="13070" y="58"/>
                  </a:lnTo>
                  <a:lnTo>
                    <a:pt x="12548" y="116"/>
                  </a:lnTo>
                  <a:lnTo>
                    <a:pt x="12041" y="218"/>
                  </a:lnTo>
                  <a:lnTo>
                    <a:pt x="11548" y="334"/>
                  </a:lnTo>
                  <a:lnTo>
                    <a:pt x="11316" y="406"/>
                  </a:lnTo>
                  <a:lnTo>
                    <a:pt x="11085" y="479"/>
                  </a:lnTo>
                  <a:lnTo>
                    <a:pt x="10853" y="580"/>
                  </a:lnTo>
                  <a:lnTo>
                    <a:pt x="10621" y="681"/>
                  </a:lnTo>
                  <a:lnTo>
                    <a:pt x="10375" y="797"/>
                  </a:lnTo>
                  <a:lnTo>
                    <a:pt x="10143" y="928"/>
                  </a:lnTo>
                  <a:lnTo>
                    <a:pt x="9897" y="1058"/>
                  </a:lnTo>
                  <a:lnTo>
                    <a:pt x="9665" y="1218"/>
                  </a:lnTo>
                  <a:lnTo>
                    <a:pt x="9187" y="1551"/>
                  </a:lnTo>
                  <a:lnTo>
                    <a:pt x="8708" y="1928"/>
                  </a:lnTo>
                  <a:lnTo>
                    <a:pt x="8216" y="2333"/>
                  </a:lnTo>
                  <a:lnTo>
                    <a:pt x="7738" y="2782"/>
                  </a:lnTo>
                  <a:lnTo>
                    <a:pt x="7260" y="3246"/>
                  </a:lnTo>
                  <a:lnTo>
                    <a:pt x="6781" y="3739"/>
                  </a:lnTo>
                  <a:lnTo>
                    <a:pt x="6318" y="4260"/>
                  </a:lnTo>
                  <a:lnTo>
                    <a:pt x="5854" y="4796"/>
                  </a:lnTo>
                  <a:lnTo>
                    <a:pt x="5405" y="5332"/>
                  </a:lnTo>
                  <a:lnTo>
                    <a:pt x="4956" y="5897"/>
                  </a:lnTo>
                  <a:lnTo>
                    <a:pt x="4521" y="6462"/>
                  </a:lnTo>
                  <a:lnTo>
                    <a:pt x="4087" y="7028"/>
                  </a:lnTo>
                  <a:lnTo>
                    <a:pt x="3681" y="7593"/>
                  </a:lnTo>
                  <a:lnTo>
                    <a:pt x="2913" y="8694"/>
                  </a:lnTo>
                  <a:lnTo>
                    <a:pt x="2203" y="9751"/>
                  </a:lnTo>
                  <a:lnTo>
                    <a:pt x="1566" y="10722"/>
                  </a:lnTo>
                  <a:lnTo>
                    <a:pt x="1029" y="11591"/>
                  </a:lnTo>
                  <a:lnTo>
                    <a:pt x="595" y="12316"/>
                  </a:lnTo>
                  <a:lnTo>
                    <a:pt x="276" y="12866"/>
                  </a:lnTo>
                  <a:lnTo>
                    <a:pt x="1" y="13345"/>
                  </a:lnTo>
                  <a:lnTo>
                    <a:pt x="21966" y="21661"/>
                  </a:lnTo>
                  <a:lnTo>
                    <a:pt x="29297" y="17909"/>
                  </a:lnTo>
                  <a:lnTo>
                    <a:pt x="24153" y="2464"/>
                  </a:lnTo>
                  <a:lnTo>
                    <a:pt x="23791" y="2304"/>
                  </a:lnTo>
                  <a:lnTo>
                    <a:pt x="23371" y="2130"/>
                  </a:lnTo>
                  <a:lnTo>
                    <a:pt x="22806" y="1899"/>
                  </a:lnTo>
                  <a:lnTo>
                    <a:pt x="22111" y="1652"/>
                  </a:lnTo>
                  <a:lnTo>
                    <a:pt x="21314" y="1362"/>
                  </a:lnTo>
                  <a:lnTo>
                    <a:pt x="20430" y="1087"/>
                  </a:lnTo>
                  <a:lnTo>
                    <a:pt x="19474" y="812"/>
                  </a:lnTo>
                  <a:lnTo>
                    <a:pt x="18966" y="667"/>
                  </a:lnTo>
                  <a:lnTo>
                    <a:pt x="18445" y="551"/>
                  </a:lnTo>
                  <a:lnTo>
                    <a:pt x="17923" y="435"/>
                  </a:lnTo>
                  <a:lnTo>
                    <a:pt x="17387" y="334"/>
                  </a:lnTo>
                  <a:lnTo>
                    <a:pt x="16851" y="232"/>
                  </a:lnTo>
                  <a:lnTo>
                    <a:pt x="16301" y="160"/>
                  </a:lnTo>
                  <a:lnTo>
                    <a:pt x="15764" y="87"/>
                  </a:lnTo>
                  <a:lnTo>
                    <a:pt x="15214" y="44"/>
                  </a:lnTo>
                  <a:lnTo>
                    <a:pt x="14663" y="15"/>
                  </a:lnTo>
                  <a:lnTo>
                    <a:pt x="14127"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8" name="Google Shape;1787;p37">
              <a:extLst>
                <a:ext uri="{FF2B5EF4-FFF2-40B4-BE49-F238E27FC236}">
                  <a16:creationId xmlns:a16="http://schemas.microsoft.com/office/drawing/2014/main" id="{DA4A9856-1605-B2E3-228C-23017721339D}"/>
                </a:ext>
              </a:extLst>
            </p:cNvPr>
            <p:cNvSpPr/>
            <p:nvPr/>
          </p:nvSpPr>
          <p:spPr>
            <a:xfrm>
              <a:off x="376725" y="3049650"/>
              <a:ext cx="1984950" cy="1217425"/>
            </a:xfrm>
            <a:custGeom>
              <a:avLst/>
              <a:gdLst/>
              <a:ahLst/>
              <a:cxnLst/>
              <a:rect l="l" t="t" r="r" b="b"/>
              <a:pathLst>
                <a:path w="79398" h="48697" extrusionOk="0">
                  <a:moveTo>
                    <a:pt x="56636" y="0"/>
                  </a:moveTo>
                  <a:lnTo>
                    <a:pt x="54246" y="218"/>
                  </a:lnTo>
                  <a:lnTo>
                    <a:pt x="47929" y="797"/>
                  </a:lnTo>
                  <a:lnTo>
                    <a:pt x="43698" y="1203"/>
                  </a:lnTo>
                  <a:lnTo>
                    <a:pt x="38975" y="1652"/>
                  </a:lnTo>
                  <a:lnTo>
                    <a:pt x="33918" y="2159"/>
                  </a:lnTo>
                  <a:lnTo>
                    <a:pt x="28688" y="2695"/>
                  </a:lnTo>
                  <a:lnTo>
                    <a:pt x="23457" y="3246"/>
                  </a:lnTo>
                  <a:lnTo>
                    <a:pt x="18357" y="3811"/>
                  </a:lnTo>
                  <a:lnTo>
                    <a:pt x="15923" y="4101"/>
                  </a:lnTo>
                  <a:lnTo>
                    <a:pt x="13590" y="4376"/>
                  </a:lnTo>
                  <a:lnTo>
                    <a:pt x="11359" y="4651"/>
                  </a:lnTo>
                  <a:lnTo>
                    <a:pt x="9273" y="4926"/>
                  </a:lnTo>
                  <a:lnTo>
                    <a:pt x="7346" y="5187"/>
                  </a:lnTo>
                  <a:lnTo>
                    <a:pt x="5607" y="5448"/>
                  </a:lnTo>
                  <a:lnTo>
                    <a:pt x="4057" y="5694"/>
                  </a:lnTo>
                  <a:lnTo>
                    <a:pt x="2724" y="5926"/>
                  </a:lnTo>
                  <a:lnTo>
                    <a:pt x="2159" y="6042"/>
                  </a:lnTo>
                  <a:lnTo>
                    <a:pt x="1637" y="6143"/>
                  </a:lnTo>
                  <a:lnTo>
                    <a:pt x="1188" y="6259"/>
                  </a:lnTo>
                  <a:lnTo>
                    <a:pt x="811" y="6361"/>
                  </a:lnTo>
                  <a:lnTo>
                    <a:pt x="507" y="6462"/>
                  </a:lnTo>
                  <a:lnTo>
                    <a:pt x="261" y="6549"/>
                  </a:lnTo>
                  <a:lnTo>
                    <a:pt x="101" y="6636"/>
                  </a:lnTo>
                  <a:lnTo>
                    <a:pt x="43" y="6680"/>
                  </a:lnTo>
                  <a:lnTo>
                    <a:pt x="14" y="6723"/>
                  </a:lnTo>
                  <a:lnTo>
                    <a:pt x="0" y="6781"/>
                  </a:lnTo>
                  <a:lnTo>
                    <a:pt x="0" y="6839"/>
                  </a:lnTo>
                  <a:lnTo>
                    <a:pt x="14" y="6911"/>
                  </a:lnTo>
                  <a:lnTo>
                    <a:pt x="58" y="6998"/>
                  </a:lnTo>
                  <a:lnTo>
                    <a:pt x="174" y="7216"/>
                  </a:lnTo>
                  <a:lnTo>
                    <a:pt x="348" y="7491"/>
                  </a:lnTo>
                  <a:lnTo>
                    <a:pt x="580" y="7810"/>
                  </a:lnTo>
                  <a:lnTo>
                    <a:pt x="884" y="8172"/>
                  </a:lnTo>
                  <a:lnTo>
                    <a:pt x="1232" y="8592"/>
                  </a:lnTo>
                  <a:lnTo>
                    <a:pt x="1637" y="9041"/>
                  </a:lnTo>
                  <a:lnTo>
                    <a:pt x="2086" y="9534"/>
                  </a:lnTo>
                  <a:lnTo>
                    <a:pt x="2593" y="10070"/>
                  </a:lnTo>
                  <a:lnTo>
                    <a:pt x="3738" y="11258"/>
                  </a:lnTo>
                  <a:lnTo>
                    <a:pt x="5057" y="12591"/>
                  </a:lnTo>
                  <a:lnTo>
                    <a:pt x="6520" y="14040"/>
                  </a:lnTo>
                  <a:lnTo>
                    <a:pt x="8128" y="15590"/>
                  </a:lnTo>
                  <a:lnTo>
                    <a:pt x="9867" y="17256"/>
                  </a:lnTo>
                  <a:lnTo>
                    <a:pt x="11692" y="18980"/>
                  </a:lnTo>
                  <a:lnTo>
                    <a:pt x="13605" y="20792"/>
                  </a:lnTo>
                  <a:lnTo>
                    <a:pt x="15604" y="22646"/>
                  </a:lnTo>
                  <a:lnTo>
                    <a:pt x="17633" y="24530"/>
                  </a:lnTo>
                  <a:lnTo>
                    <a:pt x="21820" y="28384"/>
                  </a:lnTo>
                  <a:lnTo>
                    <a:pt x="26007" y="32194"/>
                  </a:lnTo>
                  <a:lnTo>
                    <a:pt x="30064" y="35889"/>
                  </a:lnTo>
                  <a:lnTo>
                    <a:pt x="33875" y="39323"/>
                  </a:lnTo>
                  <a:lnTo>
                    <a:pt x="37294" y="42394"/>
                  </a:lnTo>
                  <a:lnTo>
                    <a:pt x="42408" y="46958"/>
                  </a:lnTo>
                  <a:lnTo>
                    <a:pt x="44364" y="48697"/>
                  </a:lnTo>
                  <a:lnTo>
                    <a:pt x="70487" y="44930"/>
                  </a:lnTo>
                  <a:lnTo>
                    <a:pt x="79398" y="16619"/>
                  </a:lnTo>
                  <a:lnTo>
                    <a:pt x="56636" y="0"/>
                  </a:lnTo>
                  <a:close/>
                </a:path>
              </a:pathLst>
            </a:custGeom>
            <a:solidFill>
              <a:srgbClr val="F3D6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9" name="Google Shape;1788;p37">
              <a:extLst>
                <a:ext uri="{FF2B5EF4-FFF2-40B4-BE49-F238E27FC236}">
                  <a16:creationId xmlns:a16="http://schemas.microsoft.com/office/drawing/2014/main" id="{B8D7AD17-3725-9568-8406-634DEAD1DDCE}"/>
                </a:ext>
              </a:extLst>
            </p:cNvPr>
            <p:cNvSpPr/>
            <p:nvPr/>
          </p:nvSpPr>
          <p:spPr>
            <a:xfrm>
              <a:off x="1485825" y="3049650"/>
              <a:ext cx="4571925" cy="2236700"/>
            </a:xfrm>
            <a:custGeom>
              <a:avLst/>
              <a:gdLst/>
              <a:ahLst/>
              <a:cxnLst/>
              <a:rect l="l" t="t" r="r" b="b"/>
              <a:pathLst>
                <a:path w="182877" h="89468" extrusionOk="0">
                  <a:moveTo>
                    <a:pt x="12272" y="0"/>
                  </a:moveTo>
                  <a:lnTo>
                    <a:pt x="13779" y="2768"/>
                  </a:lnTo>
                  <a:lnTo>
                    <a:pt x="15329" y="5607"/>
                  </a:lnTo>
                  <a:lnTo>
                    <a:pt x="17111" y="8911"/>
                  </a:lnTo>
                  <a:lnTo>
                    <a:pt x="18894" y="12229"/>
                  </a:lnTo>
                  <a:lnTo>
                    <a:pt x="19719" y="13779"/>
                  </a:lnTo>
                  <a:lnTo>
                    <a:pt x="20458" y="15199"/>
                  </a:lnTo>
                  <a:lnTo>
                    <a:pt x="21067" y="16416"/>
                  </a:lnTo>
                  <a:lnTo>
                    <a:pt x="21545" y="17387"/>
                  </a:lnTo>
                  <a:lnTo>
                    <a:pt x="21733" y="17763"/>
                  </a:lnTo>
                  <a:lnTo>
                    <a:pt x="21864" y="18068"/>
                  </a:lnTo>
                  <a:lnTo>
                    <a:pt x="21936" y="18285"/>
                  </a:lnTo>
                  <a:lnTo>
                    <a:pt x="21965" y="18401"/>
                  </a:lnTo>
                  <a:lnTo>
                    <a:pt x="21951" y="18531"/>
                  </a:lnTo>
                  <a:lnTo>
                    <a:pt x="21907" y="18763"/>
                  </a:lnTo>
                  <a:lnTo>
                    <a:pt x="21748" y="19502"/>
                  </a:lnTo>
                  <a:lnTo>
                    <a:pt x="21487" y="20560"/>
                  </a:lnTo>
                  <a:lnTo>
                    <a:pt x="21154" y="21878"/>
                  </a:lnTo>
                  <a:lnTo>
                    <a:pt x="20313" y="25138"/>
                  </a:lnTo>
                  <a:lnTo>
                    <a:pt x="19343" y="28847"/>
                  </a:lnTo>
                  <a:lnTo>
                    <a:pt x="18358" y="32571"/>
                  </a:lnTo>
                  <a:lnTo>
                    <a:pt x="17459" y="35889"/>
                  </a:lnTo>
                  <a:lnTo>
                    <a:pt x="16778" y="38366"/>
                  </a:lnTo>
                  <a:lnTo>
                    <a:pt x="16546" y="39163"/>
                  </a:lnTo>
                  <a:lnTo>
                    <a:pt x="16431" y="39583"/>
                  </a:lnTo>
                  <a:lnTo>
                    <a:pt x="16402" y="39641"/>
                  </a:lnTo>
                  <a:lnTo>
                    <a:pt x="16344" y="39714"/>
                  </a:lnTo>
                  <a:lnTo>
                    <a:pt x="16184" y="39873"/>
                  </a:lnTo>
                  <a:lnTo>
                    <a:pt x="15938" y="40062"/>
                  </a:lnTo>
                  <a:lnTo>
                    <a:pt x="15634" y="40279"/>
                  </a:lnTo>
                  <a:lnTo>
                    <a:pt x="15257" y="40525"/>
                  </a:lnTo>
                  <a:lnTo>
                    <a:pt x="14808" y="40786"/>
                  </a:lnTo>
                  <a:lnTo>
                    <a:pt x="13779" y="41380"/>
                  </a:lnTo>
                  <a:lnTo>
                    <a:pt x="12562" y="42032"/>
                  </a:lnTo>
                  <a:lnTo>
                    <a:pt x="11215" y="42727"/>
                  </a:lnTo>
                  <a:lnTo>
                    <a:pt x="9766" y="43466"/>
                  </a:lnTo>
                  <a:lnTo>
                    <a:pt x="8288" y="44220"/>
                  </a:lnTo>
                  <a:lnTo>
                    <a:pt x="5347" y="45698"/>
                  </a:lnTo>
                  <a:lnTo>
                    <a:pt x="3985" y="46379"/>
                  </a:lnTo>
                  <a:lnTo>
                    <a:pt x="2753" y="47016"/>
                  </a:lnTo>
                  <a:lnTo>
                    <a:pt x="1696" y="47581"/>
                  </a:lnTo>
                  <a:lnTo>
                    <a:pt x="1246" y="47842"/>
                  </a:lnTo>
                  <a:lnTo>
                    <a:pt x="855" y="48074"/>
                  </a:lnTo>
                  <a:lnTo>
                    <a:pt x="522" y="48262"/>
                  </a:lnTo>
                  <a:lnTo>
                    <a:pt x="276" y="48436"/>
                  </a:lnTo>
                  <a:lnTo>
                    <a:pt x="87" y="48581"/>
                  </a:lnTo>
                  <a:lnTo>
                    <a:pt x="29" y="48639"/>
                  </a:lnTo>
                  <a:lnTo>
                    <a:pt x="0" y="48697"/>
                  </a:lnTo>
                  <a:lnTo>
                    <a:pt x="0" y="48711"/>
                  </a:lnTo>
                  <a:lnTo>
                    <a:pt x="15" y="48726"/>
                  </a:lnTo>
                  <a:lnTo>
                    <a:pt x="87" y="48769"/>
                  </a:lnTo>
                  <a:lnTo>
                    <a:pt x="232" y="48827"/>
                  </a:lnTo>
                  <a:lnTo>
                    <a:pt x="421" y="48900"/>
                  </a:lnTo>
                  <a:lnTo>
                    <a:pt x="1000" y="49088"/>
                  </a:lnTo>
                  <a:lnTo>
                    <a:pt x="1797" y="49320"/>
                  </a:lnTo>
                  <a:lnTo>
                    <a:pt x="2797" y="49610"/>
                  </a:lnTo>
                  <a:lnTo>
                    <a:pt x="4028" y="49943"/>
                  </a:lnTo>
                  <a:lnTo>
                    <a:pt x="7071" y="50740"/>
                  </a:lnTo>
                  <a:lnTo>
                    <a:pt x="10867" y="51710"/>
                  </a:lnTo>
                  <a:lnTo>
                    <a:pt x="15344" y="52841"/>
                  </a:lnTo>
                  <a:lnTo>
                    <a:pt x="20444" y="54116"/>
                  </a:lnTo>
                  <a:lnTo>
                    <a:pt x="26109" y="55506"/>
                  </a:lnTo>
                  <a:lnTo>
                    <a:pt x="32281" y="57028"/>
                  </a:lnTo>
                  <a:lnTo>
                    <a:pt x="38888" y="58636"/>
                  </a:lnTo>
                  <a:lnTo>
                    <a:pt x="53159" y="62084"/>
                  </a:lnTo>
                  <a:lnTo>
                    <a:pt x="68445" y="65750"/>
                  </a:lnTo>
                  <a:lnTo>
                    <a:pt x="84252" y="69532"/>
                  </a:lnTo>
                  <a:lnTo>
                    <a:pt x="100074" y="73284"/>
                  </a:lnTo>
                  <a:lnTo>
                    <a:pt x="115417" y="76921"/>
                  </a:lnTo>
                  <a:lnTo>
                    <a:pt x="129804" y="80297"/>
                  </a:lnTo>
                  <a:lnTo>
                    <a:pt x="142714" y="83325"/>
                  </a:lnTo>
                  <a:lnTo>
                    <a:pt x="153682" y="85875"/>
                  </a:lnTo>
                  <a:lnTo>
                    <a:pt x="162187" y="87816"/>
                  </a:lnTo>
                  <a:lnTo>
                    <a:pt x="165360" y="88541"/>
                  </a:lnTo>
                  <a:lnTo>
                    <a:pt x="167736" y="89062"/>
                  </a:lnTo>
                  <a:lnTo>
                    <a:pt x="169257" y="89381"/>
                  </a:lnTo>
                  <a:lnTo>
                    <a:pt x="169663" y="89453"/>
                  </a:lnTo>
                  <a:lnTo>
                    <a:pt x="169851" y="89468"/>
                  </a:lnTo>
                  <a:lnTo>
                    <a:pt x="170011" y="89424"/>
                  </a:lnTo>
                  <a:lnTo>
                    <a:pt x="170286" y="89309"/>
                  </a:lnTo>
                  <a:lnTo>
                    <a:pt x="170663" y="89120"/>
                  </a:lnTo>
                  <a:lnTo>
                    <a:pt x="171112" y="88845"/>
                  </a:lnTo>
                  <a:lnTo>
                    <a:pt x="171648" y="88512"/>
                  </a:lnTo>
                  <a:lnTo>
                    <a:pt x="172256" y="88092"/>
                  </a:lnTo>
                  <a:lnTo>
                    <a:pt x="172575" y="87845"/>
                  </a:lnTo>
                  <a:lnTo>
                    <a:pt x="172908" y="87584"/>
                  </a:lnTo>
                  <a:lnTo>
                    <a:pt x="173256" y="87309"/>
                  </a:lnTo>
                  <a:lnTo>
                    <a:pt x="173618" y="86990"/>
                  </a:lnTo>
                  <a:lnTo>
                    <a:pt x="173980" y="86672"/>
                  </a:lnTo>
                  <a:lnTo>
                    <a:pt x="174357" y="86324"/>
                  </a:lnTo>
                  <a:lnTo>
                    <a:pt x="174734" y="85947"/>
                  </a:lnTo>
                  <a:lnTo>
                    <a:pt x="175125" y="85556"/>
                  </a:lnTo>
                  <a:lnTo>
                    <a:pt x="175516" y="85136"/>
                  </a:lnTo>
                  <a:lnTo>
                    <a:pt x="175907" y="84687"/>
                  </a:lnTo>
                  <a:lnTo>
                    <a:pt x="176299" y="84223"/>
                  </a:lnTo>
                  <a:lnTo>
                    <a:pt x="176690" y="83730"/>
                  </a:lnTo>
                  <a:lnTo>
                    <a:pt x="177081" y="83209"/>
                  </a:lnTo>
                  <a:lnTo>
                    <a:pt x="177472" y="82673"/>
                  </a:lnTo>
                  <a:lnTo>
                    <a:pt x="177863" y="82108"/>
                  </a:lnTo>
                  <a:lnTo>
                    <a:pt x="178240" y="81499"/>
                  </a:lnTo>
                  <a:lnTo>
                    <a:pt x="178617" y="80891"/>
                  </a:lnTo>
                  <a:lnTo>
                    <a:pt x="178979" y="80239"/>
                  </a:lnTo>
                  <a:lnTo>
                    <a:pt x="179341" y="79558"/>
                  </a:lnTo>
                  <a:lnTo>
                    <a:pt x="179689" y="78862"/>
                  </a:lnTo>
                  <a:lnTo>
                    <a:pt x="180037" y="78123"/>
                  </a:lnTo>
                  <a:lnTo>
                    <a:pt x="180356" y="77370"/>
                  </a:lnTo>
                  <a:lnTo>
                    <a:pt x="180660" y="76588"/>
                  </a:lnTo>
                  <a:lnTo>
                    <a:pt x="180964" y="75762"/>
                  </a:lnTo>
                  <a:lnTo>
                    <a:pt x="181239" y="74921"/>
                  </a:lnTo>
                  <a:lnTo>
                    <a:pt x="181500" y="74037"/>
                  </a:lnTo>
                  <a:lnTo>
                    <a:pt x="181746" y="73139"/>
                  </a:lnTo>
                  <a:lnTo>
                    <a:pt x="181964" y="72197"/>
                  </a:lnTo>
                  <a:lnTo>
                    <a:pt x="182167" y="71227"/>
                  </a:lnTo>
                  <a:lnTo>
                    <a:pt x="182355" y="70227"/>
                  </a:lnTo>
                  <a:lnTo>
                    <a:pt x="182500" y="69198"/>
                  </a:lnTo>
                  <a:lnTo>
                    <a:pt x="182630" y="68141"/>
                  </a:lnTo>
                  <a:lnTo>
                    <a:pt x="182732" y="67039"/>
                  </a:lnTo>
                  <a:lnTo>
                    <a:pt x="182804" y="65909"/>
                  </a:lnTo>
                  <a:lnTo>
                    <a:pt x="182862" y="64750"/>
                  </a:lnTo>
                  <a:lnTo>
                    <a:pt x="182877" y="63562"/>
                  </a:lnTo>
                  <a:lnTo>
                    <a:pt x="182862" y="62331"/>
                  </a:lnTo>
                  <a:lnTo>
                    <a:pt x="182804" y="61070"/>
                  </a:lnTo>
                  <a:lnTo>
                    <a:pt x="182732" y="59766"/>
                  </a:lnTo>
                  <a:lnTo>
                    <a:pt x="182601" y="58433"/>
                  </a:lnTo>
                  <a:lnTo>
                    <a:pt x="182456" y="57071"/>
                  </a:lnTo>
                  <a:lnTo>
                    <a:pt x="182254" y="55666"/>
                  </a:lnTo>
                  <a:lnTo>
                    <a:pt x="182022" y="54231"/>
                  </a:lnTo>
                  <a:lnTo>
                    <a:pt x="181746" y="52754"/>
                  </a:lnTo>
                  <a:lnTo>
                    <a:pt x="181442" y="51232"/>
                  </a:lnTo>
                  <a:lnTo>
                    <a:pt x="181080" y="49682"/>
                  </a:lnTo>
                  <a:lnTo>
                    <a:pt x="180674" y="48103"/>
                  </a:lnTo>
                  <a:lnTo>
                    <a:pt x="180225" y="46480"/>
                  </a:lnTo>
                  <a:lnTo>
                    <a:pt x="179732" y="44814"/>
                  </a:lnTo>
                  <a:lnTo>
                    <a:pt x="179472" y="43959"/>
                  </a:lnTo>
                  <a:lnTo>
                    <a:pt x="179196" y="43104"/>
                  </a:lnTo>
                  <a:lnTo>
                    <a:pt x="178907" y="42249"/>
                  </a:lnTo>
                  <a:lnTo>
                    <a:pt x="178602" y="41365"/>
                  </a:lnTo>
                  <a:lnTo>
                    <a:pt x="178284" y="40482"/>
                  </a:lnTo>
                  <a:lnTo>
                    <a:pt x="177965" y="39583"/>
                  </a:lnTo>
                  <a:lnTo>
                    <a:pt x="177820" y="39525"/>
                  </a:lnTo>
                  <a:lnTo>
                    <a:pt x="177617" y="39438"/>
                  </a:lnTo>
                  <a:lnTo>
                    <a:pt x="177052" y="39250"/>
                  </a:lnTo>
                  <a:lnTo>
                    <a:pt x="176270" y="39004"/>
                  </a:lnTo>
                  <a:lnTo>
                    <a:pt x="175284" y="38714"/>
                  </a:lnTo>
                  <a:lnTo>
                    <a:pt x="174096" y="38395"/>
                  </a:lnTo>
                  <a:lnTo>
                    <a:pt x="172720" y="38019"/>
                  </a:lnTo>
                  <a:lnTo>
                    <a:pt x="169417" y="37149"/>
                  </a:lnTo>
                  <a:lnTo>
                    <a:pt x="165432" y="36135"/>
                  </a:lnTo>
                  <a:lnTo>
                    <a:pt x="160825" y="34976"/>
                  </a:lnTo>
                  <a:lnTo>
                    <a:pt x="155667" y="33701"/>
                  </a:lnTo>
                  <a:lnTo>
                    <a:pt x="149987" y="32310"/>
                  </a:lnTo>
                  <a:lnTo>
                    <a:pt x="143859" y="30832"/>
                  </a:lnTo>
                  <a:lnTo>
                    <a:pt x="137339" y="29267"/>
                  </a:lnTo>
                  <a:lnTo>
                    <a:pt x="123357" y="25935"/>
                  </a:lnTo>
                  <a:lnTo>
                    <a:pt x="108506" y="22414"/>
                  </a:lnTo>
                  <a:lnTo>
                    <a:pt x="93264" y="18821"/>
                  </a:lnTo>
                  <a:lnTo>
                    <a:pt x="78065" y="15271"/>
                  </a:lnTo>
                  <a:lnTo>
                    <a:pt x="63388" y="11838"/>
                  </a:lnTo>
                  <a:lnTo>
                    <a:pt x="37454" y="5825"/>
                  </a:lnTo>
                  <a:lnTo>
                    <a:pt x="19183" y="1594"/>
                  </a:lnTo>
                  <a:lnTo>
                    <a:pt x="12272" y="0"/>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0" name="Google Shape;1789;p37">
              <a:extLst>
                <a:ext uri="{FF2B5EF4-FFF2-40B4-BE49-F238E27FC236}">
                  <a16:creationId xmlns:a16="http://schemas.microsoft.com/office/drawing/2014/main" id="{F648E985-D2AC-3EFB-C0FC-EC2918C6B24D}"/>
                </a:ext>
              </a:extLst>
            </p:cNvPr>
            <p:cNvSpPr/>
            <p:nvPr/>
          </p:nvSpPr>
          <p:spPr>
            <a:xfrm>
              <a:off x="1792625" y="3049650"/>
              <a:ext cx="4248475" cy="1384050"/>
            </a:xfrm>
            <a:custGeom>
              <a:avLst/>
              <a:gdLst/>
              <a:ahLst/>
              <a:cxnLst/>
              <a:rect l="l" t="t" r="r" b="b"/>
              <a:pathLst>
                <a:path w="169939" h="55362" extrusionOk="0">
                  <a:moveTo>
                    <a:pt x="0" y="0"/>
                  </a:moveTo>
                  <a:lnTo>
                    <a:pt x="1507" y="2768"/>
                  </a:lnTo>
                  <a:lnTo>
                    <a:pt x="3057" y="5607"/>
                  </a:lnTo>
                  <a:lnTo>
                    <a:pt x="4839" y="8911"/>
                  </a:lnTo>
                  <a:lnTo>
                    <a:pt x="6622" y="12229"/>
                  </a:lnTo>
                  <a:lnTo>
                    <a:pt x="7447" y="13779"/>
                  </a:lnTo>
                  <a:lnTo>
                    <a:pt x="8186" y="15199"/>
                  </a:lnTo>
                  <a:lnTo>
                    <a:pt x="8795" y="16416"/>
                  </a:lnTo>
                  <a:lnTo>
                    <a:pt x="9273" y="17387"/>
                  </a:lnTo>
                  <a:lnTo>
                    <a:pt x="9461" y="17763"/>
                  </a:lnTo>
                  <a:lnTo>
                    <a:pt x="9592" y="18068"/>
                  </a:lnTo>
                  <a:lnTo>
                    <a:pt x="9664" y="18285"/>
                  </a:lnTo>
                  <a:lnTo>
                    <a:pt x="9693" y="18401"/>
                  </a:lnTo>
                  <a:lnTo>
                    <a:pt x="169938" y="55362"/>
                  </a:lnTo>
                  <a:lnTo>
                    <a:pt x="169938" y="55362"/>
                  </a:lnTo>
                  <a:lnTo>
                    <a:pt x="169793" y="54478"/>
                  </a:lnTo>
                  <a:lnTo>
                    <a:pt x="169634" y="53579"/>
                  </a:lnTo>
                  <a:lnTo>
                    <a:pt x="169460" y="52667"/>
                  </a:lnTo>
                  <a:lnTo>
                    <a:pt x="169272" y="51754"/>
                  </a:lnTo>
                  <a:lnTo>
                    <a:pt x="169069" y="50812"/>
                  </a:lnTo>
                  <a:lnTo>
                    <a:pt x="168851" y="49870"/>
                  </a:lnTo>
                  <a:lnTo>
                    <a:pt x="168605" y="48900"/>
                  </a:lnTo>
                  <a:lnTo>
                    <a:pt x="168359" y="47929"/>
                  </a:lnTo>
                  <a:lnTo>
                    <a:pt x="168084" y="46929"/>
                  </a:lnTo>
                  <a:lnTo>
                    <a:pt x="167794" y="45929"/>
                  </a:lnTo>
                  <a:lnTo>
                    <a:pt x="167489" y="44915"/>
                  </a:lnTo>
                  <a:lnTo>
                    <a:pt x="167171" y="43872"/>
                  </a:lnTo>
                  <a:lnTo>
                    <a:pt x="166823" y="42829"/>
                  </a:lnTo>
                  <a:lnTo>
                    <a:pt x="166461" y="41757"/>
                  </a:lnTo>
                  <a:lnTo>
                    <a:pt x="166084" y="40685"/>
                  </a:lnTo>
                  <a:lnTo>
                    <a:pt x="165693" y="39583"/>
                  </a:lnTo>
                  <a:lnTo>
                    <a:pt x="165548" y="39525"/>
                  </a:lnTo>
                  <a:lnTo>
                    <a:pt x="165345" y="39438"/>
                  </a:lnTo>
                  <a:lnTo>
                    <a:pt x="164780" y="39250"/>
                  </a:lnTo>
                  <a:lnTo>
                    <a:pt x="163998" y="39004"/>
                  </a:lnTo>
                  <a:lnTo>
                    <a:pt x="163012" y="38714"/>
                  </a:lnTo>
                  <a:lnTo>
                    <a:pt x="161824" y="38395"/>
                  </a:lnTo>
                  <a:lnTo>
                    <a:pt x="160448" y="38019"/>
                  </a:lnTo>
                  <a:lnTo>
                    <a:pt x="157145" y="37149"/>
                  </a:lnTo>
                  <a:lnTo>
                    <a:pt x="153160" y="36135"/>
                  </a:lnTo>
                  <a:lnTo>
                    <a:pt x="148553" y="34976"/>
                  </a:lnTo>
                  <a:lnTo>
                    <a:pt x="143395" y="33701"/>
                  </a:lnTo>
                  <a:lnTo>
                    <a:pt x="137715" y="32310"/>
                  </a:lnTo>
                  <a:lnTo>
                    <a:pt x="131587" y="30832"/>
                  </a:lnTo>
                  <a:lnTo>
                    <a:pt x="125067" y="29267"/>
                  </a:lnTo>
                  <a:lnTo>
                    <a:pt x="111085" y="25935"/>
                  </a:lnTo>
                  <a:lnTo>
                    <a:pt x="96234" y="22414"/>
                  </a:lnTo>
                  <a:lnTo>
                    <a:pt x="80992" y="18821"/>
                  </a:lnTo>
                  <a:lnTo>
                    <a:pt x="65793" y="15271"/>
                  </a:lnTo>
                  <a:lnTo>
                    <a:pt x="51116" y="11838"/>
                  </a:lnTo>
                  <a:lnTo>
                    <a:pt x="25182" y="5825"/>
                  </a:lnTo>
                  <a:lnTo>
                    <a:pt x="6911" y="1594"/>
                  </a:lnTo>
                  <a:lnTo>
                    <a:pt x="0" y="0"/>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1" name="Google Shape;1790;p37">
              <a:extLst>
                <a:ext uri="{FF2B5EF4-FFF2-40B4-BE49-F238E27FC236}">
                  <a16:creationId xmlns:a16="http://schemas.microsoft.com/office/drawing/2014/main" id="{672A57A7-1612-8917-C7BE-2002457D5108}"/>
                </a:ext>
              </a:extLst>
            </p:cNvPr>
            <p:cNvSpPr/>
            <p:nvPr/>
          </p:nvSpPr>
          <p:spPr>
            <a:xfrm>
              <a:off x="4103575" y="3207925"/>
              <a:ext cx="1409050" cy="872250"/>
            </a:xfrm>
            <a:custGeom>
              <a:avLst/>
              <a:gdLst/>
              <a:ahLst/>
              <a:cxnLst/>
              <a:rect l="l" t="t" r="r" b="b"/>
              <a:pathLst>
                <a:path w="56362" h="34890" extrusionOk="0">
                  <a:moveTo>
                    <a:pt x="31078" y="1"/>
                  </a:moveTo>
                  <a:lnTo>
                    <a:pt x="19806" y="3565"/>
                  </a:lnTo>
                  <a:lnTo>
                    <a:pt x="4564" y="11476"/>
                  </a:lnTo>
                  <a:lnTo>
                    <a:pt x="0" y="19792"/>
                  </a:lnTo>
                  <a:lnTo>
                    <a:pt x="391" y="19850"/>
                  </a:lnTo>
                  <a:lnTo>
                    <a:pt x="855" y="19937"/>
                  </a:lnTo>
                  <a:lnTo>
                    <a:pt x="1478" y="20053"/>
                  </a:lnTo>
                  <a:lnTo>
                    <a:pt x="2246" y="20213"/>
                  </a:lnTo>
                  <a:lnTo>
                    <a:pt x="3144" y="20415"/>
                  </a:lnTo>
                  <a:lnTo>
                    <a:pt x="4158" y="20676"/>
                  </a:lnTo>
                  <a:lnTo>
                    <a:pt x="5274" y="20980"/>
                  </a:lnTo>
                  <a:lnTo>
                    <a:pt x="6477" y="21343"/>
                  </a:lnTo>
                  <a:lnTo>
                    <a:pt x="7100" y="21546"/>
                  </a:lnTo>
                  <a:lnTo>
                    <a:pt x="7752" y="21763"/>
                  </a:lnTo>
                  <a:lnTo>
                    <a:pt x="8404" y="21995"/>
                  </a:lnTo>
                  <a:lnTo>
                    <a:pt x="9070" y="22255"/>
                  </a:lnTo>
                  <a:lnTo>
                    <a:pt x="9751" y="22516"/>
                  </a:lnTo>
                  <a:lnTo>
                    <a:pt x="10446" y="22806"/>
                  </a:lnTo>
                  <a:lnTo>
                    <a:pt x="11142" y="23110"/>
                  </a:lnTo>
                  <a:lnTo>
                    <a:pt x="11837" y="23429"/>
                  </a:lnTo>
                  <a:lnTo>
                    <a:pt x="12547" y="23762"/>
                  </a:lnTo>
                  <a:lnTo>
                    <a:pt x="13243" y="24110"/>
                  </a:lnTo>
                  <a:lnTo>
                    <a:pt x="13953" y="24487"/>
                  </a:lnTo>
                  <a:lnTo>
                    <a:pt x="14648" y="24878"/>
                  </a:lnTo>
                  <a:lnTo>
                    <a:pt x="15344" y="25298"/>
                  </a:lnTo>
                  <a:lnTo>
                    <a:pt x="16039" y="25733"/>
                  </a:lnTo>
                  <a:lnTo>
                    <a:pt x="16763" y="26196"/>
                  </a:lnTo>
                  <a:lnTo>
                    <a:pt x="17575" y="26689"/>
                  </a:lnTo>
                  <a:lnTo>
                    <a:pt x="18459" y="27211"/>
                  </a:lnTo>
                  <a:lnTo>
                    <a:pt x="19400" y="27747"/>
                  </a:lnTo>
                  <a:lnTo>
                    <a:pt x="20415" y="28297"/>
                  </a:lnTo>
                  <a:lnTo>
                    <a:pt x="21472" y="28848"/>
                  </a:lnTo>
                  <a:lnTo>
                    <a:pt x="22588" y="29413"/>
                  </a:lnTo>
                  <a:lnTo>
                    <a:pt x="23762" y="29978"/>
                  </a:lnTo>
                  <a:lnTo>
                    <a:pt x="24964" y="30529"/>
                  </a:lnTo>
                  <a:lnTo>
                    <a:pt x="26210" y="31079"/>
                  </a:lnTo>
                  <a:lnTo>
                    <a:pt x="27485" y="31601"/>
                  </a:lnTo>
                  <a:lnTo>
                    <a:pt x="28789" y="32108"/>
                  </a:lnTo>
                  <a:lnTo>
                    <a:pt x="30108" y="32600"/>
                  </a:lnTo>
                  <a:lnTo>
                    <a:pt x="30774" y="32818"/>
                  </a:lnTo>
                  <a:lnTo>
                    <a:pt x="31455" y="33050"/>
                  </a:lnTo>
                  <a:lnTo>
                    <a:pt x="32122" y="33252"/>
                  </a:lnTo>
                  <a:lnTo>
                    <a:pt x="32802" y="33455"/>
                  </a:lnTo>
                  <a:lnTo>
                    <a:pt x="33469" y="33644"/>
                  </a:lnTo>
                  <a:lnTo>
                    <a:pt x="34150" y="33832"/>
                  </a:lnTo>
                  <a:lnTo>
                    <a:pt x="34831" y="33991"/>
                  </a:lnTo>
                  <a:lnTo>
                    <a:pt x="35512" y="34151"/>
                  </a:lnTo>
                  <a:lnTo>
                    <a:pt x="36178" y="34296"/>
                  </a:lnTo>
                  <a:lnTo>
                    <a:pt x="36859" y="34426"/>
                  </a:lnTo>
                  <a:lnTo>
                    <a:pt x="37526" y="34542"/>
                  </a:lnTo>
                  <a:lnTo>
                    <a:pt x="38192" y="34629"/>
                  </a:lnTo>
                  <a:lnTo>
                    <a:pt x="38859" y="34716"/>
                  </a:lnTo>
                  <a:lnTo>
                    <a:pt x="39511" y="34788"/>
                  </a:lnTo>
                  <a:lnTo>
                    <a:pt x="40177" y="34846"/>
                  </a:lnTo>
                  <a:lnTo>
                    <a:pt x="40815" y="34875"/>
                  </a:lnTo>
                  <a:lnTo>
                    <a:pt x="41467" y="34890"/>
                  </a:lnTo>
                  <a:lnTo>
                    <a:pt x="42090" y="34890"/>
                  </a:lnTo>
                  <a:lnTo>
                    <a:pt x="42727" y="34861"/>
                  </a:lnTo>
                  <a:lnTo>
                    <a:pt x="43336" y="34817"/>
                  </a:lnTo>
                  <a:lnTo>
                    <a:pt x="43944" y="34759"/>
                  </a:lnTo>
                  <a:lnTo>
                    <a:pt x="44553" y="34672"/>
                  </a:lnTo>
                  <a:lnTo>
                    <a:pt x="45132" y="34571"/>
                  </a:lnTo>
                  <a:lnTo>
                    <a:pt x="45712" y="34440"/>
                  </a:lnTo>
                  <a:lnTo>
                    <a:pt x="46277" y="34281"/>
                  </a:lnTo>
                  <a:lnTo>
                    <a:pt x="46828" y="34107"/>
                  </a:lnTo>
                  <a:lnTo>
                    <a:pt x="47378" y="33904"/>
                  </a:lnTo>
                  <a:lnTo>
                    <a:pt x="47900" y="33673"/>
                  </a:lnTo>
                  <a:lnTo>
                    <a:pt x="48407" y="33426"/>
                  </a:lnTo>
                  <a:lnTo>
                    <a:pt x="48914" y="33151"/>
                  </a:lnTo>
                  <a:lnTo>
                    <a:pt x="49392" y="32847"/>
                  </a:lnTo>
                  <a:lnTo>
                    <a:pt x="49856" y="32513"/>
                  </a:lnTo>
                  <a:lnTo>
                    <a:pt x="50305" y="32151"/>
                  </a:lnTo>
                  <a:lnTo>
                    <a:pt x="50739" y="31760"/>
                  </a:lnTo>
                  <a:lnTo>
                    <a:pt x="51145" y="31340"/>
                  </a:lnTo>
                  <a:lnTo>
                    <a:pt x="51536" y="30891"/>
                  </a:lnTo>
                  <a:lnTo>
                    <a:pt x="51725" y="30644"/>
                  </a:lnTo>
                  <a:lnTo>
                    <a:pt x="51913" y="30398"/>
                  </a:lnTo>
                  <a:lnTo>
                    <a:pt x="52087" y="30152"/>
                  </a:lnTo>
                  <a:lnTo>
                    <a:pt x="52261" y="29891"/>
                  </a:lnTo>
                  <a:lnTo>
                    <a:pt x="52609" y="29369"/>
                  </a:lnTo>
                  <a:lnTo>
                    <a:pt x="52913" y="28833"/>
                  </a:lnTo>
                  <a:lnTo>
                    <a:pt x="53217" y="28312"/>
                  </a:lnTo>
                  <a:lnTo>
                    <a:pt x="53507" y="27790"/>
                  </a:lnTo>
                  <a:lnTo>
                    <a:pt x="53768" y="27283"/>
                  </a:lnTo>
                  <a:lnTo>
                    <a:pt x="54028" y="26761"/>
                  </a:lnTo>
                  <a:lnTo>
                    <a:pt x="54260" y="26254"/>
                  </a:lnTo>
                  <a:lnTo>
                    <a:pt x="54478" y="25747"/>
                  </a:lnTo>
                  <a:lnTo>
                    <a:pt x="54680" y="25255"/>
                  </a:lnTo>
                  <a:lnTo>
                    <a:pt x="54883" y="24748"/>
                  </a:lnTo>
                  <a:lnTo>
                    <a:pt x="55057" y="24255"/>
                  </a:lnTo>
                  <a:lnTo>
                    <a:pt x="55231" y="23762"/>
                  </a:lnTo>
                  <a:lnTo>
                    <a:pt x="55376" y="23284"/>
                  </a:lnTo>
                  <a:lnTo>
                    <a:pt x="55521" y="22806"/>
                  </a:lnTo>
                  <a:lnTo>
                    <a:pt x="55637" y="22328"/>
                  </a:lnTo>
                  <a:lnTo>
                    <a:pt x="55753" y="21850"/>
                  </a:lnTo>
                  <a:lnTo>
                    <a:pt x="55868" y="21386"/>
                  </a:lnTo>
                  <a:lnTo>
                    <a:pt x="55955" y="20922"/>
                  </a:lnTo>
                  <a:lnTo>
                    <a:pt x="56042" y="20473"/>
                  </a:lnTo>
                  <a:lnTo>
                    <a:pt x="56115" y="20024"/>
                  </a:lnTo>
                  <a:lnTo>
                    <a:pt x="56173" y="19590"/>
                  </a:lnTo>
                  <a:lnTo>
                    <a:pt x="56216" y="19140"/>
                  </a:lnTo>
                  <a:lnTo>
                    <a:pt x="56303" y="18300"/>
                  </a:lnTo>
                  <a:lnTo>
                    <a:pt x="56347" y="17474"/>
                  </a:lnTo>
                  <a:lnTo>
                    <a:pt x="56361" y="16677"/>
                  </a:lnTo>
                  <a:lnTo>
                    <a:pt x="56347" y="15909"/>
                  </a:lnTo>
                  <a:lnTo>
                    <a:pt x="56303" y="15170"/>
                  </a:lnTo>
                  <a:lnTo>
                    <a:pt x="56245" y="14461"/>
                  </a:lnTo>
                  <a:lnTo>
                    <a:pt x="56158" y="13794"/>
                  </a:lnTo>
                  <a:lnTo>
                    <a:pt x="56071" y="13171"/>
                  </a:lnTo>
                  <a:lnTo>
                    <a:pt x="55955" y="12577"/>
                  </a:lnTo>
                  <a:lnTo>
                    <a:pt x="55839" y="12012"/>
                  </a:lnTo>
                  <a:lnTo>
                    <a:pt x="55724" y="11505"/>
                  </a:lnTo>
                  <a:lnTo>
                    <a:pt x="55593" y="11027"/>
                  </a:lnTo>
                  <a:lnTo>
                    <a:pt x="55463" y="10607"/>
                  </a:lnTo>
                  <a:lnTo>
                    <a:pt x="55347" y="10215"/>
                  </a:lnTo>
                  <a:lnTo>
                    <a:pt x="55231" y="9882"/>
                  </a:lnTo>
                  <a:lnTo>
                    <a:pt x="55028" y="9346"/>
                  </a:lnTo>
                  <a:lnTo>
                    <a:pt x="54898" y="9013"/>
                  </a:lnTo>
                  <a:lnTo>
                    <a:pt x="54840" y="8911"/>
                  </a:lnTo>
                  <a:lnTo>
                    <a:pt x="31078" y="1"/>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2" name="Google Shape;1791;p37">
              <a:extLst>
                <a:ext uri="{FF2B5EF4-FFF2-40B4-BE49-F238E27FC236}">
                  <a16:creationId xmlns:a16="http://schemas.microsoft.com/office/drawing/2014/main" id="{35CB8E9D-6422-3106-F3CC-557DE66C82E5}"/>
                </a:ext>
              </a:extLst>
            </p:cNvPr>
            <p:cNvSpPr/>
            <p:nvPr/>
          </p:nvSpPr>
          <p:spPr>
            <a:xfrm>
              <a:off x="5983475" y="1346125"/>
              <a:ext cx="1249675" cy="1055900"/>
            </a:xfrm>
            <a:custGeom>
              <a:avLst/>
              <a:gdLst/>
              <a:ahLst/>
              <a:cxnLst/>
              <a:rect l="l" t="t" r="r" b="b"/>
              <a:pathLst>
                <a:path w="49987" h="42236" extrusionOk="0">
                  <a:moveTo>
                    <a:pt x="32151" y="1"/>
                  </a:moveTo>
                  <a:lnTo>
                    <a:pt x="31991" y="30"/>
                  </a:lnTo>
                  <a:lnTo>
                    <a:pt x="31818" y="73"/>
                  </a:lnTo>
                  <a:lnTo>
                    <a:pt x="31658" y="131"/>
                  </a:lnTo>
                  <a:lnTo>
                    <a:pt x="31513" y="204"/>
                  </a:lnTo>
                  <a:lnTo>
                    <a:pt x="31368" y="291"/>
                  </a:lnTo>
                  <a:lnTo>
                    <a:pt x="31223" y="407"/>
                  </a:lnTo>
                  <a:lnTo>
                    <a:pt x="31093" y="537"/>
                  </a:lnTo>
                  <a:lnTo>
                    <a:pt x="30963" y="667"/>
                  </a:lnTo>
                  <a:lnTo>
                    <a:pt x="30847" y="827"/>
                  </a:lnTo>
                  <a:lnTo>
                    <a:pt x="30731" y="1001"/>
                  </a:lnTo>
                  <a:lnTo>
                    <a:pt x="30629" y="1189"/>
                  </a:lnTo>
                  <a:lnTo>
                    <a:pt x="30543" y="1392"/>
                  </a:lnTo>
                  <a:lnTo>
                    <a:pt x="30441" y="1595"/>
                  </a:lnTo>
                  <a:lnTo>
                    <a:pt x="30369" y="1826"/>
                  </a:lnTo>
                  <a:lnTo>
                    <a:pt x="30296" y="2073"/>
                  </a:lnTo>
                  <a:lnTo>
                    <a:pt x="30238" y="2319"/>
                  </a:lnTo>
                  <a:lnTo>
                    <a:pt x="30180" y="2594"/>
                  </a:lnTo>
                  <a:lnTo>
                    <a:pt x="30137" y="2870"/>
                  </a:lnTo>
                  <a:lnTo>
                    <a:pt x="30108" y="3159"/>
                  </a:lnTo>
                  <a:lnTo>
                    <a:pt x="30079" y="3449"/>
                  </a:lnTo>
                  <a:lnTo>
                    <a:pt x="30064" y="3768"/>
                  </a:lnTo>
                  <a:lnTo>
                    <a:pt x="30064" y="4087"/>
                  </a:lnTo>
                  <a:lnTo>
                    <a:pt x="30064" y="4420"/>
                  </a:lnTo>
                  <a:lnTo>
                    <a:pt x="30079" y="4753"/>
                  </a:lnTo>
                  <a:lnTo>
                    <a:pt x="30108" y="5101"/>
                  </a:lnTo>
                  <a:lnTo>
                    <a:pt x="30137" y="5463"/>
                  </a:lnTo>
                  <a:lnTo>
                    <a:pt x="30180" y="5825"/>
                  </a:lnTo>
                  <a:lnTo>
                    <a:pt x="30253" y="6202"/>
                  </a:lnTo>
                  <a:lnTo>
                    <a:pt x="30311" y="6564"/>
                  </a:lnTo>
                  <a:lnTo>
                    <a:pt x="30354" y="6927"/>
                  </a:lnTo>
                  <a:lnTo>
                    <a:pt x="30383" y="7274"/>
                  </a:lnTo>
                  <a:lnTo>
                    <a:pt x="30412" y="7622"/>
                  </a:lnTo>
                  <a:lnTo>
                    <a:pt x="30427" y="7941"/>
                  </a:lnTo>
                  <a:lnTo>
                    <a:pt x="30441" y="8259"/>
                  </a:lnTo>
                  <a:lnTo>
                    <a:pt x="30427" y="8578"/>
                  </a:lnTo>
                  <a:lnTo>
                    <a:pt x="30412" y="8882"/>
                  </a:lnTo>
                  <a:lnTo>
                    <a:pt x="30398" y="9172"/>
                  </a:lnTo>
                  <a:lnTo>
                    <a:pt x="30369" y="9462"/>
                  </a:lnTo>
                  <a:lnTo>
                    <a:pt x="30325" y="9752"/>
                  </a:lnTo>
                  <a:lnTo>
                    <a:pt x="30282" y="10027"/>
                  </a:lnTo>
                  <a:lnTo>
                    <a:pt x="30166" y="10563"/>
                  </a:lnTo>
                  <a:lnTo>
                    <a:pt x="30006" y="11099"/>
                  </a:lnTo>
                  <a:lnTo>
                    <a:pt x="29833" y="11621"/>
                  </a:lnTo>
                  <a:lnTo>
                    <a:pt x="29644" y="12142"/>
                  </a:lnTo>
                  <a:lnTo>
                    <a:pt x="29412" y="12664"/>
                  </a:lnTo>
                  <a:lnTo>
                    <a:pt x="29181" y="13186"/>
                  </a:lnTo>
                  <a:lnTo>
                    <a:pt x="28659" y="14272"/>
                  </a:lnTo>
                  <a:lnTo>
                    <a:pt x="28079" y="15446"/>
                  </a:lnTo>
                  <a:lnTo>
                    <a:pt x="27993" y="15605"/>
                  </a:lnTo>
                  <a:lnTo>
                    <a:pt x="27877" y="15779"/>
                  </a:lnTo>
                  <a:lnTo>
                    <a:pt x="27717" y="15967"/>
                  </a:lnTo>
                  <a:lnTo>
                    <a:pt x="27558" y="16156"/>
                  </a:lnTo>
                  <a:lnTo>
                    <a:pt x="27355" y="16359"/>
                  </a:lnTo>
                  <a:lnTo>
                    <a:pt x="27123" y="16576"/>
                  </a:lnTo>
                  <a:lnTo>
                    <a:pt x="26877" y="16808"/>
                  </a:lnTo>
                  <a:lnTo>
                    <a:pt x="26602" y="17040"/>
                  </a:lnTo>
                  <a:lnTo>
                    <a:pt x="25993" y="17532"/>
                  </a:lnTo>
                  <a:lnTo>
                    <a:pt x="25298" y="18054"/>
                  </a:lnTo>
                  <a:lnTo>
                    <a:pt x="24530" y="18604"/>
                  </a:lnTo>
                  <a:lnTo>
                    <a:pt x="23689" y="19169"/>
                  </a:lnTo>
                  <a:lnTo>
                    <a:pt x="22777" y="19764"/>
                  </a:lnTo>
                  <a:lnTo>
                    <a:pt x="21820" y="20372"/>
                  </a:lnTo>
                  <a:lnTo>
                    <a:pt x="20821" y="20981"/>
                  </a:lnTo>
                  <a:lnTo>
                    <a:pt x="19763" y="21604"/>
                  </a:lnTo>
                  <a:lnTo>
                    <a:pt x="18676" y="22227"/>
                  </a:lnTo>
                  <a:lnTo>
                    <a:pt x="17575" y="22864"/>
                  </a:lnTo>
                  <a:lnTo>
                    <a:pt x="16445" y="23487"/>
                  </a:lnTo>
                  <a:lnTo>
                    <a:pt x="15300" y="24096"/>
                  </a:lnTo>
                  <a:lnTo>
                    <a:pt x="14141" y="24690"/>
                  </a:lnTo>
                  <a:lnTo>
                    <a:pt x="12997" y="25284"/>
                  </a:lnTo>
                  <a:lnTo>
                    <a:pt x="11852" y="25849"/>
                  </a:lnTo>
                  <a:lnTo>
                    <a:pt x="10736" y="26385"/>
                  </a:lnTo>
                  <a:lnTo>
                    <a:pt x="9635" y="26906"/>
                  </a:lnTo>
                  <a:lnTo>
                    <a:pt x="8549" y="27385"/>
                  </a:lnTo>
                  <a:lnTo>
                    <a:pt x="7520" y="27834"/>
                  </a:lnTo>
                  <a:lnTo>
                    <a:pt x="6520" y="28239"/>
                  </a:lnTo>
                  <a:lnTo>
                    <a:pt x="5579" y="28602"/>
                  </a:lnTo>
                  <a:lnTo>
                    <a:pt x="4695" y="28920"/>
                  </a:lnTo>
                  <a:lnTo>
                    <a:pt x="3869" y="29181"/>
                  </a:lnTo>
                  <a:lnTo>
                    <a:pt x="3115" y="29398"/>
                  </a:lnTo>
                  <a:lnTo>
                    <a:pt x="2768" y="29485"/>
                  </a:lnTo>
                  <a:lnTo>
                    <a:pt x="2434" y="29558"/>
                  </a:lnTo>
                  <a:lnTo>
                    <a:pt x="2130" y="29601"/>
                  </a:lnTo>
                  <a:lnTo>
                    <a:pt x="1855" y="29645"/>
                  </a:lnTo>
                  <a:lnTo>
                    <a:pt x="1594" y="29674"/>
                  </a:lnTo>
                  <a:lnTo>
                    <a:pt x="1362" y="29674"/>
                  </a:lnTo>
                  <a:lnTo>
                    <a:pt x="1145" y="29659"/>
                  </a:lnTo>
                  <a:lnTo>
                    <a:pt x="957" y="29630"/>
                  </a:lnTo>
                  <a:lnTo>
                    <a:pt x="797" y="29601"/>
                  </a:lnTo>
                  <a:lnTo>
                    <a:pt x="652" y="29587"/>
                  </a:lnTo>
                  <a:lnTo>
                    <a:pt x="522" y="29601"/>
                  </a:lnTo>
                  <a:lnTo>
                    <a:pt x="406" y="29630"/>
                  </a:lnTo>
                  <a:lnTo>
                    <a:pt x="305" y="29674"/>
                  </a:lnTo>
                  <a:lnTo>
                    <a:pt x="218" y="29746"/>
                  </a:lnTo>
                  <a:lnTo>
                    <a:pt x="160" y="29819"/>
                  </a:lnTo>
                  <a:lnTo>
                    <a:pt x="102" y="29920"/>
                  </a:lnTo>
                  <a:lnTo>
                    <a:pt x="58" y="30036"/>
                  </a:lnTo>
                  <a:lnTo>
                    <a:pt x="29" y="30166"/>
                  </a:lnTo>
                  <a:lnTo>
                    <a:pt x="15" y="30311"/>
                  </a:lnTo>
                  <a:lnTo>
                    <a:pt x="0" y="30471"/>
                  </a:lnTo>
                  <a:lnTo>
                    <a:pt x="15" y="30645"/>
                  </a:lnTo>
                  <a:lnTo>
                    <a:pt x="29" y="30833"/>
                  </a:lnTo>
                  <a:lnTo>
                    <a:pt x="102" y="31239"/>
                  </a:lnTo>
                  <a:lnTo>
                    <a:pt x="203" y="31688"/>
                  </a:lnTo>
                  <a:lnTo>
                    <a:pt x="348" y="32166"/>
                  </a:lnTo>
                  <a:lnTo>
                    <a:pt x="522" y="32687"/>
                  </a:lnTo>
                  <a:lnTo>
                    <a:pt x="739" y="33238"/>
                  </a:lnTo>
                  <a:lnTo>
                    <a:pt x="957" y="33818"/>
                  </a:lnTo>
                  <a:lnTo>
                    <a:pt x="1217" y="34397"/>
                  </a:lnTo>
                  <a:lnTo>
                    <a:pt x="1478" y="35006"/>
                  </a:lnTo>
                  <a:lnTo>
                    <a:pt x="1768" y="35614"/>
                  </a:lnTo>
                  <a:lnTo>
                    <a:pt x="2362" y="36831"/>
                  </a:lnTo>
                  <a:lnTo>
                    <a:pt x="2985" y="38019"/>
                  </a:lnTo>
                  <a:lnTo>
                    <a:pt x="3579" y="39149"/>
                  </a:lnTo>
                  <a:lnTo>
                    <a:pt x="4130" y="40149"/>
                  </a:lnTo>
                  <a:lnTo>
                    <a:pt x="4608" y="41004"/>
                  </a:lnTo>
                  <a:lnTo>
                    <a:pt x="4984" y="41670"/>
                  </a:lnTo>
                  <a:lnTo>
                    <a:pt x="5318" y="42235"/>
                  </a:lnTo>
                  <a:lnTo>
                    <a:pt x="5550" y="42163"/>
                  </a:lnTo>
                  <a:lnTo>
                    <a:pt x="6202" y="41946"/>
                  </a:lnTo>
                  <a:lnTo>
                    <a:pt x="7230" y="41555"/>
                  </a:lnTo>
                  <a:lnTo>
                    <a:pt x="8592" y="41018"/>
                  </a:lnTo>
                  <a:lnTo>
                    <a:pt x="9404" y="40685"/>
                  </a:lnTo>
                  <a:lnTo>
                    <a:pt x="10273" y="40323"/>
                  </a:lnTo>
                  <a:lnTo>
                    <a:pt x="11200" y="39903"/>
                  </a:lnTo>
                  <a:lnTo>
                    <a:pt x="12200" y="39454"/>
                  </a:lnTo>
                  <a:lnTo>
                    <a:pt x="13243" y="38961"/>
                  </a:lnTo>
                  <a:lnTo>
                    <a:pt x="14344" y="38425"/>
                  </a:lnTo>
                  <a:lnTo>
                    <a:pt x="15489" y="37845"/>
                  </a:lnTo>
                  <a:lnTo>
                    <a:pt x="16662" y="37222"/>
                  </a:lnTo>
                  <a:lnTo>
                    <a:pt x="17879" y="36556"/>
                  </a:lnTo>
                  <a:lnTo>
                    <a:pt x="19125" y="35846"/>
                  </a:lnTo>
                  <a:lnTo>
                    <a:pt x="20400" y="35093"/>
                  </a:lnTo>
                  <a:lnTo>
                    <a:pt x="21675" y="34296"/>
                  </a:lnTo>
                  <a:lnTo>
                    <a:pt x="22979" y="33455"/>
                  </a:lnTo>
                  <a:lnTo>
                    <a:pt x="23631" y="33021"/>
                  </a:lnTo>
                  <a:lnTo>
                    <a:pt x="24283" y="32572"/>
                  </a:lnTo>
                  <a:lnTo>
                    <a:pt x="24950" y="32108"/>
                  </a:lnTo>
                  <a:lnTo>
                    <a:pt x="25602" y="31644"/>
                  </a:lnTo>
                  <a:lnTo>
                    <a:pt x="26254" y="31152"/>
                  </a:lnTo>
                  <a:lnTo>
                    <a:pt x="26906" y="30659"/>
                  </a:lnTo>
                  <a:lnTo>
                    <a:pt x="27558" y="30152"/>
                  </a:lnTo>
                  <a:lnTo>
                    <a:pt x="28210" y="29630"/>
                  </a:lnTo>
                  <a:lnTo>
                    <a:pt x="28862" y="29109"/>
                  </a:lnTo>
                  <a:lnTo>
                    <a:pt x="29499" y="28558"/>
                  </a:lnTo>
                  <a:lnTo>
                    <a:pt x="30137" y="28008"/>
                  </a:lnTo>
                  <a:lnTo>
                    <a:pt x="30774" y="27443"/>
                  </a:lnTo>
                  <a:lnTo>
                    <a:pt x="31412" y="26863"/>
                  </a:lnTo>
                  <a:lnTo>
                    <a:pt x="32035" y="26283"/>
                  </a:lnTo>
                  <a:lnTo>
                    <a:pt x="32643" y="25675"/>
                  </a:lnTo>
                  <a:lnTo>
                    <a:pt x="33252" y="25066"/>
                  </a:lnTo>
                  <a:lnTo>
                    <a:pt x="33846" y="24443"/>
                  </a:lnTo>
                  <a:lnTo>
                    <a:pt x="34440" y="23806"/>
                  </a:lnTo>
                  <a:lnTo>
                    <a:pt x="35020" y="23154"/>
                  </a:lnTo>
                  <a:lnTo>
                    <a:pt x="35599" y="22487"/>
                  </a:lnTo>
                  <a:lnTo>
                    <a:pt x="36164" y="21821"/>
                  </a:lnTo>
                  <a:lnTo>
                    <a:pt x="36700" y="21140"/>
                  </a:lnTo>
                  <a:lnTo>
                    <a:pt x="37207" y="21082"/>
                  </a:lnTo>
                  <a:lnTo>
                    <a:pt x="37772" y="21010"/>
                  </a:lnTo>
                  <a:lnTo>
                    <a:pt x="38511" y="20908"/>
                  </a:lnTo>
                  <a:lnTo>
                    <a:pt x="39381" y="20763"/>
                  </a:lnTo>
                  <a:lnTo>
                    <a:pt x="40366" y="20604"/>
                  </a:lnTo>
                  <a:lnTo>
                    <a:pt x="41424" y="20401"/>
                  </a:lnTo>
                  <a:lnTo>
                    <a:pt x="42525" y="20155"/>
                  </a:lnTo>
                  <a:lnTo>
                    <a:pt x="43075" y="20024"/>
                  </a:lnTo>
                  <a:lnTo>
                    <a:pt x="43640" y="19894"/>
                  </a:lnTo>
                  <a:lnTo>
                    <a:pt x="44176" y="19735"/>
                  </a:lnTo>
                  <a:lnTo>
                    <a:pt x="44712" y="19575"/>
                  </a:lnTo>
                  <a:lnTo>
                    <a:pt x="45234" y="19401"/>
                  </a:lnTo>
                  <a:lnTo>
                    <a:pt x="45741" y="19227"/>
                  </a:lnTo>
                  <a:lnTo>
                    <a:pt x="46219" y="19039"/>
                  </a:lnTo>
                  <a:lnTo>
                    <a:pt x="46683" y="18836"/>
                  </a:lnTo>
                  <a:lnTo>
                    <a:pt x="47103" y="18633"/>
                  </a:lnTo>
                  <a:lnTo>
                    <a:pt x="47494" y="18416"/>
                  </a:lnTo>
                  <a:lnTo>
                    <a:pt x="47842" y="18184"/>
                  </a:lnTo>
                  <a:lnTo>
                    <a:pt x="48016" y="18068"/>
                  </a:lnTo>
                  <a:lnTo>
                    <a:pt x="48161" y="17938"/>
                  </a:lnTo>
                  <a:lnTo>
                    <a:pt x="48291" y="17822"/>
                  </a:lnTo>
                  <a:lnTo>
                    <a:pt x="48422" y="17692"/>
                  </a:lnTo>
                  <a:lnTo>
                    <a:pt x="48537" y="17561"/>
                  </a:lnTo>
                  <a:lnTo>
                    <a:pt x="48639" y="17431"/>
                  </a:lnTo>
                  <a:lnTo>
                    <a:pt x="48726" y="17300"/>
                  </a:lnTo>
                  <a:lnTo>
                    <a:pt x="48784" y="17156"/>
                  </a:lnTo>
                  <a:lnTo>
                    <a:pt x="48842" y="17011"/>
                  </a:lnTo>
                  <a:lnTo>
                    <a:pt x="48885" y="16880"/>
                  </a:lnTo>
                  <a:lnTo>
                    <a:pt x="48914" y="16735"/>
                  </a:lnTo>
                  <a:lnTo>
                    <a:pt x="48929" y="16605"/>
                  </a:lnTo>
                  <a:lnTo>
                    <a:pt x="48929" y="16475"/>
                  </a:lnTo>
                  <a:lnTo>
                    <a:pt x="48929" y="16344"/>
                  </a:lnTo>
                  <a:lnTo>
                    <a:pt x="48900" y="16228"/>
                  </a:lnTo>
                  <a:lnTo>
                    <a:pt x="48871" y="16127"/>
                  </a:lnTo>
                  <a:lnTo>
                    <a:pt x="48827" y="16025"/>
                  </a:lnTo>
                  <a:lnTo>
                    <a:pt x="48784" y="15924"/>
                  </a:lnTo>
                  <a:lnTo>
                    <a:pt x="48711" y="15837"/>
                  </a:lnTo>
                  <a:lnTo>
                    <a:pt x="48653" y="15750"/>
                  </a:lnTo>
                  <a:lnTo>
                    <a:pt x="48566" y="15663"/>
                  </a:lnTo>
                  <a:lnTo>
                    <a:pt x="48480" y="15591"/>
                  </a:lnTo>
                  <a:lnTo>
                    <a:pt x="48277" y="15446"/>
                  </a:lnTo>
                  <a:lnTo>
                    <a:pt x="48045" y="15330"/>
                  </a:lnTo>
                  <a:lnTo>
                    <a:pt x="47784" y="15229"/>
                  </a:lnTo>
                  <a:lnTo>
                    <a:pt x="47494" y="15156"/>
                  </a:lnTo>
                  <a:lnTo>
                    <a:pt x="47190" y="15084"/>
                  </a:lnTo>
                  <a:lnTo>
                    <a:pt x="46871" y="15040"/>
                  </a:lnTo>
                  <a:lnTo>
                    <a:pt x="46538" y="14997"/>
                  </a:lnTo>
                  <a:lnTo>
                    <a:pt x="46190" y="14968"/>
                  </a:lnTo>
                  <a:lnTo>
                    <a:pt x="45843" y="14953"/>
                  </a:lnTo>
                  <a:lnTo>
                    <a:pt x="45480" y="14953"/>
                  </a:lnTo>
                  <a:lnTo>
                    <a:pt x="44756" y="14968"/>
                  </a:lnTo>
                  <a:lnTo>
                    <a:pt x="44046" y="15011"/>
                  </a:lnTo>
                  <a:lnTo>
                    <a:pt x="43379" y="15084"/>
                  </a:lnTo>
                  <a:lnTo>
                    <a:pt x="42771" y="15156"/>
                  </a:lnTo>
                  <a:lnTo>
                    <a:pt x="42264" y="15229"/>
                  </a:lnTo>
                  <a:lnTo>
                    <a:pt x="41873" y="15286"/>
                  </a:lnTo>
                  <a:lnTo>
                    <a:pt x="41525" y="15344"/>
                  </a:lnTo>
                  <a:lnTo>
                    <a:pt x="41525" y="15344"/>
                  </a:lnTo>
                  <a:lnTo>
                    <a:pt x="41902" y="15171"/>
                  </a:lnTo>
                  <a:lnTo>
                    <a:pt x="42901" y="14678"/>
                  </a:lnTo>
                  <a:lnTo>
                    <a:pt x="43568" y="14345"/>
                  </a:lnTo>
                  <a:lnTo>
                    <a:pt x="44307" y="13939"/>
                  </a:lnTo>
                  <a:lnTo>
                    <a:pt x="45089" y="13504"/>
                  </a:lnTo>
                  <a:lnTo>
                    <a:pt x="45901" y="13026"/>
                  </a:lnTo>
                  <a:lnTo>
                    <a:pt x="46712" y="12519"/>
                  </a:lnTo>
                  <a:lnTo>
                    <a:pt x="47103" y="12244"/>
                  </a:lnTo>
                  <a:lnTo>
                    <a:pt x="47480" y="11983"/>
                  </a:lnTo>
                  <a:lnTo>
                    <a:pt x="47842" y="11708"/>
                  </a:lnTo>
                  <a:lnTo>
                    <a:pt x="48204" y="11433"/>
                  </a:lnTo>
                  <a:lnTo>
                    <a:pt x="48523" y="11157"/>
                  </a:lnTo>
                  <a:lnTo>
                    <a:pt x="48827" y="10882"/>
                  </a:lnTo>
                  <a:lnTo>
                    <a:pt x="49103" y="10607"/>
                  </a:lnTo>
                  <a:lnTo>
                    <a:pt x="49349" y="10346"/>
                  </a:lnTo>
                  <a:lnTo>
                    <a:pt x="49552" y="10071"/>
                  </a:lnTo>
                  <a:lnTo>
                    <a:pt x="49726" y="9795"/>
                  </a:lnTo>
                  <a:lnTo>
                    <a:pt x="49798" y="9665"/>
                  </a:lnTo>
                  <a:lnTo>
                    <a:pt x="49856" y="9534"/>
                  </a:lnTo>
                  <a:lnTo>
                    <a:pt x="49914" y="9404"/>
                  </a:lnTo>
                  <a:lnTo>
                    <a:pt x="49943" y="9288"/>
                  </a:lnTo>
                  <a:lnTo>
                    <a:pt x="49972" y="9158"/>
                  </a:lnTo>
                  <a:lnTo>
                    <a:pt x="49986" y="9027"/>
                  </a:lnTo>
                  <a:lnTo>
                    <a:pt x="49986" y="8911"/>
                  </a:lnTo>
                  <a:lnTo>
                    <a:pt x="49972" y="8796"/>
                  </a:lnTo>
                  <a:lnTo>
                    <a:pt x="49943" y="8680"/>
                  </a:lnTo>
                  <a:lnTo>
                    <a:pt x="49914" y="8578"/>
                  </a:lnTo>
                  <a:lnTo>
                    <a:pt x="49856" y="8477"/>
                  </a:lnTo>
                  <a:lnTo>
                    <a:pt x="49798" y="8390"/>
                  </a:lnTo>
                  <a:lnTo>
                    <a:pt x="49726" y="8317"/>
                  </a:lnTo>
                  <a:lnTo>
                    <a:pt x="49639" y="8245"/>
                  </a:lnTo>
                  <a:lnTo>
                    <a:pt x="49537" y="8187"/>
                  </a:lnTo>
                  <a:lnTo>
                    <a:pt x="49436" y="8129"/>
                  </a:lnTo>
                  <a:lnTo>
                    <a:pt x="49334" y="8086"/>
                  </a:lnTo>
                  <a:lnTo>
                    <a:pt x="49204" y="8057"/>
                  </a:lnTo>
                  <a:lnTo>
                    <a:pt x="48929" y="7999"/>
                  </a:lnTo>
                  <a:lnTo>
                    <a:pt x="48639" y="7970"/>
                  </a:lnTo>
                  <a:lnTo>
                    <a:pt x="48306" y="7970"/>
                  </a:lnTo>
                  <a:lnTo>
                    <a:pt x="47943" y="7999"/>
                  </a:lnTo>
                  <a:lnTo>
                    <a:pt x="47567" y="8042"/>
                  </a:lnTo>
                  <a:lnTo>
                    <a:pt x="47176" y="8115"/>
                  </a:lnTo>
                  <a:lnTo>
                    <a:pt x="46770" y="8187"/>
                  </a:lnTo>
                  <a:lnTo>
                    <a:pt x="46350" y="8288"/>
                  </a:lnTo>
                  <a:lnTo>
                    <a:pt x="45915" y="8404"/>
                  </a:lnTo>
                  <a:lnTo>
                    <a:pt x="45480" y="8520"/>
                  </a:lnTo>
                  <a:lnTo>
                    <a:pt x="45046" y="8651"/>
                  </a:lnTo>
                  <a:lnTo>
                    <a:pt x="44176" y="8940"/>
                  </a:lnTo>
                  <a:lnTo>
                    <a:pt x="43351" y="9230"/>
                  </a:lnTo>
                  <a:lnTo>
                    <a:pt x="42568" y="9534"/>
                  </a:lnTo>
                  <a:lnTo>
                    <a:pt x="41873" y="9810"/>
                  </a:lnTo>
                  <a:lnTo>
                    <a:pt x="40829" y="10244"/>
                  </a:lnTo>
                  <a:lnTo>
                    <a:pt x="40438" y="10418"/>
                  </a:lnTo>
                  <a:lnTo>
                    <a:pt x="40438" y="10418"/>
                  </a:lnTo>
                  <a:lnTo>
                    <a:pt x="40699" y="10114"/>
                  </a:lnTo>
                  <a:lnTo>
                    <a:pt x="41366" y="9303"/>
                  </a:lnTo>
                  <a:lnTo>
                    <a:pt x="41800" y="8752"/>
                  </a:lnTo>
                  <a:lnTo>
                    <a:pt x="42278" y="8129"/>
                  </a:lnTo>
                  <a:lnTo>
                    <a:pt x="42785" y="7448"/>
                  </a:lnTo>
                  <a:lnTo>
                    <a:pt x="43293" y="6709"/>
                  </a:lnTo>
                  <a:lnTo>
                    <a:pt x="43771" y="5970"/>
                  </a:lnTo>
                  <a:lnTo>
                    <a:pt x="44003" y="5594"/>
                  </a:lnTo>
                  <a:lnTo>
                    <a:pt x="44220" y="5217"/>
                  </a:lnTo>
                  <a:lnTo>
                    <a:pt x="44423" y="4840"/>
                  </a:lnTo>
                  <a:lnTo>
                    <a:pt x="44611" y="4463"/>
                  </a:lnTo>
                  <a:lnTo>
                    <a:pt x="44770" y="4101"/>
                  </a:lnTo>
                  <a:lnTo>
                    <a:pt x="44915" y="3753"/>
                  </a:lnTo>
                  <a:lnTo>
                    <a:pt x="45046" y="3406"/>
                  </a:lnTo>
                  <a:lnTo>
                    <a:pt x="45133" y="3073"/>
                  </a:lnTo>
                  <a:lnTo>
                    <a:pt x="45191" y="2768"/>
                  </a:lnTo>
                  <a:lnTo>
                    <a:pt x="45220" y="2478"/>
                  </a:lnTo>
                  <a:lnTo>
                    <a:pt x="45220" y="2334"/>
                  </a:lnTo>
                  <a:lnTo>
                    <a:pt x="45220" y="2203"/>
                  </a:lnTo>
                  <a:lnTo>
                    <a:pt x="45205" y="2073"/>
                  </a:lnTo>
                  <a:lnTo>
                    <a:pt x="45176" y="1942"/>
                  </a:lnTo>
                  <a:lnTo>
                    <a:pt x="45133" y="1826"/>
                  </a:lnTo>
                  <a:lnTo>
                    <a:pt x="45089" y="1725"/>
                  </a:lnTo>
                  <a:lnTo>
                    <a:pt x="45031" y="1609"/>
                  </a:lnTo>
                  <a:lnTo>
                    <a:pt x="44973" y="1522"/>
                  </a:lnTo>
                  <a:lnTo>
                    <a:pt x="44886" y="1435"/>
                  </a:lnTo>
                  <a:lnTo>
                    <a:pt x="44799" y="1363"/>
                  </a:lnTo>
                  <a:lnTo>
                    <a:pt x="44698" y="1305"/>
                  </a:lnTo>
                  <a:lnTo>
                    <a:pt x="44597" y="1247"/>
                  </a:lnTo>
                  <a:lnTo>
                    <a:pt x="44481" y="1218"/>
                  </a:lnTo>
                  <a:lnTo>
                    <a:pt x="44365" y="1203"/>
                  </a:lnTo>
                  <a:lnTo>
                    <a:pt x="44234" y="1189"/>
                  </a:lnTo>
                  <a:lnTo>
                    <a:pt x="44104" y="1189"/>
                  </a:lnTo>
                  <a:lnTo>
                    <a:pt x="43959" y="1203"/>
                  </a:lnTo>
                  <a:lnTo>
                    <a:pt x="43814" y="1218"/>
                  </a:lnTo>
                  <a:lnTo>
                    <a:pt x="43495" y="1305"/>
                  </a:lnTo>
                  <a:lnTo>
                    <a:pt x="43148" y="1406"/>
                  </a:lnTo>
                  <a:lnTo>
                    <a:pt x="42800" y="1566"/>
                  </a:lnTo>
                  <a:lnTo>
                    <a:pt x="42423" y="1740"/>
                  </a:lnTo>
                  <a:lnTo>
                    <a:pt x="42032" y="1942"/>
                  </a:lnTo>
                  <a:lnTo>
                    <a:pt x="41626" y="2174"/>
                  </a:lnTo>
                  <a:lnTo>
                    <a:pt x="41221" y="2435"/>
                  </a:lnTo>
                  <a:lnTo>
                    <a:pt x="40801" y="2710"/>
                  </a:lnTo>
                  <a:lnTo>
                    <a:pt x="40380" y="2986"/>
                  </a:lnTo>
                  <a:lnTo>
                    <a:pt x="39960" y="3290"/>
                  </a:lnTo>
                  <a:lnTo>
                    <a:pt x="39554" y="3594"/>
                  </a:lnTo>
                  <a:lnTo>
                    <a:pt x="38729" y="4232"/>
                  </a:lnTo>
                  <a:lnTo>
                    <a:pt x="37946" y="4869"/>
                  </a:lnTo>
                  <a:lnTo>
                    <a:pt x="37222" y="5463"/>
                  </a:lnTo>
                  <a:lnTo>
                    <a:pt x="36599" y="6014"/>
                  </a:lnTo>
                  <a:lnTo>
                    <a:pt x="35657" y="6854"/>
                  </a:lnTo>
                  <a:lnTo>
                    <a:pt x="35309" y="7187"/>
                  </a:lnTo>
                  <a:lnTo>
                    <a:pt x="35280" y="6912"/>
                  </a:lnTo>
                  <a:lnTo>
                    <a:pt x="35222" y="6173"/>
                  </a:lnTo>
                  <a:lnTo>
                    <a:pt x="35164" y="5680"/>
                  </a:lnTo>
                  <a:lnTo>
                    <a:pt x="35092" y="5130"/>
                  </a:lnTo>
                  <a:lnTo>
                    <a:pt x="34991" y="4521"/>
                  </a:lnTo>
                  <a:lnTo>
                    <a:pt x="34875" y="3898"/>
                  </a:lnTo>
                  <a:lnTo>
                    <a:pt x="34730" y="3275"/>
                  </a:lnTo>
                  <a:lnTo>
                    <a:pt x="34570" y="2652"/>
                  </a:lnTo>
                  <a:lnTo>
                    <a:pt x="34469" y="2348"/>
                  </a:lnTo>
                  <a:lnTo>
                    <a:pt x="34368" y="2058"/>
                  </a:lnTo>
                  <a:lnTo>
                    <a:pt x="34266" y="1769"/>
                  </a:lnTo>
                  <a:lnTo>
                    <a:pt x="34150" y="1508"/>
                  </a:lnTo>
                  <a:lnTo>
                    <a:pt x="34020" y="1247"/>
                  </a:lnTo>
                  <a:lnTo>
                    <a:pt x="33889" y="1015"/>
                  </a:lnTo>
                  <a:lnTo>
                    <a:pt x="33745" y="798"/>
                  </a:lnTo>
                  <a:lnTo>
                    <a:pt x="33600" y="609"/>
                  </a:lnTo>
                  <a:lnTo>
                    <a:pt x="33426" y="450"/>
                  </a:lnTo>
                  <a:lnTo>
                    <a:pt x="33266" y="305"/>
                  </a:lnTo>
                  <a:lnTo>
                    <a:pt x="33078" y="189"/>
                  </a:lnTo>
                  <a:lnTo>
                    <a:pt x="32890" y="102"/>
                  </a:lnTo>
                  <a:lnTo>
                    <a:pt x="32701" y="59"/>
                  </a:lnTo>
                  <a:lnTo>
                    <a:pt x="32513" y="15"/>
                  </a:lnTo>
                  <a:lnTo>
                    <a:pt x="32339" y="1"/>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3" name="Google Shape;1792;p37">
              <a:extLst>
                <a:ext uri="{FF2B5EF4-FFF2-40B4-BE49-F238E27FC236}">
                  <a16:creationId xmlns:a16="http://schemas.microsoft.com/office/drawing/2014/main" id="{46AAFB80-32B0-16AB-5EE1-B843558D7CA5}"/>
                </a:ext>
              </a:extLst>
            </p:cNvPr>
            <p:cNvSpPr/>
            <p:nvPr/>
          </p:nvSpPr>
          <p:spPr>
            <a:xfrm>
              <a:off x="6028375" y="1767400"/>
              <a:ext cx="1177250" cy="634625"/>
            </a:xfrm>
            <a:custGeom>
              <a:avLst/>
              <a:gdLst/>
              <a:ahLst/>
              <a:cxnLst/>
              <a:rect l="l" t="t" r="r" b="b"/>
              <a:pathLst>
                <a:path w="47090" h="25385" extrusionOk="0">
                  <a:moveTo>
                    <a:pt x="47089" y="0"/>
                  </a:moveTo>
                  <a:lnTo>
                    <a:pt x="45945" y="189"/>
                  </a:lnTo>
                  <a:lnTo>
                    <a:pt x="44800" y="334"/>
                  </a:lnTo>
                  <a:lnTo>
                    <a:pt x="43641" y="449"/>
                  </a:lnTo>
                  <a:lnTo>
                    <a:pt x="42482" y="536"/>
                  </a:lnTo>
                  <a:lnTo>
                    <a:pt x="41902" y="565"/>
                  </a:lnTo>
                  <a:lnTo>
                    <a:pt x="41323" y="580"/>
                  </a:lnTo>
                  <a:lnTo>
                    <a:pt x="40743" y="594"/>
                  </a:lnTo>
                  <a:lnTo>
                    <a:pt x="40164" y="594"/>
                  </a:lnTo>
                  <a:lnTo>
                    <a:pt x="39584" y="580"/>
                  </a:lnTo>
                  <a:lnTo>
                    <a:pt x="39005" y="565"/>
                  </a:lnTo>
                  <a:lnTo>
                    <a:pt x="38425" y="551"/>
                  </a:lnTo>
                  <a:lnTo>
                    <a:pt x="37845" y="507"/>
                  </a:lnTo>
                  <a:lnTo>
                    <a:pt x="37222" y="464"/>
                  </a:lnTo>
                  <a:lnTo>
                    <a:pt x="36585" y="435"/>
                  </a:lnTo>
                  <a:lnTo>
                    <a:pt x="36281" y="435"/>
                  </a:lnTo>
                  <a:lnTo>
                    <a:pt x="35962" y="449"/>
                  </a:lnTo>
                  <a:lnTo>
                    <a:pt x="35658" y="478"/>
                  </a:lnTo>
                  <a:lnTo>
                    <a:pt x="35353" y="522"/>
                  </a:lnTo>
                  <a:lnTo>
                    <a:pt x="35136" y="580"/>
                  </a:lnTo>
                  <a:lnTo>
                    <a:pt x="34919" y="638"/>
                  </a:lnTo>
                  <a:lnTo>
                    <a:pt x="34716" y="696"/>
                  </a:lnTo>
                  <a:lnTo>
                    <a:pt x="34499" y="783"/>
                  </a:lnTo>
                  <a:lnTo>
                    <a:pt x="34093" y="957"/>
                  </a:lnTo>
                  <a:lnTo>
                    <a:pt x="33702" y="1159"/>
                  </a:lnTo>
                  <a:lnTo>
                    <a:pt x="33310" y="1377"/>
                  </a:lnTo>
                  <a:lnTo>
                    <a:pt x="32934" y="1623"/>
                  </a:lnTo>
                  <a:lnTo>
                    <a:pt x="32195" y="2130"/>
                  </a:lnTo>
                  <a:lnTo>
                    <a:pt x="28428" y="4753"/>
                  </a:lnTo>
                  <a:lnTo>
                    <a:pt x="26530" y="6042"/>
                  </a:lnTo>
                  <a:lnTo>
                    <a:pt x="24617" y="7332"/>
                  </a:lnTo>
                  <a:lnTo>
                    <a:pt x="22690" y="8607"/>
                  </a:lnTo>
                  <a:lnTo>
                    <a:pt x="21720" y="9215"/>
                  </a:lnTo>
                  <a:lnTo>
                    <a:pt x="20734" y="9838"/>
                  </a:lnTo>
                  <a:lnTo>
                    <a:pt x="19764" y="10432"/>
                  </a:lnTo>
                  <a:lnTo>
                    <a:pt x="18778" y="11026"/>
                  </a:lnTo>
                  <a:lnTo>
                    <a:pt x="17793" y="11606"/>
                  </a:lnTo>
                  <a:lnTo>
                    <a:pt x="16793" y="12185"/>
                  </a:lnTo>
                  <a:lnTo>
                    <a:pt x="15794" y="12736"/>
                  </a:lnTo>
                  <a:lnTo>
                    <a:pt x="14779" y="13286"/>
                  </a:lnTo>
                  <a:lnTo>
                    <a:pt x="13780" y="13808"/>
                  </a:lnTo>
                  <a:lnTo>
                    <a:pt x="12751" y="14315"/>
                  </a:lnTo>
                  <a:lnTo>
                    <a:pt x="11737" y="14808"/>
                  </a:lnTo>
                  <a:lnTo>
                    <a:pt x="10708" y="15286"/>
                  </a:lnTo>
                  <a:lnTo>
                    <a:pt x="9665" y="15735"/>
                  </a:lnTo>
                  <a:lnTo>
                    <a:pt x="8622" y="16170"/>
                  </a:lnTo>
                  <a:lnTo>
                    <a:pt x="7564" y="16590"/>
                  </a:lnTo>
                  <a:lnTo>
                    <a:pt x="6506" y="16981"/>
                  </a:lnTo>
                  <a:lnTo>
                    <a:pt x="5449" y="17343"/>
                  </a:lnTo>
                  <a:lnTo>
                    <a:pt x="4377" y="17691"/>
                  </a:lnTo>
                  <a:lnTo>
                    <a:pt x="3290" y="18010"/>
                  </a:lnTo>
                  <a:lnTo>
                    <a:pt x="2203" y="18299"/>
                  </a:lnTo>
                  <a:lnTo>
                    <a:pt x="1102" y="18575"/>
                  </a:lnTo>
                  <a:lnTo>
                    <a:pt x="1" y="18807"/>
                  </a:lnTo>
                  <a:lnTo>
                    <a:pt x="595" y="20024"/>
                  </a:lnTo>
                  <a:lnTo>
                    <a:pt x="1204" y="21212"/>
                  </a:lnTo>
                  <a:lnTo>
                    <a:pt x="1798" y="22313"/>
                  </a:lnTo>
                  <a:lnTo>
                    <a:pt x="2348" y="23313"/>
                  </a:lnTo>
                  <a:lnTo>
                    <a:pt x="2812" y="24167"/>
                  </a:lnTo>
                  <a:lnTo>
                    <a:pt x="3188" y="24819"/>
                  </a:lnTo>
                  <a:lnTo>
                    <a:pt x="3522" y="25384"/>
                  </a:lnTo>
                  <a:lnTo>
                    <a:pt x="3754" y="25312"/>
                  </a:lnTo>
                  <a:lnTo>
                    <a:pt x="4406" y="25095"/>
                  </a:lnTo>
                  <a:lnTo>
                    <a:pt x="5434" y="24704"/>
                  </a:lnTo>
                  <a:lnTo>
                    <a:pt x="6796" y="24167"/>
                  </a:lnTo>
                  <a:lnTo>
                    <a:pt x="7608" y="23834"/>
                  </a:lnTo>
                  <a:lnTo>
                    <a:pt x="8477" y="23472"/>
                  </a:lnTo>
                  <a:lnTo>
                    <a:pt x="9404" y="23052"/>
                  </a:lnTo>
                  <a:lnTo>
                    <a:pt x="10404" y="22603"/>
                  </a:lnTo>
                  <a:lnTo>
                    <a:pt x="11447" y="22110"/>
                  </a:lnTo>
                  <a:lnTo>
                    <a:pt x="12548" y="21574"/>
                  </a:lnTo>
                  <a:lnTo>
                    <a:pt x="13693" y="20994"/>
                  </a:lnTo>
                  <a:lnTo>
                    <a:pt x="14866" y="20371"/>
                  </a:lnTo>
                  <a:lnTo>
                    <a:pt x="16083" y="19705"/>
                  </a:lnTo>
                  <a:lnTo>
                    <a:pt x="17329" y="18995"/>
                  </a:lnTo>
                  <a:lnTo>
                    <a:pt x="18604" y="18242"/>
                  </a:lnTo>
                  <a:lnTo>
                    <a:pt x="19879" y="17445"/>
                  </a:lnTo>
                  <a:lnTo>
                    <a:pt x="21183" y="16604"/>
                  </a:lnTo>
                  <a:lnTo>
                    <a:pt x="21835" y="16170"/>
                  </a:lnTo>
                  <a:lnTo>
                    <a:pt x="22487" y="15721"/>
                  </a:lnTo>
                  <a:lnTo>
                    <a:pt x="23154" y="15257"/>
                  </a:lnTo>
                  <a:lnTo>
                    <a:pt x="23806" y="14793"/>
                  </a:lnTo>
                  <a:lnTo>
                    <a:pt x="24458" y="14301"/>
                  </a:lnTo>
                  <a:lnTo>
                    <a:pt x="25110" y="13808"/>
                  </a:lnTo>
                  <a:lnTo>
                    <a:pt x="25762" y="13301"/>
                  </a:lnTo>
                  <a:lnTo>
                    <a:pt x="26414" y="12779"/>
                  </a:lnTo>
                  <a:lnTo>
                    <a:pt x="27066" y="12258"/>
                  </a:lnTo>
                  <a:lnTo>
                    <a:pt x="27703" y="11707"/>
                  </a:lnTo>
                  <a:lnTo>
                    <a:pt x="28341" y="11157"/>
                  </a:lnTo>
                  <a:lnTo>
                    <a:pt x="28978" y="10592"/>
                  </a:lnTo>
                  <a:lnTo>
                    <a:pt x="29616" y="10012"/>
                  </a:lnTo>
                  <a:lnTo>
                    <a:pt x="30239" y="9432"/>
                  </a:lnTo>
                  <a:lnTo>
                    <a:pt x="30847" y="8824"/>
                  </a:lnTo>
                  <a:lnTo>
                    <a:pt x="31456" y="8215"/>
                  </a:lnTo>
                  <a:lnTo>
                    <a:pt x="32050" y="7592"/>
                  </a:lnTo>
                  <a:lnTo>
                    <a:pt x="32644" y="6955"/>
                  </a:lnTo>
                  <a:lnTo>
                    <a:pt x="33224" y="6303"/>
                  </a:lnTo>
                  <a:lnTo>
                    <a:pt x="33803" y="5636"/>
                  </a:lnTo>
                  <a:lnTo>
                    <a:pt x="34368" y="4970"/>
                  </a:lnTo>
                  <a:lnTo>
                    <a:pt x="34904" y="4289"/>
                  </a:lnTo>
                  <a:lnTo>
                    <a:pt x="35411" y="4231"/>
                  </a:lnTo>
                  <a:lnTo>
                    <a:pt x="35976" y="4159"/>
                  </a:lnTo>
                  <a:lnTo>
                    <a:pt x="36715" y="4057"/>
                  </a:lnTo>
                  <a:lnTo>
                    <a:pt x="37585" y="3912"/>
                  </a:lnTo>
                  <a:lnTo>
                    <a:pt x="38570" y="3753"/>
                  </a:lnTo>
                  <a:lnTo>
                    <a:pt x="39628" y="3550"/>
                  </a:lnTo>
                  <a:lnTo>
                    <a:pt x="40729" y="3304"/>
                  </a:lnTo>
                  <a:lnTo>
                    <a:pt x="41279" y="3173"/>
                  </a:lnTo>
                  <a:lnTo>
                    <a:pt x="41844" y="3043"/>
                  </a:lnTo>
                  <a:lnTo>
                    <a:pt x="42380" y="2884"/>
                  </a:lnTo>
                  <a:lnTo>
                    <a:pt x="42916" y="2724"/>
                  </a:lnTo>
                  <a:lnTo>
                    <a:pt x="43438" y="2550"/>
                  </a:lnTo>
                  <a:lnTo>
                    <a:pt x="43945" y="2376"/>
                  </a:lnTo>
                  <a:lnTo>
                    <a:pt x="44423" y="2188"/>
                  </a:lnTo>
                  <a:lnTo>
                    <a:pt x="44887" y="1985"/>
                  </a:lnTo>
                  <a:lnTo>
                    <a:pt x="45307" y="1782"/>
                  </a:lnTo>
                  <a:lnTo>
                    <a:pt x="45698" y="1565"/>
                  </a:lnTo>
                  <a:lnTo>
                    <a:pt x="46046" y="1333"/>
                  </a:lnTo>
                  <a:lnTo>
                    <a:pt x="46220" y="1217"/>
                  </a:lnTo>
                  <a:lnTo>
                    <a:pt x="46365" y="1087"/>
                  </a:lnTo>
                  <a:lnTo>
                    <a:pt x="46495" y="971"/>
                  </a:lnTo>
                  <a:lnTo>
                    <a:pt x="46626" y="841"/>
                  </a:lnTo>
                  <a:lnTo>
                    <a:pt x="46741" y="710"/>
                  </a:lnTo>
                  <a:lnTo>
                    <a:pt x="46843" y="580"/>
                  </a:lnTo>
                  <a:lnTo>
                    <a:pt x="46930" y="449"/>
                  </a:lnTo>
                  <a:lnTo>
                    <a:pt x="46988" y="305"/>
                  </a:lnTo>
                  <a:lnTo>
                    <a:pt x="47046" y="160"/>
                  </a:lnTo>
                  <a:lnTo>
                    <a:pt x="47089" y="29"/>
                  </a:lnTo>
                  <a:lnTo>
                    <a:pt x="47089" y="0"/>
                  </a:lnTo>
                  <a:close/>
                </a:path>
              </a:pathLst>
            </a:custGeom>
            <a:solidFill>
              <a:srgbClr val="FCAE6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4" name="Google Shape;1793;p37">
              <a:extLst>
                <a:ext uri="{FF2B5EF4-FFF2-40B4-BE49-F238E27FC236}">
                  <a16:creationId xmlns:a16="http://schemas.microsoft.com/office/drawing/2014/main" id="{357501B7-9C47-CE15-72AC-1F08AC381C01}"/>
                </a:ext>
              </a:extLst>
            </p:cNvPr>
            <p:cNvSpPr/>
            <p:nvPr/>
          </p:nvSpPr>
          <p:spPr>
            <a:xfrm>
              <a:off x="5583575" y="2014425"/>
              <a:ext cx="580675" cy="637175"/>
            </a:xfrm>
            <a:custGeom>
              <a:avLst/>
              <a:gdLst/>
              <a:ahLst/>
              <a:cxnLst/>
              <a:rect l="l" t="t" r="r" b="b"/>
              <a:pathLst>
                <a:path w="23227" h="25487" extrusionOk="0">
                  <a:moveTo>
                    <a:pt x="19271" y="1"/>
                  </a:moveTo>
                  <a:lnTo>
                    <a:pt x="19198" y="30"/>
                  </a:lnTo>
                  <a:lnTo>
                    <a:pt x="18909" y="174"/>
                  </a:lnTo>
                  <a:lnTo>
                    <a:pt x="18561" y="334"/>
                  </a:lnTo>
                  <a:lnTo>
                    <a:pt x="18170" y="493"/>
                  </a:lnTo>
                  <a:lnTo>
                    <a:pt x="17721" y="653"/>
                  </a:lnTo>
                  <a:lnTo>
                    <a:pt x="17228" y="826"/>
                  </a:lnTo>
                  <a:lnTo>
                    <a:pt x="16692" y="986"/>
                  </a:lnTo>
                  <a:lnTo>
                    <a:pt x="15518" y="1334"/>
                  </a:lnTo>
                  <a:lnTo>
                    <a:pt x="14229" y="1681"/>
                  </a:lnTo>
                  <a:lnTo>
                    <a:pt x="12867" y="2029"/>
                  </a:lnTo>
                  <a:lnTo>
                    <a:pt x="11461" y="2362"/>
                  </a:lnTo>
                  <a:lnTo>
                    <a:pt x="10056" y="2695"/>
                  </a:lnTo>
                  <a:lnTo>
                    <a:pt x="8694" y="3000"/>
                  </a:lnTo>
                  <a:lnTo>
                    <a:pt x="7390" y="3275"/>
                  </a:lnTo>
                  <a:lnTo>
                    <a:pt x="5115" y="3753"/>
                  </a:lnTo>
                  <a:lnTo>
                    <a:pt x="3551" y="4072"/>
                  </a:lnTo>
                  <a:lnTo>
                    <a:pt x="2971" y="4188"/>
                  </a:lnTo>
                  <a:lnTo>
                    <a:pt x="986" y="15866"/>
                  </a:lnTo>
                  <a:lnTo>
                    <a:pt x="856" y="16242"/>
                  </a:lnTo>
                  <a:lnTo>
                    <a:pt x="711" y="16663"/>
                  </a:lnTo>
                  <a:lnTo>
                    <a:pt x="551" y="17213"/>
                  </a:lnTo>
                  <a:lnTo>
                    <a:pt x="378" y="17865"/>
                  </a:lnTo>
                  <a:lnTo>
                    <a:pt x="305" y="18227"/>
                  </a:lnTo>
                  <a:lnTo>
                    <a:pt x="218" y="18619"/>
                  </a:lnTo>
                  <a:lnTo>
                    <a:pt x="160" y="19010"/>
                  </a:lnTo>
                  <a:lnTo>
                    <a:pt x="102" y="19415"/>
                  </a:lnTo>
                  <a:lnTo>
                    <a:pt x="44" y="19821"/>
                  </a:lnTo>
                  <a:lnTo>
                    <a:pt x="15" y="20241"/>
                  </a:lnTo>
                  <a:lnTo>
                    <a:pt x="1" y="20676"/>
                  </a:lnTo>
                  <a:lnTo>
                    <a:pt x="15" y="21096"/>
                  </a:lnTo>
                  <a:lnTo>
                    <a:pt x="30" y="21516"/>
                  </a:lnTo>
                  <a:lnTo>
                    <a:pt x="88" y="21922"/>
                  </a:lnTo>
                  <a:lnTo>
                    <a:pt x="160" y="22328"/>
                  </a:lnTo>
                  <a:lnTo>
                    <a:pt x="262" y="22733"/>
                  </a:lnTo>
                  <a:lnTo>
                    <a:pt x="334" y="22922"/>
                  </a:lnTo>
                  <a:lnTo>
                    <a:pt x="407" y="23110"/>
                  </a:lnTo>
                  <a:lnTo>
                    <a:pt x="479" y="23284"/>
                  </a:lnTo>
                  <a:lnTo>
                    <a:pt x="566" y="23472"/>
                  </a:lnTo>
                  <a:lnTo>
                    <a:pt x="667" y="23646"/>
                  </a:lnTo>
                  <a:lnTo>
                    <a:pt x="769" y="23805"/>
                  </a:lnTo>
                  <a:lnTo>
                    <a:pt x="885" y="23965"/>
                  </a:lnTo>
                  <a:lnTo>
                    <a:pt x="1015" y="24124"/>
                  </a:lnTo>
                  <a:lnTo>
                    <a:pt x="1145" y="24269"/>
                  </a:lnTo>
                  <a:lnTo>
                    <a:pt x="1290" y="24414"/>
                  </a:lnTo>
                  <a:lnTo>
                    <a:pt x="1450" y="24544"/>
                  </a:lnTo>
                  <a:lnTo>
                    <a:pt x="1609" y="24675"/>
                  </a:lnTo>
                  <a:lnTo>
                    <a:pt x="1783" y="24791"/>
                  </a:lnTo>
                  <a:lnTo>
                    <a:pt x="1971" y="24907"/>
                  </a:lnTo>
                  <a:lnTo>
                    <a:pt x="2174" y="25008"/>
                  </a:lnTo>
                  <a:lnTo>
                    <a:pt x="2391" y="25095"/>
                  </a:lnTo>
                  <a:lnTo>
                    <a:pt x="2609" y="25182"/>
                  </a:lnTo>
                  <a:lnTo>
                    <a:pt x="2855" y="25254"/>
                  </a:lnTo>
                  <a:lnTo>
                    <a:pt x="3101" y="25312"/>
                  </a:lnTo>
                  <a:lnTo>
                    <a:pt x="3362" y="25370"/>
                  </a:lnTo>
                  <a:lnTo>
                    <a:pt x="3638" y="25414"/>
                  </a:lnTo>
                  <a:lnTo>
                    <a:pt x="3927" y="25443"/>
                  </a:lnTo>
                  <a:lnTo>
                    <a:pt x="4217" y="25472"/>
                  </a:lnTo>
                  <a:lnTo>
                    <a:pt x="4521" y="25486"/>
                  </a:lnTo>
                  <a:lnTo>
                    <a:pt x="5159" y="25486"/>
                  </a:lnTo>
                  <a:lnTo>
                    <a:pt x="5840" y="25457"/>
                  </a:lnTo>
                  <a:lnTo>
                    <a:pt x="6535" y="25399"/>
                  </a:lnTo>
                  <a:lnTo>
                    <a:pt x="7274" y="25327"/>
                  </a:lnTo>
                  <a:lnTo>
                    <a:pt x="8028" y="25211"/>
                  </a:lnTo>
                  <a:lnTo>
                    <a:pt x="8795" y="25066"/>
                  </a:lnTo>
                  <a:lnTo>
                    <a:pt x="9578" y="24907"/>
                  </a:lnTo>
                  <a:lnTo>
                    <a:pt x="10375" y="24733"/>
                  </a:lnTo>
                  <a:lnTo>
                    <a:pt x="11186" y="24530"/>
                  </a:lnTo>
                  <a:lnTo>
                    <a:pt x="11997" y="24313"/>
                  </a:lnTo>
                  <a:lnTo>
                    <a:pt x="12794" y="24081"/>
                  </a:lnTo>
                  <a:lnTo>
                    <a:pt x="13606" y="23834"/>
                  </a:lnTo>
                  <a:lnTo>
                    <a:pt x="14403" y="23559"/>
                  </a:lnTo>
                  <a:lnTo>
                    <a:pt x="15185" y="23298"/>
                  </a:lnTo>
                  <a:lnTo>
                    <a:pt x="15967" y="23009"/>
                  </a:lnTo>
                  <a:lnTo>
                    <a:pt x="16706" y="22719"/>
                  </a:lnTo>
                  <a:lnTo>
                    <a:pt x="17445" y="22429"/>
                  </a:lnTo>
                  <a:lnTo>
                    <a:pt x="18141" y="22125"/>
                  </a:lnTo>
                  <a:lnTo>
                    <a:pt x="18822" y="21821"/>
                  </a:lnTo>
                  <a:lnTo>
                    <a:pt x="19459" y="21516"/>
                  </a:lnTo>
                  <a:lnTo>
                    <a:pt x="20068" y="21212"/>
                  </a:lnTo>
                  <a:lnTo>
                    <a:pt x="20618" y="20922"/>
                  </a:lnTo>
                  <a:lnTo>
                    <a:pt x="21140" y="20618"/>
                  </a:lnTo>
                  <a:lnTo>
                    <a:pt x="21603" y="20328"/>
                  </a:lnTo>
                  <a:lnTo>
                    <a:pt x="22009" y="20053"/>
                  </a:lnTo>
                  <a:lnTo>
                    <a:pt x="22371" y="19778"/>
                  </a:lnTo>
                  <a:lnTo>
                    <a:pt x="22661" y="19531"/>
                  </a:lnTo>
                  <a:lnTo>
                    <a:pt x="22792" y="19401"/>
                  </a:lnTo>
                  <a:lnTo>
                    <a:pt x="22893" y="19285"/>
                  </a:lnTo>
                  <a:lnTo>
                    <a:pt x="22994" y="19169"/>
                  </a:lnTo>
                  <a:lnTo>
                    <a:pt x="23067" y="19053"/>
                  </a:lnTo>
                  <a:lnTo>
                    <a:pt x="23125" y="18937"/>
                  </a:lnTo>
                  <a:lnTo>
                    <a:pt x="23154" y="18836"/>
                  </a:lnTo>
                  <a:lnTo>
                    <a:pt x="23183" y="18720"/>
                  </a:lnTo>
                  <a:lnTo>
                    <a:pt x="23197" y="18590"/>
                  </a:lnTo>
                  <a:lnTo>
                    <a:pt x="23226" y="18256"/>
                  </a:lnTo>
                  <a:lnTo>
                    <a:pt x="23226" y="17851"/>
                  </a:lnTo>
                  <a:lnTo>
                    <a:pt x="23212" y="17373"/>
                  </a:lnTo>
                  <a:lnTo>
                    <a:pt x="23183" y="16822"/>
                  </a:lnTo>
                  <a:lnTo>
                    <a:pt x="23125" y="16228"/>
                  </a:lnTo>
                  <a:lnTo>
                    <a:pt x="23067" y="15576"/>
                  </a:lnTo>
                  <a:lnTo>
                    <a:pt x="22980" y="14866"/>
                  </a:lnTo>
                  <a:lnTo>
                    <a:pt x="22777" y="13345"/>
                  </a:lnTo>
                  <a:lnTo>
                    <a:pt x="22531" y="11722"/>
                  </a:lnTo>
                  <a:lnTo>
                    <a:pt x="22241" y="10027"/>
                  </a:lnTo>
                  <a:lnTo>
                    <a:pt x="21922" y="8317"/>
                  </a:lnTo>
                  <a:lnTo>
                    <a:pt x="21575" y="6651"/>
                  </a:lnTo>
                  <a:lnTo>
                    <a:pt x="21401" y="5840"/>
                  </a:lnTo>
                  <a:lnTo>
                    <a:pt x="21212" y="5057"/>
                  </a:lnTo>
                  <a:lnTo>
                    <a:pt x="21038" y="4318"/>
                  </a:lnTo>
                  <a:lnTo>
                    <a:pt x="20850" y="3608"/>
                  </a:lnTo>
                  <a:lnTo>
                    <a:pt x="20662" y="2942"/>
                  </a:lnTo>
                  <a:lnTo>
                    <a:pt x="20488" y="2333"/>
                  </a:lnTo>
                  <a:lnTo>
                    <a:pt x="20300" y="1783"/>
                  </a:lnTo>
                  <a:lnTo>
                    <a:pt x="20126" y="1290"/>
                  </a:lnTo>
                  <a:lnTo>
                    <a:pt x="19952" y="870"/>
                  </a:lnTo>
                  <a:lnTo>
                    <a:pt x="19792" y="522"/>
                  </a:lnTo>
                  <a:lnTo>
                    <a:pt x="19705" y="377"/>
                  </a:lnTo>
                  <a:lnTo>
                    <a:pt x="19633" y="261"/>
                  </a:lnTo>
                  <a:lnTo>
                    <a:pt x="19546" y="160"/>
                  </a:lnTo>
                  <a:lnTo>
                    <a:pt x="19474" y="87"/>
                  </a:lnTo>
                  <a:lnTo>
                    <a:pt x="19401" y="30"/>
                  </a:lnTo>
                  <a:lnTo>
                    <a:pt x="19329" y="15"/>
                  </a:lnTo>
                  <a:lnTo>
                    <a:pt x="19271"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5" name="Google Shape;1794;p37">
              <a:extLst>
                <a:ext uri="{FF2B5EF4-FFF2-40B4-BE49-F238E27FC236}">
                  <a16:creationId xmlns:a16="http://schemas.microsoft.com/office/drawing/2014/main" id="{5EC08D3D-777A-6336-05FE-753E4354F732}"/>
                </a:ext>
              </a:extLst>
            </p:cNvPr>
            <p:cNvSpPr/>
            <p:nvPr/>
          </p:nvSpPr>
          <p:spPr>
            <a:xfrm>
              <a:off x="4574450" y="2089400"/>
              <a:ext cx="1038850" cy="1422825"/>
            </a:xfrm>
            <a:custGeom>
              <a:avLst/>
              <a:gdLst/>
              <a:ahLst/>
              <a:cxnLst/>
              <a:rect l="l" t="t" r="r" b="b"/>
              <a:pathLst>
                <a:path w="41554" h="56913" extrusionOk="0">
                  <a:moveTo>
                    <a:pt x="19372" y="1"/>
                  </a:moveTo>
                  <a:lnTo>
                    <a:pt x="10070" y="5144"/>
                  </a:lnTo>
                  <a:lnTo>
                    <a:pt x="3347" y="18213"/>
                  </a:lnTo>
                  <a:lnTo>
                    <a:pt x="3260" y="18474"/>
                  </a:lnTo>
                  <a:lnTo>
                    <a:pt x="3029" y="19227"/>
                  </a:lnTo>
                  <a:lnTo>
                    <a:pt x="2695" y="20415"/>
                  </a:lnTo>
                  <a:lnTo>
                    <a:pt x="2290" y="21980"/>
                  </a:lnTo>
                  <a:lnTo>
                    <a:pt x="2058" y="22878"/>
                  </a:lnTo>
                  <a:lnTo>
                    <a:pt x="1826" y="23864"/>
                  </a:lnTo>
                  <a:lnTo>
                    <a:pt x="1594" y="24907"/>
                  </a:lnTo>
                  <a:lnTo>
                    <a:pt x="1362" y="26008"/>
                  </a:lnTo>
                  <a:lnTo>
                    <a:pt x="1130" y="27153"/>
                  </a:lnTo>
                  <a:lnTo>
                    <a:pt x="913" y="28341"/>
                  </a:lnTo>
                  <a:lnTo>
                    <a:pt x="710" y="29572"/>
                  </a:lnTo>
                  <a:lnTo>
                    <a:pt x="522" y="30833"/>
                  </a:lnTo>
                  <a:lnTo>
                    <a:pt x="363" y="32122"/>
                  </a:lnTo>
                  <a:lnTo>
                    <a:pt x="218" y="33412"/>
                  </a:lnTo>
                  <a:lnTo>
                    <a:pt x="116" y="34716"/>
                  </a:lnTo>
                  <a:lnTo>
                    <a:pt x="73" y="35368"/>
                  </a:lnTo>
                  <a:lnTo>
                    <a:pt x="29" y="36020"/>
                  </a:lnTo>
                  <a:lnTo>
                    <a:pt x="15" y="36672"/>
                  </a:lnTo>
                  <a:lnTo>
                    <a:pt x="0" y="37309"/>
                  </a:lnTo>
                  <a:lnTo>
                    <a:pt x="0" y="37961"/>
                  </a:lnTo>
                  <a:lnTo>
                    <a:pt x="15" y="38599"/>
                  </a:lnTo>
                  <a:lnTo>
                    <a:pt x="29" y="39236"/>
                  </a:lnTo>
                  <a:lnTo>
                    <a:pt x="58" y="39859"/>
                  </a:lnTo>
                  <a:lnTo>
                    <a:pt x="102" y="40482"/>
                  </a:lnTo>
                  <a:lnTo>
                    <a:pt x="174" y="41091"/>
                  </a:lnTo>
                  <a:lnTo>
                    <a:pt x="247" y="41699"/>
                  </a:lnTo>
                  <a:lnTo>
                    <a:pt x="334" y="42293"/>
                  </a:lnTo>
                  <a:lnTo>
                    <a:pt x="435" y="42873"/>
                  </a:lnTo>
                  <a:lnTo>
                    <a:pt x="551" y="43452"/>
                  </a:lnTo>
                  <a:lnTo>
                    <a:pt x="681" y="44017"/>
                  </a:lnTo>
                  <a:lnTo>
                    <a:pt x="826" y="44553"/>
                  </a:lnTo>
                  <a:lnTo>
                    <a:pt x="1000" y="45090"/>
                  </a:lnTo>
                  <a:lnTo>
                    <a:pt x="1188" y="45611"/>
                  </a:lnTo>
                  <a:lnTo>
                    <a:pt x="1377" y="46104"/>
                  </a:lnTo>
                  <a:lnTo>
                    <a:pt x="1609" y="46596"/>
                  </a:lnTo>
                  <a:lnTo>
                    <a:pt x="1840" y="47060"/>
                  </a:lnTo>
                  <a:lnTo>
                    <a:pt x="2101" y="47509"/>
                  </a:lnTo>
                  <a:lnTo>
                    <a:pt x="2377" y="47944"/>
                  </a:lnTo>
                  <a:lnTo>
                    <a:pt x="2681" y="48350"/>
                  </a:lnTo>
                  <a:lnTo>
                    <a:pt x="3000" y="48726"/>
                  </a:lnTo>
                  <a:lnTo>
                    <a:pt x="3347" y="49103"/>
                  </a:lnTo>
                  <a:lnTo>
                    <a:pt x="3709" y="49451"/>
                  </a:lnTo>
                  <a:lnTo>
                    <a:pt x="4101" y="49784"/>
                  </a:lnTo>
                  <a:lnTo>
                    <a:pt x="4521" y="50117"/>
                  </a:lnTo>
                  <a:lnTo>
                    <a:pt x="4970" y="50436"/>
                  </a:lnTo>
                  <a:lnTo>
                    <a:pt x="5434" y="50755"/>
                  </a:lnTo>
                  <a:lnTo>
                    <a:pt x="5926" y="51059"/>
                  </a:lnTo>
                  <a:lnTo>
                    <a:pt x="6448" y="51349"/>
                  </a:lnTo>
                  <a:lnTo>
                    <a:pt x="6984" y="51638"/>
                  </a:lnTo>
                  <a:lnTo>
                    <a:pt x="7534" y="51914"/>
                  </a:lnTo>
                  <a:lnTo>
                    <a:pt x="8114" y="52189"/>
                  </a:lnTo>
                  <a:lnTo>
                    <a:pt x="8708" y="52450"/>
                  </a:lnTo>
                  <a:lnTo>
                    <a:pt x="9317" y="52696"/>
                  </a:lnTo>
                  <a:lnTo>
                    <a:pt x="9940" y="52942"/>
                  </a:lnTo>
                  <a:lnTo>
                    <a:pt x="10592" y="53189"/>
                  </a:lnTo>
                  <a:lnTo>
                    <a:pt x="11244" y="53406"/>
                  </a:lnTo>
                  <a:lnTo>
                    <a:pt x="11910" y="53638"/>
                  </a:lnTo>
                  <a:lnTo>
                    <a:pt x="12591" y="53841"/>
                  </a:lnTo>
                  <a:lnTo>
                    <a:pt x="13287" y="54058"/>
                  </a:lnTo>
                  <a:lnTo>
                    <a:pt x="13982" y="54246"/>
                  </a:lnTo>
                  <a:lnTo>
                    <a:pt x="14692" y="54435"/>
                  </a:lnTo>
                  <a:lnTo>
                    <a:pt x="15402" y="54623"/>
                  </a:lnTo>
                  <a:lnTo>
                    <a:pt x="16126" y="54797"/>
                  </a:lnTo>
                  <a:lnTo>
                    <a:pt x="17590" y="55130"/>
                  </a:lnTo>
                  <a:lnTo>
                    <a:pt x="19067" y="55420"/>
                  </a:lnTo>
                  <a:lnTo>
                    <a:pt x="20545" y="55695"/>
                  </a:lnTo>
                  <a:lnTo>
                    <a:pt x="22023" y="55942"/>
                  </a:lnTo>
                  <a:lnTo>
                    <a:pt x="23487" y="56144"/>
                  </a:lnTo>
                  <a:lnTo>
                    <a:pt x="24935" y="56333"/>
                  </a:lnTo>
                  <a:lnTo>
                    <a:pt x="26341" y="56492"/>
                  </a:lnTo>
                  <a:lnTo>
                    <a:pt x="27732" y="56623"/>
                  </a:lnTo>
                  <a:lnTo>
                    <a:pt x="29065" y="56738"/>
                  </a:lnTo>
                  <a:lnTo>
                    <a:pt x="30354" y="56811"/>
                  </a:lnTo>
                  <a:lnTo>
                    <a:pt x="31571" y="56869"/>
                  </a:lnTo>
                  <a:lnTo>
                    <a:pt x="32716" y="56912"/>
                  </a:lnTo>
                  <a:lnTo>
                    <a:pt x="34788" y="56912"/>
                  </a:lnTo>
                  <a:lnTo>
                    <a:pt x="35672" y="56869"/>
                  </a:lnTo>
                  <a:lnTo>
                    <a:pt x="36468" y="56811"/>
                  </a:lnTo>
                  <a:lnTo>
                    <a:pt x="37149" y="56738"/>
                  </a:lnTo>
                  <a:lnTo>
                    <a:pt x="37439" y="56695"/>
                  </a:lnTo>
                  <a:lnTo>
                    <a:pt x="37700" y="56637"/>
                  </a:lnTo>
                  <a:lnTo>
                    <a:pt x="37932" y="56579"/>
                  </a:lnTo>
                  <a:lnTo>
                    <a:pt x="38135" y="56521"/>
                  </a:lnTo>
                  <a:lnTo>
                    <a:pt x="38294" y="56449"/>
                  </a:lnTo>
                  <a:lnTo>
                    <a:pt x="38424" y="56376"/>
                  </a:lnTo>
                  <a:lnTo>
                    <a:pt x="38526" y="56304"/>
                  </a:lnTo>
                  <a:lnTo>
                    <a:pt x="38584" y="56217"/>
                  </a:lnTo>
                  <a:lnTo>
                    <a:pt x="38656" y="56000"/>
                  </a:lnTo>
                  <a:lnTo>
                    <a:pt x="38743" y="55666"/>
                  </a:lnTo>
                  <a:lnTo>
                    <a:pt x="38830" y="55246"/>
                  </a:lnTo>
                  <a:lnTo>
                    <a:pt x="38931" y="54739"/>
                  </a:lnTo>
                  <a:lnTo>
                    <a:pt x="39149" y="53464"/>
                  </a:lnTo>
                  <a:lnTo>
                    <a:pt x="39381" y="51914"/>
                  </a:lnTo>
                  <a:lnTo>
                    <a:pt x="39612" y="50146"/>
                  </a:lnTo>
                  <a:lnTo>
                    <a:pt x="39873" y="48234"/>
                  </a:lnTo>
                  <a:lnTo>
                    <a:pt x="40120" y="46220"/>
                  </a:lnTo>
                  <a:lnTo>
                    <a:pt x="40366" y="44177"/>
                  </a:lnTo>
                  <a:lnTo>
                    <a:pt x="40815" y="40192"/>
                  </a:lnTo>
                  <a:lnTo>
                    <a:pt x="41192" y="36759"/>
                  </a:lnTo>
                  <a:lnTo>
                    <a:pt x="41554" y="33455"/>
                  </a:lnTo>
                  <a:lnTo>
                    <a:pt x="40163" y="20980"/>
                  </a:lnTo>
                  <a:lnTo>
                    <a:pt x="39569" y="1580"/>
                  </a:lnTo>
                  <a:lnTo>
                    <a:pt x="19372"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6" name="Google Shape;1795;p37">
              <a:extLst>
                <a:ext uri="{FF2B5EF4-FFF2-40B4-BE49-F238E27FC236}">
                  <a16:creationId xmlns:a16="http://schemas.microsoft.com/office/drawing/2014/main" id="{CF244286-DF36-7E77-5608-54D08E1374B0}"/>
                </a:ext>
              </a:extLst>
            </p:cNvPr>
            <p:cNvSpPr/>
            <p:nvPr/>
          </p:nvSpPr>
          <p:spPr>
            <a:xfrm>
              <a:off x="376725" y="3134400"/>
              <a:ext cx="563625" cy="476700"/>
            </a:xfrm>
            <a:custGeom>
              <a:avLst/>
              <a:gdLst/>
              <a:ahLst/>
              <a:cxnLst/>
              <a:rect l="l" t="t" r="r" b="b"/>
              <a:pathLst>
                <a:path w="22545" h="19068" extrusionOk="0">
                  <a:moveTo>
                    <a:pt x="22124" y="1"/>
                  </a:moveTo>
                  <a:lnTo>
                    <a:pt x="17865" y="479"/>
                  </a:lnTo>
                  <a:lnTo>
                    <a:pt x="13851" y="957"/>
                  </a:lnTo>
                  <a:lnTo>
                    <a:pt x="10157" y="1421"/>
                  </a:lnTo>
                  <a:lnTo>
                    <a:pt x="8461" y="1638"/>
                  </a:lnTo>
                  <a:lnTo>
                    <a:pt x="6882" y="1870"/>
                  </a:lnTo>
                  <a:lnTo>
                    <a:pt x="5448" y="2072"/>
                  </a:lnTo>
                  <a:lnTo>
                    <a:pt x="4144" y="2290"/>
                  </a:lnTo>
                  <a:lnTo>
                    <a:pt x="2999" y="2493"/>
                  </a:lnTo>
                  <a:lnTo>
                    <a:pt x="2014" y="2681"/>
                  </a:lnTo>
                  <a:lnTo>
                    <a:pt x="1217" y="2855"/>
                  </a:lnTo>
                  <a:lnTo>
                    <a:pt x="884" y="2942"/>
                  </a:lnTo>
                  <a:lnTo>
                    <a:pt x="609" y="3029"/>
                  </a:lnTo>
                  <a:lnTo>
                    <a:pt x="377" y="3116"/>
                  </a:lnTo>
                  <a:lnTo>
                    <a:pt x="203" y="3188"/>
                  </a:lnTo>
                  <a:lnTo>
                    <a:pt x="87" y="3261"/>
                  </a:lnTo>
                  <a:lnTo>
                    <a:pt x="43" y="3304"/>
                  </a:lnTo>
                  <a:lnTo>
                    <a:pt x="14" y="3333"/>
                  </a:lnTo>
                  <a:lnTo>
                    <a:pt x="0" y="3376"/>
                  </a:lnTo>
                  <a:lnTo>
                    <a:pt x="0" y="3420"/>
                  </a:lnTo>
                  <a:lnTo>
                    <a:pt x="29" y="3550"/>
                  </a:lnTo>
                  <a:lnTo>
                    <a:pt x="101" y="3695"/>
                  </a:lnTo>
                  <a:lnTo>
                    <a:pt x="203" y="3884"/>
                  </a:lnTo>
                  <a:lnTo>
                    <a:pt x="362" y="4115"/>
                  </a:lnTo>
                  <a:lnTo>
                    <a:pt x="551" y="4362"/>
                  </a:lnTo>
                  <a:lnTo>
                    <a:pt x="768" y="4651"/>
                  </a:lnTo>
                  <a:lnTo>
                    <a:pt x="1029" y="4970"/>
                  </a:lnTo>
                  <a:lnTo>
                    <a:pt x="1666" y="5680"/>
                  </a:lnTo>
                  <a:lnTo>
                    <a:pt x="2420" y="6506"/>
                  </a:lnTo>
                  <a:lnTo>
                    <a:pt x="3318" y="7433"/>
                  </a:lnTo>
                  <a:lnTo>
                    <a:pt x="4318" y="8448"/>
                  </a:lnTo>
                  <a:lnTo>
                    <a:pt x="5419" y="9563"/>
                  </a:lnTo>
                  <a:lnTo>
                    <a:pt x="6621" y="10737"/>
                  </a:lnTo>
                  <a:lnTo>
                    <a:pt x="7911" y="11997"/>
                  </a:lnTo>
                  <a:lnTo>
                    <a:pt x="9287" y="13316"/>
                  </a:lnTo>
                  <a:lnTo>
                    <a:pt x="12243" y="16112"/>
                  </a:lnTo>
                  <a:lnTo>
                    <a:pt x="15401" y="19068"/>
                  </a:lnTo>
                  <a:lnTo>
                    <a:pt x="15764" y="18865"/>
                  </a:lnTo>
                  <a:lnTo>
                    <a:pt x="16097" y="18648"/>
                  </a:lnTo>
                  <a:lnTo>
                    <a:pt x="16430" y="18430"/>
                  </a:lnTo>
                  <a:lnTo>
                    <a:pt x="16749" y="18198"/>
                  </a:lnTo>
                  <a:lnTo>
                    <a:pt x="17068" y="17967"/>
                  </a:lnTo>
                  <a:lnTo>
                    <a:pt x="17372" y="17735"/>
                  </a:lnTo>
                  <a:lnTo>
                    <a:pt x="17662" y="17488"/>
                  </a:lnTo>
                  <a:lnTo>
                    <a:pt x="17937" y="17228"/>
                  </a:lnTo>
                  <a:lnTo>
                    <a:pt x="18212" y="16981"/>
                  </a:lnTo>
                  <a:lnTo>
                    <a:pt x="18473" y="16721"/>
                  </a:lnTo>
                  <a:lnTo>
                    <a:pt x="18719" y="16445"/>
                  </a:lnTo>
                  <a:lnTo>
                    <a:pt x="18966" y="16184"/>
                  </a:lnTo>
                  <a:lnTo>
                    <a:pt x="19183" y="15909"/>
                  </a:lnTo>
                  <a:lnTo>
                    <a:pt x="19415" y="15619"/>
                  </a:lnTo>
                  <a:lnTo>
                    <a:pt x="19618" y="15330"/>
                  </a:lnTo>
                  <a:lnTo>
                    <a:pt x="19835" y="15054"/>
                  </a:lnTo>
                  <a:lnTo>
                    <a:pt x="20023" y="14750"/>
                  </a:lnTo>
                  <a:lnTo>
                    <a:pt x="20212" y="14460"/>
                  </a:lnTo>
                  <a:lnTo>
                    <a:pt x="20386" y="14156"/>
                  </a:lnTo>
                  <a:lnTo>
                    <a:pt x="20559" y="13852"/>
                  </a:lnTo>
                  <a:lnTo>
                    <a:pt x="20864" y="13243"/>
                  </a:lnTo>
                  <a:lnTo>
                    <a:pt x="21153" y="12606"/>
                  </a:lnTo>
                  <a:lnTo>
                    <a:pt x="21400" y="11968"/>
                  </a:lnTo>
                  <a:lnTo>
                    <a:pt x="21632" y="11331"/>
                  </a:lnTo>
                  <a:lnTo>
                    <a:pt x="21820" y="10679"/>
                  </a:lnTo>
                  <a:lnTo>
                    <a:pt x="21994" y="10012"/>
                  </a:lnTo>
                  <a:lnTo>
                    <a:pt x="22139" y="9346"/>
                  </a:lnTo>
                  <a:lnTo>
                    <a:pt x="22255" y="8694"/>
                  </a:lnTo>
                  <a:lnTo>
                    <a:pt x="22356" y="8027"/>
                  </a:lnTo>
                  <a:lnTo>
                    <a:pt x="22428" y="7361"/>
                  </a:lnTo>
                  <a:lnTo>
                    <a:pt x="22486" y="6694"/>
                  </a:lnTo>
                  <a:lnTo>
                    <a:pt x="22515" y="6042"/>
                  </a:lnTo>
                  <a:lnTo>
                    <a:pt x="22544" y="5390"/>
                  </a:lnTo>
                  <a:lnTo>
                    <a:pt x="22544" y="4738"/>
                  </a:lnTo>
                  <a:lnTo>
                    <a:pt x="22530" y="4101"/>
                  </a:lnTo>
                  <a:lnTo>
                    <a:pt x="22501" y="3478"/>
                  </a:lnTo>
                  <a:lnTo>
                    <a:pt x="22472" y="2855"/>
                  </a:lnTo>
                  <a:lnTo>
                    <a:pt x="22414" y="2261"/>
                  </a:lnTo>
                  <a:lnTo>
                    <a:pt x="22356" y="1667"/>
                  </a:lnTo>
                  <a:lnTo>
                    <a:pt x="22284" y="1102"/>
                  </a:lnTo>
                  <a:lnTo>
                    <a:pt x="22211" y="537"/>
                  </a:lnTo>
                  <a:lnTo>
                    <a:pt x="22124" y="1"/>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7" name="Google Shape;1796;p37">
              <a:extLst>
                <a:ext uri="{FF2B5EF4-FFF2-40B4-BE49-F238E27FC236}">
                  <a16:creationId xmlns:a16="http://schemas.microsoft.com/office/drawing/2014/main" id="{46E917D3-FAE4-E241-273D-A317BD370FAC}"/>
                </a:ext>
              </a:extLst>
            </p:cNvPr>
            <p:cNvSpPr/>
            <p:nvPr/>
          </p:nvSpPr>
          <p:spPr>
            <a:xfrm>
              <a:off x="1936050" y="1025925"/>
              <a:ext cx="1113500" cy="1221800"/>
            </a:xfrm>
            <a:custGeom>
              <a:avLst/>
              <a:gdLst/>
              <a:ahLst/>
              <a:cxnLst/>
              <a:rect l="l" t="t" r="r" b="b"/>
              <a:pathLst>
                <a:path w="44540" h="48872" extrusionOk="0">
                  <a:moveTo>
                    <a:pt x="7738" y="1"/>
                  </a:moveTo>
                  <a:lnTo>
                    <a:pt x="7622" y="30"/>
                  </a:lnTo>
                  <a:lnTo>
                    <a:pt x="7520" y="59"/>
                  </a:lnTo>
                  <a:lnTo>
                    <a:pt x="7419" y="117"/>
                  </a:lnTo>
                  <a:lnTo>
                    <a:pt x="7318" y="175"/>
                  </a:lnTo>
                  <a:lnTo>
                    <a:pt x="7231" y="262"/>
                  </a:lnTo>
                  <a:lnTo>
                    <a:pt x="7158" y="349"/>
                  </a:lnTo>
                  <a:lnTo>
                    <a:pt x="7086" y="436"/>
                  </a:lnTo>
                  <a:lnTo>
                    <a:pt x="7028" y="551"/>
                  </a:lnTo>
                  <a:lnTo>
                    <a:pt x="6970" y="667"/>
                  </a:lnTo>
                  <a:lnTo>
                    <a:pt x="6926" y="783"/>
                  </a:lnTo>
                  <a:lnTo>
                    <a:pt x="6883" y="914"/>
                  </a:lnTo>
                  <a:lnTo>
                    <a:pt x="6854" y="1044"/>
                  </a:lnTo>
                  <a:lnTo>
                    <a:pt x="6825" y="1348"/>
                  </a:lnTo>
                  <a:lnTo>
                    <a:pt x="6810" y="1653"/>
                  </a:lnTo>
                  <a:lnTo>
                    <a:pt x="6825" y="2000"/>
                  </a:lnTo>
                  <a:lnTo>
                    <a:pt x="6854" y="2363"/>
                  </a:lnTo>
                  <a:lnTo>
                    <a:pt x="6912" y="2739"/>
                  </a:lnTo>
                  <a:lnTo>
                    <a:pt x="6999" y="3130"/>
                  </a:lnTo>
                  <a:lnTo>
                    <a:pt x="7100" y="3536"/>
                  </a:lnTo>
                  <a:lnTo>
                    <a:pt x="7202" y="3942"/>
                  </a:lnTo>
                  <a:lnTo>
                    <a:pt x="7332" y="4362"/>
                  </a:lnTo>
                  <a:lnTo>
                    <a:pt x="7462" y="4782"/>
                  </a:lnTo>
                  <a:lnTo>
                    <a:pt x="7767" y="5623"/>
                  </a:lnTo>
                  <a:lnTo>
                    <a:pt x="8100" y="6448"/>
                  </a:lnTo>
                  <a:lnTo>
                    <a:pt x="8419" y="7231"/>
                  </a:lnTo>
                  <a:lnTo>
                    <a:pt x="8752" y="7941"/>
                  </a:lnTo>
                  <a:lnTo>
                    <a:pt x="9056" y="8578"/>
                  </a:lnTo>
                  <a:lnTo>
                    <a:pt x="9520" y="9520"/>
                  </a:lnTo>
                  <a:lnTo>
                    <a:pt x="9694" y="9882"/>
                  </a:lnTo>
                  <a:lnTo>
                    <a:pt x="9694" y="9882"/>
                  </a:lnTo>
                  <a:lnTo>
                    <a:pt x="9360" y="9621"/>
                  </a:lnTo>
                  <a:lnTo>
                    <a:pt x="8448" y="8955"/>
                  </a:lnTo>
                  <a:lnTo>
                    <a:pt x="7839" y="8520"/>
                  </a:lnTo>
                  <a:lnTo>
                    <a:pt x="7144" y="8057"/>
                  </a:lnTo>
                  <a:lnTo>
                    <a:pt x="6390" y="7579"/>
                  </a:lnTo>
                  <a:lnTo>
                    <a:pt x="5622" y="7100"/>
                  </a:lnTo>
                  <a:lnTo>
                    <a:pt x="5217" y="6883"/>
                  </a:lnTo>
                  <a:lnTo>
                    <a:pt x="4826" y="6666"/>
                  </a:lnTo>
                  <a:lnTo>
                    <a:pt x="4434" y="6448"/>
                  </a:lnTo>
                  <a:lnTo>
                    <a:pt x="4043" y="6260"/>
                  </a:lnTo>
                  <a:lnTo>
                    <a:pt x="3666" y="6086"/>
                  </a:lnTo>
                  <a:lnTo>
                    <a:pt x="3290" y="5941"/>
                  </a:lnTo>
                  <a:lnTo>
                    <a:pt x="2942" y="5811"/>
                  </a:lnTo>
                  <a:lnTo>
                    <a:pt x="2594" y="5695"/>
                  </a:lnTo>
                  <a:lnTo>
                    <a:pt x="2276" y="5623"/>
                  </a:lnTo>
                  <a:lnTo>
                    <a:pt x="1986" y="5579"/>
                  </a:lnTo>
                  <a:lnTo>
                    <a:pt x="1710" y="5565"/>
                  </a:lnTo>
                  <a:lnTo>
                    <a:pt x="1580" y="5579"/>
                  </a:lnTo>
                  <a:lnTo>
                    <a:pt x="1464" y="5594"/>
                  </a:lnTo>
                  <a:lnTo>
                    <a:pt x="1348" y="5623"/>
                  </a:lnTo>
                  <a:lnTo>
                    <a:pt x="1232" y="5666"/>
                  </a:lnTo>
                  <a:lnTo>
                    <a:pt x="1145" y="5709"/>
                  </a:lnTo>
                  <a:lnTo>
                    <a:pt x="1058" y="5767"/>
                  </a:lnTo>
                  <a:lnTo>
                    <a:pt x="972" y="5840"/>
                  </a:lnTo>
                  <a:lnTo>
                    <a:pt x="899" y="5912"/>
                  </a:lnTo>
                  <a:lnTo>
                    <a:pt x="841" y="6014"/>
                  </a:lnTo>
                  <a:lnTo>
                    <a:pt x="798" y="6115"/>
                  </a:lnTo>
                  <a:lnTo>
                    <a:pt x="754" y="6231"/>
                  </a:lnTo>
                  <a:lnTo>
                    <a:pt x="725" y="6347"/>
                  </a:lnTo>
                  <a:lnTo>
                    <a:pt x="711" y="6477"/>
                  </a:lnTo>
                  <a:lnTo>
                    <a:pt x="696" y="6593"/>
                  </a:lnTo>
                  <a:lnTo>
                    <a:pt x="711" y="6738"/>
                  </a:lnTo>
                  <a:lnTo>
                    <a:pt x="725" y="6869"/>
                  </a:lnTo>
                  <a:lnTo>
                    <a:pt x="754" y="7013"/>
                  </a:lnTo>
                  <a:lnTo>
                    <a:pt x="798" y="7158"/>
                  </a:lnTo>
                  <a:lnTo>
                    <a:pt x="899" y="7448"/>
                  </a:lnTo>
                  <a:lnTo>
                    <a:pt x="1044" y="7767"/>
                  </a:lnTo>
                  <a:lnTo>
                    <a:pt x="1218" y="8086"/>
                  </a:lnTo>
                  <a:lnTo>
                    <a:pt x="1421" y="8419"/>
                  </a:lnTo>
                  <a:lnTo>
                    <a:pt x="1653" y="8752"/>
                  </a:lnTo>
                  <a:lnTo>
                    <a:pt x="1913" y="9100"/>
                  </a:lnTo>
                  <a:lnTo>
                    <a:pt x="2189" y="9448"/>
                  </a:lnTo>
                  <a:lnTo>
                    <a:pt x="2478" y="9795"/>
                  </a:lnTo>
                  <a:lnTo>
                    <a:pt x="2797" y="10143"/>
                  </a:lnTo>
                  <a:lnTo>
                    <a:pt x="3116" y="10491"/>
                  </a:lnTo>
                  <a:lnTo>
                    <a:pt x="3782" y="11157"/>
                  </a:lnTo>
                  <a:lnTo>
                    <a:pt x="4463" y="11809"/>
                  </a:lnTo>
                  <a:lnTo>
                    <a:pt x="5130" y="12432"/>
                  </a:lnTo>
                  <a:lnTo>
                    <a:pt x="5767" y="12983"/>
                  </a:lnTo>
                  <a:lnTo>
                    <a:pt x="6332" y="13461"/>
                  </a:lnTo>
                  <a:lnTo>
                    <a:pt x="7187" y="14171"/>
                  </a:lnTo>
                  <a:lnTo>
                    <a:pt x="7520" y="14432"/>
                  </a:lnTo>
                  <a:lnTo>
                    <a:pt x="7202" y="14287"/>
                  </a:lnTo>
                  <a:lnTo>
                    <a:pt x="6825" y="14142"/>
                  </a:lnTo>
                  <a:lnTo>
                    <a:pt x="6347" y="13954"/>
                  </a:lnTo>
                  <a:lnTo>
                    <a:pt x="5782" y="13751"/>
                  </a:lnTo>
                  <a:lnTo>
                    <a:pt x="5144" y="13533"/>
                  </a:lnTo>
                  <a:lnTo>
                    <a:pt x="4463" y="13331"/>
                  </a:lnTo>
                  <a:lnTo>
                    <a:pt x="3753" y="13142"/>
                  </a:lnTo>
                  <a:lnTo>
                    <a:pt x="3406" y="13070"/>
                  </a:lnTo>
                  <a:lnTo>
                    <a:pt x="3058" y="12997"/>
                  </a:lnTo>
                  <a:lnTo>
                    <a:pt x="2710" y="12939"/>
                  </a:lnTo>
                  <a:lnTo>
                    <a:pt x="2377" y="12896"/>
                  </a:lnTo>
                  <a:lnTo>
                    <a:pt x="2058" y="12881"/>
                  </a:lnTo>
                  <a:lnTo>
                    <a:pt x="1739" y="12867"/>
                  </a:lnTo>
                  <a:lnTo>
                    <a:pt x="1450" y="12896"/>
                  </a:lnTo>
                  <a:lnTo>
                    <a:pt x="1174" y="12925"/>
                  </a:lnTo>
                  <a:lnTo>
                    <a:pt x="928" y="12983"/>
                  </a:lnTo>
                  <a:lnTo>
                    <a:pt x="696" y="13070"/>
                  </a:lnTo>
                  <a:lnTo>
                    <a:pt x="595" y="13128"/>
                  </a:lnTo>
                  <a:lnTo>
                    <a:pt x="493" y="13186"/>
                  </a:lnTo>
                  <a:lnTo>
                    <a:pt x="406" y="13258"/>
                  </a:lnTo>
                  <a:lnTo>
                    <a:pt x="320" y="13331"/>
                  </a:lnTo>
                  <a:lnTo>
                    <a:pt x="247" y="13417"/>
                  </a:lnTo>
                  <a:lnTo>
                    <a:pt x="189" y="13504"/>
                  </a:lnTo>
                  <a:lnTo>
                    <a:pt x="131" y="13606"/>
                  </a:lnTo>
                  <a:lnTo>
                    <a:pt x="88" y="13707"/>
                  </a:lnTo>
                  <a:lnTo>
                    <a:pt x="44" y="13823"/>
                  </a:lnTo>
                  <a:lnTo>
                    <a:pt x="15" y="13954"/>
                  </a:lnTo>
                  <a:lnTo>
                    <a:pt x="1" y="14084"/>
                  </a:lnTo>
                  <a:lnTo>
                    <a:pt x="1" y="14229"/>
                  </a:lnTo>
                  <a:lnTo>
                    <a:pt x="1" y="14374"/>
                  </a:lnTo>
                  <a:lnTo>
                    <a:pt x="30" y="14533"/>
                  </a:lnTo>
                  <a:lnTo>
                    <a:pt x="73" y="14678"/>
                  </a:lnTo>
                  <a:lnTo>
                    <a:pt x="117" y="14837"/>
                  </a:lnTo>
                  <a:lnTo>
                    <a:pt x="189" y="14982"/>
                  </a:lnTo>
                  <a:lnTo>
                    <a:pt x="262" y="15142"/>
                  </a:lnTo>
                  <a:lnTo>
                    <a:pt x="363" y="15286"/>
                  </a:lnTo>
                  <a:lnTo>
                    <a:pt x="464" y="15446"/>
                  </a:lnTo>
                  <a:lnTo>
                    <a:pt x="580" y="15591"/>
                  </a:lnTo>
                  <a:lnTo>
                    <a:pt x="711" y="15750"/>
                  </a:lnTo>
                  <a:lnTo>
                    <a:pt x="1001" y="16054"/>
                  </a:lnTo>
                  <a:lnTo>
                    <a:pt x="1334" y="16344"/>
                  </a:lnTo>
                  <a:lnTo>
                    <a:pt x="1696" y="16648"/>
                  </a:lnTo>
                  <a:lnTo>
                    <a:pt x="2102" y="16953"/>
                  </a:lnTo>
                  <a:lnTo>
                    <a:pt x="2522" y="17242"/>
                  </a:lnTo>
                  <a:lnTo>
                    <a:pt x="2971" y="17532"/>
                  </a:lnTo>
                  <a:lnTo>
                    <a:pt x="3449" y="17822"/>
                  </a:lnTo>
                  <a:lnTo>
                    <a:pt x="3927" y="18097"/>
                  </a:lnTo>
                  <a:lnTo>
                    <a:pt x="4434" y="18358"/>
                  </a:lnTo>
                  <a:lnTo>
                    <a:pt x="4927" y="18633"/>
                  </a:lnTo>
                  <a:lnTo>
                    <a:pt x="5449" y="18880"/>
                  </a:lnTo>
                  <a:lnTo>
                    <a:pt x="6463" y="19372"/>
                  </a:lnTo>
                  <a:lnTo>
                    <a:pt x="7448" y="19807"/>
                  </a:lnTo>
                  <a:lnTo>
                    <a:pt x="8361" y="20198"/>
                  </a:lnTo>
                  <a:lnTo>
                    <a:pt x="9187" y="20517"/>
                  </a:lnTo>
                  <a:lnTo>
                    <a:pt x="9882" y="20792"/>
                  </a:lnTo>
                  <a:lnTo>
                    <a:pt x="10418" y="20995"/>
                  </a:lnTo>
                  <a:lnTo>
                    <a:pt x="10882" y="21154"/>
                  </a:lnTo>
                  <a:lnTo>
                    <a:pt x="11259" y="21951"/>
                  </a:lnTo>
                  <a:lnTo>
                    <a:pt x="11664" y="22734"/>
                  </a:lnTo>
                  <a:lnTo>
                    <a:pt x="12055" y="23516"/>
                  </a:lnTo>
                  <a:lnTo>
                    <a:pt x="12476" y="24284"/>
                  </a:lnTo>
                  <a:lnTo>
                    <a:pt x="12910" y="25037"/>
                  </a:lnTo>
                  <a:lnTo>
                    <a:pt x="13345" y="25776"/>
                  </a:lnTo>
                  <a:lnTo>
                    <a:pt x="13809" y="26515"/>
                  </a:lnTo>
                  <a:lnTo>
                    <a:pt x="14272" y="27240"/>
                  </a:lnTo>
                  <a:lnTo>
                    <a:pt x="14736" y="27950"/>
                  </a:lnTo>
                  <a:lnTo>
                    <a:pt x="15214" y="28660"/>
                  </a:lnTo>
                  <a:lnTo>
                    <a:pt x="15707" y="29355"/>
                  </a:lnTo>
                  <a:lnTo>
                    <a:pt x="16199" y="30036"/>
                  </a:lnTo>
                  <a:lnTo>
                    <a:pt x="16706" y="30717"/>
                  </a:lnTo>
                  <a:lnTo>
                    <a:pt x="17213" y="31383"/>
                  </a:lnTo>
                  <a:lnTo>
                    <a:pt x="17735" y="32035"/>
                  </a:lnTo>
                  <a:lnTo>
                    <a:pt x="18242" y="32673"/>
                  </a:lnTo>
                  <a:lnTo>
                    <a:pt x="18778" y="33310"/>
                  </a:lnTo>
                  <a:lnTo>
                    <a:pt x="19300" y="33919"/>
                  </a:lnTo>
                  <a:lnTo>
                    <a:pt x="19836" y="34527"/>
                  </a:lnTo>
                  <a:lnTo>
                    <a:pt x="20357" y="35136"/>
                  </a:lnTo>
                  <a:lnTo>
                    <a:pt x="20893" y="35716"/>
                  </a:lnTo>
                  <a:lnTo>
                    <a:pt x="21430" y="36295"/>
                  </a:lnTo>
                  <a:lnTo>
                    <a:pt x="22516" y="37411"/>
                  </a:lnTo>
                  <a:lnTo>
                    <a:pt x="23574" y="38483"/>
                  </a:lnTo>
                  <a:lnTo>
                    <a:pt x="24646" y="39497"/>
                  </a:lnTo>
                  <a:lnTo>
                    <a:pt x="25689" y="40482"/>
                  </a:lnTo>
                  <a:lnTo>
                    <a:pt x="26718" y="41395"/>
                  </a:lnTo>
                  <a:lnTo>
                    <a:pt x="27732" y="42279"/>
                  </a:lnTo>
                  <a:lnTo>
                    <a:pt x="28717" y="43105"/>
                  </a:lnTo>
                  <a:lnTo>
                    <a:pt x="29659" y="43873"/>
                  </a:lnTo>
                  <a:lnTo>
                    <a:pt x="30572" y="44597"/>
                  </a:lnTo>
                  <a:lnTo>
                    <a:pt x="31427" y="45264"/>
                  </a:lnTo>
                  <a:lnTo>
                    <a:pt x="32253" y="45872"/>
                  </a:lnTo>
                  <a:lnTo>
                    <a:pt x="33006" y="46437"/>
                  </a:lnTo>
                  <a:lnTo>
                    <a:pt x="33716" y="46944"/>
                  </a:lnTo>
                  <a:lnTo>
                    <a:pt x="34919" y="47770"/>
                  </a:lnTo>
                  <a:lnTo>
                    <a:pt x="35846" y="48379"/>
                  </a:lnTo>
                  <a:lnTo>
                    <a:pt x="36425" y="48755"/>
                  </a:lnTo>
                  <a:lnTo>
                    <a:pt x="36628" y="48871"/>
                  </a:lnTo>
                  <a:lnTo>
                    <a:pt x="37077" y="48393"/>
                  </a:lnTo>
                  <a:lnTo>
                    <a:pt x="37599" y="47828"/>
                  </a:lnTo>
                  <a:lnTo>
                    <a:pt x="38265" y="47118"/>
                  </a:lnTo>
                  <a:lnTo>
                    <a:pt x="39033" y="46263"/>
                  </a:lnTo>
                  <a:lnTo>
                    <a:pt x="39874" y="45307"/>
                  </a:lnTo>
                  <a:lnTo>
                    <a:pt x="40728" y="44278"/>
                  </a:lnTo>
                  <a:lnTo>
                    <a:pt x="41598" y="43235"/>
                  </a:lnTo>
                  <a:lnTo>
                    <a:pt x="42018" y="42699"/>
                  </a:lnTo>
                  <a:lnTo>
                    <a:pt x="42409" y="42178"/>
                  </a:lnTo>
                  <a:lnTo>
                    <a:pt x="42786" y="41670"/>
                  </a:lnTo>
                  <a:lnTo>
                    <a:pt x="43148" y="41163"/>
                  </a:lnTo>
                  <a:lnTo>
                    <a:pt x="43467" y="40671"/>
                  </a:lnTo>
                  <a:lnTo>
                    <a:pt x="43757" y="40207"/>
                  </a:lnTo>
                  <a:lnTo>
                    <a:pt x="44017" y="39772"/>
                  </a:lnTo>
                  <a:lnTo>
                    <a:pt x="44220" y="39352"/>
                  </a:lnTo>
                  <a:lnTo>
                    <a:pt x="44380" y="38976"/>
                  </a:lnTo>
                  <a:lnTo>
                    <a:pt x="44438" y="38802"/>
                  </a:lnTo>
                  <a:lnTo>
                    <a:pt x="44481" y="38628"/>
                  </a:lnTo>
                  <a:lnTo>
                    <a:pt x="44525" y="38483"/>
                  </a:lnTo>
                  <a:lnTo>
                    <a:pt x="44539" y="38338"/>
                  </a:lnTo>
                  <a:lnTo>
                    <a:pt x="44539" y="38193"/>
                  </a:lnTo>
                  <a:lnTo>
                    <a:pt x="44525" y="38077"/>
                  </a:lnTo>
                  <a:lnTo>
                    <a:pt x="44496" y="37961"/>
                  </a:lnTo>
                  <a:lnTo>
                    <a:pt x="44438" y="37874"/>
                  </a:lnTo>
                  <a:lnTo>
                    <a:pt x="44380" y="37787"/>
                  </a:lnTo>
                  <a:lnTo>
                    <a:pt x="44293" y="37715"/>
                  </a:lnTo>
                  <a:lnTo>
                    <a:pt x="44177" y="37657"/>
                  </a:lnTo>
                  <a:lnTo>
                    <a:pt x="44061" y="37628"/>
                  </a:lnTo>
                  <a:lnTo>
                    <a:pt x="43916" y="37599"/>
                  </a:lnTo>
                  <a:lnTo>
                    <a:pt x="43742" y="37585"/>
                  </a:lnTo>
                  <a:lnTo>
                    <a:pt x="43568" y="37585"/>
                  </a:lnTo>
                  <a:lnTo>
                    <a:pt x="43351" y="37541"/>
                  </a:lnTo>
                  <a:lnTo>
                    <a:pt x="43119" y="37483"/>
                  </a:lnTo>
                  <a:lnTo>
                    <a:pt x="42873" y="37411"/>
                  </a:lnTo>
                  <a:lnTo>
                    <a:pt x="42612" y="37309"/>
                  </a:lnTo>
                  <a:lnTo>
                    <a:pt x="42322" y="37179"/>
                  </a:lnTo>
                  <a:lnTo>
                    <a:pt x="42018" y="37034"/>
                  </a:lnTo>
                  <a:lnTo>
                    <a:pt x="41699" y="36875"/>
                  </a:lnTo>
                  <a:lnTo>
                    <a:pt x="41018" y="36498"/>
                  </a:lnTo>
                  <a:lnTo>
                    <a:pt x="40279" y="36049"/>
                  </a:lnTo>
                  <a:lnTo>
                    <a:pt x="39497" y="35542"/>
                  </a:lnTo>
                  <a:lnTo>
                    <a:pt x="38657" y="34962"/>
                  </a:lnTo>
                  <a:lnTo>
                    <a:pt x="37773" y="34339"/>
                  </a:lnTo>
                  <a:lnTo>
                    <a:pt x="36874" y="33673"/>
                  </a:lnTo>
                  <a:lnTo>
                    <a:pt x="35933" y="32963"/>
                  </a:lnTo>
                  <a:lnTo>
                    <a:pt x="34976" y="32209"/>
                  </a:lnTo>
                  <a:lnTo>
                    <a:pt x="34006" y="31427"/>
                  </a:lnTo>
                  <a:lnTo>
                    <a:pt x="33021" y="30616"/>
                  </a:lnTo>
                  <a:lnTo>
                    <a:pt x="32035" y="29775"/>
                  </a:lnTo>
                  <a:lnTo>
                    <a:pt x="31050" y="28935"/>
                  </a:lnTo>
                  <a:lnTo>
                    <a:pt x="30079" y="28066"/>
                  </a:lnTo>
                  <a:lnTo>
                    <a:pt x="29123" y="27211"/>
                  </a:lnTo>
                  <a:lnTo>
                    <a:pt x="28181" y="26341"/>
                  </a:lnTo>
                  <a:lnTo>
                    <a:pt x="27268" y="25487"/>
                  </a:lnTo>
                  <a:lnTo>
                    <a:pt x="26399" y="24646"/>
                  </a:lnTo>
                  <a:lnTo>
                    <a:pt x="25559" y="23820"/>
                  </a:lnTo>
                  <a:lnTo>
                    <a:pt x="24762" y="23009"/>
                  </a:lnTo>
                  <a:lnTo>
                    <a:pt x="24009" y="22227"/>
                  </a:lnTo>
                  <a:lnTo>
                    <a:pt x="23328" y="21473"/>
                  </a:lnTo>
                  <a:lnTo>
                    <a:pt x="22690" y="20763"/>
                  </a:lnTo>
                  <a:lnTo>
                    <a:pt x="22140" y="20097"/>
                  </a:lnTo>
                  <a:lnTo>
                    <a:pt x="21661" y="19474"/>
                  </a:lnTo>
                  <a:lnTo>
                    <a:pt x="21444" y="19184"/>
                  </a:lnTo>
                  <a:lnTo>
                    <a:pt x="21256" y="18909"/>
                  </a:lnTo>
                  <a:lnTo>
                    <a:pt x="21082" y="18648"/>
                  </a:lnTo>
                  <a:lnTo>
                    <a:pt x="20937" y="18402"/>
                  </a:lnTo>
                  <a:lnTo>
                    <a:pt x="20807" y="18184"/>
                  </a:lnTo>
                  <a:lnTo>
                    <a:pt x="20705" y="17967"/>
                  </a:lnTo>
                  <a:lnTo>
                    <a:pt x="20633" y="17779"/>
                  </a:lnTo>
                  <a:lnTo>
                    <a:pt x="20589" y="17590"/>
                  </a:lnTo>
                  <a:lnTo>
                    <a:pt x="20299" y="16315"/>
                  </a:lnTo>
                  <a:lnTo>
                    <a:pt x="20024" y="15142"/>
                  </a:lnTo>
                  <a:lnTo>
                    <a:pt x="19923" y="14577"/>
                  </a:lnTo>
                  <a:lnTo>
                    <a:pt x="19821" y="14011"/>
                  </a:lnTo>
                  <a:lnTo>
                    <a:pt x="19749" y="13461"/>
                  </a:lnTo>
                  <a:lnTo>
                    <a:pt x="19691" y="12925"/>
                  </a:lnTo>
                  <a:lnTo>
                    <a:pt x="19676" y="12374"/>
                  </a:lnTo>
                  <a:lnTo>
                    <a:pt x="19676" y="11809"/>
                  </a:lnTo>
                  <a:lnTo>
                    <a:pt x="19705" y="11534"/>
                  </a:lnTo>
                  <a:lnTo>
                    <a:pt x="19720" y="11244"/>
                  </a:lnTo>
                  <a:lnTo>
                    <a:pt x="19763" y="10954"/>
                  </a:lnTo>
                  <a:lnTo>
                    <a:pt x="19807" y="10665"/>
                  </a:lnTo>
                  <a:lnTo>
                    <a:pt x="19865" y="10360"/>
                  </a:lnTo>
                  <a:lnTo>
                    <a:pt x="19937" y="10056"/>
                  </a:lnTo>
                  <a:lnTo>
                    <a:pt x="20010" y="9752"/>
                  </a:lnTo>
                  <a:lnTo>
                    <a:pt x="20097" y="9433"/>
                  </a:lnTo>
                  <a:lnTo>
                    <a:pt x="20198" y="9114"/>
                  </a:lnTo>
                  <a:lnTo>
                    <a:pt x="20314" y="8781"/>
                  </a:lnTo>
                  <a:lnTo>
                    <a:pt x="20444" y="8448"/>
                  </a:lnTo>
                  <a:lnTo>
                    <a:pt x="20589" y="8100"/>
                  </a:lnTo>
                  <a:lnTo>
                    <a:pt x="20734" y="7738"/>
                  </a:lnTo>
                  <a:lnTo>
                    <a:pt x="20864" y="7405"/>
                  </a:lnTo>
                  <a:lnTo>
                    <a:pt x="20980" y="7057"/>
                  </a:lnTo>
                  <a:lnTo>
                    <a:pt x="21082" y="6724"/>
                  </a:lnTo>
                  <a:lnTo>
                    <a:pt x="21169" y="6405"/>
                  </a:lnTo>
                  <a:lnTo>
                    <a:pt x="21256" y="6072"/>
                  </a:lnTo>
                  <a:lnTo>
                    <a:pt x="21314" y="5767"/>
                  </a:lnTo>
                  <a:lnTo>
                    <a:pt x="21372" y="5463"/>
                  </a:lnTo>
                  <a:lnTo>
                    <a:pt x="21415" y="5159"/>
                  </a:lnTo>
                  <a:lnTo>
                    <a:pt x="21459" y="4869"/>
                  </a:lnTo>
                  <a:lnTo>
                    <a:pt x="21473" y="4594"/>
                  </a:lnTo>
                  <a:lnTo>
                    <a:pt x="21488" y="4319"/>
                  </a:lnTo>
                  <a:lnTo>
                    <a:pt x="21473" y="4058"/>
                  </a:lnTo>
                  <a:lnTo>
                    <a:pt x="21459" y="3811"/>
                  </a:lnTo>
                  <a:lnTo>
                    <a:pt x="21444" y="3565"/>
                  </a:lnTo>
                  <a:lnTo>
                    <a:pt x="21401" y="3348"/>
                  </a:lnTo>
                  <a:lnTo>
                    <a:pt x="21357" y="3130"/>
                  </a:lnTo>
                  <a:lnTo>
                    <a:pt x="21299" y="2928"/>
                  </a:lnTo>
                  <a:lnTo>
                    <a:pt x="21227" y="2725"/>
                  </a:lnTo>
                  <a:lnTo>
                    <a:pt x="21154" y="2551"/>
                  </a:lnTo>
                  <a:lnTo>
                    <a:pt x="21053" y="2392"/>
                  </a:lnTo>
                  <a:lnTo>
                    <a:pt x="20951" y="2232"/>
                  </a:lnTo>
                  <a:lnTo>
                    <a:pt x="20850" y="2087"/>
                  </a:lnTo>
                  <a:lnTo>
                    <a:pt x="20720" y="1971"/>
                  </a:lnTo>
                  <a:lnTo>
                    <a:pt x="20589" y="1855"/>
                  </a:lnTo>
                  <a:lnTo>
                    <a:pt x="20459" y="1769"/>
                  </a:lnTo>
                  <a:lnTo>
                    <a:pt x="20299" y="1696"/>
                  </a:lnTo>
                  <a:lnTo>
                    <a:pt x="20140" y="1638"/>
                  </a:lnTo>
                  <a:lnTo>
                    <a:pt x="19966" y="1595"/>
                  </a:lnTo>
                  <a:lnTo>
                    <a:pt x="19792" y="1566"/>
                  </a:lnTo>
                  <a:lnTo>
                    <a:pt x="19604" y="1551"/>
                  </a:lnTo>
                  <a:lnTo>
                    <a:pt x="19401" y="1566"/>
                  </a:lnTo>
                  <a:lnTo>
                    <a:pt x="19198" y="1595"/>
                  </a:lnTo>
                  <a:lnTo>
                    <a:pt x="18995" y="1667"/>
                  </a:lnTo>
                  <a:lnTo>
                    <a:pt x="18793" y="1769"/>
                  </a:lnTo>
                  <a:lnTo>
                    <a:pt x="18604" y="1884"/>
                  </a:lnTo>
                  <a:lnTo>
                    <a:pt x="18416" y="2044"/>
                  </a:lnTo>
                  <a:lnTo>
                    <a:pt x="18228" y="2218"/>
                  </a:lnTo>
                  <a:lnTo>
                    <a:pt x="18039" y="2421"/>
                  </a:lnTo>
                  <a:lnTo>
                    <a:pt x="17865" y="2638"/>
                  </a:lnTo>
                  <a:lnTo>
                    <a:pt x="17691" y="2870"/>
                  </a:lnTo>
                  <a:lnTo>
                    <a:pt x="17518" y="3116"/>
                  </a:lnTo>
                  <a:lnTo>
                    <a:pt x="17344" y="3377"/>
                  </a:lnTo>
                  <a:lnTo>
                    <a:pt x="17184" y="3652"/>
                  </a:lnTo>
                  <a:lnTo>
                    <a:pt x="16880" y="4217"/>
                  </a:lnTo>
                  <a:lnTo>
                    <a:pt x="16605" y="4797"/>
                  </a:lnTo>
                  <a:lnTo>
                    <a:pt x="16344" y="5391"/>
                  </a:lnTo>
                  <a:lnTo>
                    <a:pt x="16112" y="5941"/>
                  </a:lnTo>
                  <a:lnTo>
                    <a:pt x="15924" y="6463"/>
                  </a:lnTo>
                  <a:lnTo>
                    <a:pt x="15750" y="6941"/>
                  </a:lnTo>
                  <a:lnTo>
                    <a:pt x="15518" y="7636"/>
                  </a:lnTo>
                  <a:lnTo>
                    <a:pt x="15446" y="7897"/>
                  </a:lnTo>
                  <a:lnTo>
                    <a:pt x="15170" y="7506"/>
                  </a:lnTo>
                  <a:lnTo>
                    <a:pt x="14446" y="6463"/>
                  </a:lnTo>
                  <a:lnTo>
                    <a:pt x="13953" y="5782"/>
                  </a:lnTo>
                  <a:lnTo>
                    <a:pt x="13388" y="5043"/>
                  </a:lnTo>
                  <a:lnTo>
                    <a:pt x="12780" y="4246"/>
                  </a:lnTo>
                  <a:lnTo>
                    <a:pt x="12128" y="3449"/>
                  </a:lnTo>
                  <a:lnTo>
                    <a:pt x="11780" y="3044"/>
                  </a:lnTo>
                  <a:lnTo>
                    <a:pt x="11447" y="2652"/>
                  </a:lnTo>
                  <a:lnTo>
                    <a:pt x="11099" y="2290"/>
                  </a:lnTo>
                  <a:lnTo>
                    <a:pt x="10766" y="1928"/>
                  </a:lnTo>
                  <a:lnTo>
                    <a:pt x="10418" y="1580"/>
                  </a:lnTo>
                  <a:lnTo>
                    <a:pt x="10085" y="1261"/>
                  </a:lnTo>
                  <a:lnTo>
                    <a:pt x="9752" y="972"/>
                  </a:lnTo>
                  <a:lnTo>
                    <a:pt x="9433" y="711"/>
                  </a:lnTo>
                  <a:lnTo>
                    <a:pt x="9114" y="494"/>
                  </a:lnTo>
                  <a:lnTo>
                    <a:pt x="8810" y="305"/>
                  </a:lnTo>
                  <a:lnTo>
                    <a:pt x="8520" y="160"/>
                  </a:lnTo>
                  <a:lnTo>
                    <a:pt x="8375" y="102"/>
                  </a:lnTo>
                  <a:lnTo>
                    <a:pt x="8245" y="59"/>
                  </a:lnTo>
                  <a:lnTo>
                    <a:pt x="8114" y="15"/>
                  </a:lnTo>
                  <a:lnTo>
                    <a:pt x="7984" y="1"/>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8" name="Google Shape;1797;p37">
              <a:extLst>
                <a:ext uri="{FF2B5EF4-FFF2-40B4-BE49-F238E27FC236}">
                  <a16:creationId xmlns:a16="http://schemas.microsoft.com/office/drawing/2014/main" id="{86C4DDAB-BEDD-D506-EB7A-D54369108438}"/>
                </a:ext>
              </a:extLst>
            </p:cNvPr>
            <p:cNvSpPr/>
            <p:nvPr/>
          </p:nvSpPr>
          <p:spPr>
            <a:xfrm>
              <a:off x="1936050" y="1374750"/>
              <a:ext cx="1028000" cy="872975"/>
            </a:xfrm>
            <a:custGeom>
              <a:avLst/>
              <a:gdLst/>
              <a:ahLst/>
              <a:cxnLst/>
              <a:rect l="l" t="t" r="r" b="b"/>
              <a:pathLst>
                <a:path w="41120" h="34919" extrusionOk="0">
                  <a:moveTo>
                    <a:pt x="44" y="1"/>
                  </a:moveTo>
                  <a:lnTo>
                    <a:pt x="15" y="131"/>
                  </a:lnTo>
                  <a:lnTo>
                    <a:pt x="1" y="203"/>
                  </a:lnTo>
                  <a:lnTo>
                    <a:pt x="1" y="276"/>
                  </a:lnTo>
                  <a:lnTo>
                    <a:pt x="1" y="421"/>
                  </a:lnTo>
                  <a:lnTo>
                    <a:pt x="30" y="580"/>
                  </a:lnTo>
                  <a:lnTo>
                    <a:pt x="73" y="725"/>
                  </a:lnTo>
                  <a:lnTo>
                    <a:pt x="117" y="884"/>
                  </a:lnTo>
                  <a:lnTo>
                    <a:pt x="189" y="1029"/>
                  </a:lnTo>
                  <a:lnTo>
                    <a:pt x="262" y="1189"/>
                  </a:lnTo>
                  <a:lnTo>
                    <a:pt x="363" y="1333"/>
                  </a:lnTo>
                  <a:lnTo>
                    <a:pt x="464" y="1493"/>
                  </a:lnTo>
                  <a:lnTo>
                    <a:pt x="580" y="1638"/>
                  </a:lnTo>
                  <a:lnTo>
                    <a:pt x="711" y="1797"/>
                  </a:lnTo>
                  <a:lnTo>
                    <a:pt x="1001" y="2101"/>
                  </a:lnTo>
                  <a:lnTo>
                    <a:pt x="1334" y="2391"/>
                  </a:lnTo>
                  <a:lnTo>
                    <a:pt x="1696" y="2695"/>
                  </a:lnTo>
                  <a:lnTo>
                    <a:pt x="2102" y="3000"/>
                  </a:lnTo>
                  <a:lnTo>
                    <a:pt x="2522" y="3289"/>
                  </a:lnTo>
                  <a:lnTo>
                    <a:pt x="2971" y="3579"/>
                  </a:lnTo>
                  <a:lnTo>
                    <a:pt x="3449" y="3869"/>
                  </a:lnTo>
                  <a:lnTo>
                    <a:pt x="3927" y="4144"/>
                  </a:lnTo>
                  <a:lnTo>
                    <a:pt x="4434" y="4405"/>
                  </a:lnTo>
                  <a:lnTo>
                    <a:pt x="4927" y="4680"/>
                  </a:lnTo>
                  <a:lnTo>
                    <a:pt x="5449" y="4927"/>
                  </a:lnTo>
                  <a:lnTo>
                    <a:pt x="6463" y="5419"/>
                  </a:lnTo>
                  <a:lnTo>
                    <a:pt x="7448" y="5854"/>
                  </a:lnTo>
                  <a:lnTo>
                    <a:pt x="8361" y="6245"/>
                  </a:lnTo>
                  <a:lnTo>
                    <a:pt x="9187" y="6564"/>
                  </a:lnTo>
                  <a:lnTo>
                    <a:pt x="9882" y="6839"/>
                  </a:lnTo>
                  <a:lnTo>
                    <a:pt x="10418" y="7042"/>
                  </a:lnTo>
                  <a:lnTo>
                    <a:pt x="10882" y="7201"/>
                  </a:lnTo>
                  <a:lnTo>
                    <a:pt x="11259" y="7998"/>
                  </a:lnTo>
                  <a:lnTo>
                    <a:pt x="11664" y="8781"/>
                  </a:lnTo>
                  <a:lnTo>
                    <a:pt x="12055" y="9563"/>
                  </a:lnTo>
                  <a:lnTo>
                    <a:pt x="12476" y="10331"/>
                  </a:lnTo>
                  <a:lnTo>
                    <a:pt x="12910" y="11084"/>
                  </a:lnTo>
                  <a:lnTo>
                    <a:pt x="13345" y="11823"/>
                  </a:lnTo>
                  <a:lnTo>
                    <a:pt x="13809" y="12562"/>
                  </a:lnTo>
                  <a:lnTo>
                    <a:pt x="14272" y="13287"/>
                  </a:lnTo>
                  <a:lnTo>
                    <a:pt x="14736" y="13997"/>
                  </a:lnTo>
                  <a:lnTo>
                    <a:pt x="15214" y="14707"/>
                  </a:lnTo>
                  <a:lnTo>
                    <a:pt x="15707" y="15402"/>
                  </a:lnTo>
                  <a:lnTo>
                    <a:pt x="16199" y="16083"/>
                  </a:lnTo>
                  <a:lnTo>
                    <a:pt x="16706" y="16764"/>
                  </a:lnTo>
                  <a:lnTo>
                    <a:pt x="17213" y="17430"/>
                  </a:lnTo>
                  <a:lnTo>
                    <a:pt x="17735" y="18082"/>
                  </a:lnTo>
                  <a:lnTo>
                    <a:pt x="18242" y="18720"/>
                  </a:lnTo>
                  <a:lnTo>
                    <a:pt x="18778" y="19357"/>
                  </a:lnTo>
                  <a:lnTo>
                    <a:pt x="19300" y="19966"/>
                  </a:lnTo>
                  <a:lnTo>
                    <a:pt x="19836" y="20574"/>
                  </a:lnTo>
                  <a:lnTo>
                    <a:pt x="20357" y="21183"/>
                  </a:lnTo>
                  <a:lnTo>
                    <a:pt x="20893" y="21763"/>
                  </a:lnTo>
                  <a:lnTo>
                    <a:pt x="21430" y="22342"/>
                  </a:lnTo>
                  <a:lnTo>
                    <a:pt x="22516" y="23458"/>
                  </a:lnTo>
                  <a:lnTo>
                    <a:pt x="23574" y="24530"/>
                  </a:lnTo>
                  <a:lnTo>
                    <a:pt x="24646" y="25544"/>
                  </a:lnTo>
                  <a:lnTo>
                    <a:pt x="25689" y="26529"/>
                  </a:lnTo>
                  <a:lnTo>
                    <a:pt x="26718" y="27442"/>
                  </a:lnTo>
                  <a:lnTo>
                    <a:pt x="27732" y="28326"/>
                  </a:lnTo>
                  <a:lnTo>
                    <a:pt x="28717" y="29152"/>
                  </a:lnTo>
                  <a:lnTo>
                    <a:pt x="29659" y="29920"/>
                  </a:lnTo>
                  <a:lnTo>
                    <a:pt x="30572" y="30644"/>
                  </a:lnTo>
                  <a:lnTo>
                    <a:pt x="31427" y="31311"/>
                  </a:lnTo>
                  <a:lnTo>
                    <a:pt x="32253" y="31919"/>
                  </a:lnTo>
                  <a:lnTo>
                    <a:pt x="33006" y="32484"/>
                  </a:lnTo>
                  <a:lnTo>
                    <a:pt x="33716" y="32991"/>
                  </a:lnTo>
                  <a:lnTo>
                    <a:pt x="34919" y="33817"/>
                  </a:lnTo>
                  <a:lnTo>
                    <a:pt x="35846" y="34426"/>
                  </a:lnTo>
                  <a:lnTo>
                    <a:pt x="36425" y="34802"/>
                  </a:lnTo>
                  <a:lnTo>
                    <a:pt x="36628" y="34918"/>
                  </a:lnTo>
                  <a:lnTo>
                    <a:pt x="37019" y="34498"/>
                  </a:lnTo>
                  <a:lnTo>
                    <a:pt x="38077" y="33368"/>
                  </a:lnTo>
                  <a:lnTo>
                    <a:pt x="38758" y="32615"/>
                  </a:lnTo>
                  <a:lnTo>
                    <a:pt x="39511" y="31760"/>
                  </a:lnTo>
                  <a:lnTo>
                    <a:pt x="40323" y="30832"/>
                  </a:lnTo>
                  <a:lnTo>
                    <a:pt x="41120" y="29862"/>
                  </a:lnTo>
                  <a:lnTo>
                    <a:pt x="40279" y="29615"/>
                  </a:lnTo>
                  <a:lnTo>
                    <a:pt x="39439" y="29340"/>
                  </a:lnTo>
                  <a:lnTo>
                    <a:pt x="38613" y="29050"/>
                  </a:lnTo>
                  <a:lnTo>
                    <a:pt x="37787" y="28746"/>
                  </a:lnTo>
                  <a:lnTo>
                    <a:pt x="36961" y="28413"/>
                  </a:lnTo>
                  <a:lnTo>
                    <a:pt x="36165" y="28065"/>
                  </a:lnTo>
                  <a:lnTo>
                    <a:pt x="35353" y="27688"/>
                  </a:lnTo>
                  <a:lnTo>
                    <a:pt x="34571" y="27297"/>
                  </a:lnTo>
                  <a:lnTo>
                    <a:pt x="33788" y="26877"/>
                  </a:lnTo>
                  <a:lnTo>
                    <a:pt x="33006" y="26457"/>
                  </a:lnTo>
                  <a:lnTo>
                    <a:pt x="32238" y="26008"/>
                  </a:lnTo>
                  <a:lnTo>
                    <a:pt x="31485" y="25544"/>
                  </a:lnTo>
                  <a:lnTo>
                    <a:pt x="30746" y="25066"/>
                  </a:lnTo>
                  <a:lnTo>
                    <a:pt x="30007" y="24573"/>
                  </a:lnTo>
                  <a:lnTo>
                    <a:pt x="29282" y="24066"/>
                  </a:lnTo>
                  <a:lnTo>
                    <a:pt x="28572" y="23530"/>
                  </a:lnTo>
                  <a:lnTo>
                    <a:pt x="27631" y="22806"/>
                  </a:lnTo>
                  <a:lnTo>
                    <a:pt x="26703" y="22038"/>
                  </a:lnTo>
                  <a:lnTo>
                    <a:pt x="25791" y="21255"/>
                  </a:lnTo>
                  <a:lnTo>
                    <a:pt x="24892" y="20444"/>
                  </a:lnTo>
                  <a:lnTo>
                    <a:pt x="24023" y="19618"/>
                  </a:lnTo>
                  <a:lnTo>
                    <a:pt x="23168" y="18778"/>
                  </a:lnTo>
                  <a:lnTo>
                    <a:pt x="22328" y="17909"/>
                  </a:lnTo>
                  <a:lnTo>
                    <a:pt x="21502" y="17039"/>
                  </a:lnTo>
                  <a:lnTo>
                    <a:pt x="20705" y="16141"/>
                  </a:lnTo>
                  <a:lnTo>
                    <a:pt x="19923" y="15228"/>
                  </a:lnTo>
                  <a:lnTo>
                    <a:pt x="19140" y="14301"/>
                  </a:lnTo>
                  <a:lnTo>
                    <a:pt x="18387" y="13359"/>
                  </a:lnTo>
                  <a:lnTo>
                    <a:pt x="17648" y="12403"/>
                  </a:lnTo>
                  <a:lnTo>
                    <a:pt x="16909" y="11447"/>
                  </a:lnTo>
                  <a:lnTo>
                    <a:pt x="16199" y="10476"/>
                  </a:lnTo>
                  <a:lnTo>
                    <a:pt x="15504" y="9505"/>
                  </a:lnTo>
                  <a:lnTo>
                    <a:pt x="14968" y="8737"/>
                  </a:lnTo>
                  <a:lnTo>
                    <a:pt x="14417" y="7984"/>
                  </a:lnTo>
                  <a:lnTo>
                    <a:pt x="14127" y="7607"/>
                  </a:lnTo>
                  <a:lnTo>
                    <a:pt x="13837" y="7230"/>
                  </a:lnTo>
                  <a:lnTo>
                    <a:pt x="13533" y="6883"/>
                  </a:lnTo>
                  <a:lnTo>
                    <a:pt x="13229" y="6520"/>
                  </a:lnTo>
                  <a:lnTo>
                    <a:pt x="12925" y="6187"/>
                  </a:lnTo>
                  <a:lnTo>
                    <a:pt x="12591" y="5868"/>
                  </a:lnTo>
                  <a:lnTo>
                    <a:pt x="12258" y="5550"/>
                  </a:lnTo>
                  <a:lnTo>
                    <a:pt x="11896" y="5260"/>
                  </a:lnTo>
                  <a:lnTo>
                    <a:pt x="11534" y="4985"/>
                  </a:lnTo>
                  <a:lnTo>
                    <a:pt x="11157" y="4738"/>
                  </a:lnTo>
                  <a:lnTo>
                    <a:pt x="10751" y="4521"/>
                  </a:lnTo>
                  <a:lnTo>
                    <a:pt x="10346" y="4318"/>
                  </a:lnTo>
                  <a:lnTo>
                    <a:pt x="9940" y="4159"/>
                  </a:lnTo>
                  <a:lnTo>
                    <a:pt x="9534" y="4014"/>
                  </a:lnTo>
                  <a:lnTo>
                    <a:pt x="9114" y="3898"/>
                  </a:lnTo>
                  <a:lnTo>
                    <a:pt x="8694" y="3782"/>
                  </a:lnTo>
                  <a:lnTo>
                    <a:pt x="7839" y="3608"/>
                  </a:lnTo>
                  <a:lnTo>
                    <a:pt x="6984" y="3420"/>
                  </a:lnTo>
                  <a:lnTo>
                    <a:pt x="6506" y="3318"/>
                  </a:lnTo>
                  <a:lnTo>
                    <a:pt x="6028" y="3188"/>
                  </a:lnTo>
                  <a:lnTo>
                    <a:pt x="5550" y="3058"/>
                  </a:lnTo>
                  <a:lnTo>
                    <a:pt x="5086" y="2913"/>
                  </a:lnTo>
                  <a:lnTo>
                    <a:pt x="4608" y="2753"/>
                  </a:lnTo>
                  <a:lnTo>
                    <a:pt x="4145" y="2580"/>
                  </a:lnTo>
                  <a:lnTo>
                    <a:pt x="3695" y="2391"/>
                  </a:lnTo>
                  <a:lnTo>
                    <a:pt x="3246" y="2174"/>
                  </a:lnTo>
                  <a:lnTo>
                    <a:pt x="2797" y="1957"/>
                  </a:lnTo>
                  <a:lnTo>
                    <a:pt x="2362" y="1725"/>
                  </a:lnTo>
                  <a:lnTo>
                    <a:pt x="1942" y="1478"/>
                  </a:lnTo>
                  <a:lnTo>
                    <a:pt x="1537" y="1218"/>
                  </a:lnTo>
                  <a:lnTo>
                    <a:pt x="1145" y="942"/>
                  </a:lnTo>
                  <a:lnTo>
                    <a:pt x="754" y="638"/>
                  </a:lnTo>
                  <a:lnTo>
                    <a:pt x="392" y="334"/>
                  </a:lnTo>
                  <a:lnTo>
                    <a:pt x="44" y="1"/>
                  </a:lnTo>
                  <a:close/>
                </a:path>
              </a:pathLst>
            </a:custGeom>
            <a:solidFill>
              <a:srgbClr val="FCAE6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9" name="Google Shape;1798;p37">
              <a:extLst>
                <a:ext uri="{FF2B5EF4-FFF2-40B4-BE49-F238E27FC236}">
                  <a16:creationId xmlns:a16="http://schemas.microsoft.com/office/drawing/2014/main" id="{F7D1638A-81FF-714E-BE33-5EA1EC8ADB33}"/>
                </a:ext>
              </a:extLst>
            </p:cNvPr>
            <p:cNvSpPr/>
            <p:nvPr/>
          </p:nvSpPr>
          <p:spPr>
            <a:xfrm>
              <a:off x="2787275" y="1886575"/>
              <a:ext cx="784225" cy="658175"/>
            </a:xfrm>
            <a:custGeom>
              <a:avLst/>
              <a:gdLst/>
              <a:ahLst/>
              <a:cxnLst/>
              <a:rect l="l" t="t" r="r" b="b"/>
              <a:pathLst>
                <a:path w="31369" h="26327" extrusionOk="0">
                  <a:moveTo>
                    <a:pt x="23950" y="0"/>
                  </a:moveTo>
                  <a:lnTo>
                    <a:pt x="7911" y="391"/>
                  </a:lnTo>
                  <a:lnTo>
                    <a:pt x="6708" y="2405"/>
                  </a:lnTo>
                  <a:lnTo>
                    <a:pt x="5462" y="4506"/>
                  </a:lnTo>
                  <a:lnTo>
                    <a:pt x="4028" y="6969"/>
                  </a:lnTo>
                  <a:lnTo>
                    <a:pt x="3304" y="8259"/>
                  </a:lnTo>
                  <a:lnTo>
                    <a:pt x="2594" y="9534"/>
                  </a:lnTo>
                  <a:lnTo>
                    <a:pt x="1927" y="10765"/>
                  </a:lnTo>
                  <a:lnTo>
                    <a:pt x="1319" y="11924"/>
                  </a:lnTo>
                  <a:lnTo>
                    <a:pt x="797" y="12953"/>
                  </a:lnTo>
                  <a:lnTo>
                    <a:pt x="580" y="13417"/>
                  </a:lnTo>
                  <a:lnTo>
                    <a:pt x="391" y="13851"/>
                  </a:lnTo>
                  <a:lnTo>
                    <a:pt x="247" y="14228"/>
                  </a:lnTo>
                  <a:lnTo>
                    <a:pt x="116" y="14547"/>
                  </a:lnTo>
                  <a:lnTo>
                    <a:pt x="44" y="14822"/>
                  </a:lnTo>
                  <a:lnTo>
                    <a:pt x="0" y="15039"/>
                  </a:lnTo>
                  <a:lnTo>
                    <a:pt x="0" y="15141"/>
                  </a:lnTo>
                  <a:lnTo>
                    <a:pt x="15" y="15242"/>
                  </a:lnTo>
                  <a:lnTo>
                    <a:pt x="58" y="15373"/>
                  </a:lnTo>
                  <a:lnTo>
                    <a:pt x="102" y="15503"/>
                  </a:lnTo>
                  <a:lnTo>
                    <a:pt x="174" y="15633"/>
                  </a:lnTo>
                  <a:lnTo>
                    <a:pt x="261" y="15778"/>
                  </a:lnTo>
                  <a:lnTo>
                    <a:pt x="478" y="16097"/>
                  </a:lnTo>
                  <a:lnTo>
                    <a:pt x="768" y="16445"/>
                  </a:lnTo>
                  <a:lnTo>
                    <a:pt x="1116" y="16821"/>
                  </a:lnTo>
                  <a:lnTo>
                    <a:pt x="1522" y="17213"/>
                  </a:lnTo>
                  <a:lnTo>
                    <a:pt x="1971" y="17647"/>
                  </a:lnTo>
                  <a:lnTo>
                    <a:pt x="2492" y="18082"/>
                  </a:lnTo>
                  <a:lnTo>
                    <a:pt x="3057" y="18531"/>
                  </a:lnTo>
                  <a:lnTo>
                    <a:pt x="3666" y="19009"/>
                  </a:lnTo>
                  <a:lnTo>
                    <a:pt x="4318" y="19487"/>
                  </a:lnTo>
                  <a:lnTo>
                    <a:pt x="5013" y="19965"/>
                  </a:lnTo>
                  <a:lnTo>
                    <a:pt x="5752" y="20458"/>
                  </a:lnTo>
                  <a:lnTo>
                    <a:pt x="6535" y="20936"/>
                  </a:lnTo>
                  <a:lnTo>
                    <a:pt x="7346" y="21429"/>
                  </a:lnTo>
                  <a:lnTo>
                    <a:pt x="8201" y="21907"/>
                  </a:lnTo>
                  <a:lnTo>
                    <a:pt x="9070" y="22371"/>
                  </a:lnTo>
                  <a:lnTo>
                    <a:pt x="9983" y="22834"/>
                  </a:lnTo>
                  <a:lnTo>
                    <a:pt x="10910" y="23283"/>
                  </a:lnTo>
                  <a:lnTo>
                    <a:pt x="11866" y="23704"/>
                  </a:lnTo>
                  <a:lnTo>
                    <a:pt x="12837" y="24109"/>
                  </a:lnTo>
                  <a:lnTo>
                    <a:pt x="13822" y="24486"/>
                  </a:lnTo>
                  <a:lnTo>
                    <a:pt x="14837" y="24848"/>
                  </a:lnTo>
                  <a:lnTo>
                    <a:pt x="15851" y="25167"/>
                  </a:lnTo>
                  <a:lnTo>
                    <a:pt x="16372" y="25312"/>
                  </a:lnTo>
                  <a:lnTo>
                    <a:pt x="16894" y="25457"/>
                  </a:lnTo>
                  <a:lnTo>
                    <a:pt x="17416" y="25587"/>
                  </a:lnTo>
                  <a:lnTo>
                    <a:pt x="17923" y="25703"/>
                  </a:lnTo>
                  <a:lnTo>
                    <a:pt x="18444" y="25819"/>
                  </a:lnTo>
                  <a:lnTo>
                    <a:pt x="18980" y="25920"/>
                  </a:lnTo>
                  <a:lnTo>
                    <a:pt x="19502" y="26022"/>
                  </a:lnTo>
                  <a:lnTo>
                    <a:pt x="20024" y="26094"/>
                  </a:lnTo>
                  <a:lnTo>
                    <a:pt x="20545" y="26167"/>
                  </a:lnTo>
                  <a:lnTo>
                    <a:pt x="21067" y="26225"/>
                  </a:lnTo>
                  <a:lnTo>
                    <a:pt x="21588" y="26268"/>
                  </a:lnTo>
                  <a:lnTo>
                    <a:pt x="22124" y="26297"/>
                  </a:lnTo>
                  <a:lnTo>
                    <a:pt x="22646" y="26326"/>
                  </a:lnTo>
                  <a:lnTo>
                    <a:pt x="23168" y="26326"/>
                  </a:lnTo>
                  <a:lnTo>
                    <a:pt x="23675" y="26312"/>
                  </a:lnTo>
                  <a:lnTo>
                    <a:pt x="24153" y="26283"/>
                  </a:lnTo>
                  <a:lnTo>
                    <a:pt x="24631" y="26225"/>
                  </a:lnTo>
                  <a:lnTo>
                    <a:pt x="25080" y="26138"/>
                  </a:lnTo>
                  <a:lnTo>
                    <a:pt x="25500" y="26036"/>
                  </a:lnTo>
                  <a:lnTo>
                    <a:pt x="25906" y="25920"/>
                  </a:lnTo>
                  <a:lnTo>
                    <a:pt x="26297" y="25775"/>
                  </a:lnTo>
                  <a:lnTo>
                    <a:pt x="26674" y="25616"/>
                  </a:lnTo>
                  <a:lnTo>
                    <a:pt x="27036" y="25428"/>
                  </a:lnTo>
                  <a:lnTo>
                    <a:pt x="27369" y="25239"/>
                  </a:lnTo>
                  <a:lnTo>
                    <a:pt x="27688" y="25022"/>
                  </a:lnTo>
                  <a:lnTo>
                    <a:pt x="27992" y="24790"/>
                  </a:lnTo>
                  <a:lnTo>
                    <a:pt x="28282" y="24544"/>
                  </a:lnTo>
                  <a:lnTo>
                    <a:pt x="28543" y="24283"/>
                  </a:lnTo>
                  <a:lnTo>
                    <a:pt x="28804" y="24008"/>
                  </a:lnTo>
                  <a:lnTo>
                    <a:pt x="29050" y="23733"/>
                  </a:lnTo>
                  <a:lnTo>
                    <a:pt x="29267" y="23428"/>
                  </a:lnTo>
                  <a:lnTo>
                    <a:pt x="29485" y="23124"/>
                  </a:lnTo>
                  <a:lnTo>
                    <a:pt x="29673" y="22805"/>
                  </a:lnTo>
                  <a:lnTo>
                    <a:pt x="29861" y="22472"/>
                  </a:lnTo>
                  <a:lnTo>
                    <a:pt x="30035" y="22124"/>
                  </a:lnTo>
                  <a:lnTo>
                    <a:pt x="30195" y="21777"/>
                  </a:lnTo>
                  <a:lnTo>
                    <a:pt x="30340" y="21429"/>
                  </a:lnTo>
                  <a:lnTo>
                    <a:pt x="30470" y="21067"/>
                  </a:lnTo>
                  <a:lnTo>
                    <a:pt x="30600" y="20690"/>
                  </a:lnTo>
                  <a:lnTo>
                    <a:pt x="30716" y="20328"/>
                  </a:lnTo>
                  <a:lnTo>
                    <a:pt x="30818" y="19951"/>
                  </a:lnTo>
                  <a:lnTo>
                    <a:pt x="30905" y="19560"/>
                  </a:lnTo>
                  <a:lnTo>
                    <a:pt x="30992" y="19183"/>
                  </a:lnTo>
                  <a:lnTo>
                    <a:pt x="31064" y="18792"/>
                  </a:lnTo>
                  <a:lnTo>
                    <a:pt x="31122" y="18401"/>
                  </a:lnTo>
                  <a:lnTo>
                    <a:pt x="31180" y="18010"/>
                  </a:lnTo>
                  <a:lnTo>
                    <a:pt x="31267" y="17227"/>
                  </a:lnTo>
                  <a:lnTo>
                    <a:pt x="31325" y="16459"/>
                  </a:lnTo>
                  <a:lnTo>
                    <a:pt x="31354" y="15706"/>
                  </a:lnTo>
                  <a:lnTo>
                    <a:pt x="31368" y="14952"/>
                  </a:lnTo>
                  <a:lnTo>
                    <a:pt x="31354" y="14242"/>
                  </a:lnTo>
                  <a:lnTo>
                    <a:pt x="31325" y="13561"/>
                  </a:lnTo>
                  <a:lnTo>
                    <a:pt x="31281" y="12909"/>
                  </a:lnTo>
                  <a:lnTo>
                    <a:pt x="31238" y="12301"/>
                  </a:lnTo>
                  <a:lnTo>
                    <a:pt x="31180" y="11736"/>
                  </a:lnTo>
                  <a:lnTo>
                    <a:pt x="31122" y="11229"/>
                  </a:lnTo>
                  <a:lnTo>
                    <a:pt x="31006" y="10417"/>
                  </a:lnTo>
                  <a:lnTo>
                    <a:pt x="30919" y="9881"/>
                  </a:lnTo>
                  <a:lnTo>
                    <a:pt x="30876" y="9693"/>
                  </a:lnTo>
                  <a:lnTo>
                    <a:pt x="23950" y="0"/>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0" name="Google Shape;1799;p37">
              <a:extLst>
                <a:ext uri="{FF2B5EF4-FFF2-40B4-BE49-F238E27FC236}">
                  <a16:creationId xmlns:a16="http://schemas.microsoft.com/office/drawing/2014/main" id="{C7B671FB-9A9D-6077-69C8-1FDE04C09650}"/>
                </a:ext>
              </a:extLst>
            </p:cNvPr>
            <p:cNvSpPr/>
            <p:nvPr/>
          </p:nvSpPr>
          <p:spPr>
            <a:xfrm>
              <a:off x="4541475" y="2014800"/>
              <a:ext cx="422750" cy="903750"/>
            </a:xfrm>
            <a:custGeom>
              <a:avLst/>
              <a:gdLst/>
              <a:ahLst/>
              <a:cxnLst/>
              <a:rect l="l" t="t" r="r" b="b"/>
              <a:pathLst>
                <a:path w="16910" h="36150" extrusionOk="0">
                  <a:moveTo>
                    <a:pt x="15779" y="0"/>
                  </a:moveTo>
                  <a:lnTo>
                    <a:pt x="15127" y="507"/>
                  </a:lnTo>
                  <a:lnTo>
                    <a:pt x="14490" y="1029"/>
                  </a:lnTo>
                  <a:lnTo>
                    <a:pt x="13867" y="1579"/>
                  </a:lnTo>
                  <a:lnTo>
                    <a:pt x="13273" y="2144"/>
                  </a:lnTo>
                  <a:lnTo>
                    <a:pt x="12693" y="2724"/>
                  </a:lnTo>
                  <a:lnTo>
                    <a:pt x="12142" y="3332"/>
                  </a:lnTo>
                  <a:lnTo>
                    <a:pt x="11606" y="3941"/>
                  </a:lnTo>
                  <a:lnTo>
                    <a:pt x="11085" y="4578"/>
                  </a:lnTo>
                  <a:lnTo>
                    <a:pt x="10578" y="5230"/>
                  </a:lnTo>
                  <a:lnTo>
                    <a:pt x="10100" y="5897"/>
                  </a:lnTo>
                  <a:lnTo>
                    <a:pt x="9636" y="6563"/>
                  </a:lnTo>
                  <a:lnTo>
                    <a:pt x="9172" y="7259"/>
                  </a:lnTo>
                  <a:lnTo>
                    <a:pt x="8738" y="7969"/>
                  </a:lnTo>
                  <a:lnTo>
                    <a:pt x="8317" y="8679"/>
                  </a:lnTo>
                  <a:lnTo>
                    <a:pt x="7912" y="9403"/>
                  </a:lnTo>
                  <a:lnTo>
                    <a:pt x="7521" y="10142"/>
                  </a:lnTo>
                  <a:lnTo>
                    <a:pt x="7144" y="10881"/>
                  </a:lnTo>
                  <a:lnTo>
                    <a:pt x="6782" y="11634"/>
                  </a:lnTo>
                  <a:lnTo>
                    <a:pt x="6419" y="12402"/>
                  </a:lnTo>
                  <a:lnTo>
                    <a:pt x="6072" y="13170"/>
                  </a:lnTo>
                  <a:lnTo>
                    <a:pt x="5738" y="13938"/>
                  </a:lnTo>
                  <a:lnTo>
                    <a:pt x="5420" y="14721"/>
                  </a:lnTo>
                  <a:lnTo>
                    <a:pt x="5101" y="15517"/>
                  </a:lnTo>
                  <a:lnTo>
                    <a:pt x="4797" y="16300"/>
                  </a:lnTo>
                  <a:lnTo>
                    <a:pt x="4217" y="17894"/>
                  </a:lnTo>
                  <a:lnTo>
                    <a:pt x="3667" y="19487"/>
                  </a:lnTo>
                  <a:lnTo>
                    <a:pt x="3130" y="21081"/>
                  </a:lnTo>
                  <a:lnTo>
                    <a:pt x="2609" y="22675"/>
                  </a:lnTo>
                  <a:lnTo>
                    <a:pt x="2131" y="24240"/>
                  </a:lnTo>
                  <a:lnTo>
                    <a:pt x="1653" y="25804"/>
                  </a:lnTo>
                  <a:lnTo>
                    <a:pt x="1435" y="26587"/>
                  </a:lnTo>
                  <a:lnTo>
                    <a:pt x="1218" y="27384"/>
                  </a:lnTo>
                  <a:lnTo>
                    <a:pt x="1015" y="28166"/>
                  </a:lnTo>
                  <a:lnTo>
                    <a:pt x="827" y="28963"/>
                  </a:lnTo>
                  <a:lnTo>
                    <a:pt x="653" y="29760"/>
                  </a:lnTo>
                  <a:lnTo>
                    <a:pt x="494" y="30557"/>
                  </a:lnTo>
                  <a:lnTo>
                    <a:pt x="349" y="31354"/>
                  </a:lnTo>
                  <a:lnTo>
                    <a:pt x="233" y="32165"/>
                  </a:lnTo>
                  <a:lnTo>
                    <a:pt x="131" y="32962"/>
                  </a:lnTo>
                  <a:lnTo>
                    <a:pt x="59" y="33773"/>
                  </a:lnTo>
                  <a:lnTo>
                    <a:pt x="15" y="34585"/>
                  </a:lnTo>
                  <a:lnTo>
                    <a:pt x="1" y="35396"/>
                  </a:lnTo>
                  <a:lnTo>
                    <a:pt x="421" y="35555"/>
                  </a:lnTo>
                  <a:lnTo>
                    <a:pt x="856" y="35686"/>
                  </a:lnTo>
                  <a:lnTo>
                    <a:pt x="1290" y="35802"/>
                  </a:lnTo>
                  <a:lnTo>
                    <a:pt x="1725" y="35903"/>
                  </a:lnTo>
                  <a:lnTo>
                    <a:pt x="2174" y="35990"/>
                  </a:lnTo>
                  <a:lnTo>
                    <a:pt x="2623" y="36048"/>
                  </a:lnTo>
                  <a:lnTo>
                    <a:pt x="3073" y="36091"/>
                  </a:lnTo>
                  <a:lnTo>
                    <a:pt x="3522" y="36135"/>
                  </a:lnTo>
                  <a:lnTo>
                    <a:pt x="3971" y="36149"/>
                  </a:lnTo>
                  <a:lnTo>
                    <a:pt x="4420" y="36135"/>
                  </a:lnTo>
                  <a:lnTo>
                    <a:pt x="4869" y="36120"/>
                  </a:lnTo>
                  <a:lnTo>
                    <a:pt x="5318" y="36077"/>
                  </a:lnTo>
                  <a:lnTo>
                    <a:pt x="5767" y="36033"/>
                  </a:lnTo>
                  <a:lnTo>
                    <a:pt x="6217" y="35961"/>
                  </a:lnTo>
                  <a:lnTo>
                    <a:pt x="6651" y="35874"/>
                  </a:lnTo>
                  <a:lnTo>
                    <a:pt x="7100" y="35758"/>
                  </a:lnTo>
                  <a:lnTo>
                    <a:pt x="7245" y="34193"/>
                  </a:lnTo>
                  <a:lnTo>
                    <a:pt x="7405" y="32614"/>
                  </a:lnTo>
                  <a:lnTo>
                    <a:pt x="7564" y="31035"/>
                  </a:lnTo>
                  <a:lnTo>
                    <a:pt x="7752" y="29456"/>
                  </a:lnTo>
                  <a:lnTo>
                    <a:pt x="7970" y="27876"/>
                  </a:lnTo>
                  <a:lnTo>
                    <a:pt x="8202" y="26312"/>
                  </a:lnTo>
                  <a:lnTo>
                    <a:pt x="8332" y="25529"/>
                  </a:lnTo>
                  <a:lnTo>
                    <a:pt x="8477" y="24747"/>
                  </a:lnTo>
                  <a:lnTo>
                    <a:pt x="8622" y="23979"/>
                  </a:lnTo>
                  <a:lnTo>
                    <a:pt x="8781" y="23211"/>
                  </a:lnTo>
                  <a:lnTo>
                    <a:pt x="8955" y="22429"/>
                  </a:lnTo>
                  <a:lnTo>
                    <a:pt x="9129" y="21675"/>
                  </a:lnTo>
                  <a:lnTo>
                    <a:pt x="9332" y="20907"/>
                  </a:lnTo>
                  <a:lnTo>
                    <a:pt x="9534" y="20154"/>
                  </a:lnTo>
                  <a:lnTo>
                    <a:pt x="9752" y="19400"/>
                  </a:lnTo>
                  <a:lnTo>
                    <a:pt x="9984" y="18661"/>
                  </a:lnTo>
                  <a:lnTo>
                    <a:pt x="10230" y="17908"/>
                  </a:lnTo>
                  <a:lnTo>
                    <a:pt x="10491" y="17184"/>
                  </a:lnTo>
                  <a:lnTo>
                    <a:pt x="10766" y="16459"/>
                  </a:lnTo>
                  <a:lnTo>
                    <a:pt x="11056" y="15735"/>
                  </a:lnTo>
                  <a:lnTo>
                    <a:pt x="11375" y="15010"/>
                  </a:lnTo>
                  <a:lnTo>
                    <a:pt x="11693" y="14315"/>
                  </a:lnTo>
                  <a:lnTo>
                    <a:pt x="12041" y="13605"/>
                  </a:lnTo>
                  <a:lnTo>
                    <a:pt x="12403" y="12924"/>
                  </a:lnTo>
                  <a:lnTo>
                    <a:pt x="12794" y="12243"/>
                  </a:lnTo>
                  <a:lnTo>
                    <a:pt x="13200" y="11562"/>
                  </a:lnTo>
                  <a:lnTo>
                    <a:pt x="13635" y="10896"/>
                  </a:lnTo>
                  <a:lnTo>
                    <a:pt x="14069" y="10229"/>
                  </a:lnTo>
                  <a:lnTo>
                    <a:pt x="14504" y="9548"/>
                  </a:lnTo>
                  <a:lnTo>
                    <a:pt x="14939" y="8882"/>
                  </a:lnTo>
                  <a:lnTo>
                    <a:pt x="15359" y="8201"/>
                  </a:lnTo>
                  <a:lnTo>
                    <a:pt x="15562" y="7853"/>
                  </a:lnTo>
                  <a:lnTo>
                    <a:pt x="15750" y="7505"/>
                  </a:lnTo>
                  <a:lnTo>
                    <a:pt x="15938" y="7157"/>
                  </a:lnTo>
                  <a:lnTo>
                    <a:pt x="16098" y="6795"/>
                  </a:lnTo>
                  <a:lnTo>
                    <a:pt x="16257" y="6433"/>
                  </a:lnTo>
                  <a:lnTo>
                    <a:pt x="16402" y="6056"/>
                  </a:lnTo>
                  <a:lnTo>
                    <a:pt x="16532" y="5680"/>
                  </a:lnTo>
                  <a:lnTo>
                    <a:pt x="16648" y="5288"/>
                  </a:lnTo>
                  <a:lnTo>
                    <a:pt x="16750" y="4897"/>
                  </a:lnTo>
                  <a:lnTo>
                    <a:pt x="16822" y="4506"/>
                  </a:lnTo>
                  <a:lnTo>
                    <a:pt x="16866" y="4100"/>
                  </a:lnTo>
                  <a:lnTo>
                    <a:pt x="16895" y="3695"/>
                  </a:lnTo>
                  <a:lnTo>
                    <a:pt x="16909" y="3289"/>
                  </a:lnTo>
                  <a:lnTo>
                    <a:pt x="16895" y="2898"/>
                  </a:lnTo>
                  <a:lnTo>
                    <a:pt x="16851" y="2492"/>
                  </a:lnTo>
                  <a:lnTo>
                    <a:pt x="16779" y="2101"/>
                  </a:lnTo>
                  <a:lnTo>
                    <a:pt x="16692" y="1724"/>
                  </a:lnTo>
                  <a:lnTo>
                    <a:pt x="16576" y="1348"/>
                  </a:lnTo>
                  <a:lnTo>
                    <a:pt x="16417" y="1000"/>
                  </a:lnTo>
                  <a:lnTo>
                    <a:pt x="16243" y="652"/>
                  </a:lnTo>
                  <a:lnTo>
                    <a:pt x="16141" y="478"/>
                  </a:lnTo>
                  <a:lnTo>
                    <a:pt x="16025" y="319"/>
                  </a:lnTo>
                  <a:lnTo>
                    <a:pt x="15909" y="159"/>
                  </a:lnTo>
                  <a:lnTo>
                    <a:pt x="15779" y="0"/>
                  </a:lnTo>
                  <a:close/>
                </a:path>
              </a:pathLst>
            </a:custGeom>
            <a:solidFill>
              <a:srgbClr val="7AB84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1" name="Google Shape;1800;p37">
              <a:extLst>
                <a:ext uri="{FF2B5EF4-FFF2-40B4-BE49-F238E27FC236}">
                  <a16:creationId xmlns:a16="http://schemas.microsoft.com/office/drawing/2014/main" id="{D6265364-5E84-E090-3740-FCAEF63ADC33}"/>
                </a:ext>
              </a:extLst>
            </p:cNvPr>
            <p:cNvSpPr/>
            <p:nvPr/>
          </p:nvSpPr>
          <p:spPr>
            <a:xfrm>
              <a:off x="5521650" y="2039775"/>
              <a:ext cx="218800" cy="1041050"/>
            </a:xfrm>
            <a:custGeom>
              <a:avLst/>
              <a:gdLst/>
              <a:ahLst/>
              <a:cxnLst/>
              <a:rect l="l" t="t" r="r" b="b"/>
              <a:pathLst>
                <a:path w="8752" h="41642" extrusionOk="0">
                  <a:moveTo>
                    <a:pt x="8607" y="1"/>
                  </a:moveTo>
                  <a:lnTo>
                    <a:pt x="8375" y="44"/>
                  </a:lnTo>
                  <a:lnTo>
                    <a:pt x="8085" y="88"/>
                  </a:lnTo>
                  <a:lnTo>
                    <a:pt x="7723" y="146"/>
                  </a:lnTo>
                  <a:lnTo>
                    <a:pt x="7288" y="233"/>
                  </a:lnTo>
                  <a:lnTo>
                    <a:pt x="6781" y="349"/>
                  </a:lnTo>
                  <a:lnTo>
                    <a:pt x="6245" y="493"/>
                  </a:lnTo>
                  <a:lnTo>
                    <a:pt x="5665" y="682"/>
                  </a:lnTo>
                  <a:lnTo>
                    <a:pt x="5071" y="885"/>
                  </a:lnTo>
                  <a:lnTo>
                    <a:pt x="4782" y="1000"/>
                  </a:lnTo>
                  <a:lnTo>
                    <a:pt x="4477" y="1131"/>
                  </a:lnTo>
                  <a:lnTo>
                    <a:pt x="4188" y="1276"/>
                  </a:lnTo>
                  <a:lnTo>
                    <a:pt x="3898" y="1421"/>
                  </a:lnTo>
                  <a:lnTo>
                    <a:pt x="3622" y="1595"/>
                  </a:lnTo>
                  <a:lnTo>
                    <a:pt x="3347" y="1754"/>
                  </a:lnTo>
                  <a:lnTo>
                    <a:pt x="3086" y="1942"/>
                  </a:lnTo>
                  <a:lnTo>
                    <a:pt x="2840" y="2145"/>
                  </a:lnTo>
                  <a:lnTo>
                    <a:pt x="2594" y="2348"/>
                  </a:lnTo>
                  <a:lnTo>
                    <a:pt x="2376" y="2565"/>
                  </a:lnTo>
                  <a:lnTo>
                    <a:pt x="2174" y="2797"/>
                  </a:lnTo>
                  <a:lnTo>
                    <a:pt x="1985" y="3043"/>
                  </a:lnTo>
                  <a:lnTo>
                    <a:pt x="1826" y="3304"/>
                  </a:lnTo>
                  <a:lnTo>
                    <a:pt x="1681" y="3565"/>
                  </a:lnTo>
                  <a:lnTo>
                    <a:pt x="1522" y="3942"/>
                  </a:lnTo>
                  <a:lnTo>
                    <a:pt x="1362" y="4362"/>
                  </a:lnTo>
                  <a:lnTo>
                    <a:pt x="1217" y="4782"/>
                  </a:lnTo>
                  <a:lnTo>
                    <a:pt x="1072" y="5246"/>
                  </a:lnTo>
                  <a:lnTo>
                    <a:pt x="942" y="5724"/>
                  </a:lnTo>
                  <a:lnTo>
                    <a:pt x="826" y="6231"/>
                  </a:lnTo>
                  <a:lnTo>
                    <a:pt x="725" y="6753"/>
                  </a:lnTo>
                  <a:lnTo>
                    <a:pt x="623" y="7303"/>
                  </a:lnTo>
                  <a:lnTo>
                    <a:pt x="522" y="7868"/>
                  </a:lnTo>
                  <a:lnTo>
                    <a:pt x="435" y="8462"/>
                  </a:lnTo>
                  <a:lnTo>
                    <a:pt x="363" y="9071"/>
                  </a:lnTo>
                  <a:lnTo>
                    <a:pt x="290" y="9694"/>
                  </a:lnTo>
                  <a:lnTo>
                    <a:pt x="232" y="10331"/>
                  </a:lnTo>
                  <a:lnTo>
                    <a:pt x="174" y="10983"/>
                  </a:lnTo>
                  <a:lnTo>
                    <a:pt x="87" y="12331"/>
                  </a:lnTo>
                  <a:lnTo>
                    <a:pt x="29" y="13736"/>
                  </a:lnTo>
                  <a:lnTo>
                    <a:pt x="0" y="15185"/>
                  </a:lnTo>
                  <a:lnTo>
                    <a:pt x="0" y="16648"/>
                  </a:lnTo>
                  <a:lnTo>
                    <a:pt x="15" y="18155"/>
                  </a:lnTo>
                  <a:lnTo>
                    <a:pt x="58" y="19676"/>
                  </a:lnTo>
                  <a:lnTo>
                    <a:pt x="116" y="21198"/>
                  </a:lnTo>
                  <a:lnTo>
                    <a:pt x="203" y="22734"/>
                  </a:lnTo>
                  <a:lnTo>
                    <a:pt x="290" y="24255"/>
                  </a:lnTo>
                  <a:lnTo>
                    <a:pt x="406" y="25762"/>
                  </a:lnTo>
                  <a:lnTo>
                    <a:pt x="536" y="27254"/>
                  </a:lnTo>
                  <a:lnTo>
                    <a:pt x="681" y="28703"/>
                  </a:lnTo>
                  <a:lnTo>
                    <a:pt x="841" y="30123"/>
                  </a:lnTo>
                  <a:lnTo>
                    <a:pt x="1000" y="31499"/>
                  </a:lnTo>
                  <a:lnTo>
                    <a:pt x="1174" y="32818"/>
                  </a:lnTo>
                  <a:lnTo>
                    <a:pt x="1362" y="34078"/>
                  </a:lnTo>
                  <a:lnTo>
                    <a:pt x="1551" y="35266"/>
                  </a:lnTo>
                  <a:lnTo>
                    <a:pt x="1739" y="36382"/>
                  </a:lnTo>
                  <a:lnTo>
                    <a:pt x="1942" y="37396"/>
                  </a:lnTo>
                  <a:lnTo>
                    <a:pt x="2145" y="38338"/>
                  </a:lnTo>
                  <a:lnTo>
                    <a:pt x="2333" y="39164"/>
                  </a:lnTo>
                  <a:lnTo>
                    <a:pt x="2536" y="39888"/>
                  </a:lnTo>
                  <a:lnTo>
                    <a:pt x="2637" y="40207"/>
                  </a:lnTo>
                  <a:lnTo>
                    <a:pt x="2739" y="40497"/>
                  </a:lnTo>
                  <a:lnTo>
                    <a:pt x="2840" y="40757"/>
                  </a:lnTo>
                  <a:lnTo>
                    <a:pt x="2927" y="40975"/>
                  </a:lnTo>
                  <a:lnTo>
                    <a:pt x="3028" y="41163"/>
                  </a:lnTo>
                  <a:lnTo>
                    <a:pt x="3115" y="41323"/>
                  </a:lnTo>
                  <a:lnTo>
                    <a:pt x="3217" y="41453"/>
                  </a:lnTo>
                  <a:lnTo>
                    <a:pt x="3318" y="41540"/>
                  </a:lnTo>
                  <a:lnTo>
                    <a:pt x="3420" y="41598"/>
                  </a:lnTo>
                  <a:lnTo>
                    <a:pt x="3521" y="41641"/>
                  </a:lnTo>
                  <a:lnTo>
                    <a:pt x="3622" y="41641"/>
                  </a:lnTo>
                  <a:lnTo>
                    <a:pt x="3738" y="41627"/>
                  </a:lnTo>
                  <a:lnTo>
                    <a:pt x="3854" y="41583"/>
                  </a:lnTo>
                  <a:lnTo>
                    <a:pt x="3970" y="41511"/>
                  </a:lnTo>
                  <a:lnTo>
                    <a:pt x="4086" y="41424"/>
                  </a:lnTo>
                  <a:lnTo>
                    <a:pt x="4202" y="41308"/>
                  </a:lnTo>
                  <a:lnTo>
                    <a:pt x="4318" y="41163"/>
                  </a:lnTo>
                  <a:lnTo>
                    <a:pt x="4448" y="41004"/>
                  </a:lnTo>
                  <a:lnTo>
                    <a:pt x="4564" y="40815"/>
                  </a:lnTo>
                  <a:lnTo>
                    <a:pt x="4695" y="40613"/>
                  </a:lnTo>
                  <a:lnTo>
                    <a:pt x="4955" y="40149"/>
                  </a:lnTo>
                  <a:lnTo>
                    <a:pt x="5216" y="39613"/>
                  </a:lnTo>
                  <a:lnTo>
                    <a:pt x="5463" y="39019"/>
                  </a:lnTo>
                  <a:lnTo>
                    <a:pt x="5723" y="38352"/>
                  </a:lnTo>
                  <a:lnTo>
                    <a:pt x="5984" y="37642"/>
                  </a:lnTo>
                  <a:lnTo>
                    <a:pt x="6245" y="36889"/>
                  </a:lnTo>
                  <a:lnTo>
                    <a:pt x="6491" y="36092"/>
                  </a:lnTo>
                  <a:lnTo>
                    <a:pt x="6738" y="35266"/>
                  </a:lnTo>
                  <a:lnTo>
                    <a:pt x="6984" y="34426"/>
                  </a:lnTo>
                  <a:lnTo>
                    <a:pt x="7201" y="33557"/>
                  </a:lnTo>
                  <a:lnTo>
                    <a:pt x="7433" y="32673"/>
                  </a:lnTo>
                  <a:lnTo>
                    <a:pt x="7636" y="31789"/>
                  </a:lnTo>
                  <a:lnTo>
                    <a:pt x="7824" y="30905"/>
                  </a:lnTo>
                  <a:lnTo>
                    <a:pt x="8013" y="30021"/>
                  </a:lnTo>
                  <a:lnTo>
                    <a:pt x="8172" y="29167"/>
                  </a:lnTo>
                  <a:lnTo>
                    <a:pt x="8317" y="28326"/>
                  </a:lnTo>
                  <a:lnTo>
                    <a:pt x="8447" y="27515"/>
                  </a:lnTo>
                  <a:lnTo>
                    <a:pt x="8549" y="26732"/>
                  </a:lnTo>
                  <a:lnTo>
                    <a:pt x="8636" y="25993"/>
                  </a:lnTo>
                  <a:lnTo>
                    <a:pt x="8708" y="25298"/>
                  </a:lnTo>
                  <a:lnTo>
                    <a:pt x="8737" y="24661"/>
                  </a:lnTo>
                  <a:lnTo>
                    <a:pt x="8751" y="24081"/>
                  </a:lnTo>
                  <a:lnTo>
                    <a:pt x="8737" y="23574"/>
                  </a:lnTo>
                  <a:lnTo>
                    <a:pt x="8708" y="23342"/>
                  </a:lnTo>
                  <a:lnTo>
                    <a:pt x="8693" y="23125"/>
                  </a:lnTo>
                  <a:lnTo>
                    <a:pt x="8650" y="22936"/>
                  </a:lnTo>
                  <a:lnTo>
                    <a:pt x="8607" y="22777"/>
                  </a:lnTo>
                  <a:lnTo>
                    <a:pt x="8476" y="22284"/>
                  </a:lnTo>
                  <a:lnTo>
                    <a:pt x="8346" y="21792"/>
                  </a:lnTo>
                  <a:lnTo>
                    <a:pt x="8099" y="20807"/>
                  </a:lnTo>
                  <a:lnTo>
                    <a:pt x="7897" y="19807"/>
                  </a:lnTo>
                  <a:lnTo>
                    <a:pt x="7737" y="18807"/>
                  </a:lnTo>
                  <a:lnTo>
                    <a:pt x="7592" y="17807"/>
                  </a:lnTo>
                  <a:lnTo>
                    <a:pt x="7476" y="16808"/>
                  </a:lnTo>
                  <a:lnTo>
                    <a:pt x="7390" y="15808"/>
                  </a:lnTo>
                  <a:lnTo>
                    <a:pt x="7317" y="14823"/>
                  </a:lnTo>
                  <a:lnTo>
                    <a:pt x="7274" y="13852"/>
                  </a:lnTo>
                  <a:lnTo>
                    <a:pt x="7259" y="12881"/>
                  </a:lnTo>
                  <a:lnTo>
                    <a:pt x="7245" y="11925"/>
                  </a:lnTo>
                  <a:lnTo>
                    <a:pt x="7259" y="10998"/>
                  </a:lnTo>
                  <a:lnTo>
                    <a:pt x="7288" y="10085"/>
                  </a:lnTo>
                  <a:lnTo>
                    <a:pt x="7332" y="9187"/>
                  </a:lnTo>
                  <a:lnTo>
                    <a:pt x="7390" y="8317"/>
                  </a:lnTo>
                  <a:lnTo>
                    <a:pt x="7462" y="7491"/>
                  </a:lnTo>
                  <a:lnTo>
                    <a:pt x="7534" y="6680"/>
                  </a:lnTo>
                  <a:lnTo>
                    <a:pt x="7621" y="5898"/>
                  </a:lnTo>
                  <a:lnTo>
                    <a:pt x="7708" y="5159"/>
                  </a:lnTo>
                  <a:lnTo>
                    <a:pt x="7795" y="4463"/>
                  </a:lnTo>
                  <a:lnTo>
                    <a:pt x="7998" y="3188"/>
                  </a:lnTo>
                  <a:lnTo>
                    <a:pt x="8172" y="2102"/>
                  </a:lnTo>
                  <a:lnTo>
                    <a:pt x="8346" y="1218"/>
                  </a:lnTo>
                  <a:lnTo>
                    <a:pt x="8491" y="551"/>
                  </a:lnTo>
                  <a:lnTo>
                    <a:pt x="8607" y="1"/>
                  </a:lnTo>
                  <a:close/>
                </a:path>
              </a:pathLst>
            </a:custGeom>
            <a:solidFill>
              <a:srgbClr val="7AB84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2" name="Google Shape;1801;p37">
              <a:extLst>
                <a:ext uri="{FF2B5EF4-FFF2-40B4-BE49-F238E27FC236}">
                  <a16:creationId xmlns:a16="http://schemas.microsoft.com/office/drawing/2014/main" id="{226EC0A2-2FAA-6F45-62BA-8802BB52049E}"/>
                </a:ext>
              </a:extLst>
            </p:cNvPr>
            <p:cNvSpPr/>
            <p:nvPr/>
          </p:nvSpPr>
          <p:spPr>
            <a:xfrm>
              <a:off x="3175925" y="2010075"/>
              <a:ext cx="304300" cy="910650"/>
            </a:xfrm>
            <a:custGeom>
              <a:avLst/>
              <a:gdLst/>
              <a:ahLst/>
              <a:cxnLst/>
              <a:rect l="l" t="t" r="r" b="b"/>
              <a:pathLst>
                <a:path w="12172" h="36426" extrusionOk="0">
                  <a:moveTo>
                    <a:pt x="12171" y="1"/>
                  </a:moveTo>
                  <a:lnTo>
                    <a:pt x="4246" y="204"/>
                  </a:lnTo>
                  <a:lnTo>
                    <a:pt x="4144" y="392"/>
                  </a:lnTo>
                  <a:lnTo>
                    <a:pt x="3869" y="971"/>
                  </a:lnTo>
                  <a:lnTo>
                    <a:pt x="3666" y="1377"/>
                  </a:lnTo>
                  <a:lnTo>
                    <a:pt x="3449" y="1884"/>
                  </a:lnTo>
                  <a:lnTo>
                    <a:pt x="3203" y="2478"/>
                  </a:lnTo>
                  <a:lnTo>
                    <a:pt x="2942" y="3130"/>
                  </a:lnTo>
                  <a:lnTo>
                    <a:pt x="2652" y="3884"/>
                  </a:lnTo>
                  <a:lnTo>
                    <a:pt x="2362" y="4695"/>
                  </a:lnTo>
                  <a:lnTo>
                    <a:pt x="2072" y="5593"/>
                  </a:lnTo>
                  <a:lnTo>
                    <a:pt x="1768" y="6550"/>
                  </a:lnTo>
                  <a:lnTo>
                    <a:pt x="1493" y="7578"/>
                  </a:lnTo>
                  <a:lnTo>
                    <a:pt x="1218" y="8679"/>
                  </a:lnTo>
                  <a:lnTo>
                    <a:pt x="957" y="9824"/>
                  </a:lnTo>
                  <a:lnTo>
                    <a:pt x="826" y="10433"/>
                  </a:lnTo>
                  <a:lnTo>
                    <a:pt x="711" y="11041"/>
                  </a:lnTo>
                  <a:lnTo>
                    <a:pt x="595" y="11679"/>
                  </a:lnTo>
                  <a:lnTo>
                    <a:pt x="493" y="12316"/>
                  </a:lnTo>
                  <a:lnTo>
                    <a:pt x="406" y="12968"/>
                  </a:lnTo>
                  <a:lnTo>
                    <a:pt x="319" y="13635"/>
                  </a:lnTo>
                  <a:lnTo>
                    <a:pt x="232" y="14316"/>
                  </a:lnTo>
                  <a:lnTo>
                    <a:pt x="174" y="15011"/>
                  </a:lnTo>
                  <a:lnTo>
                    <a:pt x="116" y="15721"/>
                  </a:lnTo>
                  <a:lnTo>
                    <a:pt x="59" y="16445"/>
                  </a:lnTo>
                  <a:lnTo>
                    <a:pt x="30" y="17170"/>
                  </a:lnTo>
                  <a:lnTo>
                    <a:pt x="1" y="17923"/>
                  </a:lnTo>
                  <a:lnTo>
                    <a:pt x="1" y="18677"/>
                  </a:lnTo>
                  <a:lnTo>
                    <a:pt x="1" y="19430"/>
                  </a:lnTo>
                  <a:lnTo>
                    <a:pt x="15" y="20212"/>
                  </a:lnTo>
                  <a:lnTo>
                    <a:pt x="44" y="20995"/>
                  </a:lnTo>
                  <a:lnTo>
                    <a:pt x="87" y="21777"/>
                  </a:lnTo>
                  <a:lnTo>
                    <a:pt x="160" y="22589"/>
                  </a:lnTo>
                  <a:lnTo>
                    <a:pt x="232" y="23400"/>
                  </a:lnTo>
                  <a:lnTo>
                    <a:pt x="334" y="24226"/>
                  </a:lnTo>
                  <a:lnTo>
                    <a:pt x="450" y="25052"/>
                  </a:lnTo>
                  <a:lnTo>
                    <a:pt x="580" y="25878"/>
                  </a:lnTo>
                  <a:lnTo>
                    <a:pt x="739" y="26732"/>
                  </a:lnTo>
                  <a:lnTo>
                    <a:pt x="913" y="27587"/>
                  </a:lnTo>
                  <a:lnTo>
                    <a:pt x="1102" y="28442"/>
                  </a:lnTo>
                  <a:lnTo>
                    <a:pt x="1319" y="29311"/>
                  </a:lnTo>
                  <a:lnTo>
                    <a:pt x="1551" y="30181"/>
                  </a:lnTo>
                  <a:lnTo>
                    <a:pt x="1812" y="31050"/>
                  </a:lnTo>
                  <a:lnTo>
                    <a:pt x="2087" y="31934"/>
                  </a:lnTo>
                  <a:lnTo>
                    <a:pt x="2391" y="32832"/>
                  </a:lnTo>
                  <a:lnTo>
                    <a:pt x="2724" y="33716"/>
                  </a:lnTo>
                  <a:lnTo>
                    <a:pt x="3072" y="34614"/>
                  </a:lnTo>
                  <a:lnTo>
                    <a:pt x="3449" y="35527"/>
                  </a:lnTo>
                  <a:lnTo>
                    <a:pt x="3855" y="36425"/>
                  </a:lnTo>
                  <a:lnTo>
                    <a:pt x="9389" y="26341"/>
                  </a:lnTo>
                  <a:lnTo>
                    <a:pt x="12171" y="11693"/>
                  </a:lnTo>
                  <a:lnTo>
                    <a:pt x="12171" y="1"/>
                  </a:lnTo>
                  <a:close/>
                </a:path>
              </a:pathLst>
            </a:custGeom>
            <a:solidFill>
              <a:srgbClr val="5F47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3" name="Google Shape;1802;p37">
              <a:extLst>
                <a:ext uri="{FF2B5EF4-FFF2-40B4-BE49-F238E27FC236}">
                  <a16:creationId xmlns:a16="http://schemas.microsoft.com/office/drawing/2014/main" id="{23EE2A1A-7D38-9343-1DFE-8807E0B0BB82}"/>
                </a:ext>
              </a:extLst>
            </p:cNvPr>
            <p:cNvSpPr/>
            <p:nvPr/>
          </p:nvSpPr>
          <p:spPr>
            <a:xfrm>
              <a:off x="4711725" y="723475"/>
              <a:ext cx="1351825" cy="1502150"/>
            </a:xfrm>
            <a:custGeom>
              <a:avLst/>
              <a:gdLst/>
              <a:ahLst/>
              <a:cxnLst/>
              <a:rect l="l" t="t" r="r" b="b"/>
              <a:pathLst>
                <a:path w="54073" h="60086" extrusionOk="0">
                  <a:moveTo>
                    <a:pt x="30514" y="1"/>
                  </a:moveTo>
                  <a:lnTo>
                    <a:pt x="18039" y="1392"/>
                  </a:lnTo>
                  <a:lnTo>
                    <a:pt x="9128" y="5550"/>
                  </a:lnTo>
                  <a:lnTo>
                    <a:pt x="3985" y="11476"/>
                  </a:lnTo>
                  <a:lnTo>
                    <a:pt x="624" y="26921"/>
                  </a:lnTo>
                  <a:lnTo>
                    <a:pt x="566" y="27211"/>
                  </a:lnTo>
                  <a:lnTo>
                    <a:pt x="435" y="28051"/>
                  </a:lnTo>
                  <a:lnTo>
                    <a:pt x="363" y="28645"/>
                  </a:lnTo>
                  <a:lnTo>
                    <a:pt x="276" y="29355"/>
                  </a:lnTo>
                  <a:lnTo>
                    <a:pt x="189" y="30166"/>
                  </a:lnTo>
                  <a:lnTo>
                    <a:pt x="116" y="31065"/>
                  </a:lnTo>
                  <a:lnTo>
                    <a:pt x="59" y="32050"/>
                  </a:lnTo>
                  <a:lnTo>
                    <a:pt x="15" y="33108"/>
                  </a:lnTo>
                  <a:lnTo>
                    <a:pt x="1" y="34238"/>
                  </a:lnTo>
                  <a:lnTo>
                    <a:pt x="15" y="35426"/>
                  </a:lnTo>
                  <a:lnTo>
                    <a:pt x="30" y="36049"/>
                  </a:lnTo>
                  <a:lnTo>
                    <a:pt x="59" y="36672"/>
                  </a:lnTo>
                  <a:lnTo>
                    <a:pt x="102" y="37309"/>
                  </a:lnTo>
                  <a:lnTo>
                    <a:pt x="160" y="37947"/>
                  </a:lnTo>
                  <a:lnTo>
                    <a:pt x="218" y="38613"/>
                  </a:lnTo>
                  <a:lnTo>
                    <a:pt x="290" y="39265"/>
                  </a:lnTo>
                  <a:lnTo>
                    <a:pt x="377" y="39932"/>
                  </a:lnTo>
                  <a:lnTo>
                    <a:pt x="479" y="40613"/>
                  </a:lnTo>
                  <a:lnTo>
                    <a:pt x="595" y="41279"/>
                  </a:lnTo>
                  <a:lnTo>
                    <a:pt x="711" y="41960"/>
                  </a:lnTo>
                  <a:lnTo>
                    <a:pt x="855" y="42641"/>
                  </a:lnTo>
                  <a:lnTo>
                    <a:pt x="1015" y="43337"/>
                  </a:lnTo>
                  <a:lnTo>
                    <a:pt x="1203" y="44018"/>
                  </a:lnTo>
                  <a:lnTo>
                    <a:pt x="1392" y="44698"/>
                  </a:lnTo>
                  <a:lnTo>
                    <a:pt x="1609" y="45379"/>
                  </a:lnTo>
                  <a:lnTo>
                    <a:pt x="1841" y="46046"/>
                  </a:lnTo>
                  <a:lnTo>
                    <a:pt x="2087" y="46727"/>
                  </a:lnTo>
                  <a:lnTo>
                    <a:pt x="2362" y="47393"/>
                  </a:lnTo>
                  <a:lnTo>
                    <a:pt x="2652" y="48060"/>
                  </a:lnTo>
                  <a:lnTo>
                    <a:pt x="2971" y="48712"/>
                  </a:lnTo>
                  <a:lnTo>
                    <a:pt x="3304" y="49349"/>
                  </a:lnTo>
                  <a:lnTo>
                    <a:pt x="3666" y="49987"/>
                  </a:lnTo>
                  <a:lnTo>
                    <a:pt x="4057" y="50610"/>
                  </a:lnTo>
                  <a:lnTo>
                    <a:pt x="4463" y="51233"/>
                  </a:lnTo>
                  <a:lnTo>
                    <a:pt x="4898" y="51827"/>
                  </a:lnTo>
                  <a:lnTo>
                    <a:pt x="5361" y="52421"/>
                  </a:lnTo>
                  <a:lnTo>
                    <a:pt x="5840" y="52986"/>
                  </a:lnTo>
                  <a:lnTo>
                    <a:pt x="6361" y="53537"/>
                  </a:lnTo>
                  <a:lnTo>
                    <a:pt x="6897" y="54087"/>
                  </a:lnTo>
                  <a:lnTo>
                    <a:pt x="7462" y="54609"/>
                  </a:lnTo>
                  <a:lnTo>
                    <a:pt x="8071" y="55101"/>
                  </a:lnTo>
                  <a:lnTo>
                    <a:pt x="8375" y="55348"/>
                  </a:lnTo>
                  <a:lnTo>
                    <a:pt x="8694" y="55594"/>
                  </a:lnTo>
                  <a:lnTo>
                    <a:pt x="9013" y="55826"/>
                  </a:lnTo>
                  <a:lnTo>
                    <a:pt x="9346" y="56043"/>
                  </a:lnTo>
                  <a:lnTo>
                    <a:pt x="9694" y="56275"/>
                  </a:lnTo>
                  <a:lnTo>
                    <a:pt x="10041" y="56492"/>
                  </a:lnTo>
                  <a:lnTo>
                    <a:pt x="10403" y="56695"/>
                  </a:lnTo>
                  <a:lnTo>
                    <a:pt x="10766" y="56898"/>
                  </a:lnTo>
                  <a:lnTo>
                    <a:pt x="11142" y="57101"/>
                  </a:lnTo>
                  <a:lnTo>
                    <a:pt x="11519" y="57289"/>
                  </a:lnTo>
                  <a:lnTo>
                    <a:pt x="11910" y="57478"/>
                  </a:lnTo>
                  <a:lnTo>
                    <a:pt x="12301" y="57666"/>
                  </a:lnTo>
                  <a:lnTo>
                    <a:pt x="12707" y="57840"/>
                  </a:lnTo>
                  <a:lnTo>
                    <a:pt x="13127" y="57999"/>
                  </a:lnTo>
                  <a:lnTo>
                    <a:pt x="13548" y="58158"/>
                  </a:lnTo>
                  <a:lnTo>
                    <a:pt x="13982" y="58318"/>
                  </a:lnTo>
                  <a:lnTo>
                    <a:pt x="14431" y="58463"/>
                  </a:lnTo>
                  <a:lnTo>
                    <a:pt x="14880" y="58593"/>
                  </a:lnTo>
                  <a:lnTo>
                    <a:pt x="15779" y="58854"/>
                  </a:lnTo>
                  <a:lnTo>
                    <a:pt x="16677" y="59086"/>
                  </a:lnTo>
                  <a:lnTo>
                    <a:pt x="17575" y="59289"/>
                  </a:lnTo>
                  <a:lnTo>
                    <a:pt x="18474" y="59477"/>
                  </a:lnTo>
                  <a:lnTo>
                    <a:pt x="19357" y="59636"/>
                  </a:lnTo>
                  <a:lnTo>
                    <a:pt x="20227" y="59767"/>
                  </a:lnTo>
                  <a:lnTo>
                    <a:pt x="21096" y="59868"/>
                  </a:lnTo>
                  <a:lnTo>
                    <a:pt x="21965" y="59955"/>
                  </a:lnTo>
                  <a:lnTo>
                    <a:pt x="22820" y="60028"/>
                  </a:lnTo>
                  <a:lnTo>
                    <a:pt x="23675" y="60071"/>
                  </a:lnTo>
                  <a:lnTo>
                    <a:pt x="24515" y="60085"/>
                  </a:lnTo>
                  <a:lnTo>
                    <a:pt x="25341" y="60085"/>
                  </a:lnTo>
                  <a:lnTo>
                    <a:pt x="26167" y="60071"/>
                  </a:lnTo>
                  <a:lnTo>
                    <a:pt x="26979" y="60028"/>
                  </a:lnTo>
                  <a:lnTo>
                    <a:pt x="27790" y="59955"/>
                  </a:lnTo>
                  <a:lnTo>
                    <a:pt x="28587" y="59868"/>
                  </a:lnTo>
                  <a:lnTo>
                    <a:pt x="29384" y="59767"/>
                  </a:lnTo>
                  <a:lnTo>
                    <a:pt x="30166" y="59636"/>
                  </a:lnTo>
                  <a:lnTo>
                    <a:pt x="30934" y="59506"/>
                  </a:lnTo>
                  <a:lnTo>
                    <a:pt x="31687" y="59332"/>
                  </a:lnTo>
                  <a:lnTo>
                    <a:pt x="32441" y="59158"/>
                  </a:lnTo>
                  <a:lnTo>
                    <a:pt x="33180" y="58955"/>
                  </a:lnTo>
                  <a:lnTo>
                    <a:pt x="33919" y="58738"/>
                  </a:lnTo>
                  <a:lnTo>
                    <a:pt x="34629" y="58506"/>
                  </a:lnTo>
                  <a:lnTo>
                    <a:pt x="35338" y="58260"/>
                  </a:lnTo>
                  <a:lnTo>
                    <a:pt x="36034" y="57985"/>
                  </a:lnTo>
                  <a:lnTo>
                    <a:pt x="36715" y="57709"/>
                  </a:lnTo>
                  <a:lnTo>
                    <a:pt x="37396" y="57405"/>
                  </a:lnTo>
                  <a:lnTo>
                    <a:pt x="38048" y="57086"/>
                  </a:lnTo>
                  <a:lnTo>
                    <a:pt x="38700" y="56753"/>
                  </a:lnTo>
                  <a:lnTo>
                    <a:pt x="39323" y="56420"/>
                  </a:lnTo>
                  <a:lnTo>
                    <a:pt x="39946" y="56058"/>
                  </a:lnTo>
                  <a:lnTo>
                    <a:pt x="40554" y="55681"/>
                  </a:lnTo>
                  <a:lnTo>
                    <a:pt x="41148" y="55290"/>
                  </a:lnTo>
                  <a:lnTo>
                    <a:pt x="41728" y="54884"/>
                  </a:lnTo>
                  <a:lnTo>
                    <a:pt x="42293" y="54478"/>
                  </a:lnTo>
                  <a:lnTo>
                    <a:pt x="42858" y="54044"/>
                  </a:lnTo>
                  <a:lnTo>
                    <a:pt x="43394" y="53609"/>
                  </a:lnTo>
                  <a:lnTo>
                    <a:pt x="43916" y="53145"/>
                  </a:lnTo>
                  <a:lnTo>
                    <a:pt x="44423" y="52682"/>
                  </a:lnTo>
                  <a:lnTo>
                    <a:pt x="44916" y="52218"/>
                  </a:lnTo>
                  <a:lnTo>
                    <a:pt x="45394" y="51725"/>
                  </a:lnTo>
                  <a:lnTo>
                    <a:pt x="45857" y="51233"/>
                  </a:lnTo>
                  <a:lnTo>
                    <a:pt x="46292" y="50726"/>
                  </a:lnTo>
                  <a:lnTo>
                    <a:pt x="46727" y="50204"/>
                  </a:lnTo>
                  <a:lnTo>
                    <a:pt x="47132" y="49668"/>
                  </a:lnTo>
                  <a:lnTo>
                    <a:pt x="47538" y="49132"/>
                  </a:lnTo>
                  <a:lnTo>
                    <a:pt x="47915" y="48596"/>
                  </a:lnTo>
                  <a:lnTo>
                    <a:pt x="48277" y="48045"/>
                  </a:lnTo>
                  <a:lnTo>
                    <a:pt x="48610" y="47480"/>
                  </a:lnTo>
                  <a:lnTo>
                    <a:pt x="48943" y="46901"/>
                  </a:lnTo>
                  <a:lnTo>
                    <a:pt x="49248" y="46321"/>
                  </a:lnTo>
                  <a:lnTo>
                    <a:pt x="49537" y="45742"/>
                  </a:lnTo>
                  <a:lnTo>
                    <a:pt x="49813" y="45148"/>
                  </a:lnTo>
                  <a:lnTo>
                    <a:pt x="50059" y="44554"/>
                  </a:lnTo>
                  <a:lnTo>
                    <a:pt x="50291" y="43945"/>
                  </a:lnTo>
                  <a:lnTo>
                    <a:pt x="50508" y="43337"/>
                  </a:lnTo>
                  <a:lnTo>
                    <a:pt x="50696" y="42728"/>
                  </a:lnTo>
                  <a:lnTo>
                    <a:pt x="50870" y="42105"/>
                  </a:lnTo>
                  <a:lnTo>
                    <a:pt x="51030" y="41482"/>
                  </a:lnTo>
                  <a:lnTo>
                    <a:pt x="51160" y="40859"/>
                  </a:lnTo>
                  <a:lnTo>
                    <a:pt x="51276" y="40221"/>
                  </a:lnTo>
                  <a:lnTo>
                    <a:pt x="51363" y="39584"/>
                  </a:lnTo>
                  <a:lnTo>
                    <a:pt x="51435" y="38946"/>
                  </a:lnTo>
                  <a:lnTo>
                    <a:pt x="51885" y="34180"/>
                  </a:lnTo>
                  <a:lnTo>
                    <a:pt x="52348" y="29456"/>
                  </a:lnTo>
                  <a:lnTo>
                    <a:pt x="53203" y="20879"/>
                  </a:lnTo>
                  <a:lnTo>
                    <a:pt x="53826" y="14663"/>
                  </a:lnTo>
                  <a:lnTo>
                    <a:pt x="54072" y="12273"/>
                  </a:lnTo>
                  <a:lnTo>
                    <a:pt x="44177" y="2768"/>
                  </a:lnTo>
                  <a:lnTo>
                    <a:pt x="30514" y="1"/>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4" name="Google Shape;1803;p37">
              <a:extLst>
                <a:ext uri="{FF2B5EF4-FFF2-40B4-BE49-F238E27FC236}">
                  <a16:creationId xmlns:a16="http://schemas.microsoft.com/office/drawing/2014/main" id="{4A6CCCE4-B0A7-2017-6E5B-6CC015DFDC75}"/>
                </a:ext>
              </a:extLst>
            </p:cNvPr>
            <p:cNvSpPr/>
            <p:nvPr/>
          </p:nvSpPr>
          <p:spPr>
            <a:xfrm>
              <a:off x="4084000" y="2287550"/>
              <a:ext cx="655650" cy="1380050"/>
            </a:xfrm>
            <a:custGeom>
              <a:avLst/>
              <a:gdLst/>
              <a:ahLst/>
              <a:cxnLst/>
              <a:rect l="l" t="t" r="r" b="b"/>
              <a:pathLst>
                <a:path w="26226" h="55202" extrusionOk="0">
                  <a:moveTo>
                    <a:pt x="6332" y="0"/>
                  </a:moveTo>
                  <a:lnTo>
                    <a:pt x="2971" y="14648"/>
                  </a:lnTo>
                  <a:lnTo>
                    <a:pt x="1" y="55028"/>
                  </a:lnTo>
                  <a:lnTo>
                    <a:pt x="218" y="55057"/>
                  </a:lnTo>
                  <a:lnTo>
                    <a:pt x="841" y="55115"/>
                  </a:lnTo>
                  <a:lnTo>
                    <a:pt x="1305" y="55144"/>
                  </a:lnTo>
                  <a:lnTo>
                    <a:pt x="1841" y="55173"/>
                  </a:lnTo>
                  <a:lnTo>
                    <a:pt x="2449" y="55202"/>
                  </a:lnTo>
                  <a:lnTo>
                    <a:pt x="3884" y="55202"/>
                  </a:lnTo>
                  <a:lnTo>
                    <a:pt x="4695" y="55173"/>
                  </a:lnTo>
                  <a:lnTo>
                    <a:pt x="5564" y="55115"/>
                  </a:lnTo>
                  <a:lnTo>
                    <a:pt x="6463" y="55043"/>
                  </a:lnTo>
                  <a:lnTo>
                    <a:pt x="7419" y="54927"/>
                  </a:lnTo>
                  <a:lnTo>
                    <a:pt x="8404" y="54782"/>
                  </a:lnTo>
                  <a:lnTo>
                    <a:pt x="8897" y="54695"/>
                  </a:lnTo>
                  <a:lnTo>
                    <a:pt x="9404" y="54593"/>
                  </a:lnTo>
                  <a:lnTo>
                    <a:pt x="9925" y="54478"/>
                  </a:lnTo>
                  <a:lnTo>
                    <a:pt x="10433" y="54362"/>
                  </a:lnTo>
                  <a:lnTo>
                    <a:pt x="10954" y="54231"/>
                  </a:lnTo>
                  <a:lnTo>
                    <a:pt x="11490" y="54086"/>
                  </a:lnTo>
                  <a:lnTo>
                    <a:pt x="12012" y="53927"/>
                  </a:lnTo>
                  <a:lnTo>
                    <a:pt x="12533" y="53753"/>
                  </a:lnTo>
                  <a:lnTo>
                    <a:pt x="13069" y="53565"/>
                  </a:lnTo>
                  <a:lnTo>
                    <a:pt x="13591" y="53362"/>
                  </a:lnTo>
                  <a:lnTo>
                    <a:pt x="14127" y="53145"/>
                  </a:lnTo>
                  <a:lnTo>
                    <a:pt x="14649" y="52913"/>
                  </a:lnTo>
                  <a:lnTo>
                    <a:pt x="15170" y="52666"/>
                  </a:lnTo>
                  <a:lnTo>
                    <a:pt x="15692" y="52391"/>
                  </a:lnTo>
                  <a:lnTo>
                    <a:pt x="16214" y="52116"/>
                  </a:lnTo>
                  <a:lnTo>
                    <a:pt x="16721" y="51812"/>
                  </a:lnTo>
                  <a:lnTo>
                    <a:pt x="17228" y="51493"/>
                  </a:lnTo>
                  <a:lnTo>
                    <a:pt x="17720" y="51160"/>
                  </a:lnTo>
                  <a:lnTo>
                    <a:pt x="18213" y="50812"/>
                  </a:lnTo>
                  <a:lnTo>
                    <a:pt x="18706" y="50435"/>
                  </a:lnTo>
                  <a:lnTo>
                    <a:pt x="19184" y="50044"/>
                  </a:lnTo>
                  <a:lnTo>
                    <a:pt x="19647" y="49624"/>
                  </a:lnTo>
                  <a:lnTo>
                    <a:pt x="20097" y="49189"/>
                  </a:lnTo>
                  <a:lnTo>
                    <a:pt x="20546" y="48726"/>
                  </a:lnTo>
                  <a:lnTo>
                    <a:pt x="20980" y="48247"/>
                  </a:lnTo>
                  <a:lnTo>
                    <a:pt x="21400" y="47740"/>
                  </a:lnTo>
                  <a:lnTo>
                    <a:pt x="21806" y="47219"/>
                  </a:lnTo>
                  <a:lnTo>
                    <a:pt x="22197" y="46668"/>
                  </a:lnTo>
                  <a:lnTo>
                    <a:pt x="22574" y="46103"/>
                  </a:lnTo>
                  <a:lnTo>
                    <a:pt x="22936" y="45495"/>
                  </a:lnTo>
                  <a:lnTo>
                    <a:pt x="23284" y="44872"/>
                  </a:lnTo>
                  <a:lnTo>
                    <a:pt x="23617" y="44234"/>
                  </a:lnTo>
                  <a:lnTo>
                    <a:pt x="23922" y="43553"/>
                  </a:lnTo>
                  <a:lnTo>
                    <a:pt x="24211" y="42858"/>
                  </a:lnTo>
                  <a:lnTo>
                    <a:pt x="24487" y="42119"/>
                  </a:lnTo>
                  <a:lnTo>
                    <a:pt x="24747" y="41365"/>
                  </a:lnTo>
                  <a:lnTo>
                    <a:pt x="24965" y="40597"/>
                  </a:lnTo>
                  <a:lnTo>
                    <a:pt x="25182" y="39815"/>
                  </a:lnTo>
                  <a:lnTo>
                    <a:pt x="25370" y="39018"/>
                  </a:lnTo>
                  <a:lnTo>
                    <a:pt x="25530" y="38236"/>
                  </a:lnTo>
                  <a:lnTo>
                    <a:pt x="25689" y="37439"/>
                  </a:lnTo>
                  <a:lnTo>
                    <a:pt x="25820" y="36627"/>
                  </a:lnTo>
                  <a:lnTo>
                    <a:pt x="25921" y="35816"/>
                  </a:lnTo>
                  <a:lnTo>
                    <a:pt x="26008" y="35005"/>
                  </a:lnTo>
                  <a:lnTo>
                    <a:pt x="26095" y="34193"/>
                  </a:lnTo>
                  <a:lnTo>
                    <a:pt x="26153" y="33382"/>
                  </a:lnTo>
                  <a:lnTo>
                    <a:pt x="26182" y="32556"/>
                  </a:lnTo>
                  <a:lnTo>
                    <a:pt x="26211" y="31745"/>
                  </a:lnTo>
                  <a:lnTo>
                    <a:pt x="26225" y="30919"/>
                  </a:lnTo>
                  <a:lnTo>
                    <a:pt x="26225" y="30108"/>
                  </a:lnTo>
                  <a:lnTo>
                    <a:pt x="26196" y="29282"/>
                  </a:lnTo>
                  <a:lnTo>
                    <a:pt x="26167" y="28470"/>
                  </a:lnTo>
                  <a:lnTo>
                    <a:pt x="26124" y="27644"/>
                  </a:lnTo>
                  <a:lnTo>
                    <a:pt x="26066" y="26833"/>
                  </a:lnTo>
                  <a:lnTo>
                    <a:pt x="25993" y="26036"/>
                  </a:lnTo>
                  <a:lnTo>
                    <a:pt x="25921" y="25225"/>
                  </a:lnTo>
                  <a:lnTo>
                    <a:pt x="25834" y="24428"/>
                  </a:lnTo>
                  <a:lnTo>
                    <a:pt x="25733" y="23631"/>
                  </a:lnTo>
                  <a:lnTo>
                    <a:pt x="25617" y="22834"/>
                  </a:lnTo>
                  <a:lnTo>
                    <a:pt x="25501" y="22052"/>
                  </a:lnTo>
                  <a:lnTo>
                    <a:pt x="25370" y="21284"/>
                  </a:lnTo>
                  <a:lnTo>
                    <a:pt x="25240" y="20516"/>
                  </a:lnTo>
                  <a:lnTo>
                    <a:pt x="24950" y="19009"/>
                  </a:lnTo>
                  <a:lnTo>
                    <a:pt x="24631" y="17531"/>
                  </a:lnTo>
                  <a:lnTo>
                    <a:pt x="24298" y="16097"/>
                  </a:lnTo>
                  <a:lnTo>
                    <a:pt x="23950" y="14721"/>
                  </a:lnTo>
                  <a:lnTo>
                    <a:pt x="23588" y="13388"/>
                  </a:lnTo>
                  <a:lnTo>
                    <a:pt x="23212" y="12127"/>
                  </a:lnTo>
                  <a:lnTo>
                    <a:pt x="22849" y="10925"/>
                  </a:lnTo>
                  <a:lnTo>
                    <a:pt x="22487" y="9780"/>
                  </a:lnTo>
                  <a:lnTo>
                    <a:pt x="22125" y="8708"/>
                  </a:lnTo>
                  <a:lnTo>
                    <a:pt x="21777" y="7723"/>
                  </a:lnTo>
                  <a:lnTo>
                    <a:pt x="21458" y="6824"/>
                  </a:lnTo>
                  <a:lnTo>
                    <a:pt x="21154" y="5998"/>
                  </a:lnTo>
                  <a:lnTo>
                    <a:pt x="20864" y="5274"/>
                  </a:lnTo>
                  <a:lnTo>
                    <a:pt x="20401" y="4129"/>
                  </a:lnTo>
                  <a:lnTo>
                    <a:pt x="20097" y="3405"/>
                  </a:lnTo>
                  <a:lnTo>
                    <a:pt x="19995" y="3159"/>
                  </a:lnTo>
                  <a:lnTo>
                    <a:pt x="6332" y="0"/>
                  </a:lnTo>
                  <a:close/>
                </a:path>
              </a:pathLst>
            </a:custGeom>
            <a:solidFill>
              <a:srgbClr val="5F47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5" name="Google Shape;1804;p37">
              <a:extLst>
                <a:ext uri="{FF2B5EF4-FFF2-40B4-BE49-F238E27FC236}">
                  <a16:creationId xmlns:a16="http://schemas.microsoft.com/office/drawing/2014/main" id="{779748BE-12C4-F10A-454B-9EACC89DFA94}"/>
                </a:ext>
              </a:extLst>
            </p:cNvPr>
            <p:cNvSpPr/>
            <p:nvPr/>
          </p:nvSpPr>
          <p:spPr>
            <a:xfrm>
              <a:off x="3801475" y="1727200"/>
              <a:ext cx="821525" cy="831300"/>
            </a:xfrm>
            <a:custGeom>
              <a:avLst/>
              <a:gdLst/>
              <a:ahLst/>
              <a:cxnLst/>
              <a:rect l="l" t="t" r="r" b="b"/>
              <a:pathLst>
                <a:path w="32861" h="33252" extrusionOk="0">
                  <a:moveTo>
                    <a:pt x="7795" y="0"/>
                  </a:moveTo>
                  <a:lnTo>
                    <a:pt x="7375" y="15"/>
                  </a:lnTo>
                  <a:lnTo>
                    <a:pt x="6970" y="43"/>
                  </a:lnTo>
                  <a:lnTo>
                    <a:pt x="6564" y="87"/>
                  </a:lnTo>
                  <a:lnTo>
                    <a:pt x="6158" y="145"/>
                  </a:lnTo>
                  <a:lnTo>
                    <a:pt x="5767" y="203"/>
                  </a:lnTo>
                  <a:lnTo>
                    <a:pt x="5028" y="333"/>
                  </a:lnTo>
                  <a:lnTo>
                    <a:pt x="4362" y="478"/>
                  </a:lnTo>
                  <a:lnTo>
                    <a:pt x="3768" y="623"/>
                  </a:lnTo>
                  <a:lnTo>
                    <a:pt x="3275" y="768"/>
                  </a:lnTo>
                  <a:lnTo>
                    <a:pt x="2898" y="884"/>
                  </a:lnTo>
                  <a:lnTo>
                    <a:pt x="2580" y="985"/>
                  </a:lnTo>
                  <a:lnTo>
                    <a:pt x="1" y="8505"/>
                  </a:lnTo>
                  <a:lnTo>
                    <a:pt x="3362" y="15228"/>
                  </a:lnTo>
                  <a:lnTo>
                    <a:pt x="21183" y="33252"/>
                  </a:lnTo>
                  <a:lnTo>
                    <a:pt x="21618" y="33208"/>
                  </a:lnTo>
                  <a:lnTo>
                    <a:pt x="22748" y="33049"/>
                  </a:lnTo>
                  <a:lnTo>
                    <a:pt x="23516" y="32933"/>
                  </a:lnTo>
                  <a:lnTo>
                    <a:pt x="24385" y="32788"/>
                  </a:lnTo>
                  <a:lnTo>
                    <a:pt x="25312" y="32614"/>
                  </a:lnTo>
                  <a:lnTo>
                    <a:pt x="26283" y="32411"/>
                  </a:lnTo>
                  <a:lnTo>
                    <a:pt x="27268" y="32165"/>
                  </a:lnTo>
                  <a:lnTo>
                    <a:pt x="27761" y="32035"/>
                  </a:lnTo>
                  <a:lnTo>
                    <a:pt x="28239" y="31890"/>
                  </a:lnTo>
                  <a:lnTo>
                    <a:pt x="28717" y="31745"/>
                  </a:lnTo>
                  <a:lnTo>
                    <a:pt x="29181" y="31585"/>
                  </a:lnTo>
                  <a:lnTo>
                    <a:pt x="29615" y="31426"/>
                  </a:lnTo>
                  <a:lnTo>
                    <a:pt x="30036" y="31238"/>
                  </a:lnTo>
                  <a:lnTo>
                    <a:pt x="30441" y="31064"/>
                  </a:lnTo>
                  <a:lnTo>
                    <a:pt x="30803" y="30861"/>
                  </a:lnTo>
                  <a:lnTo>
                    <a:pt x="31151" y="30658"/>
                  </a:lnTo>
                  <a:lnTo>
                    <a:pt x="31455" y="30441"/>
                  </a:lnTo>
                  <a:lnTo>
                    <a:pt x="31716" y="30223"/>
                  </a:lnTo>
                  <a:lnTo>
                    <a:pt x="31847" y="30108"/>
                  </a:lnTo>
                  <a:lnTo>
                    <a:pt x="31948" y="29992"/>
                  </a:lnTo>
                  <a:lnTo>
                    <a:pt x="32049" y="29861"/>
                  </a:lnTo>
                  <a:lnTo>
                    <a:pt x="32136" y="29745"/>
                  </a:lnTo>
                  <a:lnTo>
                    <a:pt x="32209" y="29615"/>
                  </a:lnTo>
                  <a:lnTo>
                    <a:pt x="32267" y="29485"/>
                  </a:lnTo>
                  <a:lnTo>
                    <a:pt x="32383" y="29209"/>
                  </a:lnTo>
                  <a:lnTo>
                    <a:pt x="32470" y="28905"/>
                  </a:lnTo>
                  <a:lnTo>
                    <a:pt x="32557" y="28572"/>
                  </a:lnTo>
                  <a:lnTo>
                    <a:pt x="32644" y="28224"/>
                  </a:lnTo>
                  <a:lnTo>
                    <a:pt x="32701" y="27833"/>
                  </a:lnTo>
                  <a:lnTo>
                    <a:pt x="32759" y="27427"/>
                  </a:lnTo>
                  <a:lnTo>
                    <a:pt x="32803" y="27007"/>
                  </a:lnTo>
                  <a:lnTo>
                    <a:pt x="32832" y="26558"/>
                  </a:lnTo>
                  <a:lnTo>
                    <a:pt x="32861" y="26080"/>
                  </a:lnTo>
                  <a:lnTo>
                    <a:pt x="32861" y="25587"/>
                  </a:lnTo>
                  <a:lnTo>
                    <a:pt x="32861" y="25080"/>
                  </a:lnTo>
                  <a:lnTo>
                    <a:pt x="32832" y="24558"/>
                  </a:lnTo>
                  <a:lnTo>
                    <a:pt x="32803" y="24022"/>
                  </a:lnTo>
                  <a:lnTo>
                    <a:pt x="32759" y="23472"/>
                  </a:lnTo>
                  <a:lnTo>
                    <a:pt x="32687" y="22907"/>
                  </a:lnTo>
                  <a:lnTo>
                    <a:pt x="32615" y="22342"/>
                  </a:lnTo>
                  <a:lnTo>
                    <a:pt x="32528" y="21748"/>
                  </a:lnTo>
                  <a:lnTo>
                    <a:pt x="32426" y="21154"/>
                  </a:lnTo>
                  <a:lnTo>
                    <a:pt x="32296" y="20559"/>
                  </a:lnTo>
                  <a:lnTo>
                    <a:pt x="32165" y="19951"/>
                  </a:lnTo>
                  <a:lnTo>
                    <a:pt x="32006" y="19342"/>
                  </a:lnTo>
                  <a:lnTo>
                    <a:pt x="31832" y="18719"/>
                  </a:lnTo>
                  <a:lnTo>
                    <a:pt x="31644" y="18111"/>
                  </a:lnTo>
                  <a:lnTo>
                    <a:pt x="31441" y="17488"/>
                  </a:lnTo>
                  <a:lnTo>
                    <a:pt x="31209" y="16865"/>
                  </a:lnTo>
                  <a:lnTo>
                    <a:pt x="30963" y="16256"/>
                  </a:lnTo>
                  <a:lnTo>
                    <a:pt x="30702" y="15648"/>
                  </a:lnTo>
                  <a:lnTo>
                    <a:pt x="30427" y="15039"/>
                  </a:lnTo>
                  <a:lnTo>
                    <a:pt x="30122" y="14431"/>
                  </a:lnTo>
                  <a:lnTo>
                    <a:pt x="29804" y="13837"/>
                  </a:lnTo>
                  <a:lnTo>
                    <a:pt x="29471" y="13243"/>
                  </a:lnTo>
                  <a:lnTo>
                    <a:pt x="29108" y="12663"/>
                  </a:lnTo>
                  <a:lnTo>
                    <a:pt x="28905" y="12373"/>
                  </a:lnTo>
                  <a:lnTo>
                    <a:pt x="28703" y="12084"/>
                  </a:lnTo>
                  <a:lnTo>
                    <a:pt x="28485" y="11808"/>
                  </a:lnTo>
                  <a:lnTo>
                    <a:pt x="28268" y="11519"/>
                  </a:lnTo>
                  <a:lnTo>
                    <a:pt x="28022" y="11243"/>
                  </a:lnTo>
                  <a:lnTo>
                    <a:pt x="27775" y="10968"/>
                  </a:lnTo>
                  <a:lnTo>
                    <a:pt x="27254" y="10417"/>
                  </a:lnTo>
                  <a:lnTo>
                    <a:pt x="26689" y="9881"/>
                  </a:lnTo>
                  <a:lnTo>
                    <a:pt x="26095" y="9360"/>
                  </a:lnTo>
                  <a:lnTo>
                    <a:pt x="25486" y="8838"/>
                  </a:lnTo>
                  <a:lnTo>
                    <a:pt x="24834" y="8346"/>
                  </a:lnTo>
                  <a:lnTo>
                    <a:pt x="24168" y="7853"/>
                  </a:lnTo>
                  <a:lnTo>
                    <a:pt x="23487" y="7375"/>
                  </a:lnTo>
                  <a:lnTo>
                    <a:pt x="22806" y="6911"/>
                  </a:lnTo>
                  <a:lnTo>
                    <a:pt x="22096" y="6462"/>
                  </a:lnTo>
                  <a:lnTo>
                    <a:pt x="21400" y="6027"/>
                  </a:lnTo>
                  <a:lnTo>
                    <a:pt x="20690" y="5607"/>
                  </a:lnTo>
                  <a:lnTo>
                    <a:pt x="19995" y="5201"/>
                  </a:lnTo>
                  <a:lnTo>
                    <a:pt x="19299" y="4810"/>
                  </a:lnTo>
                  <a:lnTo>
                    <a:pt x="18618" y="4448"/>
                  </a:lnTo>
                  <a:lnTo>
                    <a:pt x="17966" y="4100"/>
                  </a:lnTo>
                  <a:lnTo>
                    <a:pt x="16691" y="3463"/>
                  </a:lnTo>
                  <a:lnTo>
                    <a:pt x="15532" y="2912"/>
                  </a:lnTo>
                  <a:lnTo>
                    <a:pt x="14518" y="2449"/>
                  </a:lnTo>
                  <a:lnTo>
                    <a:pt x="13663" y="2072"/>
                  </a:lnTo>
                  <a:lnTo>
                    <a:pt x="13026" y="1797"/>
                  </a:lnTo>
                  <a:lnTo>
                    <a:pt x="12475" y="1579"/>
                  </a:lnTo>
                  <a:lnTo>
                    <a:pt x="12345" y="1434"/>
                  </a:lnTo>
                  <a:lnTo>
                    <a:pt x="12214" y="1290"/>
                  </a:lnTo>
                  <a:lnTo>
                    <a:pt x="12084" y="1174"/>
                  </a:lnTo>
                  <a:lnTo>
                    <a:pt x="11939" y="1043"/>
                  </a:lnTo>
                  <a:lnTo>
                    <a:pt x="11794" y="927"/>
                  </a:lnTo>
                  <a:lnTo>
                    <a:pt x="11635" y="826"/>
                  </a:lnTo>
                  <a:lnTo>
                    <a:pt x="11476" y="724"/>
                  </a:lnTo>
                  <a:lnTo>
                    <a:pt x="11316" y="638"/>
                  </a:lnTo>
                  <a:lnTo>
                    <a:pt x="10968" y="478"/>
                  </a:lnTo>
                  <a:lnTo>
                    <a:pt x="10606" y="348"/>
                  </a:lnTo>
                  <a:lnTo>
                    <a:pt x="10230" y="232"/>
                  </a:lnTo>
                  <a:lnTo>
                    <a:pt x="9838" y="145"/>
                  </a:lnTo>
                  <a:lnTo>
                    <a:pt x="9447" y="87"/>
                  </a:lnTo>
                  <a:lnTo>
                    <a:pt x="9041" y="29"/>
                  </a:lnTo>
                  <a:lnTo>
                    <a:pt x="8621" y="0"/>
                  </a:lnTo>
                  <a:close/>
                </a:path>
              </a:pathLst>
            </a:custGeom>
            <a:solidFill>
              <a:srgbClr val="5F47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6" name="Google Shape;1805;p37">
              <a:extLst>
                <a:ext uri="{FF2B5EF4-FFF2-40B4-BE49-F238E27FC236}">
                  <a16:creationId xmlns:a16="http://schemas.microsoft.com/office/drawing/2014/main" id="{E98C1517-80A4-F1A5-7AC0-DF5C1681A42F}"/>
                </a:ext>
              </a:extLst>
            </p:cNvPr>
            <p:cNvSpPr/>
            <p:nvPr/>
          </p:nvSpPr>
          <p:spPr>
            <a:xfrm>
              <a:off x="3256700" y="2015150"/>
              <a:ext cx="1045025" cy="1365950"/>
            </a:xfrm>
            <a:custGeom>
              <a:avLst/>
              <a:gdLst/>
              <a:ahLst/>
              <a:cxnLst/>
              <a:rect l="l" t="t" r="r" b="b"/>
              <a:pathLst>
                <a:path w="41801" h="54638" extrusionOk="0">
                  <a:moveTo>
                    <a:pt x="18633" y="1"/>
                  </a:moveTo>
                  <a:lnTo>
                    <a:pt x="3203" y="6535"/>
                  </a:lnTo>
                  <a:lnTo>
                    <a:pt x="3043" y="7622"/>
                  </a:lnTo>
                  <a:lnTo>
                    <a:pt x="2652" y="10563"/>
                  </a:lnTo>
                  <a:lnTo>
                    <a:pt x="2377" y="12591"/>
                  </a:lnTo>
                  <a:lnTo>
                    <a:pt x="2087" y="14880"/>
                  </a:lnTo>
                  <a:lnTo>
                    <a:pt x="1783" y="17416"/>
                  </a:lnTo>
                  <a:lnTo>
                    <a:pt x="1464" y="20096"/>
                  </a:lnTo>
                  <a:lnTo>
                    <a:pt x="1145" y="22878"/>
                  </a:lnTo>
                  <a:lnTo>
                    <a:pt x="855" y="25718"/>
                  </a:lnTo>
                  <a:lnTo>
                    <a:pt x="595" y="28529"/>
                  </a:lnTo>
                  <a:lnTo>
                    <a:pt x="464" y="29905"/>
                  </a:lnTo>
                  <a:lnTo>
                    <a:pt x="363" y="31253"/>
                  </a:lnTo>
                  <a:lnTo>
                    <a:pt x="261" y="32571"/>
                  </a:lnTo>
                  <a:lnTo>
                    <a:pt x="174" y="33846"/>
                  </a:lnTo>
                  <a:lnTo>
                    <a:pt x="102" y="35078"/>
                  </a:lnTo>
                  <a:lnTo>
                    <a:pt x="44" y="36237"/>
                  </a:lnTo>
                  <a:lnTo>
                    <a:pt x="15" y="37338"/>
                  </a:lnTo>
                  <a:lnTo>
                    <a:pt x="1" y="38381"/>
                  </a:lnTo>
                  <a:lnTo>
                    <a:pt x="1" y="39323"/>
                  </a:lnTo>
                  <a:lnTo>
                    <a:pt x="30" y="40192"/>
                  </a:lnTo>
                  <a:lnTo>
                    <a:pt x="73" y="40989"/>
                  </a:lnTo>
                  <a:lnTo>
                    <a:pt x="145" y="41786"/>
                  </a:lnTo>
                  <a:lnTo>
                    <a:pt x="218" y="42554"/>
                  </a:lnTo>
                  <a:lnTo>
                    <a:pt x="319" y="43307"/>
                  </a:lnTo>
                  <a:lnTo>
                    <a:pt x="435" y="44046"/>
                  </a:lnTo>
                  <a:lnTo>
                    <a:pt x="566" y="44756"/>
                  </a:lnTo>
                  <a:lnTo>
                    <a:pt x="696" y="45452"/>
                  </a:lnTo>
                  <a:lnTo>
                    <a:pt x="841" y="46118"/>
                  </a:lnTo>
                  <a:lnTo>
                    <a:pt x="1000" y="46770"/>
                  </a:lnTo>
                  <a:lnTo>
                    <a:pt x="1174" y="47393"/>
                  </a:lnTo>
                  <a:lnTo>
                    <a:pt x="1334" y="48002"/>
                  </a:lnTo>
                  <a:lnTo>
                    <a:pt x="1522" y="48581"/>
                  </a:lnTo>
                  <a:lnTo>
                    <a:pt x="1696" y="49146"/>
                  </a:lnTo>
                  <a:lnTo>
                    <a:pt x="1884" y="49682"/>
                  </a:lnTo>
                  <a:lnTo>
                    <a:pt x="2072" y="50189"/>
                  </a:lnTo>
                  <a:lnTo>
                    <a:pt x="2261" y="50682"/>
                  </a:lnTo>
                  <a:lnTo>
                    <a:pt x="2623" y="51580"/>
                  </a:lnTo>
                  <a:lnTo>
                    <a:pt x="2971" y="52363"/>
                  </a:lnTo>
                  <a:lnTo>
                    <a:pt x="3304" y="53044"/>
                  </a:lnTo>
                  <a:lnTo>
                    <a:pt x="3594" y="53609"/>
                  </a:lnTo>
                  <a:lnTo>
                    <a:pt x="3840" y="54058"/>
                  </a:lnTo>
                  <a:lnTo>
                    <a:pt x="4028" y="54377"/>
                  </a:lnTo>
                  <a:lnTo>
                    <a:pt x="4188" y="54637"/>
                  </a:lnTo>
                  <a:lnTo>
                    <a:pt x="34469" y="54246"/>
                  </a:lnTo>
                  <a:lnTo>
                    <a:pt x="41800" y="30094"/>
                  </a:lnTo>
                  <a:lnTo>
                    <a:pt x="34078" y="11084"/>
                  </a:lnTo>
                  <a:lnTo>
                    <a:pt x="18633"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7" name="Google Shape;1806;p37">
              <a:extLst>
                <a:ext uri="{FF2B5EF4-FFF2-40B4-BE49-F238E27FC236}">
                  <a16:creationId xmlns:a16="http://schemas.microsoft.com/office/drawing/2014/main" id="{23E7D0AE-DD0A-3000-CAEB-CDEFF551A63E}"/>
                </a:ext>
              </a:extLst>
            </p:cNvPr>
            <p:cNvSpPr/>
            <p:nvPr/>
          </p:nvSpPr>
          <p:spPr>
            <a:xfrm>
              <a:off x="2814425" y="4353625"/>
              <a:ext cx="769025" cy="410425"/>
            </a:xfrm>
            <a:custGeom>
              <a:avLst/>
              <a:gdLst/>
              <a:ahLst/>
              <a:cxnLst/>
              <a:rect l="l" t="t" r="r" b="b"/>
              <a:pathLst>
                <a:path w="30761" h="16417" extrusionOk="0">
                  <a:moveTo>
                    <a:pt x="24023" y="1"/>
                  </a:moveTo>
                  <a:lnTo>
                    <a:pt x="23661" y="30"/>
                  </a:lnTo>
                  <a:lnTo>
                    <a:pt x="23328" y="73"/>
                  </a:lnTo>
                  <a:lnTo>
                    <a:pt x="22994" y="116"/>
                  </a:lnTo>
                  <a:lnTo>
                    <a:pt x="22661" y="189"/>
                  </a:lnTo>
                  <a:lnTo>
                    <a:pt x="22357" y="261"/>
                  </a:lnTo>
                  <a:lnTo>
                    <a:pt x="22053" y="348"/>
                  </a:lnTo>
                  <a:lnTo>
                    <a:pt x="21763" y="435"/>
                  </a:lnTo>
                  <a:lnTo>
                    <a:pt x="21241" y="638"/>
                  </a:lnTo>
                  <a:lnTo>
                    <a:pt x="20778" y="826"/>
                  </a:lnTo>
                  <a:lnTo>
                    <a:pt x="20415" y="1000"/>
                  </a:lnTo>
                  <a:lnTo>
                    <a:pt x="20140" y="1145"/>
                  </a:lnTo>
                  <a:lnTo>
                    <a:pt x="19894" y="1290"/>
                  </a:lnTo>
                  <a:lnTo>
                    <a:pt x="19169" y="1391"/>
                  </a:lnTo>
                  <a:lnTo>
                    <a:pt x="18373" y="1522"/>
                  </a:lnTo>
                  <a:lnTo>
                    <a:pt x="17373" y="1710"/>
                  </a:lnTo>
                  <a:lnTo>
                    <a:pt x="16243" y="1928"/>
                  </a:lnTo>
                  <a:lnTo>
                    <a:pt x="15649" y="2058"/>
                  </a:lnTo>
                  <a:lnTo>
                    <a:pt x="15055" y="2203"/>
                  </a:lnTo>
                  <a:lnTo>
                    <a:pt x="14461" y="2362"/>
                  </a:lnTo>
                  <a:lnTo>
                    <a:pt x="13867" y="2522"/>
                  </a:lnTo>
                  <a:lnTo>
                    <a:pt x="13301" y="2695"/>
                  </a:lnTo>
                  <a:lnTo>
                    <a:pt x="12765" y="2869"/>
                  </a:lnTo>
                  <a:lnTo>
                    <a:pt x="12461" y="2652"/>
                  </a:lnTo>
                  <a:lnTo>
                    <a:pt x="12084" y="2420"/>
                  </a:lnTo>
                  <a:lnTo>
                    <a:pt x="11592" y="2116"/>
                  </a:lnTo>
                  <a:lnTo>
                    <a:pt x="10998" y="1783"/>
                  </a:lnTo>
                  <a:lnTo>
                    <a:pt x="10302" y="1435"/>
                  </a:lnTo>
                  <a:lnTo>
                    <a:pt x="9926" y="1247"/>
                  </a:lnTo>
                  <a:lnTo>
                    <a:pt x="9534" y="1073"/>
                  </a:lnTo>
                  <a:lnTo>
                    <a:pt x="9129" y="899"/>
                  </a:lnTo>
                  <a:lnTo>
                    <a:pt x="8709" y="739"/>
                  </a:lnTo>
                  <a:lnTo>
                    <a:pt x="8274" y="595"/>
                  </a:lnTo>
                  <a:lnTo>
                    <a:pt x="7839" y="450"/>
                  </a:lnTo>
                  <a:lnTo>
                    <a:pt x="7390" y="334"/>
                  </a:lnTo>
                  <a:lnTo>
                    <a:pt x="6926" y="218"/>
                  </a:lnTo>
                  <a:lnTo>
                    <a:pt x="6477" y="131"/>
                  </a:lnTo>
                  <a:lnTo>
                    <a:pt x="6014" y="73"/>
                  </a:lnTo>
                  <a:lnTo>
                    <a:pt x="5550" y="44"/>
                  </a:lnTo>
                  <a:lnTo>
                    <a:pt x="5086" y="30"/>
                  </a:lnTo>
                  <a:lnTo>
                    <a:pt x="4623" y="59"/>
                  </a:lnTo>
                  <a:lnTo>
                    <a:pt x="4405" y="73"/>
                  </a:lnTo>
                  <a:lnTo>
                    <a:pt x="4174" y="116"/>
                  </a:lnTo>
                  <a:lnTo>
                    <a:pt x="3956" y="145"/>
                  </a:lnTo>
                  <a:lnTo>
                    <a:pt x="3739" y="203"/>
                  </a:lnTo>
                  <a:lnTo>
                    <a:pt x="3507" y="261"/>
                  </a:lnTo>
                  <a:lnTo>
                    <a:pt x="3304" y="334"/>
                  </a:lnTo>
                  <a:lnTo>
                    <a:pt x="3087" y="406"/>
                  </a:lnTo>
                  <a:lnTo>
                    <a:pt x="2870" y="508"/>
                  </a:lnTo>
                  <a:lnTo>
                    <a:pt x="2667" y="609"/>
                  </a:lnTo>
                  <a:lnTo>
                    <a:pt x="2464" y="711"/>
                  </a:lnTo>
                  <a:lnTo>
                    <a:pt x="2261" y="841"/>
                  </a:lnTo>
                  <a:lnTo>
                    <a:pt x="2058" y="971"/>
                  </a:lnTo>
                  <a:lnTo>
                    <a:pt x="1870" y="1131"/>
                  </a:lnTo>
                  <a:lnTo>
                    <a:pt x="1682" y="1290"/>
                  </a:lnTo>
                  <a:lnTo>
                    <a:pt x="1508" y="1449"/>
                  </a:lnTo>
                  <a:lnTo>
                    <a:pt x="1334" y="1638"/>
                  </a:lnTo>
                  <a:lnTo>
                    <a:pt x="1174" y="1812"/>
                  </a:lnTo>
                  <a:lnTo>
                    <a:pt x="1030" y="2000"/>
                  </a:lnTo>
                  <a:lnTo>
                    <a:pt x="899" y="2188"/>
                  </a:lnTo>
                  <a:lnTo>
                    <a:pt x="769" y="2391"/>
                  </a:lnTo>
                  <a:lnTo>
                    <a:pt x="653" y="2594"/>
                  </a:lnTo>
                  <a:lnTo>
                    <a:pt x="551" y="2797"/>
                  </a:lnTo>
                  <a:lnTo>
                    <a:pt x="450" y="3014"/>
                  </a:lnTo>
                  <a:lnTo>
                    <a:pt x="363" y="3232"/>
                  </a:lnTo>
                  <a:lnTo>
                    <a:pt x="291" y="3449"/>
                  </a:lnTo>
                  <a:lnTo>
                    <a:pt x="233" y="3666"/>
                  </a:lnTo>
                  <a:lnTo>
                    <a:pt x="175" y="3898"/>
                  </a:lnTo>
                  <a:lnTo>
                    <a:pt x="117" y="4130"/>
                  </a:lnTo>
                  <a:lnTo>
                    <a:pt x="73" y="4362"/>
                  </a:lnTo>
                  <a:lnTo>
                    <a:pt x="44" y="4593"/>
                  </a:lnTo>
                  <a:lnTo>
                    <a:pt x="1" y="5072"/>
                  </a:lnTo>
                  <a:lnTo>
                    <a:pt x="1" y="5550"/>
                  </a:lnTo>
                  <a:lnTo>
                    <a:pt x="15" y="6042"/>
                  </a:lnTo>
                  <a:lnTo>
                    <a:pt x="59" y="6535"/>
                  </a:lnTo>
                  <a:lnTo>
                    <a:pt x="146" y="7042"/>
                  </a:lnTo>
                  <a:lnTo>
                    <a:pt x="233" y="7535"/>
                  </a:lnTo>
                  <a:lnTo>
                    <a:pt x="363" y="8027"/>
                  </a:lnTo>
                  <a:lnTo>
                    <a:pt x="493" y="8520"/>
                  </a:lnTo>
                  <a:lnTo>
                    <a:pt x="667" y="9013"/>
                  </a:lnTo>
                  <a:lnTo>
                    <a:pt x="841" y="9491"/>
                  </a:lnTo>
                  <a:lnTo>
                    <a:pt x="1030" y="9954"/>
                  </a:lnTo>
                  <a:lnTo>
                    <a:pt x="1247" y="10418"/>
                  </a:lnTo>
                  <a:lnTo>
                    <a:pt x="1464" y="10853"/>
                  </a:lnTo>
                  <a:lnTo>
                    <a:pt x="1696" y="11287"/>
                  </a:lnTo>
                  <a:lnTo>
                    <a:pt x="1942" y="11707"/>
                  </a:lnTo>
                  <a:lnTo>
                    <a:pt x="2189" y="12099"/>
                  </a:lnTo>
                  <a:lnTo>
                    <a:pt x="2449" y="12475"/>
                  </a:lnTo>
                  <a:lnTo>
                    <a:pt x="2710" y="12823"/>
                  </a:lnTo>
                  <a:lnTo>
                    <a:pt x="2971" y="13156"/>
                  </a:lnTo>
                  <a:lnTo>
                    <a:pt x="3232" y="13446"/>
                  </a:lnTo>
                  <a:lnTo>
                    <a:pt x="3493" y="13721"/>
                  </a:lnTo>
                  <a:lnTo>
                    <a:pt x="3753" y="13968"/>
                  </a:lnTo>
                  <a:lnTo>
                    <a:pt x="4014" y="14171"/>
                  </a:lnTo>
                  <a:lnTo>
                    <a:pt x="4261" y="14359"/>
                  </a:lnTo>
                  <a:lnTo>
                    <a:pt x="4521" y="14518"/>
                  </a:lnTo>
                  <a:lnTo>
                    <a:pt x="4826" y="14678"/>
                  </a:lnTo>
                  <a:lnTo>
                    <a:pt x="5130" y="14822"/>
                  </a:lnTo>
                  <a:lnTo>
                    <a:pt x="5463" y="14967"/>
                  </a:lnTo>
                  <a:lnTo>
                    <a:pt x="5811" y="15098"/>
                  </a:lnTo>
                  <a:lnTo>
                    <a:pt x="6173" y="15228"/>
                  </a:lnTo>
                  <a:lnTo>
                    <a:pt x="6564" y="15344"/>
                  </a:lnTo>
                  <a:lnTo>
                    <a:pt x="6955" y="15460"/>
                  </a:lnTo>
                  <a:lnTo>
                    <a:pt x="7376" y="15576"/>
                  </a:lnTo>
                  <a:lnTo>
                    <a:pt x="7796" y="15663"/>
                  </a:lnTo>
                  <a:lnTo>
                    <a:pt x="8245" y="15764"/>
                  </a:lnTo>
                  <a:lnTo>
                    <a:pt x="8694" y="15851"/>
                  </a:lnTo>
                  <a:lnTo>
                    <a:pt x="9636" y="16011"/>
                  </a:lnTo>
                  <a:lnTo>
                    <a:pt x="10621" y="16141"/>
                  </a:lnTo>
                  <a:lnTo>
                    <a:pt x="11650" y="16242"/>
                  </a:lnTo>
                  <a:lnTo>
                    <a:pt x="12693" y="16315"/>
                  </a:lnTo>
                  <a:lnTo>
                    <a:pt x="13765" y="16373"/>
                  </a:lnTo>
                  <a:lnTo>
                    <a:pt x="14852" y="16402"/>
                  </a:lnTo>
                  <a:lnTo>
                    <a:pt x="15953" y="16416"/>
                  </a:lnTo>
                  <a:lnTo>
                    <a:pt x="17054" y="16402"/>
                  </a:lnTo>
                  <a:lnTo>
                    <a:pt x="18155" y="16373"/>
                  </a:lnTo>
                  <a:lnTo>
                    <a:pt x="19256" y="16300"/>
                  </a:lnTo>
                  <a:lnTo>
                    <a:pt x="20328" y="16228"/>
                  </a:lnTo>
                  <a:lnTo>
                    <a:pt x="21386" y="16126"/>
                  </a:lnTo>
                  <a:lnTo>
                    <a:pt x="22415" y="16011"/>
                  </a:lnTo>
                  <a:lnTo>
                    <a:pt x="23415" y="15866"/>
                  </a:lnTo>
                  <a:lnTo>
                    <a:pt x="24356" y="15706"/>
                  </a:lnTo>
                  <a:lnTo>
                    <a:pt x="25269" y="15518"/>
                  </a:lnTo>
                  <a:lnTo>
                    <a:pt x="26124" y="15315"/>
                  </a:lnTo>
                  <a:lnTo>
                    <a:pt x="26921" y="15098"/>
                  </a:lnTo>
                  <a:lnTo>
                    <a:pt x="27298" y="14982"/>
                  </a:lnTo>
                  <a:lnTo>
                    <a:pt x="27645" y="14866"/>
                  </a:lnTo>
                  <a:lnTo>
                    <a:pt x="27993" y="14750"/>
                  </a:lnTo>
                  <a:lnTo>
                    <a:pt x="28312" y="14620"/>
                  </a:lnTo>
                  <a:lnTo>
                    <a:pt x="28602" y="14489"/>
                  </a:lnTo>
                  <a:lnTo>
                    <a:pt x="28891" y="14344"/>
                  </a:lnTo>
                  <a:lnTo>
                    <a:pt x="29138" y="14214"/>
                  </a:lnTo>
                  <a:lnTo>
                    <a:pt x="29384" y="14069"/>
                  </a:lnTo>
                  <a:lnTo>
                    <a:pt x="29587" y="13910"/>
                  </a:lnTo>
                  <a:lnTo>
                    <a:pt x="29790" y="13765"/>
                  </a:lnTo>
                  <a:lnTo>
                    <a:pt x="29949" y="13605"/>
                  </a:lnTo>
                  <a:lnTo>
                    <a:pt x="30094" y="13446"/>
                  </a:lnTo>
                  <a:lnTo>
                    <a:pt x="30210" y="13287"/>
                  </a:lnTo>
                  <a:lnTo>
                    <a:pt x="30297" y="13113"/>
                  </a:lnTo>
                  <a:lnTo>
                    <a:pt x="30355" y="12939"/>
                  </a:lnTo>
                  <a:lnTo>
                    <a:pt x="30384" y="12765"/>
                  </a:lnTo>
                  <a:lnTo>
                    <a:pt x="30456" y="12475"/>
                  </a:lnTo>
                  <a:lnTo>
                    <a:pt x="30514" y="12142"/>
                  </a:lnTo>
                  <a:lnTo>
                    <a:pt x="30586" y="11678"/>
                  </a:lnTo>
                  <a:lnTo>
                    <a:pt x="30659" y="11128"/>
                  </a:lnTo>
                  <a:lnTo>
                    <a:pt x="30717" y="10476"/>
                  </a:lnTo>
                  <a:lnTo>
                    <a:pt x="30746" y="9766"/>
                  </a:lnTo>
                  <a:lnTo>
                    <a:pt x="30760" y="9375"/>
                  </a:lnTo>
                  <a:lnTo>
                    <a:pt x="30760" y="8984"/>
                  </a:lnTo>
                  <a:lnTo>
                    <a:pt x="30746" y="8578"/>
                  </a:lnTo>
                  <a:lnTo>
                    <a:pt x="30731" y="8158"/>
                  </a:lnTo>
                  <a:lnTo>
                    <a:pt x="30702" y="7723"/>
                  </a:lnTo>
                  <a:lnTo>
                    <a:pt x="30644" y="7288"/>
                  </a:lnTo>
                  <a:lnTo>
                    <a:pt x="30586" y="6839"/>
                  </a:lnTo>
                  <a:lnTo>
                    <a:pt x="30514" y="6405"/>
                  </a:lnTo>
                  <a:lnTo>
                    <a:pt x="30413" y="5955"/>
                  </a:lnTo>
                  <a:lnTo>
                    <a:pt x="30311" y="5506"/>
                  </a:lnTo>
                  <a:lnTo>
                    <a:pt x="30181" y="5057"/>
                  </a:lnTo>
                  <a:lnTo>
                    <a:pt x="30021" y="4608"/>
                  </a:lnTo>
                  <a:lnTo>
                    <a:pt x="29848" y="4173"/>
                  </a:lnTo>
                  <a:lnTo>
                    <a:pt x="29645" y="3724"/>
                  </a:lnTo>
                  <a:lnTo>
                    <a:pt x="29427" y="3304"/>
                  </a:lnTo>
                  <a:lnTo>
                    <a:pt x="29181" y="2884"/>
                  </a:lnTo>
                  <a:lnTo>
                    <a:pt x="28906" y="2478"/>
                  </a:lnTo>
                  <a:lnTo>
                    <a:pt x="28602" y="2072"/>
                  </a:lnTo>
                  <a:lnTo>
                    <a:pt x="28442" y="1884"/>
                  </a:lnTo>
                  <a:lnTo>
                    <a:pt x="28283" y="1710"/>
                  </a:lnTo>
                  <a:lnTo>
                    <a:pt x="28123" y="1536"/>
                  </a:lnTo>
                  <a:lnTo>
                    <a:pt x="27950" y="1391"/>
                  </a:lnTo>
                  <a:lnTo>
                    <a:pt x="27790" y="1232"/>
                  </a:lnTo>
                  <a:lnTo>
                    <a:pt x="27616" y="1102"/>
                  </a:lnTo>
                  <a:lnTo>
                    <a:pt x="27269" y="855"/>
                  </a:lnTo>
                  <a:lnTo>
                    <a:pt x="26906" y="638"/>
                  </a:lnTo>
                  <a:lnTo>
                    <a:pt x="26559" y="464"/>
                  </a:lnTo>
                  <a:lnTo>
                    <a:pt x="26196" y="319"/>
                  </a:lnTo>
                  <a:lnTo>
                    <a:pt x="25820" y="203"/>
                  </a:lnTo>
                  <a:lnTo>
                    <a:pt x="25457" y="116"/>
                  </a:lnTo>
                  <a:lnTo>
                    <a:pt x="25095" y="59"/>
                  </a:lnTo>
                  <a:lnTo>
                    <a:pt x="24733" y="15"/>
                  </a:lnTo>
                  <a:lnTo>
                    <a:pt x="24371" y="1"/>
                  </a:lnTo>
                  <a:close/>
                </a:path>
              </a:pathLst>
            </a:custGeom>
            <a:solidFill>
              <a:srgbClr val="66666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8" name="Google Shape;1807;p37">
              <a:extLst>
                <a:ext uri="{FF2B5EF4-FFF2-40B4-BE49-F238E27FC236}">
                  <a16:creationId xmlns:a16="http://schemas.microsoft.com/office/drawing/2014/main" id="{31560CE7-788A-6CF6-4136-5D3C5CBA651C}"/>
                </a:ext>
              </a:extLst>
            </p:cNvPr>
            <p:cNvSpPr/>
            <p:nvPr/>
          </p:nvSpPr>
          <p:spPr>
            <a:xfrm>
              <a:off x="3178100" y="3767200"/>
              <a:ext cx="422000" cy="670125"/>
            </a:xfrm>
            <a:custGeom>
              <a:avLst/>
              <a:gdLst/>
              <a:ahLst/>
              <a:cxnLst/>
              <a:rect l="l" t="t" r="r" b="b"/>
              <a:pathLst>
                <a:path w="16880" h="26805" extrusionOk="0">
                  <a:moveTo>
                    <a:pt x="0" y="0"/>
                  </a:moveTo>
                  <a:lnTo>
                    <a:pt x="87" y="971"/>
                  </a:lnTo>
                  <a:lnTo>
                    <a:pt x="334" y="3536"/>
                  </a:lnTo>
                  <a:lnTo>
                    <a:pt x="696" y="7216"/>
                  </a:lnTo>
                  <a:lnTo>
                    <a:pt x="913" y="9317"/>
                  </a:lnTo>
                  <a:lnTo>
                    <a:pt x="1145" y="11504"/>
                  </a:lnTo>
                  <a:lnTo>
                    <a:pt x="1391" y="13721"/>
                  </a:lnTo>
                  <a:lnTo>
                    <a:pt x="1652" y="15923"/>
                  </a:lnTo>
                  <a:lnTo>
                    <a:pt x="1913" y="18010"/>
                  </a:lnTo>
                  <a:lnTo>
                    <a:pt x="2174" y="19951"/>
                  </a:lnTo>
                  <a:lnTo>
                    <a:pt x="2435" y="21690"/>
                  </a:lnTo>
                  <a:lnTo>
                    <a:pt x="2565" y="22443"/>
                  </a:lnTo>
                  <a:lnTo>
                    <a:pt x="2695" y="23124"/>
                  </a:lnTo>
                  <a:lnTo>
                    <a:pt x="2826" y="23733"/>
                  </a:lnTo>
                  <a:lnTo>
                    <a:pt x="2942" y="24240"/>
                  </a:lnTo>
                  <a:lnTo>
                    <a:pt x="3058" y="24646"/>
                  </a:lnTo>
                  <a:lnTo>
                    <a:pt x="3116" y="24805"/>
                  </a:lnTo>
                  <a:lnTo>
                    <a:pt x="3174" y="24935"/>
                  </a:lnTo>
                  <a:lnTo>
                    <a:pt x="3231" y="25066"/>
                  </a:lnTo>
                  <a:lnTo>
                    <a:pt x="3304" y="25167"/>
                  </a:lnTo>
                  <a:lnTo>
                    <a:pt x="3391" y="25283"/>
                  </a:lnTo>
                  <a:lnTo>
                    <a:pt x="3478" y="25385"/>
                  </a:lnTo>
                  <a:lnTo>
                    <a:pt x="3579" y="25486"/>
                  </a:lnTo>
                  <a:lnTo>
                    <a:pt x="3695" y="25587"/>
                  </a:lnTo>
                  <a:lnTo>
                    <a:pt x="3941" y="25776"/>
                  </a:lnTo>
                  <a:lnTo>
                    <a:pt x="4217" y="25935"/>
                  </a:lnTo>
                  <a:lnTo>
                    <a:pt x="4535" y="26095"/>
                  </a:lnTo>
                  <a:lnTo>
                    <a:pt x="4869" y="26225"/>
                  </a:lnTo>
                  <a:lnTo>
                    <a:pt x="5231" y="26341"/>
                  </a:lnTo>
                  <a:lnTo>
                    <a:pt x="5622" y="26442"/>
                  </a:lnTo>
                  <a:lnTo>
                    <a:pt x="6028" y="26544"/>
                  </a:lnTo>
                  <a:lnTo>
                    <a:pt x="6448" y="26616"/>
                  </a:lnTo>
                  <a:lnTo>
                    <a:pt x="6883" y="26674"/>
                  </a:lnTo>
                  <a:lnTo>
                    <a:pt x="7317" y="26732"/>
                  </a:lnTo>
                  <a:lnTo>
                    <a:pt x="7781" y="26761"/>
                  </a:lnTo>
                  <a:lnTo>
                    <a:pt x="8230" y="26790"/>
                  </a:lnTo>
                  <a:lnTo>
                    <a:pt x="8694" y="26804"/>
                  </a:lnTo>
                  <a:lnTo>
                    <a:pt x="9143" y="26790"/>
                  </a:lnTo>
                  <a:lnTo>
                    <a:pt x="9606" y="26790"/>
                  </a:lnTo>
                  <a:lnTo>
                    <a:pt x="10056" y="26761"/>
                  </a:lnTo>
                  <a:lnTo>
                    <a:pt x="10490" y="26718"/>
                  </a:lnTo>
                  <a:lnTo>
                    <a:pt x="10925" y="26674"/>
                  </a:lnTo>
                  <a:lnTo>
                    <a:pt x="11331" y="26616"/>
                  </a:lnTo>
                  <a:lnTo>
                    <a:pt x="11736" y="26544"/>
                  </a:lnTo>
                  <a:lnTo>
                    <a:pt x="12113" y="26471"/>
                  </a:lnTo>
                  <a:lnTo>
                    <a:pt x="12461" y="26384"/>
                  </a:lnTo>
                  <a:lnTo>
                    <a:pt x="12794" y="26283"/>
                  </a:lnTo>
                  <a:lnTo>
                    <a:pt x="13084" y="26181"/>
                  </a:lnTo>
                  <a:lnTo>
                    <a:pt x="13359" y="26066"/>
                  </a:lnTo>
                  <a:lnTo>
                    <a:pt x="13591" y="25950"/>
                  </a:lnTo>
                  <a:lnTo>
                    <a:pt x="13794" y="25819"/>
                  </a:lnTo>
                  <a:lnTo>
                    <a:pt x="13939" y="25674"/>
                  </a:lnTo>
                  <a:lnTo>
                    <a:pt x="14011" y="25602"/>
                  </a:lnTo>
                  <a:lnTo>
                    <a:pt x="14055" y="25529"/>
                  </a:lnTo>
                  <a:lnTo>
                    <a:pt x="14112" y="25443"/>
                  </a:lnTo>
                  <a:lnTo>
                    <a:pt x="14156" y="25327"/>
                  </a:lnTo>
                  <a:lnTo>
                    <a:pt x="14257" y="25008"/>
                  </a:lnTo>
                  <a:lnTo>
                    <a:pt x="14373" y="24573"/>
                  </a:lnTo>
                  <a:lnTo>
                    <a:pt x="14475" y="24037"/>
                  </a:lnTo>
                  <a:lnTo>
                    <a:pt x="14591" y="23414"/>
                  </a:lnTo>
                  <a:lnTo>
                    <a:pt x="14721" y="22719"/>
                  </a:lnTo>
                  <a:lnTo>
                    <a:pt x="14967" y="21081"/>
                  </a:lnTo>
                  <a:lnTo>
                    <a:pt x="15228" y="19212"/>
                  </a:lnTo>
                  <a:lnTo>
                    <a:pt x="15474" y="17169"/>
                  </a:lnTo>
                  <a:lnTo>
                    <a:pt x="15721" y="15011"/>
                  </a:lnTo>
                  <a:lnTo>
                    <a:pt x="15967" y="12794"/>
                  </a:lnTo>
                  <a:lnTo>
                    <a:pt x="16184" y="10592"/>
                  </a:lnTo>
                  <a:lnTo>
                    <a:pt x="16387" y="8462"/>
                  </a:lnTo>
                  <a:lnTo>
                    <a:pt x="16561" y="6477"/>
                  </a:lnTo>
                  <a:lnTo>
                    <a:pt x="16706" y="4680"/>
                  </a:lnTo>
                  <a:lnTo>
                    <a:pt x="16807" y="3159"/>
                  </a:lnTo>
                  <a:lnTo>
                    <a:pt x="16865" y="1956"/>
                  </a:lnTo>
                  <a:lnTo>
                    <a:pt x="16880" y="1507"/>
                  </a:lnTo>
                  <a:lnTo>
                    <a:pt x="16880" y="1145"/>
                  </a:lnTo>
                  <a:lnTo>
                    <a:pt x="16865" y="913"/>
                  </a:lnTo>
                  <a:lnTo>
                    <a:pt x="16851" y="841"/>
                  </a:lnTo>
                  <a:lnTo>
                    <a:pt x="16836" y="797"/>
                  </a:lnTo>
                  <a:lnTo>
                    <a:pt x="16807" y="768"/>
                  </a:lnTo>
                  <a:lnTo>
                    <a:pt x="16749" y="739"/>
                  </a:lnTo>
                  <a:lnTo>
                    <a:pt x="16576" y="681"/>
                  </a:lnTo>
                  <a:lnTo>
                    <a:pt x="16329" y="638"/>
                  </a:lnTo>
                  <a:lnTo>
                    <a:pt x="15996" y="580"/>
                  </a:lnTo>
                  <a:lnTo>
                    <a:pt x="15590" y="536"/>
                  </a:lnTo>
                  <a:lnTo>
                    <a:pt x="15127" y="493"/>
                  </a:lnTo>
                  <a:lnTo>
                    <a:pt x="14040" y="421"/>
                  </a:lnTo>
                  <a:lnTo>
                    <a:pt x="12751" y="348"/>
                  </a:lnTo>
                  <a:lnTo>
                    <a:pt x="11331" y="276"/>
                  </a:lnTo>
                  <a:lnTo>
                    <a:pt x="9824" y="218"/>
                  </a:lnTo>
                  <a:lnTo>
                    <a:pt x="8274" y="174"/>
                  </a:lnTo>
                  <a:lnTo>
                    <a:pt x="5231" y="87"/>
                  </a:lnTo>
                  <a:lnTo>
                    <a:pt x="2579" y="44"/>
                  </a:lnTo>
                  <a:lnTo>
                    <a:pt x="0" y="0"/>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9" name="Google Shape;1808;p37">
              <a:extLst>
                <a:ext uri="{FF2B5EF4-FFF2-40B4-BE49-F238E27FC236}">
                  <a16:creationId xmlns:a16="http://schemas.microsoft.com/office/drawing/2014/main" id="{6289CF4E-E1D9-47DC-8735-80A2C0921992}"/>
                </a:ext>
              </a:extLst>
            </p:cNvPr>
            <p:cNvSpPr/>
            <p:nvPr/>
          </p:nvSpPr>
          <p:spPr>
            <a:xfrm>
              <a:off x="3179175" y="3767200"/>
              <a:ext cx="420925" cy="377100"/>
            </a:xfrm>
            <a:custGeom>
              <a:avLst/>
              <a:gdLst/>
              <a:ahLst/>
              <a:cxnLst/>
              <a:rect l="l" t="t" r="r" b="b"/>
              <a:pathLst>
                <a:path w="16837" h="15084" extrusionOk="0">
                  <a:moveTo>
                    <a:pt x="523" y="0"/>
                  </a:moveTo>
                  <a:lnTo>
                    <a:pt x="1" y="464"/>
                  </a:lnTo>
                  <a:lnTo>
                    <a:pt x="276" y="3434"/>
                  </a:lnTo>
                  <a:lnTo>
                    <a:pt x="899" y="4159"/>
                  </a:lnTo>
                  <a:lnTo>
                    <a:pt x="1522" y="4854"/>
                  </a:lnTo>
                  <a:lnTo>
                    <a:pt x="2160" y="5550"/>
                  </a:lnTo>
                  <a:lnTo>
                    <a:pt x="2826" y="6216"/>
                  </a:lnTo>
                  <a:lnTo>
                    <a:pt x="3493" y="6882"/>
                  </a:lnTo>
                  <a:lnTo>
                    <a:pt x="4174" y="7534"/>
                  </a:lnTo>
                  <a:lnTo>
                    <a:pt x="4884" y="8158"/>
                  </a:lnTo>
                  <a:lnTo>
                    <a:pt x="5594" y="8781"/>
                  </a:lnTo>
                  <a:lnTo>
                    <a:pt x="6318" y="9389"/>
                  </a:lnTo>
                  <a:lnTo>
                    <a:pt x="7057" y="9969"/>
                  </a:lnTo>
                  <a:lnTo>
                    <a:pt x="7810" y="10534"/>
                  </a:lnTo>
                  <a:lnTo>
                    <a:pt x="8578" y="11084"/>
                  </a:lnTo>
                  <a:lnTo>
                    <a:pt x="9346" y="11620"/>
                  </a:lnTo>
                  <a:lnTo>
                    <a:pt x="10143" y="12142"/>
                  </a:lnTo>
                  <a:lnTo>
                    <a:pt x="10940" y="12649"/>
                  </a:lnTo>
                  <a:lnTo>
                    <a:pt x="11751" y="13127"/>
                  </a:lnTo>
                  <a:lnTo>
                    <a:pt x="12708" y="13663"/>
                  </a:lnTo>
                  <a:lnTo>
                    <a:pt x="13186" y="13924"/>
                  </a:lnTo>
                  <a:lnTo>
                    <a:pt x="13678" y="14170"/>
                  </a:lnTo>
                  <a:lnTo>
                    <a:pt x="14171" y="14417"/>
                  </a:lnTo>
                  <a:lnTo>
                    <a:pt x="14664" y="14648"/>
                  </a:lnTo>
                  <a:lnTo>
                    <a:pt x="15171" y="14880"/>
                  </a:lnTo>
                  <a:lnTo>
                    <a:pt x="15678" y="15083"/>
                  </a:lnTo>
                  <a:lnTo>
                    <a:pt x="15939" y="12591"/>
                  </a:lnTo>
                  <a:lnTo>
                    <a:pt x="16199" y="10113"/>
                  </a:lnTo>
                  <a:lnTo>
                    <a:pt x="16417" y="7737"/>
                  </a:lnTo>
                  <a:lnTo>
                    <a:pt x="16591" y="5579"/>
                  </a:lnTo>
                  <a:lnTo>
                    <a:pt x="16735" y="3724"/>
                  </a:lnTo>
                  <a:lnTo>
                    <a:pt x="16808" y="2232"/>
                  </a:lnTo>
                  <a:lnTo>
                    <a:pt x="16837" y="1667"/>
                  </a:lnTo>
                  <a:lnTo>
                    <a:pt x="16837" y="1232"/>
                  </a:lnTo>
                  <a:lnTo>
                    <a:pt x="16822" y="928"/>
                  </a:lnTo>
                  <a:lnTo>
                    <a:pt x="16808" y="841"/>
                  </a:lnTo>
                  <a:lnTo>
                    <a:pt x="16793" y="797"/>
                  </a:lnTo>
                  <a:lnTo>
                    <a:pt x="16764" y="768"/>
                  </a:lnTo>
                  <a:lnTo>
                    <a:pt x="16721" y="739"/>
                  </a:lnTo>
                  <a:lnTo>
                    <a:pt x="16576" y="696"/>
                  </a:lnTo>
                  <a:lnTo>
                    <a:pt x="16373" y="652"/>
                  </a:lnTo>
                  <a:lnTo>
                    <a:pt x="16112" y="609"/>
                  </a:lnTo>
                  <a:lnTo>
                    <a:pt x="15402" y="522"/>
                  </a:lnTo>
                  <a:lnTo>
                    <a:pt x="14504" y="450"/>
                  </a:lnTo>
                  <a:lnTo>
                    <a:pt x="13432" y="377"/>
                  </a:lnTo>
                  <a:lnTo>
                    <a:pt x="12244" y="319"/>
                  </a:lnTo>
                  <a:lnTo>
                    <a:pt x="10954" y="261"/>
                  </a:lnTo>
                  <a:lnTo>
                    <a:pt x="9592" y="218"/>
                  </a:lnTo>
                  <a:lnTo>
                    <a:pt x="6825" y="131"/>
                  </a:lnTo>
                  <a:lnTo>
                    <a:pt x="4217" y="73"/>
                  </a:lnTo>
                  <a:lnTo>
                    <a:pt x="523" y="0"/>
                  </a:lnTo>
                  <a:close/>
                </a:path>
              </a:pathLst>
            </a:custGeom>
            <a:solidFill>
              <a:srgbClr val="FCAE6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0" name="Google Shape;1809;p37">
              <a:extLst>
                <a:ext uri="{FF2B5EF4-FFF2-40B4-BE49-F238E27FC236}">
                  <a16:creationId xmlns:a16="http://schemas.microsoft.com/office/drawing/2014/main" id="{64E0A880-B295-050B-DC61-A66B23DF7FDE}"/>
                </a:ext>
              </a:extLst>
            </p:cNvPr>
            <p:cNvSpPr/>
            <p:nvPr/>
          </p:nvSpPr>
          <p:spPr>
            <a:xfrm>
              <a:off x="3044450" y="3101450"/>
              <a:ext cx="1138475" cy="774075"/>
            </a:xfrm>
            <a:custGeom>
              <a:avLst/>
              <a:gdLst/>
              <a:ahLst/>
              <a:cxnLst/>
              <a:rect l="l" t="t" r="r" b="b"/>
              <a:pathLst>
                <a:path w="45539" h="30963" extrusionOk="0">
                  <a:moveTo>
                    <a:pt x="21545" y="0"/>
                  </a:moveTo>
                  <a:lnTo>
                    <a:pt x="20878" y="15"/>
                  </a:lnTo>
                  <a:lnTo>
                    <a:pt x="20212" y="15"/>
                  </a:lnTo>
                  <a:lnTo>
                    <a:pt x="19545" y="44"/>
                  </a:lnTo>
                  <a:lnTo>
                    <a:pt x="18893" y="73"/>
                  </a:lnTo>
                  <a:lnTo>
                    <a:pt x="18241" y="116"/>
                  </a:lnTo>
                  <a:lnTo>
                    <a:pt x="17589" y="174"/>
                  </a:lnTo>
                  <a:lnTo>
                    <a:pt x="16952" y="246"/>
                  </a:lnTo>
                  <a:lnTo>
                    <a:pt x="16314" y="319"/>
                  </a:lnTo>
                  <a:lnTo>
                    <a:pt x="15691" y="406"/>
                  </a:lnTo>
                  <a:lnTo>
                    <a:pt x="15068" y="507"/>
                  </a:lnTo>
                  <a:lnTo>
                    <a:pt x="14460" y="623"/>
                  </a:lnTo>
                  <a:lnTo>
                    <a:pt x="13866" y="754"/>
                  </a:lnTo>
                  <a:lnTo>
                    <a:pt x="13272" y="898"/>
                  </a:lnTo>
                  <a:lnTo>
                    <a:pt x="12692" y="1058"/>
                  </a:lnTo>
                  <a:lnTo>
                    <a:pt x="12127" y="1246"/>
                  </a:lnTo>
                  <a:lnTo>
                    <a:pt x="11591" y="1449"/>
                  </a:lnTo>
                  <a:lnTo>
                    <a:pt x="11055" y="1681"/>
                  </a:lnTo>
                  <a:lnTo>
                    <a:pt x="10533" y="1942"/>
                  </a:lnTo>
                  <a:lnTo>
                    <a:pt x="10041" y="2217"/>
                  </a:lnTo>
                  <a:lnTo>
                    <a:pt x="9548" y="2521"/>
                  </a:lnTo>
                  <a:lnTo>
                    <a:pt x="9085" y="2840"/>
                  </a:lnTo>
                  <a:lnTo>
                    <a:pt x="8621" y="3173"/>
                  </a:lnTo>
                  <a:lnTo>
                    <a:pt x="8172" y="3535"/>
                  </a:lnTo>
                  <a:lnTo>
                    <a:pt x="7752" y="3912"/>
                  </a:lnTo>
                  <a:lnTo>
                    <a:pt x="7331" y="4303"/>
                  </a:lnTo>
                  <a:lnTo>
                    <a:pt x="6926" y="4709"/>
                  </a:lnTo>
                  <a:lnTo>
                    <a:pt x="6535" y="5129"/>
                  </a:lnTo>
                  <a:lnTo>
                    <a:pt x="6172" y="5564"/>
                  </a:lnTo>
                  <a:lnTo>
                    <a:pt x="5796" y="6013"/>
                  </a:lnTo>
                  <a:lnTo>
                    <a:pt x="5448" y="6477"/>
                  </a:lnTo>
                  <a:lnTo>
                    <a:pt x="5115" y="6955"/>
                  </a:lnTo>
                  <a:lnTo>
                    <a:pt x="4796" y="7433"/>
                  </a:lnTo>
                  <a:lnTo>
                    <a:pt x="4477" y="7925"/>
                  </a:lnTo>
                  <a:lnTo>
                    <a:pt x="4173" y="8433"/>
                  </a:lnTo>
                  <a:lnTo>
                    <a:pt x="3898" y="8954"/>
                  </a:lnTo>
                  <a:lnTo>
                    <a:pt x="3622" y="9476"/>
                  </a:lnTo>
                  <a:lnTo>
                    <a:pt x="3347" y="9997"/>
                  </a:lnTo>
                  <a:lnTo>
                    <a:pt x="3101" y="10533"/>
                  </a:lnTo>
                  <a:lnTo>
                    <a:pt x="2854" y="11070"/>
                  </a:lnTo>
                  <a:lnTo>
                    <a:pt x="2623" y="11620"/>
                  </a:lnTo>
                  <a:lnTo>
                    <a:pt x="2405" y="12171"/>
                  </a:lnTo>
                  <a:lnTo>
                    <a:pt x="2202" y="12721"/>
                  </a:lnTo>
                  <a:lnTo>
                    <a:pt x="2000" y="13272"/>
                  </a:lnTo>
                  <a:lnTo>
                    <a:pt x="1811" y="13822"/>
                  </a:lnTo>
                  <a:lnTo>
                    <a:pt x="1637" y="14373"/>
                  </a:lnTo>
                  <a:lnTo>
                    <a:pt x="1478" y="14938"/>
                  </a:lnTo>
                  <a:lnTo>
                    <a:pt x="1319" y="15489"/>
                  </a:lnTo>
                  <a:lnTo>
                    <a:pt x="1174" y="16039"/>
                  </a:lnTo>
                  <a:lnTo>
                    <a:pt x="1029" y="16590"/>
                  </a:lnTo>
                  <a:lnTo>
                    <a:pt x="783" y="17662"/>
                  </a:lnTo>
                  <a:lnTo>
                    <a:pt x="580" y="18734"/>
                  </a:lnTo>
                  <a:lnTo>
                    <a:pt x="406" y="19763"/>
                  </a:lnTo>
                  <a:lnTo>
                    <a:pt x="261" y="20762"/>
                  </a:lnTo>
                  <a:lnTo>
                    <a:pt x="145" y="21719"/>
                  </a:lnTo>
                  <a:lnTo>
                    <a:pt x="73" y="22631"/>
                  </a:lnTo>
                  <a:lnTo>
                    <a:pt x="29" y="23486"/>
                  </a:lnTo>
                  <a:lnTo>
                    <a:pt x="0" y="24283"/>
                  </a:lnTo>
                  <a:lnTo>
                    <a:pt x="15" y="25022"/>
                  </a:lnTo>
                  <a:lnTo>
                    <a:pt x="44" y="25674"/>
                  </a:lnTo>
                  <a:lnTo>
                    <a:pt x="102" y="26239"/>
                  </a:lnTo>
                  <a:lnTo>
                    <a:pt x="145" y="26500"/>
                  </a:lnTo>
                  <a:lnTo>
                    <a:pt x="174" y="26732"/>
                  </a:lnTo>
                  <a:lnTo>
                    <a:pt x="232" y="26949"/>
                  </a:lnTo>
                  <a:lnTo>
                    <a:pt x="275" y="27123"/>
                  </a:lnTo>
                  <a:lnTo>
                    <a:pt x="333" y="27282"/>
                  </a:lnTo>
                  <a:lnTo>
                    <a:pt x="406" y="27427"/>
                  </a:lnTo>
                  <a:lnTo>
                    <a:pt x="478" y="27543"/>
                  </a:lnTo>
                  <a:lnTo>
                    <a:pt x="594" y="27659"/>
                  </a:lnTo>
                  <a:lnTo>
                    <a:pt x="725" y="27775"/>
                  </a:lnTo>
                  <a:lnTo>
                    <a:pt x="884" y="27891"/>
                  </a:lnTo>
                  <a:lnTo>
                    <a:pt x="1072" y="28021"/>
                  </a:lnTo>
                  <a:lnTo>
                    <a:pt x="1290" y="28137"/>
                  </a:lnTo>
                  <a:lnTo>
                    <a:pt x="1536" y="28239"/>
                  </a:lnTo>
                  <a:lnTo>
                    <a:pt x="1797" y="28355"/>
                  </a:lnTo>
                  <a:lnTo>
                    <a:pt x="2072" y="28470"/>
                  </a:lnTo>
                  <a:lnTo>
                    <a:pt x="2376" y="28586"/>
                  </a:lnTo>
                  <a:lnTo>
                    <a:pt x="3043" y="28804"/>
                  </a:lnTo>
                  <a:lnTo>
                    <a:pt x="3796" y="29007"/>
                  </a:lnTo>
                  <a:lnTo>
                    <a:pt x="4593" y="29224"/>
                  </a:lnTo>
                  <a:lnTo>
                    <a:pt x="5462" y="29412"/>
                  </a:lnTo>
                  <a:lnTo>
                    <a:pt x="6390" y="29601"/>
                  </a:lnTo>
                  <a:lnTo>
                    <a:pt x="7360" y="29774"/>
                  </a:lnTo>
                  <a:lnTo>
                    <a:pt x="8360" y="29948"/>
                  </a:lnTo>
                  <a:lnTo>
                    <a:pt x="9389" y="30108"/>
                  </a:lnTo>
                  <a:lnTo>
                    <a:pt x="10447" y="30253"/>
                  </a:lnTo>
                  <a:lnTo>
                    <a:pt x="11519" y="30397"/>
                  </a:lnTo>
                  <a:lnTo>
                    <a:pt x="12605" y="30513"/>
                  </a:lnTo>
                  <a:lnTo>
                    <a:pt x="13677" y="30629"/>
                  </a:lnTo>
                  <a:lnTo>
                    <a:pt x="14750" y="30716"/>
                  </a:lnTo>
                  <a:lnTo>
                    <a:pt x="15807" y="30803"/>
                  </a:lnTo>
                  <a:lnTo>
                    <a:pt x="16851" y="30861"/>
                  </a:lnTo>
                  <a:lnTo>
                    <a:pt x="17865" y="30919"/>
                  </a:lnTo>
                  <a:lnTo>
                    <a:pt x="18835" y="30948"/>
                  </a:lnTo>
                  <a:lnTo>
                    <a:pt x="19763" y="30962"/>
                  </a:lnTo>
                  <a:lnTo>
                    <a:pt x="20647" y="30962"/>
                  </a:lnTo>
                  <a:lnTo>
                    <a:pt x="21458" y="30934"/>
                  </a:lnTo>
                  <a:lnTo>
                    <a:pt x="22211" y="30890"/>
                  </a:lnTo>
                  <a:lnTo>
                    <a:pt x="22892" y="30832"/>
                  </a:lnTo>
                  <a:lnTo>
                    <a:pt x="23501" y="30745"/>
                  </a:lnTo>
                  <a:lnTo>
                    <a:pt x="23762" y="30702"/>
                  </a:lnTo>
                  <a:lnTo>
                    <a:pt x="24008" y="30644"/>
                  </a:lnTo>
                  <a:lnTo>
                    <a:pt x="24225" y="30586"/>
                  </a:lnTo>
                  <a:lnTo>
                    <a:pt x="24428" y="30513"/>
                  </a:lnTo>
                  <a:lnTo>
                    <a:pt x="24602" y="30441"/>
                  </a:lnTo>
                  <a:lnTo>
                    <a:pt x="24747" y="30368"/>
                  </a:lnTo>
                  <a:lnTo>
                    <a:pt x="24863" y="30282"/>
                  </a:lnTo>
                  <a:lnTo>
                    <a:pt x="24950" y="30195"/>
                  </a:lnTo>
                  <a:lnTo>
                    <a:pt x="25254" y="29789"/>
                  </a:lnTo>
                  <a:lnTo>
                    <a:pt x="25587" y="29354"/>
                  </a:lnTo>
                  <a:lnTo>
                    <a:pt x="25949" y="28876"/>
                  </a:lnTo>
                  <a:lnTo>
                    <a:pt x="26355" y="28383"/>
                  </a:lnTo>
                  <a:lnTo>
                    <a:pt x="26775" y="27876"/>
                  </a:lnTo>
                  <a:lnTo>
                    <a:pt x="27239" y="27355"/>
                  </a:lnTo>
                  <a:lnTo>
                    <a:pt x="27485" y="27108"/>
                  </a:lnTo>
                  <a:lnTo>
                    <a:pt x="27746" y="26862"/>
                  </a:lnTo>
                  <a:lnTo>
                    <a:pt x="28007" y="26616"/>
                  </a:lnTo>
                  <a:lnTo>
                    <a:pt x="28297" y="26384"/>
                  </a:lnTo>
                  <a:lnTo>
                    <a:pt x="28572" y="26152"/>
                  </a:lnTo>
                  <a:lnTo>
                    <a:pt x="28876" y="25935"/>
                  </a:lnTo>
                  <a:lnTo>
                    <a:pt x="29195" y="25732"/>
                  </a:lnTo>
                  <a:lnTo>
                    <a:pt x="29514" y="25529"/>
                  </a:lnTo>
                  <a:lnTo>
                    <a:pt x="29847" y="25355"/>
                  </a:lnTo>
                  <a:lnTo>
                    <a:pt x="30195" y="25181"/>
                  </a:lnTo>
                  <a:lnTo>
                    <a:pt x="30557" y="25037"/>
                  </a:lnTo>
                  <a:lnTo>
                    <a:pt x="30934" y="24906"/>
                  </a:lnTo>
                  <a:lnTo>
                    <a:pt x="31325" y="24790"/>
                  </a:lnTo>
                  <a:lnTo>
                    <a:pt x="31730" y="24703"/>
                  </a:lnTo>
                  <a:lnTo>
                    <a:pt x="32136" y="24631"/>
                  </a:lnTo>
                  <a:lnTo>
                    <a:pt x="32571" y="24573"/>
                  </a:lnTo>
                  <a:lnTo>
                    <a:pt x="33020" y="24558"/>
                  </a:lnTo>
                  <a:lnTo>
                    <a:pt x="33484" y="24558"/>
                  </a:lnTo>
                  <a:lnTo>
                    <a:pt x="33962" y="24587"/>
                  </a:lnTo>
                  <a:lnTo>
                    <a:pt x="34454" y="24645"/>
                  </a:lnTo>
                  <a:lnTo>
                    <a:pt x="34701" y="24674"/>
                  </a:lnTo>
                  <a:lnTo>
                    <a:pt x="34947" y="24660"/>
                  </a:lnTo>
                  <a:lnTo>
                    <a:pt x="35208" y="24616"/>
                  </a:lnTo>
                  <a:lnTo>
                    <a:pt x="35454" y="24544"/>
                  </a:lnTo>
                  <a:lnTo>
                    <a:pt x="35715" y="24443"/>
                  </a:lnTo>
                  <a:lnTo>
                    <a:pt x="35961" y="24327"/>
                  </a:lnTo>
                  <a:lnTo>
                    <a:pt x="36207" y="24167"/>
                  </a:lnTo>
                  <a:lnTo>
                    <a:pt x="36468" y="23993"/>
                  </a:lnTo>
                  <a:lnTo>
                    <a:pt x="36714" y="23791"/>
                  </a:lnTo>
                  <a:lnTo>
                    <a:pt x="36961" y="23559"/>
                  </a:lnTo>
                  <a:lnTo>
                    <a:pt x="37207" y="23312"/>
                  </a:lnTo>
                  <a:lnTo>
                    <a:pt x="37453" y="23037"/>
                  </a:lnTo>
                  <a:lnTo>
                    <a:pt x="37700" y="22747"/>
                  </a:lnTo>
                  <a:lnTo>
                    <a:pt x="37946" y="22443"/>
                  </a:lnTo>
                  <a:lnTo>
                    <a:pt x="38192" y="22110"/>
                  </a:lnTo>
                  <a:lnTo>
                    <a:pt x="38439" y="21762"/>
                  </a:lnTo>
                  <a:lnTo>
                    <a:pt x="38685" y="21400"/>
                  </a:lnTo>
                  <a:lnTo>
                    <a:pt x="38917" y="21023"/>
                  </a:lnTo>
                  <a:lnTo>
                    <a:pt x="39163" y="20632"/>
                  </a:lnTo>
                  <a:lnTo>
                    <a:pt x="39395" y="20226"/>
                  </a:lnTo>
                  <a:lnTo>
                    <a:pt x="39859" y="19372"/>
                  </a:lnTo>
                  <a:lnTo>
                    <a:pt x="40308" y="18488"/>
                  </a:lnTo>
                  <a:lnTo>
                    <a:pt x="40757" y="17560"/>
                  </a:lnTo>
                  <a:lnTo>
                    <a:pt x="41177" y="16604"/>
                  </a:lnTo>
                  <a:lnTo>
                    <a:pt x="41597" y="15633"/>
                  </a:lnTo>
                  <a:lnTo>
                    <a:pt x="42003" y="14648"/>
                  </a:lnTo>
                  <a:lnTo>
                    <a:pt x="42380" y="13663"/>
                  </a:lnTo>
                  <a:lnTo>
                    <a:pt x="42756" y="12692"/>
                  </a:lnTo>
                  <a:lnTo>
                    <a:pt x="43104" y="11721"/>
                  </a:lnTo>
                  <a:lnTo>
                    <a:pt x="43437" y="10780"/>
                  </a:lnTo>
                  <a:lnTo>
                    <a:pt x="44046" y="8998"/>
                  </a:lnTo>
                  <a:lnTo>
                    <a:pt x="44553" y="7389"/>
                  </a:lnTo>
                  <a:lnTo>
                    <a:pt x="44973" y="6027"/>
                  </a:lnTo>
                  <a:lnTo>
                    <a:pt x="45277" y="4984"/>
                  </a:lnTo>
                  <a:lnTo>
                    <a:pt x="45538" y="4057"/>
                  </a:lnTo>
                  <a:lnTo>
                    <a:pt x="44669" y="3796"/>
                  </a:lnTo>
                  <a:lnTo>
                    <a:pt x="43626" y="3492"/>
                  </a:lnTo>
                  <a:lnTo>
                    <a:pt x="42249" y="3115"/>
                  </a:lnTo>
                  <a:lnTo>
                    <a:pt x="40568" y="2695"/>
                  </a:lnTo>
                  <a:lnTo>
                    <a:pt x="39627" y="2463"/>
                  </a:lnTo>
                  <a:lnTo>
                    <a:pt x="38613" y="2217"/>
                  </a:lnTo>
                  <a:lnTo>
                    <a:pt x="37555" y="1985"/>
                  </a:lnTo>
                  <a:lnTo>
                    <a:pt x="36439" y="1753"/>
                  </a:lnTo>
                  <a:lnTo>
                    <a:pt x="35280" y="1521"/>
                  </a:lnTo>
                  <a:lnTo>
                    <a:pt x="34078" y="1290"/>
                  </a:lnTo>
                  <a:lnTo>
                    <a:pt x="32846" y="1072"/>
                  </a:lnTo>
                  <a:lnTo>
                    <a:pt x="31571" y="869"/>
                  </a:lnTo>
                  <a:lnTo>
                    <a:pt x="30282" y="681"/>
                  </a:lnTo>
                  <a:lnTo>
                    <a:pt x="28963" y="507"/>
                  </a:lnTo>
                  <a:lnTo>
                    <a:pt x="27630" y="348"/>
                  </a:lnTo>
                  <a:lnTo>
                    <a:pt x="26283" y="217"/>
                  </a:lnTo>
                  <a:lnTo>
                    <a:pt x="24921" y="131"/>
                  </a:lnTo>
                  <a:lnTo>
                    <a:pt x="23573" y="58"/>
                  </a:lnTo>
                  <a:lnTo>
                    <a:pt x="22226" y="15"/>
                  </a:lnTo>
                  <a:lnTo>
                    <a:pt x="21545" y="0"/>
                  </a:lnTo>
                  <a:close/>
                </a:path>
              </a:pathLst>
            </a:custGeom>
            <a:solidFill>
              <a:srgbClr val="434343"/>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1" name="Google Shape;1810;p37">
              <a:extLst>
                <a:ext uri="{FF2B5EF4-FFF2-40B4-BE49-F238E27FC236}">
                  <a16:creationId xmlns:a16="http://schemas.microsoft.com/office/drawing/2014/main" id="{907E10D2-1B2C-20BA-9A05-DBCCCCDFDC3F}"/>
                </a:ext>
              </a:extLst>
            </p:cNvPr>
            <p:cNvSpPr/>
            <p:nvPr/>
          </p:nvSpPr>
          <p:spPr>
            <a:xfrm>
              <a:off x="3430575" y="2198425"/>
              <a:ext cx="386150" cy="846175"/>
            </a:xfrm>
            <a:custGeom>
              <a:avLst/>
              <a:gdLst/>
              <a:ahLst/>
              <a:cxnLst/>
              <a:rect l="l" t="t" r="r" b="b"/>
              <a:pathLst>
                <a:path w="15446" h="33847" extrusionOk="0">
                  <a:moveTo>
                    <a:pt x="6737" y="1"/>
                  </a:moveTo>
                  <a:lnTo>
                    <a:pt x="2173" y="189"/>
                  </a:lnTo>
                  <a:lnTo>
                    <a:pt x="2159" y="305"/>
                  </a:lnTo>
                  <a:lnTo>
                    <a:pt x="2159" y="537"/>
                  </a:lnTo>
                  <a:lnTo>
                    <a:pt x="2159" y="1305"/>
                  </a:lnTo>
                  <a:lnTo>
                    <a:pt x="2202" y="3898"/>
                  </a:lnTo>
                  <a:lnTo>
                    <a:pt x="2231" y="5637"/>
                  </a:lnTo>
                  <a:lnTo>
                    <a:pt x="2246" y="7578"/>
                  </a:lnTo>
                  <a:lnTo>
                    <a:pt x="2231" y="9679"/>
                  </a:lnTo>
                  <a:lnTo>
                    <a:pt x="2202" y="11896"/>
                  </a:lnTo>
                  <a:lnTo>
                    <a:pt x="2173" y="13026"/>
                  </a:lnTo>
                  <a:lnTo>
                    <a:pt x="2144" y="14171"/>
                  </a:lnTo>
                  <a:lnTo>
                    <a:pt x="2086" y="15315"/>
                  </a:lnTo>
                  <a:lnTo>
                    <a:pt x="2029" y="16460"/>
                  </a:lnTo>
                  <a:lnTo>
                    <a:pt x="1956" y="17576"/>
                  </a:lnTo>
                  <a:lnTo>
                    <a:pt x="1869" y="18691"/>
                  </a:lnTo>
                  <a:lnTo>
                    <a:pt x="1768" y="19763"/>
                  </a:lnTo>
                  <a:lnTo>
                    <a:pt x="1652" y="20821"/>
                  </a:lnTo>
                  <a:lnTo>
                    <a:pt x="1521" y="21835"/>
                  </a:lnTo>
                  <a:lnTo>
                    <a:pt x="1362" y="22806"/>
                  </a:lnTo>
                  <a:lnTo>
                    <a:pt x="1188" y="23719"/>
                  </a:lnTo>
                  <a:lnTo>
                    <a:pt x="1000" y="24588"/>
                  </a:lnTo>
                  <a:lnTo>
                    <a:pt x="898" y="24994"/>
                  </a:lnTo>
                  <a:lnTo>
                    <a:pt x="782" y="25371"/>
                  </a:lnTo>
                  <a:lnTo>
                    <a:pt x="667" y="25747"/>
                  </a:lnTo>
                  <a:lnTo>
                    <a:pt x="551" y="26109"/>
                  </a:lnTo>
                  <a:lnTo>
                    <a:pt x="420" y="26443"/>
                  </a:lnTo>
                  <a:lnTo>
                    <a:pt x="290" y="26747"/>
                  </a:lnTo>
                  <a:lnTo>
                    <a:pt x="145" y="27037"/>
                  </a:lnTo>
                  <a:lnTo>
                    <a:pt x="0" y="27312"/>
                  </a:lnTo>
                  <a:lnTo>
                    <a:pt x="217" y="27529"/>
                  </a:lnTo>
                  <a:lnTo>
                    <a:pt x="826" y="28109"/>
                  </a:lnTo>
                  <a:lnTo>
                    <a:pt x="1739" y="28964"/>
                  </a:lnTo>
                  <a:lnTo>
                    <a:pt x="2275" y="29456"/>
                  </a:lnTo>
                  <a:lnTo>
                    <a:pt x="2869" y="29992"/>
                  </a:lnTo>
                  <a:lnTo>
                    <a:pt x="3506" y="30529"/>
                  </a:lnTo>
                  <a:lnTo>
                    <a:pt x="4158" y="31079"/>
                  </a:lnTo>
                  <a:lnTo>
                    <a:pt x="4839" y="31630"/>
                  </a:lnTo>
                  <a:lnTo>
                    <a:pt x="5520" y="32151"/>
                  </a:lnTo>
                  <a:lnTo>
                    <a:pt x="6187" y="32658"/>
                  </a:lnTo>
                  <a:lnTo>
                    <a:pt x="6853" y="33107"/>
                  </a:lnTo>
                  <a:lnTo>
                    <a:pt x="7186" y="33325"/>
                  </a:lnTo>
                  <a:lnTo>
                    <a:pt x="7505" y="33513"/>
                  </a:lnTo>
                  <a:lnTo>
                    <a:pt x="7810" y="33687"/>
                  </a:lnTo>
                  <a:lnTo>
                    <a:pt x="8114" y="33846"/>
                  </a:lnTo>
                  <a:lnTo>
                    <a:pt x="8317" y="33644"/>
                  </a:lnTo>
                  <a:lnTo>
                    <a:pt x="8867" y="33050"/>
                  </a:lnTo>
                  <a:lnTo>
                    <a:pt x="9258" y="32629"/>
                  </a:lnTo>
                  <a:lnTo>
                    <a:pt x="9708" y="32122"/>
                  </a:lnTo>
                  <a:lnTo>
                    <a:pt x="10200" y="31543"/>
                  </a:lnTo>
                  <a:lnTo>
                    <a:pt x="10736" y="30905"/>
                  </a:lnTo>
                  <a:lnTo>
                    <a:pt x="11316" y="30195"/>
                  </a:lnTo>
                  <a:lnTo>
                    <a:pt x="11910" y="29427"/>
                  </a:lnTo>
                  <a:lnTo>
                    <a:pt x="12518" y="28616"/>
                  </a:lnTo>
                  <a:lnTo>
                    <a:pt x="13127" y="27747"/>
                  </a:lnTo>
                  <a:lnTo>
                    <a:pt x="13735" y="26848"/>
                  </a:lnTo>
                  <a:lnTo>
                    <a:pt x="14329" y="25907"/>
                  </a:lnTo>
                  <a:lnTo>
                    <a:pt x="14619" y="25428"/>
                  </a:lnTo>
                  <a:lnTo>
                    <a:pt x="14909" y="24936"/>
                  </a:lnTo>
                  <a:lnTo>
                    <a:pt x="15184" y="24443"/>
                  </a:lnTo>
                  <a:lnTo>
                    <a:pt x="15445" y="23951"/>
                  </a:lnTo>
                  <a:lnTo>
                    <a:pt x="15112" y="23313"/>
                  </a:lnTo>
                  <a:lnTo>
                    <a:pt x="14735" y="22560"/>
                  </a:lnTo>
                  <a:lnTo>
                    <a:pt x="14242" y="21546"/>
                  </a:lnTo>
                  <a:lnTo>
                    <a:pt x="13663" y="20314"/>
                  </a:lnTo>
                  <a:lnTo>
                    <a:pt x="12996" y="18880"/>
                  </a:lnTo>
                  <a:lnTo>
                    <a:pt x="12287" y="17271"/>
                  </a:lnTo>
                  <a:lnTo>
                    <a:pt x="11533" y="15533"/>
                  </a:lnTo>
                  <a:lnTo>
                    <a:pt x="11156" y="14620"/>
                  </a:lnTo>
                  <a:lnTo>
                    <a:pt x="10765" y="13678"/>
                  </a:lnTo>
                  <a:lnTo>
                    <a:pt x="10388" y="12722"/>
                  </a:lnTo>
                  <a:lnTo>
                    <a:pt x="10012" y="11751"/>
                  </a:lnTo>
                  <a:lnTo>
                    <a:pt x="9635" y="10766"/>
                  </a:lnTo>
                  <a:lnTo>
                    <a:pt x="9273" y="9766"/>
                  </a:lnTo>
                  <a:lnTo>
                    <a:pt x="8925" y="8752"/>
                  </a:lnTo>
                  <a:lnTo>
                    <a:pt x="8592" y="7752"/>
                  </a:lnTo>
                  <a:lnTo>
                    <a:pt x="8273" y="6738"/>
                  </a:lnTo>
                  <a:lnTo>
                    <a:pt x="7983" y="5738"/>
                  </a:lnTo>
                  <a:lnTo>
                    <a:pt x="7694" y="4739"/>
                  </a:lnTo>
                  <a:lnTo>
                    <a:pt x="7447" y="3753"/>
                  </a:lnTo>
                  <a:lnTo>
                    <a:pt x="7215" y="2783"/>
                  </a:lnTo>
                  <a:lnTo>
                    <a:pt x="7027" y="1826"/>
                  </a:lnTo>
                  <a:lnTo>
                    <a:pt x="6868" y="899"/>
                  </a:lnTo>
                  <a:lnTo>
                    <a:pt x="6737" y="1"/>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2" name="Google Shape;1811;p37">
              <a:extLst>
                <a:ext uri="{FF2B5EF4-FFF2-40B4-BE49-F238E27FC236}">
                  <a16:creationId xmlns:a16="http://schemas.microsoft.com/office/drawing/2014/main" id="{38CE4619-A2FA-9D39-92B9-B7A79F391EC4}"/>
                </a:ext>
              </a:extLst>
            </p:cNvPr>
            <p:cNvSpPr/>
            <p:nvPr/>
          </p:nvSpPr>
          <p:spPr>
            <a:xfrm>
              <a:off x="3425500" y="1975675"/>
              <a:ext cx="272400" cy="316950"/>
            </a:xfrm>
            <a:custGeom>
              <a:avLst/>
              <a:gdLst/>
              <a:ahLst/>
              <a:cxnLst/>
              <a:rect l="l" t="t" r="r" b="b"/>
              <a:pathLst>
                <a:path w="10896" h="12678" extrusionOk="0">
                  <a:moveTo>
                    <a:pt x="3173" y="0"/>
                  </a:moveTo>
                  <a:lnTo>
                    <a:pt x="0" y="9302"/>
                  </a:lnTo>
                  <a:lnTo>
                    <a:pt x="102" y="9490"/>
                  </a:lnTo>
                  <a:lnTo>
                    <a:pt x="218" y="9693"/>
                  </a:lnTo>
                  <a:lnTo>
                    <a:pt x="377" y="9968"/>
                  </a:lnTo>
                  <a:lnTo>
                    <a:pt x="594" y="10273"/>
                  </a:lnTo>
                  <a:lnTo>
                    <a:pt x="841" y="10620"/>
                  </a:lnTo>
                  <a:lnTo>
                    <a:pt x="1145" y="10968"/>
                  </a:lnTo>
                  <a:lnTo>
                    <a:pt x="1319" y="11157"/>
                  </a:lnTo>
                  <a:lnTo>
                    <a:pt x="1493" y="11330"/>
                  </a:lnTo>
                  <a:lnTo>
                    <a:pt x="1681" y="11504"/>
                  </a:lnTo>
                  <a:lnTo>
                    <a:pt x="1884" y="11678"/>
                  </a:lnTo>
                  <a:lnTo>
                    <a:pt x="2101" y="11838"/>
                  </a:lnTo>
                  <a:lnTo>
                    <a:pt x="2333" y="11982"/>
                  </a:lnTo>
                  <a:lnTo>
                    <a:pt x="2565" y="12127"/>
                  </a:lnTo>
                  <a:lnTo>
                    <a:pt x="2811" y="12258"/>
                  </a:lnTo>
                  <a:lnTo>
                    <a:pt x="3072" y="12374"/>
                  </a:lnTo>
                  <a:lnTo>
                    <a:pt x="3347" y="12475"/>
                  </a:lnTo>
                  <a:lnTo>
                    <a:pt x="3637" y="12562"/>
                  </a:lnTo>
                  <a:lnTo>
                    <a:pt x="3927" y="12620"/>
                  </a:lnTo>
                  <a:lnTo>
                    <a:pt x="4231" y="12663"/>
                  </a:lnTo>
                  <a:lnTo>
                    <a:pt x="4550" y="12678"/>
                  </a:lnTo>
                  <a:lnTo>
                    <a:pt x="4883" y="12663"/>
                  </a:lnTo>
                  <a:lnTo>
                    <a:pt x="5231" y="12634"/>
                  </a:lnTo>
                  <a:lnTo>
                    <a:pt x="5578" y="12562"/>
                  </a:lnTo>
                  <a:lnTo>
                    <a:pt x="5941" y="12475"/>
                  </a:lnTo>
                  <a:lnTo>
                    <a:pt x="6303" y="12345"/>
                  </a:lnTo>
                  <a:lnTo>
                    <a:pt x="6651" y="12200"/>
                  </a:lnTo>
                  <a:lnTo>
                    <a:pt x="6984" y="12040"/>
                  </a:lnTo>
                  <a:lnTo>
                    <a:pt x="7303" y="11867"/>
                  </a:lnTo>
                  <a:lnTo>
                    <a:pt x="7592" y="11678"/>
                  </a:lnTo>
                  <a:lnTo>
                    <a:pt x="7868" y="11475"/>
                  </a:lnTo>
                  <a:lnTo>
                    <a:pt x="8143" y="11258"/>
                  </a:lnTo>
                  <a:lnTo>
                    <a:pt x="8389" y="11041"/>
                  </a:lnTo>
                  <a:lnTo>
                    <a:pt x="8621" y="10809"/>
                  </a:lnTo>
                  <a:lnTo>
                    <a:pt x="8853" y="10563"/>
                  </a:lnTo>
                  <a:lnTo>
                    <a:pt x="9056" y="10316"/>
                  </a:lnTo>
                  <a:lnTo>
                    <a:pt x="9259" y="10070"/>
                  </a:lnTo>
                  <a:lnTo>
                    <a:pt x="9432" y="9809"/>
                  </a:lnTo>
                  <a:lnTo>
                    <a:pt x="9606" y="9563"/>
                  </a:lnTo>
                  <a:lnTo>
                    <a:pt x="9766" y="9302"/>
                  </a:lnTo>
                  <a:lnTo>
                    <a:pt x="9911" y="9056"/>
                  </a:lnTo>
                  <a:lnTo>
                    <a:pt x="10157" y="8563"/>
                  </a:lnTo>
                  <a:lnTo>
                    <a:pt x="10374" y="8099"/>
                  </a:lnTo>
                  <a:lnTo>
                    <a:pt x="10548" y="7665"/>
                  </a:lnTo>
                  <a:lnTo>
                    <a:pt x="10678" y="7288"/>
                  </a:lnTo>
                  <a:lnTo>
                    <a:pt x="10780" y="6969"/>
                  </a:lnTo>
                  <a:lnTo>
                    <a:pt x="10838" y="6738"/>
                  </a:lnTo>
                  <a:lnTo>
                    <a:pt x="10896" y="6535"/>
                  </a:lnTo>
                  <a:lnTo>
                    <a:pt x="7332" y="1580"/>
                  </a:lnTo>
                  <a:lnTo>
                    <a:pt x="3173" y="0"/>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3" name="Google Shape;1812;p37">
              <a:extLst>
                <a:ext uri="{FF2B5EF4-FFF2-40B4-BE49-F238E27FC236}">
                  <a16:creationId xmlns:a16="http://schemas.microsoft.com/office/drawing/2014/main" id="{12669C4C-92E5-09D4-3DE4-DA3571BE6CB4}"/>
                </a:ext>
              </a:extLst>
            </p:cNvPr>
            <p:cNvSpPr/>
            <p:nvPr/>
          </p:nvSpPr>
          <p:spPr>
            <a:xfrm>
              <a:off x="3251275" y="2029650"/>
              <a:ext cx="263350" cy="239800"/>
            </a:xfrm>
            <a:custGeom>
              <a:avLst/>
              <a:gdLst/>
              <a:ahLst/>
              <a:cxnLst/>
              <a:rect l="l" t="t" r="r" b="b"/>
              <a:pathLst>
                <a:path w="10534" h="9592" extrusionOk="0">
                  <a:moveTo>
                    <a:pt x="1217" y="0"/>
                  </a:moveTo>
                  <a:lnTo>
                    <a:pt x="913" y="15"/>
                  </a:lnTo>
                  <a:lnTo>
                    <a:pt x="638" y="29"/>
                  </a:lnTo>
                  <a:lnTo>
                    <a:pt x="406" y="73"/>
                  </a:lnTo>
                  <a:lnTo>
                    <a:pt x="218" y="116"/>
                  </a:lnTo>
                  <a:lnTo>
                    <a:pt x="145" y="145"/>
                  </a:lnTo>
                  <a:lnTo>
                    <a:pt x="87" y="188"/>
                  </a:lnTo>
                  <a:lnTo>
                    <a:pt x="44" y="232"/>
                  </a:lnTo>
                  <a:lnTo>
                    <a:pt x="15" y="275"/>
                  </a:lnTo>
                  <a:lnTo>
                    <a:pt x="0" y="319"/>
                  </a:lnTo>
                  <a:lnTo>
                    <a:pt x="15" y="377"/>
                  </a:lnTo>
                  <a:lnTo>
                    <a:pt x="44" y="507"/>
                  </a:lnTo>
                  <a:lnTo>
                    <a:pt x="102" y="681"/>
                  </a:lnTo>
                  <a:lnTo>
                    <a:pt x="189" y="898"/>
                  </a:lnTo>
                  <a:lnTo>
                    <a:pt x="304" y="1145"/>
                  </a:lnTo>
                  <a:lnTo>
                    <a:pt x="609" y="1739"/>
                  </a:lnTo>
                  <a:lnTo>
                    <a:pt x="985" y="2449"/>
                  </a:lnTo>
                  <a:lnTo>
                    <a:pt x="1435" y="3217"/>
                  </a:lnTo>
                  <a:lnTo>
                    <a:pt x="1942" y="4057"/>
                  </a:lnTo>
                  <a:lnTo>
                    <a:pt x="2492" y="4912"/>
                  </a:lnTo>
                  <a:lnTo>
                    <a:pt x="3072" y="5767"/>
                  </a:lnTo>
                  <a:lnTo>
                    <a:pt x="3666" y="6592"/>
                  </a:lnTo>
                  <a:lnTo>
                    <a:pt x="3970" y="6998"/>
                  </a:lnTo>
                  <a:lnTo>
                    <a:pt x="4260" y="7375"/>
                  </a:lnTo>
                  <a:lnTo>
                    <a:pt x="4564" y="7737"/>
                  </a:lnTo>
                  <a:lnTo>
                    <a:pt x="4854" y="8070"/>
                  </a:lnTo>
                  <a:lnTo>
                    <a:pt x="5129" y="8389"/>
                  </a:lnTo>
                  <a:lnTo>
                    <a:pt x="5419" y="8679"/>
                  </a:lnTo>
                  <a:lnTo>
                    <a:pt x="5680" y="8925"/>
                  </a:lnTo>
                  <a:lnTo>
                    <a:pt x="5941" y="9142"/>
                  </a:lnTo>
                  <a:lnTo>
                    <a:pt x="6187" y="9316"/>
                  </a:lnTo>
                  <a:lnTo>
                    <a:pt x="6419" y="9461"/>
                  </a:lnTo>
                  <a:lnTo>
                    <a:pt x="6535" y="9505"/>
                  </a:lnTo>
                  <a:lnTo>
                    <a:pt x="6636" y="9548"/>
                  </a:lnTo>
                  <a:lnTo>
                    <a:pt x="6737" y="9577"/>
                  </a:lnTo>
                  <a:lnTo>
                    <a:pt x="6839" y="9592"/>
                  </a:lnTo>
                  <a:lnTo>
                    <a:pt x="6926" y="9592"/>
                  </a:lnTo>
                  <a:lnTo>
                    <a:pt x="7013" y="9577"/>
                  </a:lnTo>
                  <a:lnTo>
                    <a:pt x="7100" y="9563"/>
                  </a:lnTo>
                  <a:lnTo>
                    <a:pt x="7172" y="9519"/>
                  </a:lnTo>
                  <a:lnTo>
                    <a:pt x="7317" y="9403"/>
                  </a:lnTo>
                  <a:lnTo>
                    <a:pt x="7476" y="9258"/>
                  </a:lnTo>
                  <a:lnTo>
                    <a:pt x="7621" y="9085"/>
                  </a:lnTo>
                  <a:lnTo>
                    <a:pt x="7781" y="8882"/>
                  </a:lnTo>
                  <a:lnTo>
                    <a:pt x="7926" y="8635"/>
                  </a:lnTo>
                  <a:lnTo>
                    <a:pt x="8070" y="8389"/>
                  </a:lnTo>
                  <a:lnTo>
                    <a:pt x="8215" y="8099"/>
                  </a:lnTo>
                  <a:lnTo>
                    <a:pt x="8375" y="7795"/>
                  </a:lnTo>
                  <a:lnTo>
                    <a:pt x="8650" y="7158"/>
                  </a:lnTo>
                  <a:lnTo>
                    <a:pt x="8940" y="6448"/>
                  </a:lnTo>
                  <a:lnTo>
                    <a:pt x="9201" y="5723"/>
                  </a:lnTo>
                  <a:lnTo>
                    <a:pt x="9447" y="4984"/>
                  </a:lnTo>
                  <a:lnTo>
                    <a:pt x="9679" y="4260"/>
                  </a:lnTo>
                  <a:lnTo>
                    <a:pt x="9896" y="3579"/>
                  </a:lnTo>
                  <a:lnTo>
                    <a:pt x="10229" y="2362"/>
                  </a:lnTo>
                  <a:lnTo>
                    <a:pt x="10461" y="1521"/>
                  </a:lnTo>
                  <a:lnTo>
                    <a:pt x="10533" y="1203"/>
                  </a:lnTo>
                  <a:lnTo>
                    <a:pt x="10084" y="1116"/>
                  </a:lnTo>
                  <a:lnTo>
                    <a:pt x="8867" y="913"/>
                  </a:lnTo>
                  <a:lnTo>
                    <a:pt x="7158" y="623"/>
                  </a:lnTo>
                  <a:lnTo>
                    <a:pt x="6187" y="478"/>
                  </a:lnTo>
                  <a:lnTo>
                    <a:pt x="5202" y="348"/>
                  </a:lnTo>
                  <a:lnTo>
                    <a:pt x="4216" y="217"/>
                  </a:lnTo>
                  <a:lnTo>
                    <a:pt x="3260" y="116"/>
                  </a:lnTo>
                  <a:lnTo>
                    <a:pt x="2362" y="44"/>
                  </a:lnTo>
                  <a:lnTo>
                    <a:pt x="1956" y="15"/>
                  </a:lnTo>
                  <a:lnTo>
                    <a:pt x="1565" y="0"/>
                  </a:lnTo>
                  <a:close/>
                </a:path>
              </a:pathLst>
            </a:custGeom>
            <a:solidFill>
              <a:srgbClr val="EFEFE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4" name="Google Shape;1813;p37">
              <a:extLst>
                <a:ext uri="{FF2B5EF4-FFF2-40B4-BE49-F238E27FC236}">
                  <a16:creationId xmlns:a16="http://schemas.microsoft.com/office/drawing/2014/main" id="{0414AB18-3524-7BC8-94AB-B725129BCFD0}"/>
                </a:ext>
              </a:extLst>
            </p:cNvPr>
            <p:cNvSpPr/>
            <p:nvPr/>
          </p:nvSpPr>
          <p:spPr>
            <a:xfrm>
              <a:off x="2834725" y="4588700"/>
              <a:ext cx="746175" cy="175350"/>
            </a:xfrm>
            <a:custGeom>
              <a:avLst/>
              <a:gdLst/>
              <a:ahLst/>
              <a:cxnLst/>
              <a:rect l="l" t="t" r="r" b="b"/>
              <a:pathLst>
                <a:path w="29847" h="7014" extrusionOk="0">
                  <a:moveTo>
                    <a:pt x="0" y="1"/>
                  </a:moveTo>
                  <a:lnTo>
                    <a:pt x="160" y="421"/>
                  </a:lnTo>
                  <a:lnTo>
                    <a:pt x="348" y="827"/>
                  </a:lnTo>
                  <a:lnTo>
                    <a:pt x="536" y="1218"/>
                  </a:lnTo>
                  <a:lnTo>
                    <a:pt x="739" y="1609"/>
                  </a:lnTo>
                  <a:lnTo>
                    <a:pt x="942" y="1986"/>
                  </a:lnTo>
                  <a:lnTo>
                    <a:pt x="1159" y="2348"/>
                  </a:lnTo>
                  <a:lnTo>
                    <a:pt x="1391" y="2710"/>
                  </a:lnTo>
                  <a:lnTo>
                    <a:pt x="1608" y="3029"/>
                  </a:lnTo>
                  <a:lnTo>
                    <a:pt x="1840" y="3348"/>
                  </a:lnTo>
                  <a:lnTo>
                    <a:pt x="2072" y="3652"/>
                  </a:lnTo>
                  <a:lnTo>
                    <a:pt x="2304" y="3927"/>
                  </a:lnTo>
                  <a:lnTo>
                    <a:pt x="2536" y="4173"/>
                  </a:lnTo>
                  <a:lnTo>
                    <a:pt x="2768" y="4405"/>
                  </a:lnTo>
                  <a:lnTo>
                    <a:pt x="2999" y="4608"/>
                  </a:lnTo>
                  <a:lnTo>
                    <a:pt x="3231" y="4796"/>
                  </a:lnTo>
                  <a:lnTo>
                    <a:pt x="3449" y="4956"/>
                  </a:lnTo>
                  <a:lnTo>
                    <a:pt x="3709" y="5115"/>
                  </a:lnTo>
                  <a:lnTo>
                    <a:pt x="4014" y="5275"/>
                  </a:lnTo>
                  <a:lnTo>
                    <a:pt x="4318" y="5419"/>
                  </a:lnTo>
                  <a:lnTo>
                    <a:pt x="4651" y="5564"/>
                  </a:lnTo>
                  <a:lnTo>
                    <a:pt x="4999" y="5695"/>
                  </a:lnTo>
                  <a:lnTo>
                    <a:pt x="5361" y="5825"/>
                  </a:lnTo>
                  <a:lnTo>
                    <a:pt x="5752" y="5941"/>
                  </a:lnTo>
                  <a:lnTo>
                    <a:pt x="6143" y="6057"/>
                  </a:lnTo>
                  <a:lnTo>
                    <a:pt x="6564" y="6173"/>
                  </a:lnTo>
                  <a:lnTo>
                    <a:pt x="6984" y="6260"/>
                  </a:lnTo>
                  <a:lnTo>
                    <a:pt x="7433" y="6361"/>
                  </a:lnTo>
                  <a:lnTo>
                    <a:pt x="7882" y="6448"/>
                  </a:lnTo>
                  <a:lnTo>
                    <a:pt x="8824" y="6608"/>
                  </a:lnTo>
                  <a:lnTo>
                    <a:pt x="9809" y="6738"/>
                  </a:lnTo>
                  <a:lnTo>
                    <a:pt x="10838" y="6839"/>
                  </a:lnTo>
                  <a:lnTo>
                    <a:pt x="11881" y="6912"/>
                  </a:lnTo>
                  <a:lnTo>
                    <a:pt x="12953" y="6970"/>
                  </a:lnTo>
                  <a:lnTo>
                    <a:pt x="14040" y="6999"/>
                  </a:lnTo>
                  <a:lnTo>
                    <a:pt x="15141" y="7013"/>
                  </a:lnTo>
                  <a:lnTo>
                    <a:pt x="16242" y="6999"/>
                  </a:lnTo>
                  <a:lnTo>
                    <a:pt x="17343" y="6970"/>
                  </a:lnTo>
                  <a:lnTo>
                    <a:pt x="18444" y="6897"/>
                  </a:lnTo>
                  <a:lnTo>
                    <a:pt x="19516" y="6825"/>
                  </a:lnTo>
                  <a:lnTo>
                    <a:pt x="20574" y="6723"/>
                  </a:lnTo>
                  <a:lnTo>
                    <a:pt x="21603" y="6608"/>
                  </a:lnTo>
                  <a:lnTo>
                    <a:pt x="22603" y="6463"/>
                  </a:lnTo>
                  <a:lnTo>
                    <a:pt x="23544" y="6303"/>
                  </a:lnTo>
                  <a:lnTo>
                    <a:pt x="24457" y="6115"/>
                  </a:lnTo>
                  <a:lnTo>
                    <a:pt x="25312" y="5912"/>
                  </a:lnTo>
                  <a:lnTo>
                    <a:pt x="26109" y="5695"/>
                  </a:lnTo>
                  <a:lnTo>
                    <a:pt x="26486" y="5579"/>
                  </a:lnTo>
                  <a:lnTo>
                    <a:pt x="26833" y="5463"/>
                  </a:lnTo>
                  <a:lnTo>
                    <a:pt x="27181" y="5347"/>
                  </a:lnTo>
                  <a:lnTo>
                    <a:pt x="27500" y="5217"/>
                  </a:lnTo>
                  <a:lnTo>
                    <a:pt x="27790" y="5086"/>
                  </a:lnTo>
                  <a:lnTo>
                    <a:pt x="28079" y="4941"/>
                  </a:lnTo>
                  <a:lnTo>
                    <a:pt x="28326" y="4811"/>
                  </a:lnTo>
                  <a:lnTo>
                    <a:pt x="28572" y="4666"/>
                  </a:lnTo>
                  <a:lnTo>
                    <a:pt x="28775" y="4507"/>
                  </a:lnTo>
                  <a:lnTo>
                    <a:pt x="28978" y="4362"/>
                  </a:lnTo>
                  <a:lnTo>
                    <a:pt x="29137" y="4202"/>
                  </a:lnTo>
                  <a:lnTo>
                    <a:pt x="29282" y="4043"/>
                  </a:lnTo>
                  <a:lnTo>
                    <a:pt x="29398" y="3884"/>
                  </a:lnTo>
                  <a:lnTo>
                    <a:pt x="29485" y="3710"/>
                  </a:lnTo>
                  <a:lnTo>
                    <a:pt x="29543" y="3536"/>
                  </a:lnTo>
                  <a:lnTo>
                    <a:pt x="29572" y="3362"/>
                  </a:lnTo>
                  <a:lnTo>
                    <a:pt x="29601" y="3246"/>
                  </a:lnTo>
                  <a:lnTo>
                    <a:pt x="29673" y="2884"/>
                  </a:lnTo>
                  <a:lnTo>
                    <a:pt x="29760" y="2319"/>
                  </a:lnTo>
                  <a:lnTo>
                    <a:pt x="29847" y="1594"/>
                  </a:lnTo>
                  <a:lnTo>
                    <a:pt x="29847" y="1594"/>
                  </a:lnTo>
                  <a:lnTo>
                    <a:pt x="28688" y="1870"/>
                  </a:lnTo>
                  <a:lnTo>
                    <a:pt x="27514" y="2131"/>
                  </a:lnTo>
                  <a:lnTo>
                    <a:pt x="26341" y="2362"/>
                  </a:lnTo>
                  <a:lnTo>
                    <a:pt x="25153" y="2580"/>
                  </a:lnTo>
                  <a:lnTo>
                    <a:pt x="23965" y="2768"/>
                  </a:lnTo>
                  <a:lnTo>
                    <a:pt x="22776" y="2927"/>
                  </a:lnTo>
                  <a:lnTo>
                    <a:pt x="21588" y="3058"/>
                  </a:lnTo>
                  <a:lnTo>
                    <a:pt x="20400" y="3174"/>
                  </a:lnTo>
                  <a:lnTo>
                    <a:pt x="19198" y="3275"/>
                  </a:lnTo>
                  <a:lnTo>
                    <a:pt x="17995" y="3333"/>
                  </a:lnTo>
                  <a:lnTo>
                    <a:pt x="16793" y="3377"/>
                  </a:lnTo>
                  <a:lnTo>
                    <a:pt x="15605" y="3391"/>
                  </a:lnTo>
                  <a:lnTo>
                    <a:pt x="14402" y="3391"/>
                  </a:lnTo>
                  <a:lnTo>
                    <a:pt x="13199" y="3362"/>
                  </a:lnTo>
                  <a:lnTo>
                    <a:pt x="11997" y="3304"/>
                  </a:lnTo>
                  <a:lnTo>
                    <a:pt x="10809" y="3217"/>
                  </a:lnTo>
                  <a:lnTo>
                    <a:pt x="9882" y="3145"/>
                  </a:lnTo>
                  <a:lnTo>
                    <a:pt x="8954" y="3043"/>
                  </a:lnTo>
                  <a:lnTo>
                    <a:pt x="8027" y="2913"/>
                  </a:lnTo>
                  <a:lnTo>
                    <a:pt x="7114" y="2768"/>
                  </a:lnTo>
                  <a:lnTo>
                    <a:pt x="6651" y="2681"/>
                  </a:lnTo>
                  <a:lnTo>
                    <a:pt x="6201" y="2580"/>
                  </a:lnTo>
                  <a:lnTo>
                    <a:pt x="5752" y="2478"/>
                  </a:lnTo>
                  <a:lnTo>
                    <a:pt x="5303" y="2362"/>
                  </a:lnTo>
                  <a:lnTo>
                    <a:pt x="4854" y="2246"/>
                  </a:lnTo>
                  <a:lnTo>
                    <a:pt x="4405" y="2102"/>
                  </a:lnTo>
                  <a:lnTo>
                    <a:pt x="3970" y="1957"/>
                  </a:lnTo>
                  <a:lnTo>
                    <a:pt x="3521" y="1812"/>
                  </a:lnTo>
                  <a:lnTo>
                    <a:pt x="3057" y="1623"/>
                  </a:lnTo>
                  <a:lnTo>
                    <a:pt x="2608" y="1435"/>
                  </a:lnTo>
                  <a:lnTo>
                    <a:pt x="2159" y="1218"/>
                  </a:lnTo>
                  <a:lnTo>
                    <a:pt x="1710" y="1000"/>
                  </a:lnTo>
                  <a:lnTo>
                    <a:pt x="1275" y="769"/>
                  </a:lnTo>
                  <a:lnTo>
                    <a:pt x="841" y="522"/>
                  </a:lnTo>
                  <a:lnTo>
                    <a:pt x="420" y="262"/>
                  </a:lnTo>
                  <a:lnTo>
                    <a:pt x="0"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5" name="Google Shape;1814;p37">
              <a:extLst>
                <a:ext uri="{FF2B5EF4-FFF2-40B4-BE49-F238E27FC236}">
                  <a16:creationId xmlns:a16="http://schemas.microsoft.com/office/drawing/2014/main" id="{F0E03625-AD55-F3AC-23B5-5D888D1F9B68}"/>
                </a:ext>
              </a:extLst>
            </p:cNvPr>
            <p:cNvSpPr/>
            <p:nvPr/>
          </p:nvSpPr>
          <p:spPr>
            <a:xfrm>
              <a:off x="3743875" y="2638900"/>
              <a:ext cx="679200" cy="1510825"/>
            </a:xfrm>
            <a:custGeom>
              <a:avLst/>
              <a:gdLst/>
              <a:ahLst/>
              <a:cxnLst/>
              <a:rect l="l" t="t" r="r" b="b"/>
              <a:pathLst>
                <a:path w="27168" h="60433" extrusionOk="0">
                  <a:moveTo>
                    <a:pt x="25878" y="0"/>
                  </a:moveTo>
                  <a:lnTo>
                    <a:pt x="13997" y="2376"/>
                  </a:lnTo>
                  <a:lnTo>
                    <a:pt x="14026" y="2840"/>
                  </a:lnTo>
                  <a:lnTo>
                    <a:pt x="14084" y="4202"/>
                  </a:lnTo>
                  <a:lnTo>
                    <a:pt x="14127" y="5173"/>
                  </a:lnTo>
                  <a:lnTo>
                    <a:pt x="14142" y="6332"/>
                  </a:lnTo>
                  <a:lnTo>
                    <a:pt x="14156" y="7650"/>
                  </a:lnTo>
                  <a:lnTo>
                    <a:pt x="14142" y="9128"/>
                  </a:lnTo>
                  <a:lnTo>
                    <a:pt x="14113" y="10751"/>
                  </a:lnTo>
                  <a:lnTo>
                    <a:pt x="14055" y="12489"/>
                  </a:lnTo>
                  <a:lnTo>
                    <a:pt x="13968" y="14358"/>
                  </a:lnTo>
                  <a:lnTo>
                    <a:pt x="13895" y="15329"/>
                  </a:lnTo>
                  <a:lnTo>
                    <a:pt x="13823" y="16314"/>
                  </a:lnTo>
                  <a:lnTo>
                    <a:pt x="13751" y="17329"/>
                  </a:lnTo>
                  <a:lnTo>
                    <a:pt x="13649" y="18372"/>
                  </a:lnTo>
                  <a:lnTo>
                    <a:pt x="13548" y="19429"/>
                  </a:lnTo>
                  <a:lnTo>
                    <a:pt x="13432" y="20502"/>
                  </a:lnTo>
                  <a:lnTo>
                    <a:pt x="13301" y="21588"/>
                  </a:lnTo>
                  <a:lnTo>
                    <a:pt x="13142" y="22689"/>
                  </a:lnTo>
                  <a:lnTo>
                    <a:pt x="12983" y="23805"/>
                  </a:lnTo>
                  <a:lnTo>
                    <a:pt x="12809" y="24935"/>
                  </a:lnTo>
                  <a:lnTo>
                    <a:pt x="12707" y="25500"/>
                  </a:lnTo>
                  <a:lnTo>
                    <a:pt x="12591" y="26051"/>
                  </a:lnTo>
                  <a:lnTo>
                    <a:pt x="12461" y="26601"/>
                  </a:lnTo>
                  <a:lnTo>
                    <a:pt x="12316" y="27152"/>
                  </a:lnTo>
                  <a:lnTo>
                    <a:pt x="12171" y="27688"/>
                  </a:lnTo>
                  <a:lnTo>
                    <a:pt x="11997" y="28210"/>
                  </a:lnTo>
                  <a:lnTo>
                    <a:pt x="11824" y="28731"/>
                  </a:lnTo>
                  <a:lnTo>
                    <a:pt x="11635" y="29253"/>
                  </a:lnTo>
                  <a:lnTo>
                    <a:pt x="11432" y="29760"/>
                  </a:lnTo>
                  <a:lnTo>
                    <a:pt x="11215" y="30267"/>
                  </a:lnTo>
                  <a:lnTo>
                    <a:pt x="10998" y="30760"/>
                  </a:lnTo>
                  <a:lnTo>
                    <a:pt x="10766" y="31252"/>
                  </a:lnTo>
                  <a:lnTo>
                    <a:pt x="10534" y="31730"/>
                  </a:lnTo>
                  <a:lnTo>
                    <a:pt x="10288" y="32208"/>
                  </a:lnTo>
                  <a:lnTo>
                    <a:pt x="10027" y="32672"/>
                  </a:lnTo>
                  <a:lnTo>
                    <a:pt x="9766" y="33136"/>
                  </a:lnTo>
                  <a:lnTo>
                    <a:pt x="9230" y="34034"/>
                  </a:lnTo>
                  <a:lnTo>
                    <a:pt x="8680" y="34918"/>
                  </a:lnTo>
                  <a:lnTo>
                    <a:pt x="8100" y="35758"/>
                  </a:lnTo>
                  <a:lnTo>
                    <a:pt x="7506" y="36584"/>
                  </a:lnTo>
                  <a:lnTo>
                    <a:pt x="6912" y="37381"/>
                  </a:lnTo>
                  <a:lnTo>
                    <a:pt x="6318" y="38134"/>
                  </a:lnTo>
                  <a:lnTo>
                    <a:pt x="5724" y="38873"/>
                  </a:lnTo>
                  <a:lnTo>
                    <a:pt x="5144" y="39583"/>
                  </a:lnTo>
                  <a:lnTo>
                    <a:pt x="4000" y="40931"/>
                  </a:lnTo>
                  <a:lnTo>
                    <a:pt x="2928" y="42148"/>
                  </a:lnTo>
                  <a:lnTo>
                    <a:pt x="1971" y="43263"/>
                  </a:lnTo>
                  <a:lnTo>
                    <a:pt x="1551" y="43770"/>
                  </a:lnTo>
                  <a:lnTo>
                    <a:pt x="1174" y="44263"/>
                  </a:lnTo>
                  <a:lnTo>
                    <a:pt x="841" y="44712"/>
                  </a:lnTo>
                  <a:lnTo>
                    <a:pt x="551" y="45147"/>
                  </a:lnTo>
                  <a:lnTo>
                    <a:pt x="435" y="45350"/>
                  </a:lnTo>
                  <a:lnTo>
                    <a:pt x="320" y="45538"/>
                  </a:lnTo>
                  <a:lnTo>
                    <a:pt x="233" y="45726"/>
                  </a:lnTo>
                  <a:lnTo>
                    <a:pt x="146" y="45915"/>
                  </a:lnTo>
                  <a:lnTo>
                    <a:pt x="88" y="46089"/>
                  </a:lnTo>
                  <a:lnTo>
                    <a:pt x="44" y="46262"/>
                  </a:lnTo>
                  <a:lnTo>
                    <a:pt x="15" y="46422"/>
                  </a:lnTo>
                  <a:lnTo>
                    <a:pt x="1" y="46567"/>
                  </a:lnTo>
                  <a:lnTo>
                    <a:pt x="1" y="46712"/>
                  </a:lnTo>
                  <a:lnTo>
                    <a:pt x="30" y="46857"/>
                  </a:lnTo>
                  <a:lnTo>
                    <a:pt x="73" y="46987"/>
                  </a:lnTo>
                  <a:lnTo>
                    <a:pt x="146" y="47103"/>
                  </a:lnTo>
                  <a:lnTo>
                    <a:pt x="218" y="47233"/>
                  </a:lnTo>
                  <a:lnTo>
                    <a:pt x="291" y="47335"/>
                  </a:lnTo>
                  <a:lnTo>
                    <a:pt x="378" y="47436"/>
                  </a:lnTo>
                  <a:lnTo>
                    <a:pt x="464" y="47523"/>
                  </a:lnTo>
                  <a:lnTo>
                    <a:pt x="653" y="47668"/>
                  </a:lnTo>
                  <a:lnTo>
                    <a:pt x="856" y="47798"/>
                  </a:lnTo>
                  <a:lnTo>
                    <a:pt x="1073" y="47885"/>
                  </a:lnTo>
                  <a:lnTo>
                    <a:pt x="1290" y="47958"/>
                  </a:lnTo>
                  <a:lnTo>
                    <a:pt x="1522" y="48001"/>
                  </a:lnTo>
                  <a:lnTo>
                    <a:pt x="1768" y="48016"/>
                  </a:lnTo>
                  <a:lnTo>
                    <a:pt x="2015" y="48001"/>
                  </a:lnTo>
                  <a:lnTo>
                    <a:pt x="2261" y="47972"/>
                  </a:lnTo>
                  <a:lnTo>
                    <a:pt x="2522" y="47929"/>
                  </a:lnTo>
                  <a:lnTo>
                    <a:pt x="2783" y="47871"/>
                  </a:lnTo>
                  <a:lnTo>
                    <a:pt x="3029" y="47784"/>
                  </a:lnTo>
                  <a:lnTo>
                    <a:pt x="3290" y="47697"/>
                  </a:lnTo>
                  <a:lnTo>
                    <a:pt x="3551" y="47595"/>
                  </a:lnTo>
                  <a:lnTo>
                    <a:pt x="3797" y="47480"/>
                  </a:lnTo>
                  <a:lnTo>
                    <a:pt x="4289" y="47233"/>
                  </a:lnTo>
                  <a:lnTo>
                    <a:pt x="4753" y="46972"/>
                  </a:lnTo>
                  <a:lnTo>
                    <a:pt x="5173" y="46712"/>
                  </a:lnTo>
                  <a:lnTo>
                    <a:pt x="5536" y="46465"/>
                  </a:lnTo>
                  <a:lnTo>
                    <a:pt x="5840" y="46248"/>
                  </a:lnTo>
                  <a:lnTo>
                    <a:pt x="6072" y="46074"/>
                  </a:lnTo>
                  <a:lnTo>
                    <a:pt x="6274" y="45929"/>
                  </a:lnTo>
                  <a:lnTo>
                    <a:pt x="6303" y="46103"/>
                  </a:lnTo>
                  <a:lnTo>
                    <a:pt x="6376" y="46639"/>
                  </a:lnTo>
                  <a:lnTo>
                    <a:pt x="6405" y="47016"/>
                  </a:lnTo>
                  <a:lnTo>
                    <a:pt x="6434" y="47451"/>
                  </a:lnTo>
                  <a:lnTo>
                    <a:pt x="6448" y="47958"/>
                  </a:lnTo>
                  <a:lnTo>
                    <a:pt x="6448" y="48523"/>
                  </a:lnTo>
                  <a:lnTo>
                    <a:pt x="6434" y="49131"/>
                  </a:lnTo>
                  <a:lnTo>
                    <a:pt x="6376" y="49783"/>
                  </a:lnTo>
                  <a:lnTo>
                    <a:pt x="6303" y="50464"/>
                  </a:lnTo>
                  <a:lnTo>
                    <a:pt x="6187" y="51189"/>
                  </a:lnTo>
                  <a:lnTo>
                    <a:pt x="6115" y="51551"/>
                  </a:lnTo>
                  <a:lnTo>
                    <a:pt x="6043" y="51928"/>
                  </a:lnTo>
                  <a:lnTo>
                    <a:pt x="5941" y="52304"/>
                  </a:lnTo>
                  <a:lnTo>
                    <a:pt x="5840" y="52681"/>
                  </a:lnTo>
                  <a:lnTo>
                    <a:pt x="5724" y="53072"/>
                  </a:lnTo>
                  <a:lnTo>
                    <a:pt x="5593" y="53463"/>
                  </a:lnTo>
                  <a:lnTo>
                    <a:pt x="5449" y="53840"/>
                  </a:lnTo>
                  <a:lnTo>
                    <a:pt x="5289" y="54231"/>
                  </a:lnTo>
                  <a:lnTo>
                    <a:pt x="4956" y="54970"/>
                  </a:lnTo>
                  <a:lnTo>
                    <a:pt x="4637" y="55637"/>
                  </a:lnTo>
                  <a:lnTo>
                    <a:pt x="4333" y="56231"/>
                  </a:lnTo>
                  <a:lnTo>
                    <a:pt x="4043" y="56752"/>
                  </a:lnTo>
                  <a:lnTo>
                    <a:pt x="3536" y="57607"/>
                  </a:lnTo>
                  <a:lnTo>
                    <a:pt x="3333" y="57955"/>
                  </a:lnTo>
                  <a:lnTo>
                    <a:pt x="3159" y="58274"/>
                  </a:lnTo>
                  <a:lnTo>
                    <a:pt x="3029" y="58534"/>
                  </a:lnTo>
                  <a:lnTo>
                    <a:pt x="2985" y="58665"/>
                  </a:lnTo>
                  <a:lnTo>
                    <a:pt x="2957" y="58781"/>
                  </a:lnTo>
                  <a:lnTo>
                    <a:pt x="2928" y="58882"/>
                  </a:lnTo>
                  <a:lnTo>
                    <a:pt x="2928" y="58984"/>
                  </a:lnTo>
                  <a:lnTo>
                    <a:pt x="2928" y="59070"/>
                  </a:lnTo>
                  <a:lnTo>
                    <a:pt x="2942" y="59157"/>
                  </a:lnTo>
                  <a:lnTo>
                    <a:pt x="2985" y="59244"/>
                  </a:lnTo>
                  <a:lnTo>
                    <a:pt x="3029" y="59331"/>
                  </a:lnTo>
                  <a:lnTo>
                    <a:pt x="3101" y="59404"/>
                  </a:lnTo>
                  <a:lnTo>
                    <a:pt x="3188" y="59491"/>
                  </a:lnTo>
                  <a:lnTo>
                    <a:pt x="3290" y="59563"/>
                  </a:lnTo>
                  <a:lnTo>
                    <a:pt x="3406" y="59636"/>
                  </a:lnTo>
                  <a:lnTo>
                    <a:pt x="3710" y="59780"/>
                  </a:lnTo>
                  <a:lnTo>
                    <a:pt x="3869" y="59838"/>
                  </a:lnTo>
                  <a:lnTo>
                    <a:pt x="4058" y="59882"/>
                  </a:lnTo>
                  <a:lnTo>
                    <a:pt x="4232" y="59911"/>
                  </a:lnTo>
                  <a:lnTo>
                    <a:pt x="4420" y="59925"/>
                  </a:lnTo>
                  <a:lnTo>
                    <a:pt x="4623" y="59911"/>
                  </a:lnTo>
                  <a:lnTo>
                    <a:pt x="4826" y="59882"/>
                  </a:lnTo>
                  <a:lnTo>
                    <a:pt x="5028" y="59838"/>
                  </a:lnTo>
                  <a:lnTo>
                    <a:pt x="5231" y="59766"/>
                  </a:lnTo>
                  <a:lnTo>
                    <a:pt x="5449" y="59694"/>
                  </a:lnTo>
                  <a:lnTo>
                    <a:pt x="5666" y="59592"/>
                  </a:lnTo>
                  <a:lnTo>
                    <a:pt x="5898" y="59476"/>
                  </a:lnTo>
                  <a:lnTo>
                    <a:pt x="6130" y="59346"/>
                  </a:lnTo>
                  <a:lnTo>
                    <a:pt x="6361" y="59201"/>
                  </a:lnTo>
                  <a:lnTo>
                    <a:pt x="6593" y="59042"/>
                  </a:lnTo>
                  <a:lnTo>
                    <a:pt x="6825" y="58853"/>
                  </a:lnTo>
                  <a:lnTo>
                    <a:pt x="7071" y="58665"/>
                  </a:lnTo>
                  <a:lnTo>
                    <a:pt x="7318" y="58462"/>
                  </a:lnTo>
                  <a:lnTo>
                    <a:pt x="7549" y="58245"/>
                  </a:lnTo>
                  <a:lnTo>
                    <a:pt x="8042" y="57752"/>
                  </a:lnTo>
                  <a:lnTo>
                    <a:pt x="8549" y="57216"/>
                  </a:lnTo>
                  <a:lnTo>
                    <a:pt x="9042" y="56636"/>
                  </a:lnTo>
                  <a:lnTo>
                    <a:pt x="9549" y="55999"/>
                  </a:lnTo>
                  <a:lnTo>
                    <a:pt x="10041" y="55318"/>
                  </a:lnTo>
                  <a:lnTo>
                    <a:pt x="10534" y="54608"/>
                  </a:lnTo>
                  <a:lnTo>
                    <a:pt x="11027" y="53840"/>
                  </a:lnTo>
                  <a:lnTo>
                    <a:pt x="11027" y="53840"/>
                  </a:lnTo>
                  <a:lnTo>
                    <a:pt x="10911" y="54072"/>
                  </a:lnTo>
                  <a:lnTo>
                    <a:pt x="10607" y="54695"/>
                  </a:lnTo>
                  <a:lnTo>
                    <a:pt x="10215" y="55579"/>
                  </a:lnTo>
                  <a:lnTo>
                    <a:pt x="9998" y="56086"/>
                  </a:lnTo>
                  <a:lnTo>
                    <a:pt x="9795" y="56607"/>
                  </a:lnTo>
                  <a:lnTo>
                    <a:pt x="9592" y="57158"/>
                  </a:lnTo>
                  <a:lnTo>
                    <a:pt x="9418" y="57694"/>
                  </a:lnTo>
                  <a:lnTo>
                    <a:pt x="9288" y="58201"/>
                  </a:lnTo>
                  <a:lnTo>
                    <a:pt x="9230" y="58447"/>
                  </a:lnTo>
                  <a:lnTo>
                    <a:pt x="9187" y="58679"/>
                  </a:lnTo>
                  <a:lnTo>
                    <a:pt x="9158" y="58911"/>
                  </a:lnTo>
                  <a:lnTo>
                    <a:pt x="9143" y="59114"/>
                  </a:lnTo>
                  <a:lnTo>
                    <a:pt x="9158" y="59317"/>
                  </a:lnTo>
                  <a:lnTo>
                    <a:pt x="9172" y="59491"/>
                  </a:lnTo>
                  <a:lnTo>
                    <a:pt x="9216" y="59650"/>
                  </a:lnTo>
                  <a:lnTo>
                    <a:pt x="9259" y="59780"/>
                  </a:lnTo>
                  <a:lnTo>
                    <a:pt x="9346" y="59896"/>
                  </a:lnTo>
                  <a:lnTo>
                    <a:pt x="9447" y="59983"/>
                  </a:lnTo>
                  <a:lnTo>
                    <a:pt x="9563" y="60041"/>
                  </a:lnTo>
                  <a:lnTo>
                    <a:pt x="9694" y="60099"/>
                  </a:lnTo>
                  <a:lnTo>
                    <a:pt x="9824" y="60143"/>
                  </a:lnTo>
                  <a:lnTo>
                    <a:pt x="9969" y="60157"/>
                  </a:lnTo>
                  <a:lnTo>
                    <a:pt x="10114" y="60172"/>
                  </a:lnTo>
                  <a:lnTo>
                    <a:pt x="10288" y="60172"/>
                  </a:lnTo>
                  <a:lnTo>
                    <a:pt x="10447" y="60157"/>
                  </a:lnTo>
                  <a:lnTo>
                    <a:pt x="10621" y="60128"/>
                  </a:lnTo>
                  <a:lnTo>
                    <a:pt x="10809" y="60085"/>
                  </a:lnTo>
                  <a:lnTo>
                    <a:pt x="10998" y="60041"/>
                  </a:lnTo>
                  <a:lnTo>
                    <a:pt x="11186" y="59969"/>
                  </a:lnTo>
                  <a:lnTo>
                    <a:pt x="11389" y="59882"/>
                  </a:lnTo>
                  <a:lnTo>
                    <a:pt x="11592" y="59795"/>
                  </a:lnTo>
                  <a:lnTo>
                    <a:pt x="11795" y="59679"/>
                  </a:lnTo>
                  <a:lnTo>
                    <a:pt x="11997" y="59563"/>
                  </a:lnTo>
                  <a:lnTo>
                    <a:pt x="12215" y="59433"/>
                  </a:lnTo>
                  <a:lnTo>
                    <a:pt x="12432" y="59288"/>
                  </a:lnTo>
                  <a:lnTo>
                    <a:pt x="12649" y="59128"/>
                  </a:lnTo>
                  <a:lnTo>
                    <a:pt x="12867" y="58955"/>
                  </a:lnTo>
                  <a:lnTo>
                    <a:pt x="13084" y="58781"/>
                  </a:lnTo>
                  <a:lnTo>
                    <a:pt x="13301" y="58578"/>
                  </a:lnTo>
                  <a:lnTo>
                    <a:pt x="13519" y="58375"/>
                  </a:lnTo>
                  <a:lnTo>
                    <a:pt x="13736" y="58143"/>
                  </a:lnTo>
                  <a:lnTo>
                    <a:pt x="13953" y="57911"/>
                  </a:lnTo>
                  <a:lnTo>
                    <a:pt x="14171" y="57680"/>
                  </a:lnTo>
                  <a:lnTo>
                    <a:pt x="14388" y="57419"/>
                  </a:lnTo>
                  <a:lnTo>
                    <a:pt x="14591" y="57143"/>
                  </a:lnTo>
                  <a:lnTo>
                    <a:pt x="14794" y="56868"/>
                  </a:lnTo>
                  <a:lnTo>
                    <a:pt x="14997" y="56578"/>
                  </a:lnTo>
                  <a:lnTo>
                    <a:pt x="15199" y="56274"/>
                  </a:lnTo>
                  <a:lnTo>
                    <a:pt x="15388" y="55955"/>
                  </a:lnTo>
                  <a:lnTo>
                    <a:pt x="15576" y="55622"/>
                  </a:lnTo>
                  <a:lnTo>
                    <a:pt x="15518" y="55796"/>
                  </a:lnTo>
                  <a:lnTo>
                    <a:pt x="15359" y="56274"/>
                  </a:lnTo>
                  <a:lnTo>
                    <a:pt x="15257" y="56607"/>
                  </a:lnTo>
                  <a:lnTo>
                    <a:pt x="15156" y="56970"/>
                  </a:lnTo>
                  <a:lnTo>
                    <a:pt x="15069" y="57361"/>
                  </a:lnTo>
                  <a:lnTo>
                    <a:pt x="14982" y="57781"/>
                  </a:lnTo>
                  <a:lnTo>
                    <a:pt x="14924" y="58201"/>
                  </a:lnTo>
                  <a:lnTo>
                    <a:pt x="14881" y="58607"/>
                  </a:lnTo>
                  <a:lnTo>
                    <a:pt x="14881" y="58810"/>
                  </a:lnTo>
                  <a:lnTo>
                    <a:pt x="14881" y="59013"/>
                  </a:lnTo>
                  <a:lnTo>
                    <a:pt x="14895" y="59201"/>
                  </a:lnTo>
                  <a:lnTo>
                    <a:pt x="14910" y="59375"/>
                  </a:lnTo>
                  <a:lnTo>
                    <a:pt x="14953" y="59549"/>
                  </a:lnTo>
                  <a:lnTo>
                    <a:pt x="14997" y="59708"/>
                  </a:lnTo>
                  <a:lnTo>
                    <a:pt x="15055" y="59867"/>
                  </a:lnTo>
                  <a:lnTo>
                    <a:pt x="15127" y="59998"/>
                  </a:lnTo>
                  <a:lnTo>
                    <a:pt x="15214" y="60114"/>
                  </a:lnTo>
                  <a:lnTo>
                    <a:pt x="15315" y="60215"/>
                  </a:lnTo>
                  <a:lnTo>
                    <a:pt x="15446" y="60302"/>
                  </a:lnTo>
                  <a:lnTo>
                    <a:pt x="15576" y="60374"/>
                  </a:lnTo>
                  <a:lnTo>
                    <a:pt x="15736" y="60418"/>
                  </a:lnTo>
                  <a:lnTo>
                    <a:pt x="15880" y="60432"/>
                  </a:lnTo>
                  <a:lnTo>
                    <a:pt x="16040" y="60418"/>
                  </a:lnTo>
                  <a:lnTo>
                    <a:pt x="16214" y="60389"/>
                  </a:lnTo>
                  <a:lnTo>
                    <a:pt x="16373" y="60331"/>
                  </a:lnTo>
                  <a:lnTo>
                    <a:pt x="16547" y="60259"/>
                  </a:lnTo>
                  <a:lnTo>
                    <a:pt x="16706" y="60157"/>
                  </a:lnTo>
                  <a:lnTo>
                    <a:pt x="16880" y="60041"/>
                  </a:lnTo>
                  <a:lnTo>
                    <a:pt x="17054" y="59896"/>
                  </a:lnTo>
                  <a:lnTo>
                    <a:pt x="17228" y="59737"/>
                  </a:lnTo>
                  <a:lnTo>
                    <a:pt x="17402" y="59563"/>
                  </a:lnTo>
                  <a:lnTo>
                    <a:pt x="17576" y="59360"/>
                  </a:lnTo>
                  <a:lnTo>
                    <a:pt x="17764" y="59143"/>
                  </a:lnTo>
                  <a:lnTo>
                    <a:pt x="17938" y="58926"/>
                  </a:lnTo>
                  <a:lnTo>
                    <a:pt x="18112" y="58679"/>
                  </a:lnTo>
                  <a:lnTo>
                    <a:pt x="18271" y="58418"/>
                  </a:lnTo>
                  <a:lnTo>
                    <a:pt x="18619" y="57868"/>
                  </a:lnTo>
                  <a:lnTo>
                    <a:pt x="18952" y="57259"/>
                  </a:lnTo>
                  <a:lnTo>
                    <a:pt x="19256" y="56622"/>
                  </a:lnTo>
                  <a:lnTo>
                    <a:pt x="19561" y="55941"/>
                  </a:lnTo>
                  <a:lnTo>
                    <a:pt x="19836" y="55245"/>
                  </a:lnTo>
                  <a:lnTo>
                    <a:pt x="20097" y="54521"/>
                  </a:lnTo>
                  <a:lnTo>
                    <a:pt x="20328" y="53797"/>
                  </a:lnTo>
                  <a:lnTo>
                    <a:pt x="20531" y="53043"/>
                  </a:lnTo>
                  <a:lnTo>
                    <a:pt x="20618" y="52666"/>
                  </a:lnTo>
                  <a:lnTo>
                    <a:pt x="20691" y="52275"/>
                  </a:lnTo>
                  <a:lnTo>
                    <a:pt x="20749" y="51870"/>
                  </a:lnTo>
                  <a:lnTo>
                    <a:pt x="20792" y="51464"/>
                  </a:lnTo>
                  <a:lnTo>
                    <a:pt x="20821" y="51029"/>
                  </a:lnTo>
                  <a:lnTo>
                    <a:pt x="20850" y="50595"/>
                  </a:lnTo>
                  <a:lnTo>
                    <a:pt x="20865" y="50160"/>
                  </a:lnTo>
                  <a:lnTo>
                    <a:pt x="20865" y="49711"/>
                  </a:lnTo>
                  <a:lnTo>
                    <a:pt x="20836" y="48812"/>
                  </a:lnTo>
                  <a:lnTo>
                    <a:pt x="20792" y="47900"/>
                  </a:lnTo>
                  <a:lnTo>
                    <a:pt x="20734" y="46987"/>
                  </a:lnTo>
                  <a:lnTo>
                    <a:pt x="20647" y="46089"/>
                  </a:lnTo>
                  <a:lnTo>
                    <a:pt x="20488" y="44393"/>
                  </a:lnTo>
                  <a:lnTo>
                    <a:pt x="20401" y="43611"/>
                  </a:lnTo>
                  <a:lnTo>
                    <a:pt x="20328" y="42887"/>
                  </a:lnTo>
                  <a:lnTo>
                    <a:pt x="20285" y="42235"/>
                  </a:lnTo>
                  <a:lnTo>
                    <a:pt x="20270" y="41655"/>
                  </a:lnTo>
                  <a:lnTo>
                    <a:pt x="20270" y="41394"/>
                  </a:lnTo>
                  <a:lnTo>
                    <a:pt x="20285" y="41162"/>
                  </a:lnTo>
                  <a:lnTo>
                    <a:pt x="20299" y="40960"/>
                  </a:lnTo>
                  <a:lnTo>
                    <a:pt x="20328" y="40771"/>
                  </a:lnTo>
                  <a:lnTo>
                    <a:pt x="20401" y="40554"/>
                  </a:lnTo>
                  <a:lnTo>
                    <a:pt x="20517" y="40235"/>
                  </a:lnTo>
                  <a:lnTo>
                    <a:pt x="20879" y="39308"/>
                  </a:lnTo>
                  <a:lnTo>
                    <a:pt x="21401" y="38018"/>
                  </a:lnTo>
                  <a:lnTo>
                    <a:pt x="22038" y="36381"/>
                  </a:lnTo>
                  <a:lnTo>
                    <a:pt x="22386" y="35439"/>
                  </a:lnTo>
                  <a:lnTo>
                    <a:pt x="22748" y="34440"/>
                  </a:lnTo>
                  <a:lnTo>
                    <a:pt x="23125" y="33353"/>
                  </a:lnTo>
                  <a:lnTo>
                    <a:pt x="23516" y="32208"/>
                  </a:lnTo>
                  <a:lnTo>
                    <a:pt x="23893" y="30991"/>
                  </a:lnTo>
                  <a:lnTo>
                    <a:pt x="24284" y="29716"/>
                  </a:lnTo>
                  <a:lnTo>
                    <a:pt x="24661" y="28383"/>
                  </a:lnTo>
                  <a:lnTo>
                    <a:pt x="25037" y="26993"/>
                  </a:lnTo>
                  <a:lnTo>
                    <a:pt x="25385" y="25558"/>
                  </a:lnTo>
                  <a:lnTo>
                    <a:pt x="25718" y="24066"/>
                  </a:lnTo>
                  <a:lnTo>
                    <a:pt x="25878" y="23298"/>
                  </a:lnTo>
                  <a:lnTo>
                    <a:pt x="26037" y="22530"/>
                  </a:lnTo>
                  <a:lnTo>
                    <a:pt x="26182" y="21748"/>
                  </a:lnTo>
                  <a:lnTo>
                    <a:pt x="26312" y="20951"/>
                  </a:lnTo>
                  <a:lnTo>
                    <a:pt x="26443" y="20154"/>
                  </a:lnTo>
                  <a:lnTo>
                    <a:pt x="26559" y="19342"/>
                  </a:lnTo>
                  <a:lnTo>
                    <a:pt x="26674" y="18517"/>
                  </a:lnTo>
                  <a:lnTo>
                    <a:pt x="26776" y="17691"/>
                  </a:lnTo>
                  <a:lnTo>
                    <a:pt x="26863" y="16850"/>
                  </a:lnTo>
                  <a:lnTo>
                    <a:pt x="26950" y="16010"/>
                  </a:lnTo>
                  <a:lnTo>
                    <a:pt x="27008" y="15155"/>
                  </a:lnTo>
                  <a:lnTo>
                    <a:pt x="27066" y="14300"/>
                  </a:lnTo>
                  <a:lnTo>
                    <a:pt x="27109" y="13431"/>
                  </a:lnTo>
                  <a:lnTo>
                    <a:pt x="27138" y="12562"/>
                  </a:lnTo>
                  <a:lnTo>
                    <a:pt x="27153" y="11692"/>
                  </a:lnTo>
                  <a:lnTo>
                    <a:pt x="27167" y="10809"/>
                  </a:lnTo>
                  <a:lnTo>
                    <a:pt x="27153" y="9925"/>
                  </a:lnTo>
                  <a:lnTo>
                    <a:pt x="27124" y="9041"/>
                  </a:lnTo>
                  <a:lnTo>
                    <a:pt x="27080" y="8143"/>
                  </a:lnTo>
                  <a:lnTo>
                    <a:pt x="27022" y="7244"/>
                  </a:lnTo>
                  <a:lnTo>
                    <a:pt x="26935" y="6346"/>
                  </a:lnTo>
                  <a:lnTo>
                    <a:pt x="26848" y="5448"/>
                  </a:lnTo>
                  <a:lnTo>
                    <a:pt x="26732" y="4535"/>
                  </a:lnTo>
                  <a:lnTo>
                    <a:pt x="26602" y="3637"/>
                  </a:lnTo>
                  <a:lnTo>
                    <a:pt x="26443" y="2724"/>
                  </a:lnTo>
                  <a:lnTo>
                    <a:pt x="26283" y="1811"/>
                  </a:lnTo>
                  <a:lnTo>
                    <a:pt x="26080" y="898"/>
                  </a:lnTo>
                  <a:lnTo>
                    <a:pt x="25878" y="0"/>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6" name="Google Shape;1815;p37">
              <a:extLst>
                <a:ext uri="{FF2B5EF4-FFF2-40B4-BE49-F238E27FC236}">
                  <a16:creationId xmlns:a16="http://schemas.microsoft.com/office/drawing/2014/main" id="{E3189D88-D2AC-8793-5BF2-B476D39BDA16}"/>
                </a:ext>
              </a:extLst>
            </p:cNvPr>
            <p:cNvSpPr/>
            <p:nvPr/>
          </p:nvSpPr>
          <p:spPr>
            <a:xfrm>
              <a:off x="4128925" y="2638900"/>
              <a:ext cx="294150" cy="1510100"/>
            </a:xfrm>
            <a:custGeom>
              <a:avLst/>
              <a:gdLst/>
              <a:ahLst/>
              <a:cxnLst/>
              <a:rect l="l" t="t" r="r" b="b"/>
              <a:pathLst>
                <a:path w="11766" h="60404" extrusionOk="0">
                  <a:moveTo>
                    <a:pt x="10476" y="0"/>
                  </a:moveTo>
                  <a:lnTo>
                    <a:pt x="7737" y="536"/>
                  </a:lnTo>
                  <a:lnTo>
                    <a:pt x="4173" y="3854"/>
                  </a:lnTo>
                  <a:lnTo>
                    <a:pt x="4434" y="4999"/>
                  </a:lnTo>
                  <a:lnTo>
                    <a:pt x="4666" y="6143"/>
                  </a:lnTo>
                  <a:lnTo>
                    <a:pt x="4868" y="7302"/>
                  </a:lnTo>
                  <a:lnTo>
                    <a:pt x="5042" y="8461"/>
                  </a:lnTo>
                  <a:lnTo>
                    <a:pt x="5202" y="9621"/>
                  </a:lnTo>
                  <a:lnTo>
                    <a:pt x="5332" y="10780"/>
                  </a:lnTo>
                  <a:lnTo>
                    <a:pt x="5434" y="11953"/>
                  </a:lnTo>
                  <a:lnTo>
                    <a:pt x="5506" y="13127"/>
                  </a:lnTo>
                  <a:lnTo>
                    <a:pt x="5564" y="14300"/>
                  </a:lnTo>
                  <a:lnTo>
                    <a:pt x="5593" y="15474"/>
                  </a:lnTo>
                  <a:lnTo>
                    <a:pt x="5593" y="16648"/>
                  </a:lnTo>
                  <a:lnTo>
                    <a:pt x="5578" y="17821"/>
                  </a:lnTo>
                  <a:lnTo>
                    <a:pt x="5535" y="18995"/>
                  </a:lnTo>
                  <a:lnTo>
                    <a:pt x="5463" y="20154"/>
                  </a:lnTo>
                  <a:lnTo>
                    <a:pt x="5361" y="21327"/>
                  </a:lnTo>
                  <a:lnTo>
                    <a:pt x="5245" y="22501"/>
                  </a:lnTo>
                  <a:lnTo>
                    <a:pt x="5100" y="23660"/>
                  </a:lnTo>
                  <a:lnTo>
                    <a:pt x="4926" y="24819"/>
                  </a:lnTo>
                  <a:lnTo>
                    <a:pt x="4724" y="25978"/>
                  </a:lnTo>
                  <a:lnTo>
                    <a:pt x="4506" y="27137"/>
                  </a:lnTo>
                  <a:lnTo>
                    <a:pt x="4274" y="28282"/>
                  </a:lnTo>
                  <a:lnTo>
                    <a:pt x="3999" y="29427"/>
                  </a:lnTo>
                  <a:lnTo>
                    <a:pt x="3709" y="30557"/>
                  </a:lnTo>
                  <a:lnTo>
                    <a:pt x="3391" y="31687"/>
                  </a:lnTo>
                  <a:lnTo>
                    <a:pt x="3057" y="32802"/>
                  </a:lnTo>
                  <a:lnTo>
                    <a:pt x="2681" y="33918"/>
                  </a:lnTo>
                  <a:lnTo>
                    <a:pt x="2304" y="35034"/>
                  </a:lnTo>
                  <a:lnTo>
                    <a:pt x="1884" y="36135"/>
                  </a:lnTo>
                  <a:lnTo>
                    <a:pt x="1449" y="37222"/>
                  </a:lnTo>
                  <a:lnTo>
                    <a:pt x="986" y="38294"/>
                  </a:lnTo>
                  <a:lnTo>
                    <a:pt x="507" y="39366"/>
                  </a:lnTo>
                  <a:lnTo>
                    <a:pt x="0" y="40424"/>
                  </a:lnTo>
                  <a:lnTo>
                    <a:pt x="218" y="40597"/>
                  </a:lnTo>
                  <a:lnTo>
                    <a:pt x="420" y="40786"/>
                  </a:lnTo>
                  <a:lnTo>
                    <a:pt x="623" y="40974"/>
                  </a:lnTo>
                  <a:lnTo>
                    <a:pt x="812" y="41177"/>
                  </a:lnTo>
                  <a:lnTo>
                    <a:pt x="1000" y="41380"/>
                  </a:lnTo>
                  <a:lnTo>
                    <a:pt x="1174" y="41597"/>
                  </a:lnTo>
                  <a:lnTo>
                    <a:pt x="1333" y="41829"/>
                  </a:lnTo>
                  <a:lnTo>
                    <a:pt x="1478" y="42046"/>
                  </a:lnTo>
                  <a:lnTo>
                    <a:pt x="1623" y="42293"/>
                  </a:lnTo>
                  <a:lnTo>
                    <a:pt x="1768" y="42524"/>
                  </a:lnTo>
                  <a:lnTo>
                    <a:pt x="1884" y="42771"/>
                  </a:lnTo>
                  <a:lnTo>
                    <a:pt x="2014" y="43032"/>
                  </a:lnTo>
                  <a:lnTo>
                    <a:pt x="2116" y="43278"/>
                  </a:lnTo>
                  <a:lnTo>
                    <a:pt x="2217" y="43539"/>
                  </a:lnTo>
                  <a:lnTo>
                    <a:pt x="2405" y="44075"/>
                  </a:lnTo>
                  <a:lnTo>
                    <a:pt x="2565" y="44625"/>
                  </a:lnTo>
                  <a:lnTo>
                    <a:pt x="2695" y="45190"/>
                  </a:lnTo>
                  <a:lnTo>
                    <a:pt x="2797" y="45755"/>
                  </a:lnTo>
                  <a:lnTo>
                    <a:pt x="2884" y="46320"/>
                  </a:lnTo>
                  <a:lnTo>
                    <a:pt x="2941" y="46900"/>
                  </a:lnTo>
                  <a:lnTo>
                    <a:pt x="2985" y="47480"/>
                  </a:lnTo>
                  <a:lnTo>
                    <a:pt x="3014" y="48059"/>
                  </a:lnTo>
                  <a:lnTo>
                    <a:pt x="3014" y="48624"/>
                  </a:lnTo>
                  <a:lnTo>
                    <a:pt x="3014" y="49378"/>
                  </a:lnTo>
                  <a:lnTo>
                    <a:pt x="2985" y="50131"/>
                  </a:lnTo>
                  <a:lnTo>
                    <a:pt x="2941" y="50884"/>
                  </a:lnTo>
                  <a:lnTo>
                    <a:pt x="2869" y="51638"/>
                  </a:lnTo>
                  <a:lnTo>
                    <a:pt x="2797" y="52391"/>
                  </a:lnTo>
                  <a:lnTo>
                    <a:pt x="2695" y="53130"/>
                  </a:lnTo>
                  <a:lnTo>
                    <a:pt x="2579" y="53884"/>
                  </a:lnTo>
                  <a:lnTo>
                    <a:pt x="2434" y="54622"/>
                  </a:lnTo>
                  <a:lnTo>
                    <a:pt x="2290" y="55361"/>
                  </a:lnTo>
                  <a:lnTo>
                    <a:pt x="2116" y="56086"/>
                  </a:lnTo>
                  <a:lnTo>
                    <a:pt x="1927" y="56825"/>
                  </a:lnTo>
                  <a:lnTo>
                    <a:pt x="1724" y="57549"/>
                  </a:lnTo>
                  <a:lnTo>
                    <a:pt x="1507" y="58274"/>
                  </a:lnTo>
                  <a:lnTo>
                    <a:pt x="1275" y="58984"/>
                  </a:lnTo>
                  <a:lnTo>
                    <a:pt x="1015" y="59694"/>
                  </a:lnTo>
                  <a:lnTo>
                    <a:pt x="739" y="60403"/>
                  </a:lnTo>
                  <a:lnTo>
                    <a:pt x="884" y="60360"/>
                  </a:lnTo>
                  <a:lnTo>
                    <a:pt x="1043" y="60302"/>
                  </a:lnTo>
                  <a:lnTo>
                    <a:pt x="1188" y="60230"/>
                  </a:lnTo>
                  <a:lnTo>
                    <a:pt x="1333" y="60128"/>
                  </a:lnTo>
                  <a:lnTo>
                    <a:pt x="1493" y="60027"/>
                  </a:lnTo>
                  <a:lnTo>
                    <a:pt x="1638" y="59896"/>
                  </a:lnTo>
                  <a:lnTo>
                    <a:pt x="1797" y="59751"/>
                  </a:lnTo>
                  <a:lnTo>
                    <a:pt x="1956" y="59607"/>
                  </a:lnTo>
                  <a:lnTo>
                    <a:pt x="2116" y="59433"/>
                  </a:lnTo>
                  <a:lnTo>
                    <a:pt x="2261" y="59259"/>
                  </a:lnTo>
                  <a:lnTo>
                    <a:pt x="2579" y="58853"/>
                  </a:lnTo>
                  <a:lnTo>
                    <a:pt x="2884" y="58404"/>
                  </a:lnTo>
                  <a:lnTo>
                    <a:pt x="3188" y="57911"/>
                  </a:lnTo>
                  <a:lnTo>
                    <a:pt x="3478" y="57390"/>
                  </a:lnTo>
                  <a:lnTo>
                    <a:pt x="3767" y="56825"/>
                  </a:lnTo>
                  <a:lnTo>
                    <a:pt x="4028" y="56245"/>
                  </a:lnTo>
                  <a:lnTo>
                    <a:pt x="4289" y="55637"/>
                  </a:lnTo>
                  <a:lnTo>
                    <a:pt x="4535" y="54999"/>
                  </a:lnTo>
                  <a:lnTo>
                    <a:pt x="4753" y="54362"/>
                  </a:lnTo>
                  <a:lnTo>
                    <a:pt x="4955" y="53710"/>
                  </a:lnTo>
                  <a:lnTo>
                    <a:pt x="5129" y="53043"/>
                  </a:lnTo>
                  <a:lnTo>
                    <a:pt x="5216" y="52666"/>
                  </a:lnTo>
                  <a:lnTo>
                    <a:pt x="5289" y="52275"/>
                  </a:lnTo>
                  <a:lnTo>
                    <a:pt x="5347" y="51870"/>
                  </a:lnTo>
                  <a:lnTo>
                    <a:pt x="5390" y="51464"/>
                  </a:lnTo>
                  <a:lnTo>
                    <a:pt x="5419" y="51029"/>
                  </a:lnTo>
                  <a:lnTo>
                    <a:pt x="5448" y="50595"/>
                  </a:lnTo>
                  <a:lnTo>
                    <a:pt x="5463" y="50160"/>
                  </a:lnTo>
                  <a:lnTo>
                    <a:pt x="5463" y="49711"/>
                  </a:lnTo>
                  <a:lnTo>
                    <a:pt x="5434" y="48812"/>
                  </a:lnTo>
                  <a:lnTo>
                    <a:pt x="5390" y="47900"/>
                  </a:lnTo>
                  <a:lnTo>
                    <a:pt x="5332" y="46987"/>
                  </a:lnTo>
                  <a:lnTo>
                    <a:pt x="5245" y="46089"/>
                  </a:lnTo>
                  <a:lnTo>
                    <a:pt x="5086" y="44393"/>
                  </a:lnTo>
                  <a:lnTo>
                    <a:pt x="4999" y="43611"/>
                  </a:lnTo>
                  <a:lnTo>
                    <a:pt x="4926" y="42887"/>
                  </a:lnTo>
                  <a:lnTo>
                    <a:pt x="4883" y="42235"/>
                  </a:lnTo>
                  <a:lnTo>
                    <a:pt x="4868" y="41655"/>
                  </a:lnTo>
                  <a:lnTo>
                    <a:pt x="4868" y="41394"/>
                  </a:lnTo>
                  <a:lnTo>
                    <a:pt x="4883" y="41162"/>
                  </a:lnTo>
                  <a:lnTo>
                    <a:pt x="4897" y="40960"/>
                  </a:lnTo>
                  <a:lnTo>
                    <a:pt x="4926" y="40771"/>
                  </a:lnTo>
                  <a:lnTo>
                    <a:pt x="4999" y="40554"/>
                  </a:lnTo>
                  <a:lnTo>
                    <a:pt x="5115" y="40235"/>
                  </a:lnTo>
                  <a:lnTo>
                    <a:pt x="5477" y="39308"/>
                  </a:lnTo>
                  <a:lnTo>
                    <a:pt x="5999" y="38018"/>
                  </a:lnTo>
                  <a:lnTo>
                    <a:pt x="6636" y="36381"/>
                  </a:lnTo>
                  <a:lnTo>
                    <a:pt x="6984" y="35439"/>
                  </a:lnTo>
                  <a:lnTo>
                    <a:pt x="7346" y="34440"/>
                  </a:lnTo>
                  <a:lnTo>
                    <a:pt x="7723" y="33353"/>
                  </a:lnTo>
                  <a:lnTo>
                    <a:pt x="8114" y="32208"/>
                  </a:lnTo>
                  <a:lnTo>
                    <a:pt x="8491" y="30991"/>
                  </a:lnTo>
                  <a:lnTo>
                    <a:pt x="8882" y="29716"/>
                  </a:lnTo>
                  <a:lnTo>
                    <a:pt x="9259" y="28383"/>
                  </a:lnTo>
                  <a:lnTo>
                    <a:pt x="9635" y="26993"/>
                  </a:lnTo>
                  <a:lnTo>
                    <a:pt x="9983" y="25558"/>
                  </a:lnTo>
                  <a:lnTo>
                    <a:pt x="10316" y="24066"/>
                  </a:lnTo>
                  <a:lnTo>
                    <a:pt x="10476" y="23298"/>
                  </a:lnTo>
                  <a:lnTo>
                    <a:pt x="10635" y="22530"/>
                  </a:lnTo>
                  <a:lnTo>
                    <a:pt x="10780" y="21748"/>
                  </a:lnTo>
                  <a:lnTo>
                    <a:pt x="10910" y="20951"/>
                  </a:lnTo>
                  <a:lnTo>
                    <a:pt x="11041" y="20154"/>
                  </a:lnTo>
                  <a:lnTo>
                    <a:pt x="11157" y="19342"/>
                  </a:lnTo>
                  <a:lnTo>
                    <a:pt x="11272" y="18517"/>
                  </a:lnTo>
                  <a:lnTo>
                    <a:pt x="11374" y="17691"/>
                  </a:lnTo>
                  <a:lnTo>
                    <a:pt x="11461" y="16850"/>
                  </a:lnTo>
                  <a:lnTo>
                    <a:pt x="11548" y="16010"/>
                  </a:lnTo>
                  <a:lnTo>
                    <a:pt x="11606" y="15155"/>
                  </a:lnTo>
                  <a:lnTo>
                    <a:pt x="11664" y="14300"/>
                  </a:lnTo>
                  <a:lnTo>
                    <a:pt x="11707" y="13431"/>
                  </a:lnTo>
                  <a:lnTo>
                    <a:pt x="11736" y="12562"/>
                  </a:lnTo>
                  <a:lnTo>
                    <a:pt x="11751" y="11692"/>
                  </a:lnTo>
                  <a:lnTo>
                    <a:pt x="11765" y="10809"/>
                  </a:lnTo>
                  <a:lnTo>
                    <a:pt x="11751" y="9925"/>
                  </a:lnTo>
                  <a:lnTo>
                    <a:pt x="11722" y="9041"/>
                  </a:lnTo>
                  <a:lnTo>
                    <a:pt x="11678" y="8143"/>
                  </a:lnTo>
                  <a:lnTo>
                    <a:pt x="11620" y="7244"/>
                  </a:lnTo>
                  <a:lnTo>
                    <a:pt x="11533" y="6346"/>
                  </a:lnTo>
                  <a:lnTo>
                    <a:pt x="11446" y="5448"/>
                  </a:lnTo>
                  <a:lnTo>
                    <a:pt x="11330" y="4535"/>
                  </a:lnTo>
                  <a:lnTo>
                    <a:pt x="11200" y="3637"/>
                  </a:lnTo>
                  <a:lnTo>
                    <a:pt x="11041" y="2724"/>
                  </a:lnTo>
                  <a:lnTo>
                    <a:pt x="10881" y="1811"/>
                  </a:lnTo>
                  <a:lnTo>
                    <a:pt x="10678" y="898"/>
                  </a:lnTo>
                  <a:lnTo>
                    <a:pt x="10476" y="0"/>
                  </a:lnTo>
                  <a:close/>
                </a:path>
              </a:pathLst>
            </a:custGeom>
            <a:solidFill>
              <a:srgbClr val="FCAE6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7" name="Google Shape;1816;p37">
              <a:extLst>
                <a:ext uri="{FF2B5EF4-FFF2-40B4-BE49-F238E27FC236}">
                  <a16:creationId xmlns:a16="http://schemas.microsoft.com/office/drawing/2014/main" id="{30CFE352-D381-67A1-6F69-C8194DE48BAD}"/>
                </a:ext>
              </a:extLst>
            </p:cNvPr>
            <p:cNvSpPr/>
            <p:nvPr/>
          </p:nvSpPr>
          <p:spPr>
            <a:xfrm>
              <a:off x="3792425" y="1906475"/>
              <a:ext cx="721925" cy="922975"/>
            </a:xfrm>
            <a:custGeom>
              <a:avLst/>
              <a:gdLst/>
              <a:ahLst/>
              <a:cxnLst/>
              <a:rect l="l" t="t" r="r" b="b"/>
              <a:pathLst>
                <a:path w="28877" h="36919" extrusionOk="0">
                  <a:moveTo>
                    <a:pt x="5680" y="1"/>
                  </a:moveTo>
                  <a:lnTo>
                    <a:pt x="5477" y="15"/>
                  </a:lnTo>
                  <a:lnTo>
                    <a:pt x="5274" y="30"/>
                  </a:lnTo>
                  <a:lnTo>
                    <a:pt x="5086" y="59"/>
                  </a:lnTo>
                  <a:lnTo>
                    <a:pt x="4883" y="88"/>
                  </a:lnTo>
                  <a:lnTo>
                    <a:pt x="4695" y="146"/>
                  </a:lnTo>
                  <a:lnTo>
                    <a:pt x="4506" y="204"/>
                  </a:lnTo>
                  <a:lnTo>
                    <a:pt x="4332" y="262"/>
                  </a:lnTo>
                  <a:lnTo>
                    <a:pt x="4144" y="334"/>
                  </a:lnTo>
                  <a:lnTo>
                    <a:pt x="3970" y="421"/>
                  </a:lnTo>
                  <a:lnTo>
                    <a:pt x="3796" y="508"/>
                  </a:lnTo>
                  <a:lnTo>
                    <a:pt x="3622" y="609"/>
                  </a:lnTo>
                  <a:lnTo>
                    <a:pt x="3463" y="725"/>
                  </a:lnTo>
                  <a:lnTo>
                    <a:pt x="3304" y="856"/>
                  </a:lnTo>
                  <a:lnTo>
                    <a:pt x="3144" y="986"/>
                  </a:lnTo>
                  <a:lnTo>
                    <a:pt x="2942" y="1175"/>
                  </a:lnTo>
                  <a:lnTo>
                    <a:pt x="2739" y="1363"/>
                  </a:lnTo>
                  <a:lnTo>
                    <a:pt x="2550" y="1566"/>
                  </a:lnTo>
                  <a:lnTo>
                    <a:pt x="2376" y="1783"/>
                  </a:lnTo>
                  <a:lnTo>
                    <a:pt x="2203" y="2000"/>
                  </a:lnTo>
                  <a:lnTo>
                    <a:pt x="2029" y="2218"/>
                  </a:lnTo>
                  <a:lnTo>
                    <a:pt x="1869" y="2450"/>
                  </a:lnTo>
                  <a:lnTo>
                    <a:pt x="1724" y="2681"/>
                  </a:lnTo>
                  <a:lnTo>
                    <a:pt x="1580" y="2913"/>
                  </a:lnTo>
                  <a:lnTo>
                    <a:pt x="1435" y="3159"/>
                  </a:lnTo>
                  <a:lnTo>
                    <a:pt x="1174" y="3681"/>
                  </a:lnTo>
                  <a:lnTo>
                    <a:pt x="957" y="4203"/>
                  </a:lnTo>
                  <a:lnTo>
                    <a:pt x="754" y="4753"/>
                  </a:lnTo>
                  <a:lnTo>
                    <a:pt x="580" y="5333"/>
                  </a:lnTo>
                  <a:lnTo>
                    <a:pt x="420" y="5912"/>
                  </a:lnTo>
                  <a:lnTo>
                    <a:pt x="290" y="6521"/>
                  </a:lnTo>
                  <a:lnTo>
                    <a:pt x="189" y="7144"/>
                  </a:lnTo>
                  <a:lnTo>
                    <a:pt x="116" y="7781"/>
                  </a:lnTo>
                  <a:lnTo>
                    <a:pt x="58" y="8433"/>
                  </a:lnTo>
                  <a:lnTo>
                    <a:pt x="15" y="9100"/>
                  </a:lnTo>
                  <a:lnTo>
                    <a:pt x="0" y="9781"/>
                  </a:lnTo>
                  <a:lnTo>
                    <a:pt x="0" y="10476"/>
                  </a:lnTo>
                  <a:lnTo>
                    <a:pt x="29" y="11172"/>
                  </a:lnTo>
                  <a:lnTo>
                    <a:pt x="73" y="11882"/>
                  </a:lnTo>
                  <a:lnTo>
                    <a:pt x="131" y="12606"/>
                  </a:lnTo>
                  <a:lnTo>
                    <a:pt x="218" y="13331"/>
                  </a:lnTo>
                  <a:lnTo>
                    <a:pt x="305" y="14055"/>
                  </a:lnTo>
                  <a:lnTo>
                    <a:pt x="420" y="14794"/>
                  </a:lnTo>
                  <a:lnTo>
                    <a:pt x="551" y="15533"/>
                  </a:lnTo>
                  <a:lnTo>
                    <a:pt x="696" y="16286"/>
                  </a:lnTo>
                  <a:lnTo>
                    <a:pt x="841" y="17025"/>
                  </a:lnTo>
                  <a:lnTo>
                    <a:pt x="1015" y="17779"/>
                  </a:lnTo>
                  <a:lnTo>
                    <a:pt x="1188" y="18532"/>
                  </a:lnTo>
                  <a:lnTo>
                    <a:pt x="1391" y="19271"/>
                  </a:lnTo>
                  <a:lnTo>
                    <a:pt x="1594" y="20024"/>
                  </a:lnTo>
                  <a:lnTo>
                    <a:pt x="1811" y="20763"/>
                  </a:lnTo>
                  <a:lnTo>
                    <a:pt x="2029" y="21502"/>
                  </a:lnTo>
                  <a:lnTo>
                    <a:pt x="2261" y="22227"/>
                  </a:lnTo>
                  <a:lnTo>
                    <a:pt x="2507" y="22951"/>
                  </a:lnTo>
                  <a:lnTo>
                    <a:pt x="2753" y="23675"/>
                  </a:lnTo>
                  <a:lnTo>
                    <a:pt x="3014" y="24385"/>
                  </a:lnTo>
                  <a:lnTo>
                    <a:pt x="3275" y="25095"/>
                  </a:lnTo>
                  <a:lnTo>
                    <a:pt x="3550" y="25776"/>
                  </a:lnTo>
                  <a:lnTo>
                    <a:pt x="3825" y="26457"/>
                  </a:lnTo>
                  <a:lnTo>
                    <a:pt x="4101" y="27124"/>
                  </a:lnTo>
                  <a:lnTo>
                    <a:pt x="4666" y="28428"/>
                  </a:lnTo>
                  <a:lnTo>
                    <a:pt x="5245" y="29659"/>
                  </a:lnTo>
                  <a:lnTo>
                    <a:pt x="5825" y="30818"/>
                  </a:lnTo>
                  <a:lnTo>
                    <a:pt x="6404" y="31905"/>
                  </a:lnTo>
                  <a:lnTo>
                    <a:pt x="6694" y="32427"/>
                  </a:lnTo>
                  <a:lnTo>
                    <a:pt x="6969" y="32919"/>
                  </a:lnTo>
                  <a:lnTo>
                    <a:pt x="7259" y="33383"/>
                  </a:lnTo>
                  <a:lnTo>
                    <a:pt x="7534" y="33818"/>
                  </a:lnTo>
                  <a:lnTo>
                    <a:pt x="7795" y="34238"/>
                  </a:lnTo>
                  <a:lnTo>
                    <a:pt x="8071" y="34629"/>
                  </a:lnTo>
                  <a:lnTo>
                    <a:pt x="8331" y="34977"/>
                  </a:lnTo>
                  <a:lnTo>
                    <a:pt x="8578" y="35310"/>
                  </a:lnTo>
                  <a:lnTo>
                    <a:pt x="8824" y="35614"/>
                  </a:lnTo>
                  <a:lnTo>
                    <a:pt x="9056" y="35889"/>
                  </a:lnTo>
                  <a:lnTo>
                    <a:pt x="9288" y="36136"/>
                  </a:lnTo>
                  <a:lnTo>
                    <a:pt x="9505" y="36339"/>
                  </a:lnTo>
                  <a:lnTo>
                    <a:pt x="9722" y="36512"/>
                  </a:lnTo>
                  <a:lnTo>
                    <a:pt x="9911" y="36643"/>
                  </a:lnTo>
                  <a:lnTo>
                    <a:pt x="10099" y="36744"/>
                  </a:lnTo>
                  <a:lnTo>
                    <a:pt x="10273" y="36817"/>
                  </a:lnTo>
                  <a:lnTo>
                    <a:pt x="10447" y="36860"/>
                  </a:lnTo>
                  <a:lnTo>
                    <a:pt x="10635" y="36889"/>
                  </a:lnTo>
                  <a:lnTo>
                    <a:pt x="10852" y="36904"/>
                  </a:lnTo>
                  <a:lnTo>
                    <a:pt x="11070" y="36918"/>
                  </a:lnTo>
                  <a:lnTo>
                    <a:pt x="11562" y="36918"/>
                  </a:lnTo>
                  <a:lnTo>
                    <a:pt x="12098" y="36875"/>
                  </a:lnTo>
                  <a:lnTo>
                    <a:pt x="12692" y="36802"/>
                  </a:lnTo>
                  <a:lnTo>
                    <a:pt x="13330" y="36701"/>
                  </a:lnTo>
                  <a:lnTo>
                    <a:pt x="14011" y="36556"/>
                  </a:lnTo>
                  <a:lnTo>
                    <a:pt x="14706" y="36397"/>
                  </a:lnTo>
                  <a:lnTo>
                    <a:pt x="15445" y="36208"/>
                  </a:lnTo>
                  <a:lnTo>
                    <a:pt x="16213" y="36005"/>
                  </a:lnTo>
                  <a:lnTo>
                    <a:pt x="16981" y="35774"/>
                  </a:lnTo>
                  <a:lnTo>
                    <a:pt x="17778" y="35513"/>
                  </a:lnTo>
                  <a:lnTo>
                    <a:pt x="18575" y="35252"/>
                  </a:lnTo>
                  <a:lnTo>
                    <a:pt x="19386" y="34962"/>
                  </a:lnTo>
                  <a:lnTo>
                    <a:pt x="20183" y="34672"/>
                  </a:lnTo>
                  <a:lnTo>
                    <a:pt x="20994" y="34368"/>
                  </a:lnTo>
                  <a:lnTo>
                    <a:pt x="21777" y="34049"/>
                  </a:lnTo>
                  <a:lnTo>
                    <a:pt x="22545" y="33731"/>
                  </a:lnTo>
                  <a:lnTo>
                    <a:pt x="23298" y="33397"/>
                  </a:lnTo>
                  <a:lnTo>
                    <a:pt x="24023" y="33079"/>
                  </a:lnTo>
                  <a:lnTo>
                    <a:pt x="24718" y="32745"/>
                  </a:lnTo>
                  <a:lnTo>
                    <a:pt x="25370" y="32412"/>
                  </a:lnTo>
                  <a:lnTo>
                    <a:pt x="25993" y="32093"/>
                  </a:lnTo>
                  <a:lnTo>
                    <a:pt x="26558" y="31775"/>
                  </a:lnTo>
                  <a:lnTo>
                    <a:pt x="27080" y="31470"/>
                  </a:lnTo>
                  <a:lnTo>
                    <a:pt x="27543" y="31166"/>
                  </a:lnTo>
                  <a:lnTo>
                    <a:pt x="27949" y="30876"/>
                  </a:lnTo>
                  <a:lnTo>
                    <a:pt x="28282" y="30601"/>
                  </a:lnTo>
                  <a:lnTo>
                    <a:pt x="28427" y="30471"/>
                  </a:lnTo>
                  <a:lnTo>
                    <a:pt x="28558" y="30340"/>
                  </a:lnTo>
                  <a:lnTo>
                    <a:pt x="28659" y="30224"/>
                  </a:lnTo>
                  <a:lnTo>
                    <a:pt x="28746" y="30108"/>
                  </a:lnTo>
                  <a:lnTo>
                    <a:pt x="28804" y="29993"/>
                  </a:lnTo>
                  <a:lnTo>
                    <a:pt x="28862" y="29891"/>
                  </a:lnTo>
                  <a:lnTo>
                    <a:pt x="28876" y="29790"/>
                  </a:lnTo>
                  <a:lnTo>
                    <a:pt x="28876" y="29688"/>
                  </a:lnTo>
                  <a:lnTo>
                    <a:pt x="28804" y="29080"/>
                  </a:lnTo>
                  <a:lnTo>
                    <a:pt x="28717" y="28457"/>
                  </a:lnTo>
                  <a:lnTo>
                    <a:pt x="28601" y="27819"/>
                  </a:lnTo>
                  <a:lnTo>
                    <a:pt x="28456" y="27182"/>
                  </a:lnTo>
                  <a:lnTo>
                    <a:pt x="28297" y="26530"/>
                  </a:lnTo>
                  <a:lnTo>
                    <a:pt x="28108" y="25863"/>
                  </a:lnTo>
                  <a:lnTo>
                    <a:pt x="27906" y="25197"/>
                  </a:lnTo>
                  <a:lnTo>
                    <a:pt x="27674" y="24516"/>
                  </a:lnTo>
                  <a:lnTo>
                    <a:pt x="27427" y="23835"/>
                  </a:lnTo>
                  <a:lnTo>
                    <a:pt x="27167" y="23154"/>
                  </a:lnTo>
                  <a:lnTo>
                    <a:pt x="26891" y="22458"/>
                  </a:lnTo>
                  <a:lnTo>
                    <a:pt x="26602" y="21763"/>
                  </a:lnTo>
                  <a:lnTo>
                    <a:pt x="26283" y="21067"/>
                  </a:lnTo>
                  <a:lnTo>
                    <a:pt x="25950" y="20358"/>
                  </a:lnTo>
                  <a:lnTo>
                    <a:pt x="25602" y="19662"/>
                  </a:lnTo>
                  <a:lnTo>
                    <a:pt x="25254" y="18952"/>
                  </a:lnTo>
                  <a:lnTo>
                    <a:pt x="24877" y="18242"/>
                  </a:lnTo>
                  <a:lnTo>
                    <a:pt x="24486" y="17547"/>
                  </a:lnTo>
                  <a:lnTo>
                    <a:pt x="24081" y="16851"/>
                  </a:lnTo>
                  <a:lnTo>
                    <a:pt x="23675" y="16156"/>
                  </a:lnTo>
                  <a:lnTo>
                    <a:pt x="23255" y="15460"/>
                  </a:lnTo>
                  <a:lnTo>
                    <a:pt x="22820" y="14765"/>
                  </a:lnTo>
                  <a:lnTo>
                    <a:pt x="22371" y="14084"/>
                  </a:lnTo>
                  <a:lnTo>
                    <a:pt x="21922" y="13403"/>
                  </a:lnTo>
                  <a:lnTo>
                    <a:pt x="21458" y="12736"/>
                  </a:lnTo>
                  <a:lnTo>
                    <a:pt x="20980" y="12070"/>
                  </a:lnTo>
                  <a:lnTo>
                    <a:pt x="20502" y="11418"/>
                  </a:lnTo>
                  <a:lnTo>
                    <a:pt x="20009" y="10781"/>
                  </a:lnTo>
                  <a:lnTo>
                    <a:pt x="19517" y="10143"/>
                  </a:lnTo>
                  <a:lnTo>
                    <a:pt x="19024" y="9520"/>
                  </a:lnTo>
                  <a:lnTo>
                    <a:pt x="18517" y="8911"/>
                  </a:lnTo>
                  <a:lnTo>
                    <a:pt x="18010" y="8317"/>
                  </a:lnTo>
                  <a:lnTo>
                    <a:pt x="17503" y="7723"/>
                  </a:lnTo>
                  <a:lnTo>
                    <a:pt x="16981" y="7158"/>
                  </a:lnTo>
                  <a:lnTo>
                    <a:pt x="16459" y="6608"/>
                  </a:lnTo>
                  <a:lnTo>
                    <a:pt x="15938" y="6072"/>
                  </a:lnTo>
                  <a:lnTo>
                    <a:pt x="15416" y="5550"/>
                  </a:lnTo>
                  <a:lnTo>
                    <a:pt x="14895" y="5043"/>
                  </a:lnTo>
                  <a:lnTo>
                    <a:pt x="14373" y="4565"/>
                  </a:lnTo>
                  <a:lnTo>
                    <a:pt x="13851" y="4101"/>
                  </a:lnTo>
                  <a:lnTo>
                    <a:pt x="13330" y="3652"/>
                  </a:lnTo>
                  <a:lnTo>
                    <a:pt x="12808" y="3232"/>
                  </a:lnTo>
                  <a:lnTo>
                    <a:pt x="12301" y="2826"/>
                  </a:lnTo>
                  <a:lnTo>
                    <a:pt x="11780" y="2450"/>
                  </a:lnTo>
                  <a:lnTo>
                    <a:pt x="11273" y="2102"/>
                  </a:lnTo>
                  <a:lnTo>
                    <a:pt x="10765" y="1769"/>
                  </a:lnTo>
                  <a:lnTo>
                    <a:pt x="10273" y="1464"/>
                  </a:lnTo>
                  <a:lnTo>
                    <a:pt x="9780" y="1189"/>
                  </a:lnTo>
                  <a:lnTo>
                    <a:pt x="9288" y="928"/>
                  </a:lnTo>
                  <a:lnTo>
                    <a:pt x="8809" y="711"/>
                  </a:lnTo>
                  <a:lnTo>
                    <a:pt x="8331" y="508"/>
                  </a:lnTo>
                  <a:lnTo>
                    <a:pt x="7868" y="349"/>
                  </a:lnTo>
                  <a:lnTo>
                    <a:pt x="7404" y="218"/>
                  </a:lnTo>
                  <a:lnTo>
                    <a:pt x="6955" y="117"/>
                  </a:lnTo>
                  <a:lnTo>
                    <a:pt x="6520" y="44"/>
                  </a:lnTo>
                  <a:lnTo>
                    <a:pt x="6100"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8" name="Google Shape;1817;p37">
              <a:extLst>
                <a:ext uri="{FF2B5EF4-FFF2-40B4-BE49-F238E27FC236}">
                  <a16:creationId xmlns:a16="http://schemas.microsoft.com/office/drawing/2014/main" id="{608BE792-E5FD-F438-27E9-827D4368BD66}"/>
                </a:ext>
              </a:extLst>
            </p:cNvPr>
            <p:cNvSpPr/>
            <p:nvPr/>
          </p:nvSpPr>
          <p:spPr>
            <a:xfrm>
              <a:off x="3499750" y="1906125"/>
              <a:ext cx="395200" cy="352450"/>
            </a:xfrm>
            <a:custGeom>
              <a:avLst/>
              <a:gdLst/>
              <a:ahLst/>
              <a:cxnLst/>
              <a:rect l="l" t="t" r="r" b="b"/>
              <a:pathLst>
                <a:path w="15808" h="14098" extrusionOk="0">
                  <a:moveTo>
                    <a:pt x="15460" y="0"/>
                  </a:moveTo>
                  <a:lnTo>
                    <a:pt x="15344" y="15"/>
                  </a:lnTo>
                  <a:lnTo>
                    <a:pt x="15185" y="29"/>
                  </a:lnTo>
                  <a:lnTo>
                    <a:pt x="14837" y="102"/>
                  </a:lnTo>
                  <a:lnTo>
                    <a:pt x="14431" y="218"/>
                  </a:lnTo>
                  <a:lnTo>
                    <a:pt x="13953" y="377"/>
                  </a:lnTo>
                  <a:lnTo>
                    <a:pt x="13431" y="551"/>
                  </a:lnTo>
                  <a:lnTo>
                    <a:pt x="12852" y="768"/>
                  </a:lnTo>
                  <a:lnTo>
                    <a:pt x="12243" y="1015"/>
                  </a:lnTo>
                  <a:lnTo>
                    <a:pt x="10910" y="1580"/>
                  </a:lnTo>
                  <a:lnTo>
                    <a:pt x="9476" y="2203"/>
                  </a:lnTo>
                  <a:lnTo>
                    <a:pt x="7984" y="2884"/>
                  </a:lnTo>
                  <a:lnTo>
                    <a:pt x="6506" y="3565"/>
                  </a:lnTo>
                  <a:lnTo>
                    <a:pt x="5071" y="4260"/>
                  </a:lnTo>
                  <a:lnTo>
                    <a:pt x="2507" y="5492"/>
                  </a:lnTo>
                  <a:lnTo>
                    <a:pt x="696" y="6390"/>
                  </a:lnTo>
                  <a:lnTo>
                    <a:pt x="0" y="6738"/>
                  </a:lnTo>
                  <a:lnTo>
                    <a:pt x="218" y="7027"/>
                  </a:lnTo>
                  <a:lnTo>
                    <a:pt x="812" y="7766"/>
                  </a:lnTo>
                  <a:lnTo>
                    <a:pt x="1217" y="8273"/>
                  </a:lnTo>
                  <a:lnTo>
                    <a:pt x="1696" y="8853"/>
                  </a:lnTo>
                  <a:lnTo>
                    <a:pt x="2232" y="9462"/>
                  </a:lnTo>
                  <a:lnTo>
                    <a:pt x="2811" y="10099"/>
                  </a:lnTo>
                  <a:lnTo>
                    <a:pt x="3434" y="10751"/>
                  </a:lnTo>
                  <a:lnTo>
                    <a:pt x="4072" y="11403"/>
                  </a:lnTo>
                  <a:lnTo>
                    <a:pt x="4405" y="11707"/>
                  </a:lnTo>
                  <a:lnTo>
                    <a:pt x="4738" y="12012"/>
                  </a:lnTo>
                  <a:lnTo>
                    <a:pt x="5071" y="12301"/>
                  </a:lnTo>
                  <a:lnTo>
                    <a:pt x="5419" y="12591"/>
                  </a:lnTo>
                  <a:lnTo>
                    <a:pt x="5752" y="12852"/>
                  </a:lnTo>
                  <a:lnTo>
                    <a:pt x="6086" y="13098"/>
                  </a:lnTo>
                  <a:lnTo>
                    <a:pt x="6419" y="13316"/>
                  </a:lnTo>
                  <a:lnTo>
                    <a:pt x="6752" y="13518"/>
                  </a:lnTo>
                  <a:lnTo>
                    <a:pt x="7085" y="13692"/>
                  </a:lnTo>
                  <a:lnTo>
                    <a:pt x="7404" y="13852"/>
                  </a:lnTo>
                  <a:lnTo>
                    <a:pt x="7708" y="13968"/>
                  </a:lnTo>
                  <a:lnTo>
                    <a:pt x="8013" y="14069"/>
                  </a:lnTo>
                  <a:lnTo>
                    <a:pt x="8172" y="14083"/>
                  </a:lnTo>
                  <a:lnTo>
                    <a:pt x="8317" y="14098"/>
                  </a:lnTo>
                  <a:lnTo>
                    <a:pt x="8476" y="14083"/>
                  </a:lnTo>
                  <a:lnTo>
                    <a:pt x="8636" y="14054"/>
                  </a:lnTo>
                  <a:lnTo>
                    <a:pt x="8795" y="14011"/>
                  </a:lnTo>
                  <a:lnTo>
                    <a:pt x="8940" y="13939"/>
                  </a:lnTo>
                  <a:lnTo>
                    <a:pt x="9099" y="13852"/>
                  </a:lnTo>
                  <a:lnTo>
                    <a:pt x="9259" y="13765"/>
                  </a:lnTo>
                  <a:lnTo>
                    <a:pt x="9418" y="13649"/>
                  </a:lnTo>
                  <a:lnTo>
                    <a:pt x="9592" y="13518"/>
                  </a:lnTo>
                  <a:lnTo>
                    <a:pt x="9751" y="13374"/>
                  </a:lnTo>
                  <a:lnTo>
                    <a:pt x="9911" y="13214"/>
                  </a:lnTo>
                  <a:lnTo>
                    <a:pt x="10229" y="12852"/>
                  </a:lnTo>
                  <a:lnTo>
                    <a:pt x="10548" y="12461"/>
                  </a:lnTo>
                  <a:lnTo>
                    <a:pt x="10881" y="12012"/>
                  </a:lnTo>
                  <a:lnTo>
                    <a:pt x="11200" y="11519"/>
                  </a:lnTo>
                  <a:lnTo>
                    <a:pt x="11519" y="10997"/>
                  </a:lnTo>
                  <a:lnTo>
                    <a:pt x="11823" y="10447"/>
                  </a:lnTo>
                  <a:lnTo>
                    <a:pt x="12142" y="9867"/>
                  </a:lnTo>
                  <a:lnTo>
                    <a:pt x="12446" y="9273"/>
                  </a:lnTo>
                  <a:lnTo>
                    <a:pt x="12736" y="8650"/>
                  </a:lnTo>
                  <a:lnTo>
                    <a:pt x="13026" y="8027"/>
                  </a:lnTo>
                  <a:lnTo>
                    <a:pt x="13301" y="7390"/>
                  </a:lnTo>
                  <a:lnTo>
                    <a:pt x="13576" y="6752"/>
                  </a:lnTo>
                  <a:lnTo>
                    <a:pt x="14083" y="5492"/>
                  </a:lnTo>
                  <a:lnTo>
                    <a:pt x="14547" y="4275"/>
                  </a:lnTo>
                  <a:lnTo>
                    <a:pt x="14938" y="3144"/>
                  </a:lnTo>
                  <a:lnTo>
                    <a:pt x="15272" y="2145"/>
                  </a:lnTo>
                  <a:lnTo>
                    <a:pt x="15532" y="1290"/>
                  </a:lnTo>
                  <a:lnTo>
                    <a:pt x="15706" y="638"/>
                  </a:lnTo>
                  <a:lnTo>
                    <a:pt x="15764" y="392"/>
                  </a:lnTo>
                  <a:lnTo>
                    <a:pt x="15808" y="203"/>
                  </a:lnTo>
                  <a:lnTo>
                    <a:pt x="15808" y="145"/>
                  </a:lnTo>
                  <a:lnTo>
                    <a:pt x="15779" y="87"/>
                  </a:lnTo>
                  <a:lnTo>
                    <a:pt x="15735" y="44"/>
                  </a:lnTo>
                  <a:lnTo>
                    <a:pt x="15663" y="15"/>
                  </a:lnTo>
                  <a:lnTo>
                    <a:pt x="15576" y="0"/>
                  </a:lnTo>
                  <a:close/>
                </a:path>
              </a:pathLst>
            </a:custGeom>
            <a:solidFill>
              <a:srgbClr val="EFEFE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9" name="Google Shape;1818;p37">
              <a:extLst>
                <a:ext uri="{FF2B5EF4-FFF2-40B4-BE49-F238E27FC236}">
                  <a16:creationId xmlns:a16="http://schemas.microsoft.com/office/drawing/2014/main" id="{22D5760A-9916-9E35-A799-5D6F8DFCCF04}"/>
                </a:ext>
              </a:extLst>
            </p:cNvPr>
            <p:cNvSpPr/>
            <p:nvPr/>
          </p:nvSpPr>
          <p:spPr>
            <a:xfrm>
              <a:off x="2676800" y="1284550"/>
              <a:ext cx="313325" cy="347750"/>
            </a:xfrm>
            <a:custGeom>
              <a:avLst/>
              <a:gdLst/>
              <a:ahLst/>
              <a:cxnLst/>
              <a:rect l="l" t="t" r="r" b="b"/>
              <a:pathLst>
                <a:path w="12533" h="13910" extrusionOk="0">
                  <a:moveTo>
                    <a:pt x="8157" y="1"/>
                  </a:moveTo>
                  <a:lnTo>
                    <a:pt x="7839" y="30"/>
                  </a:lnTo>
                  <a:lnTo>
                    <a:pt x="7520" y="73"/>
                  </a:lnTo>
                  <a:lnTo>
                    <a:pt x="7172" y="131"/>
                  </a:lnTo>
                  <a:lnTo>
                    <a:pt x="6824" y="218"/>
                  </a:lnTo>
                  <a:lnTo>
                    <a:pt x="6129" y="407"/>
                  </a:lnTo>
                  <a:lnTo>
                    <a:pt x="5477" y="609"/>
                  </a:lnTo>
                  <a:lnTo>
                    <a:pt x="4883" y="798"/>
                  </a:lnTo>
                  <a:lnTo>
                    <a:pt x="4405" y="928"/>
                  </a:lnTo>
                  <a:lnTo>
                    <a:pt x="4187" y="1001"/>
                  </a:lnTo>
                  <a:lnTo>
                    <a:pt x="3970" y="1073"/>
                  </a:lnTo>
                  <a:lnTo>
                    <a:pt x="3767" y="1145"/>
                  </a:lnTo>
                  <a:lnTo>
                    <a:pt x="3550" y="1247"/>
                  </a:lnTo>
                  <a:lnTo>
                    <a:pt x="3347" y="1334"/>
                  </a:lnTo>
                  <a:lnTo>
                    <a:pt x="3144" y="1450"/>
                  </a:lnTo>
                  <a:lnTo>
                    <a:pt x="2956" y="1566"/>
                  </a:lnTo>
                  <a:lnTo>
                    <a:pt x="2767" y="1682"/>
                  </a:lnTo>
                  <a:lnTo>
                    <a:pt x="2579" y="1812"/>
                  </a:lnTo>
                  <a:lnTo>
                    <a:pt x="2391" y="1942"/>
                  </a:lnTo>
                  <a:lnTo>
                    <a:pt x="2058" y="2247"/>
                  </a:lnTo>
                  <a:lnTo>
                    <a:pt x="1724" y="2565"/>
                  </a:lnTo>
                  <a:lnTo>
                    <a:pt x="1420" y="2899"/>
                  </a:lnTo>
                  <a:lnTo>
                    <a:pt x="1145" y="3261"/>
                  </a:lnTo>
                  <a:lnTo>
                    <a:pt x="898" y="3652"/>
                  </a:lnTo>
                  <a:lnTo>
                    <a:pt x="681" y="4043"/>
                  </a:lnTo>
                  <a:lnTo>
                    <a:pt x="478" y="4463"/>
                  </a:lnTo>
                  <a:lnTo>
                    <a:pt x="319" y="4884"/>
                  </a:lnTo>
                  <a:lnTo>
                    <a:pt x="189" y="5318"/>
                  </a:lnTo>
                  <a:lnTo>
                    <a:pt x="131" y="5550"/>
                  </a:lnTo>
                  <a:lnTo>
                    <a:pt x="87" y="5767"/>
                  </a:lnTo>
                  <a:lnTo>
                    <a:pt x="58" y="5999"/>
                  </a:lnTo>
                  <a:lnTo>
                    <a:pt x="29" y="6216"/>
                  </a:lnTo>
                  <a:lnTo>
                    <a:pt x="0" y="6680"/>
                  </a:lnTo>
                  <a:lnTo>
                    <a:pt x="0" y="7129"/>
                  </a:lnTo>
                  <a:lnTo>
                    <a:pt x="44" y="7578"/>
                  </a:lnTo>
                  <a:lnTo>
                    <a:pt x="102" y="8028"/>
                  </a:lnTo>
                  <a:lnTo>
                    <a:pt x="203" y="8477"/>
                  </a:lnTo>
                  <a:lnTo>
                    <a:pt x="333" y="8911"/>
                  </a:lnTo>
                  <a:lnTo>
                    <a:pt x="478" y="9346"/>
                  </a:lnTo>
                  <a:lnTo>
                    <a:pt x="667" y="9766"/>
                  </a:lnTo>
                  <a:lnTo>
                    <a:pt x="869" y="10172"/>
                  </a:lnTo>
                  <a:lnTo>
                    <a:pt x="1101" y="10563"/>
                  </a:lnTo>
                  <a:lnTo>
                    <a:pt x="1362" y="10940"/>
                  </a:lnTo>
                  <a:lnTo>
                    <a:pt x="1637" y="11302"/>
                  </a:lnTo>
                  <a:lnTo>
                    <a:pt x="1942" y="11650"/>
                  </a:lnTo>
                  <a:lnTo>
                    <a:pt x="2260" y="11969"/>
                  </a:lnTo>
                  <a:lnTo>
                    <a:pt x="2608" y="12273"/>
                  </a:lnTo>
                  <a:lnTo>
                    <a:pt x="2970" y="12548"/>
                  </a:lnTo>
                  <a:lnTo>
                    <a:pt x="3231" y="12736"/>
                  </a:lnTo>
                  <a:lnTo>
                    <a:pt x="3521" y="12925"/>
                  </a:lnTo>
                  <a:lnTo>
                    <a:pt x="3796" y="13084"/>
                  </a:lnTo>
                  <a:lnTo>
                    <a:pt x="4100" y="13229"/>
                  </a:lnTo>
                  <a:lnTo>
                    <a:pt x="4405" y="13359"/>
                  </a:lnTo>
                  <a:lnTo>
                    <a:pt x="4709" y="13490"/>
                  </a:lnTo>
                  <a:lnTo>
                    <a:pt x="5013" y="13591"/>
                  </a:lnTo>
                  <a:lnTo>
                    <a:pt x="5332" y="13693"/>
                  </a:lnTo>
                  <a:lnTo>
                    <a:pt x="5651" y="13765"/>
                  </a:lnTo>
                  <a:lnTo>
                    <a:pt x="5984" y="13823"/>
                  </a:lnTo>
                  <a:lnTo>
                    <a:pt x="6303" y="13867"/>
                  </a:lnTo>
                  <a:lnTo>
                    <a:pt x="6636" y="13896"/>
                  </a:lnTo>
                  <a:lnTo>
                    <a:pt x="6955" y="13910"/>
                  </a:lnTo>
                  <a:lnTo>
                    <a:pt x="7288" y="13896"/>
                  </a:lnTo>
                  <a:lnTo>
                    <a:pt x="7607" y="13867"/>
                  </a:lnTo>
                  <a:lnTo>
                    <a:pt x="7940" y="13823"/>
                  </a:lnTo>
                  <a:lnTo>
                    <a:pt x="8259" y="13765"/>
                  </a:lnTo>
                  <a:lnTo>
                    <a:pt x="8577" y="13678"/>
                  </a:lnTo>
                  <a:lnTo>
                    <a:pt x="8896" y="13577"/>
                  </a:lnTo>
                  <a:lnTo>
                    <a:pt x="9200" y="13446"/>
                  </a:lnTo>
                  <a:lnTo>
                    <a:pt x="9505" y="13301"/>
                  </a:lnTo>
                  <a:lnTo>
                    <a:pt x="9795" y="13157"/>
                  </a:lnTo>
                  <a:lnTo>
                    <a:pt x="10070" y="12968"/>
                  </a:lnTo>
                  <a:lnTo>
                    <a:pt x="10345" y="12780"/>
                  </a:lnTo>
                  <a:lnTo>
                    <a:pt x="10591" y="12577"/>
                  </a:lnTo>
                  <a:lnTo>
                    <a:pt x="10838" y="12360"/>
                  </a:lnTo>
                  <a:lnTo>
                    <a:pt x="11070" y="12128"/>
                  </a:lnTo>
                  <a:lnTo>
                    <a:pt x="11272" y="11867"/>
                  </a:lnTo>
                  <a:lnTo>
                    <a:pt x="11475" y="11606"/>
                  </a:lnTo>
                  <a:lnTo>
                    <a:pt x="11649" y="11331"/>
                  </a:lnTo>
                  <a:lnTo>
                    <a:pt x="11808" y="11041"/>
                  </a:lnTo>
                  <a:lnTo>
                    <a:pt x="11939" y="10751"/>
                  </a:lnTo>
                  <a:lnTo>
                    <a:pt x="12040" y="10476"/>
                  </a:lnTo>
                  <a:lnTo>
                    <a:pt x="12127" y="10186"/>
                  </a:lnTo>
                  <a:lnTo>
                    <a:pt x="12214" y="9911"/>
                  </a:lnTo>
                  <a:lnTo>
                    <a:pt x="12272" y="9621"/>
                  </a:lnTo>
                  <a:lnTo>
                    <a:pt x="12316" y="9332"/>
                  </a:lnTo>
                  <a:lnTo>
                    <a:pt x="12359" y="9027"/>
                  </a:lnTo>
                  <a:lnTo>
                    <a:pt x="12431" y="8448"/>
                  </a:lnTo>
                  <a:lnTo>
                    <a:pt x="12475" y="7796"/>
                  </a:lnTo>
                  <a:lnTo>
                    <a:pt x="12518" y="7144"/>
                  </a:lnTo>
                  <a:lnTo>
                    <a:pt x="12533" y="6492"/>
                  </a:lnTo>
                  <a:lnTo>
                    <a:pt x="12533" y="5840"/>
                  </a:lnTo>
                  <a:lnTo>
                    <a:pt x="12518" y="5463"/>
                  </a:lnTo>
                  <a:lnTo>
                    <a:pt x="12504" y="5086"/>
                  </a:lnTo>
                  <a:lnTo>
                    <a:pt x="12446" y="4710"/>
                  </a:lnTo>
                  <a:lnTo>
                    <a:pt x="12402" y="4536"/>
                  </a:lnTo>
                  <a:lnTo>
                    <a:pt x="12359" y="4347"/>
                  </a:lnTo>
                  <a:lnTo>
                    <a:pt x="12272" y="4116"/>
                  </a:lnTo>
                  <a:lnTo>
                    <a:pt x="12171" y="3884"/>
                  </a:lnTo>
                  <a:lnTo>
                    <a:pt x="12055" y="3666"/>
                  </a:lnTo>
                  <a:lnTo>
                    <a:pt x="11924" y="3449"/>
                  </a:lnTo>
                  <a:lnTo>
                    <a:pt x="11794" y="3246"/>
                  </a:lnTo>
                  <a:lnTo>
                    <a:pt x="11649" y="3043"/>
                  </a:lnTo>
                  <a:lnTo>
                    <a:pt x="11345" y="2638"/>
                  </a:lnTo>
                  <a:lnTo>
                    <a:pt x="10838" y="1986"/>
                  </a:lnTo>
                  <a:lnTo>
                    <a:pt x="10577" y="1653"/>
                  </a:lnTo>
                  <a:lnTo>
                    <a:pt x="10316" y="1334"/>
                  </a:lnTo>
                  <a:lnTo>
                    <a:pt x="10026" y="1030"/>
                  </a:lnTo>
                  <a:lnTo>
                    <a:pt x="9737" y="740"/>
                  </a:lnTo>
                  <a:lnTo>
                    <a:pt x="9432" y="464"/>
                  </a:lnTo>
                  <a:lnTo>
                    <a:pt x="9114" y="204"/>
                  </a:lnTo>
                  <a:lnTo>
                    <a:pt x="9027" y="146"/>
                  </a:lnTo>
                  <a:lnTo>
                    <a:pt x="8925" y="102"/>
                  </a:lnTo>
                  <a:lnTo>
                    <a:pt x="8824" y="59"/>
                  </a:lnTo>
                  <a:lnTo>
                    <a:pt x="8693" y="30"/>
                  </a:lnTo>
                  <a:lnTo>
                    <a:pt x="8577" y="15"/>
                  </a:lnTo>
                  <a:lnTo>
                    <a:pt x="8447" y="1"/>
                  </a:lnTo>
                  <a:close/>
                </a:path>
              </a:pathLst>
            </a:custGeom>
            <a:solidFill>
              <a:srgbClr val="FCAB5B"/>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0" name="Google Shape;1819;p37">
              <a:extLst>
                <a:ext uri="{FF2B5EF4-FFF2-40B4-BE49-F238E27FC236}">
                  <a16:creationId xmlns:a16="http://schemas.microsoft.com/office/drawing/2014/main" id="{1AA6610F-DD89-5616-2A01-FD88375CF2C7}"/>
                </a:ext>
              </a:extLst>
            </p:cNvPr>
            <p:cNvSpPr/>
            <p:nvPr/>
          </p:nvSpPr>
          <p:spPr>
            <a:xfrm>
              <a:off x="2727875" y="505800"/>
              <a:ext cx="1598475" cy="1580725"/>
            </a:xfrm>
            <a:custGeom>
              <a:avLst/>
              <a:gdLst/>
              <a:ahLst/>
              <a:cxnLst/>
              <a:rect l="l" t="t" r="r" b="b"/>
              <a:pathLst>
                <a:path w="63939" h="63229" extrusionOk="0">
                  <a:moveTo>
                    <a:pt x="23167" y="0"/>
                  </a:moveTo>
                  <a:lnTo>
                    <a:pt x="5549" y="6332"/>
                  </a:lnTo>
                  <a:lnTo>
                    <a:pt x="0" y="15039"/>
                  </a:lnTo>
                  <a:lnTo>
                    <a:pt x="2970" y="29499"/>
                  </a:lnTo>
                  <a:lnTo>
                    <a:pt x="2970" y="29832"/>
                  </a:lnTo>
                  <a:lnTo>
                    <a:pt x="3014" y="30803"/>
                  </a:lnTo>
                  <a:lnTo>
                    <a:pt x="3072" y="31513"/>
                  </a:lnTo>
                  <a:lnTo>
                    <a:pt x="3144" y="32368"/>
                  </a:lnTo>
                  <a:lnTo>
                    <a:pt x="3231" y="33368"/>
                  </a:lnTo>
                  <a:lnTo>
                    <a:pt x="3376" y="34498"/>
                  </a:lnTo>
                  <a:lnTo>
                    <a:pt x="3535" y="35744"/>
                  </a:lnTo>
                  <a:lnTo>
                    <a:pt x="3753" y="37106"/>
                  </a:lnTo>
                  <a:lnTo>
                    <a:pt x="3999" y="38598"/>
                  </a:lnTo>
                  <a:lnTo>
                    <a:pt x="4303" y="40177"/>
                  </a:lnTo>
                  <a:lnTo>
                    <a:pt x="4477" y="41018"/>
                  </a:lnTo>
                  <a:lnTo>
                    <a:pt x="4665" y="41872"/>
                  </a:lnTo>
                  <a:lnTo>
                    <a:pt x="4883" y="42756"/>
                  </a:lnTo>
                  <a:lnTo>
                    <a:pt x="5100" y="43669"/>
                  </a:lnTo>
                  <a:lnTo>
                    <a:pt x="5332" y="44596"/>
                  </a:lnTo>
                  <a:lnTo>
                    <a:pt x="5578" y="45538"/>
                  </a:lnTo>
                  <a:lnTo>
                    <a:pt x="5853" y="46509"/>
                  </a:lnTo>
                  <a:lnTo>
                    <a:pt x="6143" y="47509"/>
                  </a:lnTo>
                  <a:lnTo>
                    <a:pt x="6303" y="48074"/>
                  </a:lnTo>
                  <a:lnTo>
                    <a:pt x="6491" y="48624"/>
                  </a:lnTo>
                  <a:lnTo>
                    <a:pt x="6679" y="49160"/>
                  </a:lnTo>
                  <a:lnTo>
                    <a:pt x="6882" y="49682"/>
                  </a:lnTo>
                  <a:lnTo>
                    <a:pt x="7100" y="50203"/>
                  </a:lnTo>
                  <a:lnTo>
                    <a:pt x="7317" y="50711"/>
                  </a:lnTo>
                  <a:lnTo>
                    <a:pt x="7549" y="51218"/>
                  </a:lnTo>
                  <a:lnTo>
                    <a:pt x="7780" y="51710"/>
                  </a:lnTo>
                  <a:lnTo>
                    <a:pt x="8027" y="52188"/>
                  </a:lnTo>
                  <a:lnTo>
                    <a:pt x="8288" y="52652"/>
                  </a:lnTo>
                  <a:lnTo>
                    <a:pt x="8548" y="53101"/>
                  </a:lnTo>
                  <a:lnTo>
                    <a:pt x="8824" y="53550"/>
                  </a:lnTo>
                  <a:lnTo>
                    <a:pt x="9113" y="53985"/>
                  </a:lnTo>
                  <a:lnTo>
                    <a:pt x="9403" y="54420"/>
                  </a:lnTo>
                  <a:lnTo>
                    <a:pt x="9693" y="54825"/>
                  </a:lnTo>
                  <a:lnTo>
                    <a:pt x="10012" y="55231"/>
                  </a:lnTo>
                  <a:lnTo>
                    <a:pt x="10330" y="55637"/>
                  </a:lnTo>
                  <a:lnTo>
                    <a:pt x="10649" y="56013"/>
                  </a:lnTo>
                  <a:lnTo>
                    <a:pt x="10982" y="56390"/>
                  </a:lnTo>
                  <a:lnTo>
                    <a:pt x="11330" y="56752"/>
                  </a:lnTo>
                  <a:lnTo>
                    <a:pt x="11678" y="57115"/>
                  </a:lnTo>
                  <a:lnTo>
                    <a:pt x="12040" y="57462"/>
                  </a:lnTo>
                  <a:lnTo>
                    <a:pt x="12402" y="57796"/>
                  </a:lnTo>
                  <a:lnTo>
                    <a:pt x="12779" y="58114"/>
                  </a:lnTo>
                  <a:lnTo>
                    <a:pt x="13156" y="58433"/>
                  </a:lnTo>
                  <a:lnTo>
                    <a:pt x="13547" y="58737"/>
                  </a:lnTo>
                  <a:lnTo>
                    <a:pt x="13938" y="59027"/>
                  </a:lnTo>
                  <a:lnTo>
                    <a:pt x="14344" y="59317"/>
                  </a:lnTo>
                  <a:lnTo>
                    <a:pt x="14764" y="59592"/>
                  </a:lnTo>
                  <a:lnTo>
                    <a:pt x="15170" y="59853"/>
                  </a:lnTo>
                  <a:lnTo>
                    <a:pt x="15604" y="60114"/>
                  </a:lnTo>
                  <a:lnTo>
                    <a:pt x="16039" y="60346"/>
                  </a:lnTo>
                  <a:lnTo>
                    <a:pt x="16474" y="60592"/>
                  </a:lnTo>
                  <a:lnTo>
                    <a:pt x="16923" y="60809"/>
                  </a:lnTo>
                  <a:lnTo>
                    <a:pt x="17372" y="61027"/>
                  </a:lnTo>
                  <a:lnTo>
                    <a:pt x="17836" y="61229"/>
                  </a:lnTo>
                  <a:lnTo>
                    <a:pt x="18299" y="61418"/>
                  </a:lnTo>
                  <a:lnTo>
                    <a:pt x="18777" y="61606"/>
                  </a:lnTo>
                  <a:lnTo>
                    <a:pt x="19256" y="61780"/>
                  </a:lnTo>
                  <a:lnTo>
                    <a:pt x="19734" y="61939"/>
                  </a:lnTo>
                  <a:lnTo>
                    <a:pt x="20226" y="62099"/>
                  </a:lnTo>
                  <a:lnTo>
                    <a:pt x="20733" y="62244"/>
                  </a:lnTo>
                  <a:lnTo>
                    <a:pt x="21226" y="62374"/>
                  </a:lnTo>
                  <a:lnTo>
                    <a:pt x="21748" y="62504"/>
                  </a:lnTo>
                  <a:lnTo>
                    <a:pt x="22255" y="62620"/>
                  </a:lnTo>
                  <a:lnTo>
                    <a:pt x="22776" y="62722"/>
                  </a:lnTo>
                  <a:lnTo>
                    <a:pt x="23312" y="62823"/>
                  </a:lnTo>
                  <a:lnTo>
                    <a:pt x="23848" y="62910"/>
                  </a:lnTo>
                  <a:lnTo>
                    <a:pt x="24385" y="62983"/>
                  </a:lnTo>
                  <a:lnTo>
                    <a:pt x="24921" y="63040"/>
                  </a:lnTo>
                  <a:lnTo>
                    <a:pt x="25471" y="63098"/>
                  </a:lnTo>
                  <a:lnTo>
                    <a:pt x="26022" y="63142"/>
                  </a:lnTo>
                  <a:lnTo>
                    <a:pt x="26587" y="63185"/>
                  </a:lnTo>
                  <a:lnTo>
                    <a:pt x="27152" y="63214"/>
                  </a:lnTo>
                  <a:lnTo>
                    <a:pt x="27717" y="63229"/>
                  </a:lnTo>
                  <a:lnTo>
                    <a:pt x="29456" y="63229"/>
                  </a:lnTo>
                  <a:lnTo>
                    <a:pt x="30050" y="63200"/>
                  </a:lnTo>
                  <a:lnTo>
                    <a:pt x="30644" y="63171"/>
                  </a:lnTo>
                  <a:lnTo>
                    <a:pt x="31238" y="63127"/>
                  </a:lnTo>
                  <a:lnTo>
                    <a:pt x="31846" y="63084"/>
                  </a:lnTo>
                  <a:lnTo>
                    <a:pt x="32455" y="63011"/>
                  </a:lnTo>
                  <a:lnTo>
                    <a:pt x="33063" y="62954"/>
                  </a:lnTo>
                  <a:lnTo>
                    <a:pt x="33672" y="62867"/>
                  </a:lnTo>
                  <a:lnTo>
                    <a:pt x="34280" y="62780"/>
                  </a:lnTo>
                  <a:lnTo>
                    <a:pt x="34874" y="62678"/>
                  </a:lnTo>
                  <a:lnTo>
                    <a:pt x="35454" y="62562"/>
                  </a:lnTo>
                  <a:lnTo>
                    <a:pt x="36019" y="62432"/>
                  </a:lnTo>
                  <a:lnTo>
                    <a:pt x="36584" y="62302"/>
                  </a:lnTo>
                  <a:lnTo>
                    <a:pt x="37149" y="62157"/>
                  </a:lnTo>
                  <a:lnTo>
                    <a:pt x="37685" y="61997"/>
                  </a:lnTo>
                  <a:lnTo>
                    <a:pt x="38221" y="61838"/>
                  </a:lnTo>
                  <a:lnTo>
                    <a:pt x="38757" y="61664"/>
                  </a:lnTo>
                  <a:lnTo>
                    <a:pt x="39264" y="61476"/>
                  </a:lnTo>
                  <a:lnTo>
                    <a:pt x="39772" y="61287"/>
                  </a:lnTo>
                  <a:lnTo>
                    <a:pt x="40279" y="61084"/>
                  </a:lnTo>
                  <a:lnTo>
                    <a:pt x="40757" y="60867"/>
                  </a:lnTo>
                  <a:lnTo>
                    <a:pt x="41249" y="60650"/>
                  </a:lnTo>
                  <a:lnTo>
                    <a:pt x="41713" y="60432"/>
                  </a:lnTo>
                  <a:lnTo>
                    <a:pt x="42177" y="60201"/>
                  </a:lnTo>
                  <a:lnTo>
                    <a:pt x="42626" y="59954"/>
                  </a:lnTo>
                  <a:lnTo>
                    <a:pt x="43075" y="59708"/>
                  </a:lnTo>
                  <a:lnTo>
                    <a:pt x="43510" y="59447"/>
                  </a:lnTo>
                  <a:lnTo>
                    <a:pt x="43930" y="59186"/>
                  </a:lnTo>
                  <a:lnTo>
                    <a:pt x="44350" y="58911"/>
                  </a:lnTo>
                  <a:lnTo>
                    <a:pt x="44756" y="58636"/>
                  </a:lnTo>
                  <a:lnTo>
                    <a:pt x="45161" y="58346"/>
                  </a:lnTo>
                  <a:lnTo>
                    <a:pt x="45552" y="58071"/>
                  </a:lnTo>
                  <a:lnTo>
                    <a:pt x="45929" y="57767"/>
                  </a:lnTo>
                  <a:lnTo>
                    <a:pt x="46306" y="57462"/>
                  </a:lnTo>
                  <a:lnTo>
                    <a:pt x="46668" y="57158"/>
                  </a:lnTo>
                  <a:lnTo>
                    <a:pt x="47030" y="56854"/>
                  </a:lnTo>
                  <a:lnTo>
                    <a:pt x="47378" y="56535"/>
                  </a:lnTo>
                  <a:lnTo>
                    <a:pt x="47711" y="56216"/>
                  </a:lnTo>
                  <a:lnTo>
                    <a:pt x="48045" y="55898"/>
                  </a:lnTo>
                  <a:lnTo>
                    <a:pt x="48682" y="55231"/>
                  </a:lnTo>
                  <a:lnTo>
                    <a:pt x="49291" y="54550"/>
                  </a:lnTo>
                  <a:lnTo>
                    <a:pt x="49870" y="53869"/>
                  </a:lnTo>
                  <a:lnTo>
                    <a:pt x="50421" y="53159"/>
                  </a:lnTo>
                  <a:lnTo>
                    <a:pt x="50928" y="52449"/>
                  </a:lnTo>
                  <a:lnTo>
                    <a:pt x="51406" y="51739"/>
                  </a:lnTo>
                  <a:lnTo>
                    <a:pt x="51870" y="51015"/>
                  </a:lnTo>
                  <a:lnTo>
                    <a:pt x="52290" y="50276"/>
                  </a:lnTo>
                  <a:lnTo>
                    <a:pt x="52681" y="49551"/>
                  </a:lnTo>
                  <a:lnTo>
                    <a:pt x="53043" y="48827"/>
                  </a:lnTo>
                  <a:lnTo>
                    <a:pt x="53376" y="48088"/>
                  </a:lnTo>
                  <a:lnTo>
                    <a:pt x="53681" y="47364"/>
                  </a:lnTo>
                  <a:lnTo>
                    <a:pt x="53956" y="46654"/>
                  </a:lnTo>
                  <a:lnTo>
                    <a:pt x="54217" y="45929"/>
                  </a:lnTo>
                  <a:lnTo>
                    <a:pt x="54434" y="45234"/>
                  </a:lnTo>
                  <a:lnTo>
                    <a:pt x="54637" y="44538"/>
                  </a:lnTo>
                  <a:lnTo>
                    <a:pt x="54898" y="44408"/>
                  </a:lnTo>
                  <a:lnTo>
                    <a:pt x="55158" y="44249"/>
                  </a:lnTo>
                  <a:lnTo>
                    <a:pt x="55405" y="44089"/>
                  </a:lnTo>
                  <a:lnTo>
                    <a:pt x="55651" y="43915"/>
                  </a:lnTo>
                  <a:lnTo>
                    <a:pt x="55897" y="43742"/>
                  </a:lnTo>
                  <a:lnTo>
                    <a:pt x="56144" y="43553"/>
                  </a:lnTo>
                  <a:lnTo>
                    <a:pt x="56390" y="43350"/>
                  </a:lnTo>
                  <a:lnTo>
                    <a:pt x="56622" y="43133"/>
                  </a:lnTo>
                  <a:lnTo>
                    <a:pt x="57100" y="42684"/>
                  </a:lnTo>
                  <a:lnTo>
                    <a:pt x="57549" y="42191"/>
                  </a:lnTo>
                  <a:lnTo>
                    <a:pt x="57998" y="41684"/>
                  </a:lnTo>
                  <a:lnTo>
                    <a:pt x="58433" y="41148"/>
                  </a:lnTo>
                  <a:lnTo>
                    <a:pt x="58853" y="40583"/>
                  </a:lnTo>
                  <a:lnTo>
                    <a:pt x="59244" y="40003"/>
                  </a:lnTo>
                  <a:lnTo>
                    <a:pt x="59635" y="39409"/>
                  </a:lnTo>
                  <a:lnTo>
                    <a:pt x="60012" y="38815"/>
                  </a:lnTo>
                  <a:lnTo>
                    <a:pt x="60374" y="38207"/>
                  </a:lnTo>
                  <a:lnTo>
                    <a:pt x="60722" y="37584"/>
                  </a:lnTo>
                  <a:lnTo>
                    <a:pt x="61055" y="36975"/>
                  </a:lnTo>
                  <a:lnTo>
                    <a:pt x="61374" y="36367"/>
                  </a:lnTo>
                  <a:lnTo>
                    <a:pt x="61664" y="35773"/>
                  </a:lnTo>
                  <a:lnTo>
                    <a:pt x="61954" y="35193"/>
                  </a:lnTo>
                  <a:lnTo>
                    <a:pt x="62461" y="34063"/>
                  </a:lnTo>
                  <a:lnTo>
                    <a:pt x="62895" y="33034"/>
                  </a:lnTo>
                  <a:lnTo>
                    <a:pt x="63272" y="32122"/>
                  </a:lnTo>
                  <a:lnTo>
                    <a:pt x="63562" y="31368"/>
                  </a:lnTo>
                  <a:lnTo>
                    <a:pt x="63765" y="30789"/>
                  </a:lnTo>
                  <a:lnTo>
                    <a:pt x="63939" y="30282"/>
                  </a:lnTo>
                  <a:lnTo>
                    <a:pt x="59983" y="17821"/>
                  </a:lnTo>
                  <a:lnTo>
                    <a:pt x="55028" y="12069"/>
                  </a:lnTo>
                  <a:lnTo>
                    <a:pt x="45538" y="4347"/>
                  </a:lnTo>
                  <a:lnTo>
                    <a:pt x="23167" y="0"/>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1" name="Google Shape;1820;p37">
              <a:extLst>
                <a:ext uri="{FF2B5EF4-FFF2-40B4-BE49-F238E27FC236}">
                  <a16:creationId xmlns:a16="http://schemas.microsoft.com/office/drawing/2014/main" id="{F97DDE5D-DFCF-F2F9-31DB-8661E430D56D}"/>
                </a:ext>
              </a:extLst>
            </p:cNvPr>
            <p:cNvSpPr/>
            <p:nvPr/>
          </p:nvSpPr>
          <p:spPr>
            <a:xfrm>
              <a:off x="2318550" y="238125"/>
              <a:ext cx="2013600" cy="1528925"/>
            </a:xfrm>
            <a:custGeom>
              <a:avLst/>
              <a:gdLst/>
              <a:ahLst/>
              <a:cxnLst/>
              <a:rect l="l" t="t" r="r" b="b"/>
              <a:pathLst>
                <a:path w="80544" h="61157" extrusionOk="0">
                  <a:moveTo>
                    <a:pt x="58738" y="0"/>
                  </a:moveTo>
                  <a:lnTo>
                    <a:pt x="58550" y="14"/>
                  </a:lnTo>
                  <a:lnTo>
                    <a:pt x="58376" y="58"/>
                  </a:lnTo>
                  <a:lnTo>
                    <a:pt x="58216" y="101"/>
                  </a:lnTo>
                  <a:lnTo>
                    <a:pt x="58071" y="174"/>
                  </a:lnTo>
                  <a:lnTo>
                    <a:pt x="57927" y="246"/>
                  </a:lnTo>
                  <a:lnTo>
                    <a:pt x="57796" y="348"/>
                  </a:lnTo>
                  <a:lnTo>
                    <a:pt x="57680" y="464"/>
                  </a:lnTo>
                  <a:lnTo>
                    <a:pt x="57564" y="580"/>
                  </a:lnTo>
                  <a:lnTo>
                    <a:pt x="57463" y="710"/>
                  </a:lnTo>
                  <a:lnTo>
                    <a:pt x="57376" y="840"/>
                  </a:lnTo>
                  <a:lnTo>
                    <a:pt x="57289" y="985"/>
                  </a:lnTo>
                  <a:lnTo>
                    <a:pt x="57217" y="1145"/>
                  </a:lnTo>
                  <a:lnTo>
                    <a:pt x="57144" y="1304"/>
                  </a:lnTo>
                  <a:lnTo>
                    <a:pt x="57028" y="1623"/>
                  </a:lnTo>
                  <a:lnTo>
                    <a:pt x="56941" y="1941"/>
                  </a:lnTo>
                  <a:lnTo>
                    <a:pt x="56869" y="2260"/>
                  </a:lnTo>
                  <a:lnTo>
                    <a:pt x="56825" y="2564"/>
                  </a:lnTo>
                  <a:lnTo>
                    <a:pt x="56796" y="2825"/>
                  </a:lnTo>
                  <a:lnTo>
                    <a:pt x="56768" y="3231"/>
                  </a:lnTo>
                  <a:lnTo>
                    <a:pt x="56753" y="3376"/>
                  </a:lnTo>
                  <a:lnTo>
                    <a:pt x="56463" y="3130"/>
                  </a:lnTo>
                  <a:lnTo>
                    <a:pt x="56173" y="2883"/>
                  </a:lnTo>
                  <a:lnTo>
                    <a:pt x="55884" y="2651"/>
                  </a:lnTo>
                  <a:lnTo>
                    <a:pt x="55579" y="2434"/>
                  </a:lnTo>
                  <a:lnTo>
                    <a:pt x="55290" y="2217"/>
                  </a:lnTo>
                  <a:lnTo>
                    <a:pt x="54985" y="2028"/>
                  </a:lnTo>
                  <a:lnTo>
                    <a:pt x="54681" y="1840"/>
                  </a:lnTo>
                  <a:lnTo>
                    <a:pt x="54377" y="1666"/>
                  </a:lnTo>
                  <a:lnTo>
                    <a:pt x="54058" y="1492"/>
                  </a:lnTo>
                  <a:lnTo>
                    <a:pt x="53754" y="1347"/>
                  </a:lnTo>
                  <a:lnTo>
                    <a:pt x="53435" y="1203"/>
                  </a:lnTo>
                  <a:lnTo>
                    <a:pt x="53102" y="1072"/>
                  </a:lnTo>
                  <a:lnTo>
                    <a:pt x="52783" y="942"/>
                  </a:lnTo>
                  <a:lnTo>
                    <a:pt x="52450" y="840"/>
                  </a:lnTo>
                  <a:lnTo>
                    <a:pt x="52117" y="724"/>
                  </a:lnTo>
                  <a:lnTo>
                    <a:pt x="51783" y="638"/>
                  </a:lnTo>
                  <a:lnTo>
                    <a:pt x="51450" y="551"/>
                  </a:lnTo>
                  <a:lnTo>
                    <a:pt x="51102" y="478"/>
                  </a:lnTo>
                  <a:lnTo>
                    <a:pt x="50755" y="420"/>
                  </a:lnTo>
                  <a:lnTo>
                    <a:pt x="50407" y="377"/>
                  </a:lnTo>
                  <a:lnTo>
                    <a:pt x="50045" y="333"/>
                  </a:lnTo>
                  <a:lnTo>
                    <a:pt x="49683" y="290"/>
                  </a:lnTo>
                  <a:lnTo>
                    <a:pt x="49320" y="275"/>
                  </a:lnTo>
                  <a:lnTo>
                    <a:pt x="48944" y="261"/>
                  </a:lnTo>
                  <a:lnTo>
                    <a:pt x="48567" y="246"/>
                  </a:lnTo>
                  <a:lnTo>
                    <a:pt x="48190" y="246"/>
                  </a:lnTo>
                  <a:lnTo>
                    <a:pt x="47799" y="261"/>
                  </a:lnTo>
                  <a:lnTo>
                    <a:pt x="47408" y="290"/>
                  </a:lnTo>
                  <a:lnTo>
                    <a:pt x="46611" y="362"/>
                  </a:lnTo>
                  <a:lnTo>
                    <a:pt x="45800" y="464"/>
                  </a:lnTo>
                  <a:lnTo>
                    <a:pt x="44959" y="594"/>
                  </a:lnTo>
                  <a:lnTo>
                    <a:pt x="44090" y="768"/>
                  </a:lnTo>
                  <a:lnTo>
                    <a:pt x="43192" y="971"/>
                  </a:lnTo>
                  <a:lnTo>
                    <a:pt x="42279" y="1203"/>
                  </a:lnTo>
                  <a:lnTo>
                    <a:pt x="41337" y="1463"/>
                  </a:lnTo>
                  <a:lnTo>
                    <a:pt x="40381" y="1768"/>
                  </a:lnTo>
                  <a:lnTo>
                    <a:pt x="39381" y="2086"/>
                  </a:lnTo>
                  <a:lnTo>
                    <a:pt x="38352" y="2434"/>
                  </a:lnTo>
                  <a:lnTo>
                    <a:pt x="37309" y="2811"/>
                  </a:lnTo>
                  <a:lnTo>
                    <a:pt x="36223" y="3216"/>
                  </a:lnTo>
                  <a:lnTo>
                    <a:pt x="35107" y="3651"/>
                  </a:lnTo>
                  <a:lnTo>
                    <a:pt x="33962" y="4100"/>
                  </a:lnTo>
                  <a:lnTo>
                    <a:pt x="32774" y="4578"/>
                  </a:lnTo>
                  <a:lnTo>
                    <a:pt x="31572" y="5086"/>
                  </a:lnTo>
                  <a:lnTo>
                    <a:pt x="29036" y="6158"/>
                  </a:lnTo>
                  <a:lnTo>
                    <a:pt x="28399" y="6418"/>
                  </a:lnTo>
                  <a:lnTo>
                    <a:pt x="27761" y="6650"/>
                  </a:lnTo>
                  <a:lnTo>
                    <a:pt x="27124" y="6853"/>
                  </a:lnTo>
                  <a:lnTo>
                    <a:pt x="26515" y="7027"/>
                  </a:lnTo>
                  <a:lnTo>
                    <a:pt x="25892" y="7172"/>
                  </a:lnTo>
                  <a:lnTo>
                    <a:pt x="25298" y="7288"/>
                  </a:lnTo>
                  <a:lnTo>
                    <a:pt x="24690" y="7389"/>
                  </a:lnTo>
                  <a:lnTo>
                    <a:pt x="24110" y="7462"/>
                  </a:lnTo>
                  <a:lnTo>
                    <a:pt x="23530" y="7505"/>
                  </a:lnTo>
                  <a:lnTo>
                    <a:pt x="22951" y="7520"/>
                  </a:lnTo>
                  <a:lnTo>
                    <a:pt x="22386" y="7534"/>
                  </a:lnTo>
                  <a:lnTo>
                    <a:pt x="21835" y="7505"/>
                  </a:lnTo>
                  <a:lnTo>
                    <a:pt x="21285" y="7476"/>
                  </a:lnTo>
                  <a:lnTo>
                    <a:pt x="20734" y="7418"/>
                  </a:lnTo>
                  <a:lnTo>
                    <a:pt x="20198" y="7346"/>
                  </a:lnTo>
                  <a:lnTo>
                    <a:pt x="19676" y="7259"/>
                  </a:lnTo>
                  <a:lnTo>
                    <a:pt x="19155" y="7157"/>
                  </a:lnTo>
                  <a:lnTo>
                    <a:pt x="18633" y="7042"/>
                  </a:lnTo>
                  <a:lnTo>
                    <a:pt x="18126" y="6911"/>
                  </a:lnTo>
                  <a:lnTo>
                    <a:pt x="17634" y="6766"/>
                  </a:lnTo>
                  <a:lnTo>
                    <a:pt x="17141" y="6621"/>
                  </a:lnTo>
                  <a:lnTo>
                    <a:pt x="16648" y="6447"/>
                  </a:lnTo>
                  <a:lnTo>
                    <a:pt x="16170" y="6274"/>
                  </a:lnTo>
                  <a:lnTo>
                    <a:pt x="15692" y="6100"/>
                  </a:lnTo>
                  <a:lnTo>
                    <a:pt x="14765" y="5723"/>
                  </a:lnTo>
                  <a:lnTo>
                    <a:pt x="13867" y="5317"/>
                  </a:lnTo>
                  <a:lnTo>
                    <a:pt x="12997" y="4912"/>
                  </a:lnTo>
                  <a:lnTo>
                    <a:pt x="12142" y="4491"/>
                  </a:lnTo>
                  <a:lnTo>
                    <a:pt x="10505" y="3695"/>
                  </a:lnTo>
                  <a:lnTo>
                    <a:pt x="9723" y="3318"/>
                  </a:lnTo>
                  <a:lnTo>
                    <a:pt x="8969" y="2970"/>
                  </a:lnTo>
                  <a:lnTo>
                    <a:pt x="8230" y="2666"/>
                  </a:lnTo>
                  <a:lnTo>
                    <a:pt x="7868" y="2536"/>
                  </a:lnTo>
                  <a:lnTo>
                    <a:pt x="7506" y="2405"/>
                  </a:lnTo>
                  <a:lnTo>
                    <a:pt x="7158" y="2289"/>
                  </a:lnTo>
                  <a:lnTo>
                    <a:pt x="6811" y="2202"/>
                  </a:lnTo>
                  <a:lnTo>
                    <a:pt x="6463" y="2115"/>
                  </a:lnTo>
                  <a:lnTo>
                    <a:pt x="6130" y="2057"/>
                  </a:lnTo>
                  <a:lnTo>
                    <a:pt x="5796" y="2014"/>
                  </a:lnTo>
                  <a:lnTo>
                    <a:pt x="5478" y="1985"/>
                  </a:lnTo>
                  <a:lnTo>
                    <a:pt x="5144" y="1985"/>
                  </a:lnTo>
                  <a:lnTo>
                    <a:pt x="4826" y="1999"/>
                  </a:lnTo>
                  <a:lnTo>
                    <a:pt x="4521" y="2028"/>
                  </a:lnTo>
                  <a:lnTo>
                    <a:pt x="4203" y="2086"/>
                  </a:lnTo>
                  <a:lnTo>
                    <a:pt x="3898" y="2173"/>
                  </a:lnTo>
                  <a:lnTo>
                    <a:pt x="3594" y="2289"/>
                  </a:lnTo>
                  <a:lnTo>
                    <a:pt x="3304" y="2420"/>
                  </a:lnTo>
                  <a:lnTo>
                    <a:pt x="3014" y="2579"/>
                  </a:lnTo>
                  <a:lnTo>
                    <a:pt x="2725" y="2767"/>
                  </a:lnTo>
                  <a:lnTo>
                    <a:pt x="2435" y="2985"/>
                  </a:lnTo>
                  <a:lnTo>
                    <a:pt x="2145" y="3231"/>
                  </a:lnTo>
                  <a:lnTo>
                    <a:pt x="1870" y="3521"/>
                  </a:lnTo>
                  <a:lnTo>
                    <a:pt x="1595" y="3825"/>
                  </a:lnTo>
                  <a:lnTo>
                    <a:pt x="1334" y="4173"/>
                  </a:lnTo>
                  <a:lnTo>
                    <a:pt x="1087" y="4506"/>
                  </a:lnTo>
                  <a:lnTo>
                    <a:pt x="885" y="4825"/>
                  </a:lnTo>
                  <a:lnTo>
                    <a:pt x="696" y="5143"/>
                  </a:lnTo>
                  <a:lnTo>
                    <a:pt x="537" y="5462"/>
                  </a:lnTo>
                  <a:lnTo>
                    <a:pt x="392" y="5767"/>
                  </a:lnTo>
                  <a:lnTo>
                    <a:pt x="276" y="6056"/>
                  </a:lnTo>
                  <a:lnTo>
                    <a:pt x="175" y="6346"/>
                  </a:lnTo>
                  <a:lnTo>
                    <a:pt x="102" y="6636"/>
                  </a:lnTo>
                  <a:lnTo>
                    <a:pt x="59" y="6926"/>
                  </a:lnTo>
                  <a:lnTo>
                    <a:pt x="15" y="7201"/>
                  </a:lnTo>
                  <a:lnTo>
                    <a:pt x="1" y="7462"/>
                  </a:lnTo>
                  <a:lnTo>
                    <a:pt x="1" y="7722"/>
                  </a:lnTo>
                  <a:lnTo>
                    <a:pt x="15" y="7983"/>
                  </a:lnTo>
                  <a:lnTo>
                    <a:pt x="59" y="8230"/>
                  </a:lnTo>
                  <a:lnTo>
                    <a:pt x="117" y="8476"/>
                  </a:lnTo>
                  <a:lnTo>
                    <a:pt x="175" y="8722"/>
                  </a:lnTo>
                  <a:lnTo>
                    <a:pt x="262" y="8954"/>
                  </a:lnTo>
                  <a:lnTo>
                    <a:pt x="363" y="9186"/>
                  </a:lnTo>
                  <a:lnTo>
                    <a:pt x="464" y="9403"/>
                  </a:lnTo>
                  <a:lnTo>
                    <a:pt x="595" y="9620"/>
                  </a:lnTo>
                  <a:lnTo>
                    <a:pt x="725" y="9823"/>
                  </a:lnTo>
                  <a:lnTo>
                    <a:pt x="870" y="10041"/>
                  </a:lnTo>
                  <a:lnTo>
                    <a:pt x="1030" y="10229"/>
                  </a:lnTo>
                  <a:lnTo>
                    <a:pt x="1189" y="10432"/>
                  </a:lnTo>
                  <a:lnTo>
                    <a:pt x="1377" y="10620"/>
                  </a:lnTo>
                  <a:lnTo>
                    <a:pt x="1551" y="10809"/>
                  </a:lnTo>
                  <a:lnTo>
                    <a:pt x="1754" y="10982"/>
                  </a:lnTo>
                  <a:lnTo>
                    <a:pt x="1942" y="11156"/>
                  </a:lnTo>
                  <a:lnTo>
                    <a:pt x="2362" y="11475"/>
                  </a:lnTo>
                  <a:lnTo>
                    <a:pt x="2812" y="11794"/>
                  </a:lnTo>
                  <a:lnTo>
                    <a:pt x="3261" y="12069"/>
                  </a:lnTo>
                  <a:lnTo>
                    <a:pt x="3724" y="12344"/>
                  </a:lnTo>
                  <a:lnTo>
                    <a:pt x="4203" y="12591"/>
                  </a:lnTo>
                  <a:lnTo>
                    <a:pt x="4666" y="12808"/>
                  </a:lnTo>
                  <a:lnTo>
                    <a:pt x="5130" y="13025"/>
                  </a:lnTo>
                  <a:lnTo>
                    <a:pt x="5579" y="13214"/>
                  </a:lnTo>
                  <a:lnTo>
                    <a:pt x="6014" y="13373"/>
                  </a:lnTo>
                  <a:lnTo>
                    <a:pt x="6434" y="13518"/>
                  </a:lnTo>
                  <a:lnTo>
                    <a:pt x="7158" y="13764"/>
                  </a:lnTo>
                  <a:lnTo>
                    <a:pt x="7738" y="13938"/>
                  </a:lnTo>
                  <a:lnTo>
                    <a:pt x="8115" y="14040"/>
                  </a:lnTo>
                  <a:lnTo>
                    <a:pt x="8259" y="14069"/>
                  </a:lnTo>
                  <a:lnTo>
                    <a:pt x="8057" y="14069"/>
                  </a:lnTo>
                  <a:lnTo>
                    <a:pt x="7839" y="14083"/>
                  </a:lnTo>
                  <a:lnTo>
                    <a:pt x="7549" y="14098"/>
                  </a:lnTo>
                  <a:lnTo>
                    <a:pt x="7202" y="14155"/>
                  </a:lnTo>
                  <a:lnTo>
                    <a:pt x="6825" y="14228"/>
                  </a:lnTo>
                  <a:lnTo>
                    <a:pt x="6419" y="14344"/>
                  </a:lnTo>
                  <a:lnTo>
                    <a:pt x="6216" y="14402"/>
                  </a:lnTo>
                  <a:lnTo>
                    <a:pt x="5999" y="14489"/>
                  </a:lnTo>
                  <a:lnTo>
                    <a:pt x="5796" y="14590"/>
                  </a:lnTo>
                  <a:lnTo>
                    <a:pt x="5593" y="14692"/>
                  </a:lnTo>
                  <a:lnTo>
                    <a:pt x="5391" y="14807"/>
                  </a:lnTo>
                  <a:lnTo>
                    <a:pt x="5188" y="14952"/>
                  </a:lnTo>
                  <a:lnTo>
                    <a:pt x="4999" y="15097"/>
                  </a:lnTo>
                  <a:lnTo>
                    <a:pt x="4826" y="15271"/>
                  </a:lnTo>
                  <a:lnTo>
                    <a:pt x="4652" y="15459"/>
                  </a:lnTo>
                  <a:lnTo>
                    <a:pt x="4492" y="15662"/>
                  </a:lnTo>
                  <a:lnTo>
                    <a:pt x="4362" y="15880"/>
                  </a:lnTo>
                  <a:lnTo>
                    <a:pt x="4232" y="16126"/>
                  </a:lnTo>
                  <a:lnTo>
                    <a:pt x="4116" y="16387"/>
                  </a:lnTo>
                  <a:lnTo>
                    <a:pt x="4029" y="16662"/>
                  </a:lnTo>
                  <a:lnTo>
                    <a:pt x="3956" y="16966"/>
                  </a:lnTo>
                  <a:lnTo>
                    <a:pt x="3913" y="17300"/>
                  </a:lnTo>
                  <a:lnTo>
                    <a:pt x="3898" y="17647"/>
                  </a:lnTo>
                  <a:lnTo>
                    <a:pt x="3898" y="18024"/>
                  </a:lnTo>
                  <a:lnTo>
                    <a:pt x="3913" y="18227"/>
                  </a:lnTo>
                  <a:lnTo>
                    <a:pt x="3942" y="18401"/>
                  </a:lnTo>
                  <a:lnTo>
                    <a:pt x="3971" y="18575"/>
                  </a:lnTo>
                  <a:lnTo>
                    <a:pt x="4014" y="18748"/>
                  </a:lnTo>
                  <a:lnTo>
                    <a:pt x="4058" y="18908"/>
                  </a:lnTo>
                  <a:lnTo>
                    <a:pt x="4101" y="19053"/>
                  </a:lnTo>
                  <a:lnTo>
                    <a:pt x="4174" y="19198"/>
                  </a:lnTo>
                  <a:lnTo>
                    <a:pt x="4232" y="19342"/>
                  </a:lnTo>
                  <a:lnTo>
                    <a:pt x="4318" y="19473"/>
                  </a:lnTo>
                  <a:lnTo>
                    <a:pt x="4391" y="19603"/>
                  </a:lnTo>
                  <a:lnTo>
                    <a:pt x="4579" y="19835"/>
                  </a:lnTo>
                  <a:lnTo>
                    <a:pt x="4782" y="20038"/>
                  </a:lnTo>
                  <a:lnTo>
                    <a:pt x="4999" y="20212"/>
                  </a:lnTo>
                  <a:lnTo>
                    <a:pt x="5246" y="20371"/>
                  </a:lnTo>
                  <a:lnTo>
                    <a:pt x="5507" y="20516"/>
                  </a:lnTo>
                  <a:lnTo>
                    <a:pt x="5767" y="20632"/>
                  </a:lnTo>
                  <a:lnTo>
                    <a:pt x="6057" y="20733"/>
                  </a:lnTo>
                  <a:lnTo>
                    <a:pt x="6347" y="20820"/>
                  </a:lnTo>
                  <a:lnTo>
                    <a:pt x="6637" y="20878"/>
                  </a:lnTo>
                  <a:lnTo>
                    <a:pt x="6941" y="20936"/>
                  </a:lnTo>
                  <a:lnTo>
                    <a:pt x="7245" y="20980"/>
                  </a:lnTo>
                  <a:lnTo>
                    <a:pt x="7549" y="20994"/>
                  </a:lnTo>
                  <a:lnTo>
                    <a:pt x="7839" y="21023"/>
                  </a:lnTo>
                  <a:lnTo>
                    <a:pt x="8419" y="21023"/>
                  </a:lnTo>
                  <a:lnTo>
                    <a:pt x="8955" y="20994"/>
                  </a:lnTo>
                  <a:lnTo>
                    <a:pt x="9447" y="20951"/>
                  </a:lnTo>
                  <a:lnTo>
                    <a:pt x="9853" y="20907"/>
                  </a:lnTo>
                  <a:lnTo>
                    <a:pt x="10157" y="20849"/>
                  </a:lnTo>
                  <a:lnTo>
                    <a:pt x="10433" y="20806"/>
                  </a:lnTo>
                  <a:lnTo>
                    <a:pt x="10346" y="21646"/>
                  </a:lnTo>
                  <a:lnTo>
                    <a:pt x="10288" y="22472"/>
                  </a:lnTo>
                  <a:lnTo>
                    <a:pt x="10230" y="23283"/>
                  </a:lnTo>
                  <a:lnTo>
                    <a:pt x="10186" y="24066"/>
                  </a:lnTo>
                  <a:lnTo>
                    <a:pt x="10172" y="24834"/>
                  </a:lnTo>
                  <a:lnTo>
                    <a:pt x="10157" y="25587"/>
                  </a:lnTo>
                  <a:lnTo>
                    <a:pt x="10172" y="26326"/>
                  </a:lnTo>
                  <a:lnTo>
                    <a:pt x="10186" y="27036"/>
                  </a:lnTo>
                  <a:lnTo>
                    <a:pt x="10215" y="27731"/>
                  </a:lnTo>
                  <a:lnTo>
                    <a:pt x="10259" y="28412"/>
                  </a:lnTo>
                  <a:lnTo>
                    <a:pt x="10317" y="29079"/>
                  </a:lnTo>
                  <a:lnTo>
                    <a:pt x="10389" y="29731"/>
                  </a:lnTo>
                  <a:lnTo>
                    <a:pt x="10476" y="30354"/>
                  </a:lnTo>
                  <a:lnTo>
                    <a:pt x="10563" y="30962"/>
                  </a:lnTo>
                  <a:lnTo>
                    <a:pt x="10665" y="31556"/>
                  </a:lnTo>
                  <a:lnTo>
                    <a:pt x="10780" y="32136"/>
                  </a:lnTo>
                  <a:lnTo>
                    <a:pt x="10896" y="32701"/>
                  </a:lnTo>
                  <a:lnTo>
                    <a:pt x="11027" y="33237"/>
                  </a:lnTo>
                  <a:lnTo>
                    <a:pt x="11172" y="33759"/>
                  </a:lnTo>
                  <a:lnTo>
                    <a:pt x="11317" y="34280"/>
                  </a:lnTo>
                  <a:lnTo>
                    <a:pt x="11476" y="34773"/>
                  </a:lnTo>
                  <a:lnTo>
                    <a:pt x="11650" y="35251"/>
                  </a:lnTo>
                  <a:lnTo>
                    <a:pt x="11824" y="35715"/>
                  </a:lnTo>
                  <a:lnTo>
                    <a:pt x="11997" y="36149"/>
                  </a:lnTo>
                  <a:lnTo>
                    <a:pt x="12186" y="36584"/>
                  </a:lnTo>
                  <a:lnTo>
                    <a:pt x="12374" y="37004"/>
                  </a:lnTo>
                  <a:lnTo>
                    <a:pt x="12577" y="37395"/>
                  </a:lnTo>
                  <a:lnTo>
                    <a:pt x="12780" y="37787"/>
                  </a:lnTo>
                  <a:lnTo>
                    <a:pt x="12983" y="38149"/>
                  </a:lnTo>
                  <a:lnTo>
                    <a:pt x="13186" y="38496"/>
                  </a:lnTo>
                  <a:lnTo>
                    <a:pt x="13403" y="38844"/>
                  </a:lnTo>
                  <a:lnTo>
                    <a:pt x="13620" y="39163"/>
                  </a:lnTo>
                  <a:lnTo>
                    <a:pt x="13852" y="39467"/>
                  </a:lnTo>
                  <a:lnTo>
                    <a:pt x="14069" y="39757"/>
                  </a:lnTo>
                  <a:lnTo>
                    <a:pt x="14301" y="40047"/>
                  </a:lnTo>
                  <a:lnTo>
                    <a:pt x="14533" y="40308"/>
                  </a:lnTo>
                  <a:lnTo>
                    <a:pt x="14750" y="40554"/>
                  </a:lnTo>
                  <a:lnTo>
                    <a:pt x="14982" y="40786"/>
                  </a:lnTo>
                  <a:lnTo>
                    <a:pt x="15214" y="41017"/>
                  </a:lnTo>
                  <a:lnTo>
                    <a:pt x="15446" y="41220"/>
                  </a:lnTo>
                  <a:lnTo>
                    <a:pt x="15678" y="41423"/>
                  </a:lnTo>
                  <a:lnTo>
                    <a:pt x="15909" y="41597"/>
                  </a:lnTo>
                  <a:lnTo>
                    <a:pt x="16141" y="41771"/>
                  </a:lnTo>
                  <a:lnTo>
                    <a:pt x="16373" y="41916"/>
                  </a:lnTo>
                  <a:lnTo>
                    <a:pt x="16590" y="42061"/>
                  </a:lnTo>
                  <a:lnTo>
                    <a:pt x="16822" y="42191"/>
                  </a:lnTo>
                  <a:lnTo>
                    <a:pt x="17040" y="42307"/>
                  </a:lnTo>
                  <a:lnTo>
                    <a:pt x="17257" y="42408"/>
                  </a:lnTo>
                  <a:lnTo>
                    <a:pt x="17474" y="42495"/>
                  </a:lnTo>
                  <a:lnTo>
                    <a:pt x="17677" y="42568"/>
                  </a:lnTo>
                  <a:lnTo>
                    <a:pt x="17880" y="42626"/>
                  </a:lnTo>
                  <a:lnTo>
                    <a:pt x="18083" y="42684"/>
                  </a:lnTo>
                  <a:lnTo>
                    <a:pt x="18271" y="42727"/>
                  </a:lnTo>
                  <a:lnTo>
                    <a:pt x="18459" y="42742"/>
                  </a:lnTo>
                  <a:lnTo>
                    <a:pt x="18648" y="42771"/>
                  </a:lnTo>
                  <a:lnTo>
                    <a:pt x="18822" y="42771"/>
                  </a:lnTo>
                  <a:lnTo>
                    <a:pt x="18996" y="42756"/>
                  </a:lnTo>
                  <a:lnTo>
                    <a:pt x="19155" y="42742"/>
                  </a:lnTo>
                  <a:lnTo>
                    <a:pt x="19300" y="42713"/>
                  </a:lnTo>
                  <a:lnTo>
                    <a:pt x="19445" y="42669"/>
                  </a:lnTo>
                  <a:lnTo>
                    <a:pt x="19590" y="42611"/>
                  </a:lnTo>
                  <a:lnTo>
                    <a:pt x="19705" y="42539"/>
                  </a:lnTo>
                  <a:lnTo>
                    <a:pt x="19836" y="42466"/>
                  </a:lnTo>
                  <a:lnTo>
                    <a:pt x="19937" y="42379"/>
                  </a:lnTo>
                  <a:lnTo>
                    <a:pt x="20039" y="42278"/>
                  </a:lnTo>
                  <a:lnTo>
                    <a:pt x="20126" y="42177"/>
                  </a:lnTo>
                  <a:lnTo>
                    <a:pt x="20198" y="42046"/>
                  </a:lnTo>
                  <a:lnTo>
                    <a:pt x="20256" y="41916"/>
                  </a:lnTo>
                  <a:lnTo>
                    <a:pt x="20314" y="41785"/>
                  </a:lnTo>
                  <a:lnTo>
                    <a:pt x="20372" y="41626"/>
                  </a:lnTo>
                  <a:lnTo>
                    <a:pt x="20415" y="41467"/>
                  </a:lnTo>
                  <a:lnTo>
                    <a:pt x="20444" y="41307"/>
                  </a:lnTo>
                  <a:lnTo>
                    <a:pt x="20488" y="40931"/>
                  </a:lnTo>
                  <a:lnTo>
                    <a:pt x="20502" y="40539"/>
                  </a:lnTo>
                  <a:lnTo>
                    <a:pt x="20488" y="40119"/>
                  </a:lnTo>
                  <a:lnTo>
                    <a:pt x="20459" y="39656"/>
                  </a:lnTo>
                  <a:lnTo>
                    <a:pt x="20401" y="39177"/>
                  </a:lnTo>
                  <a:lnTo>
                    <a:pt x="20343" y="38670"/>
                  </a:lnTo>
                  <a:lnTo>
                    <a:pt x="20169" y="37613"/>
                  </a:lnTo>
                  <a:lnTo>
                    <a:pt x="19981" y="36497"/>
                  </a:lnTo>
                  <a:lnTo>
                    <a:pt x="19792" y="35323"/>
                  </a:lnTo>
                  <a:lnTo>
                    <a:pt x="19691" y="34729"/>
                  </a:lnTo>
                  <a:lnTo>
                    <a:pt x="19619" y="34135"/>
                  </a:lnTo>
                  <a:lnTo>
                    <a:pt x="19546" y="33541"/>
                  </a:lnTo>
                  <a:lnTo>
                    <a:pt x="19488" y="32947"/>
                  </a:lnTo>
                  <a:lnTo>
                    <a:pt x="19459" y="32368"/>
                  </a:lnTo>
                  <a:lnTo>
                    <a:pt x="19445" y="31788"/>
                  </a:lnTo>
                  <a:lnTo>
                    <a:pt x="19459" y="31223"/>
                  </a:lnTo>
                  <a:lnTo>
                    <a:pt x="19488" y="30658"/>
                  </a:lnTo>
                  <a:lnTo>
                    <a:pt x="19561" y="30122"/>
                  </a:lnTo>
                  <a:lnTo>
                    <a:pt x="19604" y="29847"/>
                  </a:lnTo>
                  <a:lnTo>
                    <a:pt x="19662" y="29586"/>
                  </a:lnTo>
                  <a:lnTo>
                    <a:pt x="19720" y="29340"/>
                  </a:lnTo>
                  <a:lnTo>
                    <a:pt x="19792" y="29079"/>
                  </a:lnTo>
                  <a:lnTo>
                    <a:pt x="19879" y="28833"/>
                  </a:lnTo>
                  <a:lnTo>
                    <a:pt x="19966" y="28601"/>
                  </a:lnTo>
                  <a:lnTo>
                    <a:pt x="20068" y="28369"/>
                  </a:lnTo>
                  <a:lnTo>
                    <a:pt x="20184" y="28137"/>
                  </a:lnTo>
                  <a:lnTo>
                    <a:pt x="20314" y="27920"/>
                  </a:lnTo>
                  <a:lnTo>
                    <a:pt x="20444" y="27702"/>
                  </a:lnTo>
                  <a:lnTo>
                    <a:pt x="20604" y="27500"/>
                  </a:lnTo>
                  <a:lnTo>
                    <a:pt x="20763" y="27311"/>
                  </a:lnTo>
                  <a:lnTo>
                    <a:pt x="20937" y="27123"/>
                  </a:lnTo>
                  <a:lnTo>
                    <a:pt x="21125" y="26934"/>
                  </a:lnTo>
                  <a:lnTo>
                    <a:pt x="21517" y="26601"/>
                  </a:lnTo>
                  <a:lnTo>
                    <a:pt x="21908" y="26297"/>
                  </a:lnTo>
                  <a:lnTo>
                    <a:pt x="22313" y="26022"/>
                  </a:lnTo>
                  <a:lnTo>
                    <a:pt x="22705" y="25775"/>
                  </a:lnTo>
                  <a:lnTo>
                    <a:pt x="23110" y="25558"/>
                  </a:lnTo>
                  <a:lnTo>
                    <a:pt x="23530" y="25370"/>
                  </a:lnTo>
                  <a:lnTo>
                    <a:pt x="23951" y="25210"/>
                  </a:lnTo>
                  <a:lnTo>
                    <a:pt x="24371" y="25065"/>
                  </a:lnTo>
                  <a:lnTo>
                    <a:pt x="24805" y="24950"/>
                  </a:lnTo>
                  <a:lnTo>
                    <a:pt x="25255" y="24848"/>
                  </a:lnTo>
                  <a:lnTo>
                    <a:pt x="25704" y="24776"/>
                  </a:lnTo>
                  <a:lnTo>
                    <a:pt x="26167" y="24703"/>
                  </a:lnTo>
                  <a:lnTo>
                    <a:pt x="26646" y="24660"/>
                  </a:lnTo>
                  <a:lnTo>
                    <a:pt x="27124" y="24631"/>
                  </a:lnTo>
                  <a:lnTo>
                    <a:pt x="27616" y="24616"/>
                  </a:lnTo>
                  <a:lnTo>
                    <a:pt x="28645" y="24616"/>
                  </a:lnTo>
                  <a:lnTo>
                    <a:pt x="29181" y="24631"/>
                  </a:lnTo>
                  <a:lnTo>
                    <a:pt x="30297" y="24674"/>
                  </a:lnTo>
                  <a:lnTo>
                    <a:pt x="32731" y="24819"/>
                  </a:lnTo>
                  <a:lnTo>
                    <a:pt x="34064" y="24892"/>
                  </a:lnTo>
                  <a:lnTo>
                    <a:pt x="35469" y="24950"/>
                  </a:lnTo>
                  <a:lnTo>
                    <a:pt x="36208" y="24964"/>
                  </a:lnTo>
                  <a:lnTo>
                    <a:pt x="36961" y="24979"/>
                  </a:lnTo>
                  <a:lnTo>
                    <a:pt x="37744" y="24964"/>
                  </a:lnTo>
                  <a:lnTo>
                    <a:pt x="38541" y="24964"/>
                  </a:lnTo>
                  <a:lnTo>
                    <a:pt x="38946" y="24950"/>
                  </a:lnTo>
                  <a:lnTo>
                    <a:pt x="39338" y="24921"/>
                  </a:lnTo>
                  <a:lnTo>
                    <a:pt x="39729" y="24877"/>
                  </a:lnTo>
                  <a:lnTo>
                    <a:pt x="40120" y="24834"/>
                  </a:lnTo>
                  <a:lnTo>
                    <a:pt x="40482" y="24790"/>
                  </a:lnTo>
                  <a:lnTo>
                    <a:pt x="40844" y="24718"/>
                  </a:lnTo>
                  <a:lnTo>
                    <a:pt x="41207" y="24645"/>
                  </a:lnTo>
                  <a:lnTo>
                    <a:pt x="41554" y="24573"/>
                  </a:lnTo>
                  <a:lnTo>
                    <a:pt x="41902" y="24486"/>
                  </a:lnTo>
                  <a:lnTo>
                    <a:pt x="42235" y="24384"/>
                  </a:lnTo>
                  <a:lnTo>
                    <a:pt x="42887" y="24167"/>
                  </a:lnTo>
                  <a:lnTo>
                    <a:pt x="43525" y="23935"/>
                  </a:lnTo>
                  <a:lnTo>
                    <a:pt x="44119" y="23675"/>
                  </a:lnTo>
                  <a:lnTo>
                    <a:pt x="44698" y="23399"/>
                  </a:lnTo>
                  <a:lnTo>
                    <a:pt x="45263" y="23095"/>
                  </a:lnTo>
                  <a:lnTo>
                    <a:pt x="45800" y="22791"/>
                  </a:lnTo>
                  <a:lnTo>
                    <a:pt x="46321" y="22457"/>
                  </a:lnTo>
                  <a:lnTo>
                    <a:pt x="46814" y="22139"/>
                  </a:lnTo>
                  <a:lnTo>
                    <a:pt x="47292" y="21791"/>
                  </a:lnTo>
                  <a:lnTo>
                    <a:pt x="47770" y="21458"/>
                  </a:lnTo>
                  <a:lnTo>
                    <a:pt x="48219" y="21125"/>
                  </a:lnTo>
                  <a:lnTo>
                    <a:pt x="49074" y="20458"/>
                  </a:lnTo>
                  <a:lnTo>
                    <a:pt x="49885" y="19835"/>
                  </a:lnTo>
                  <a:lnTo>
                    <a:pt x="50291" y="19545"/>
                  </a:lnTo>
                  <a:lnTo>
                    <a:pt x="50668" y="19284"/>
                  </a:lnTo>
                  <a:lnTo>
                    <a:pt x="51059" y="19038"/>
                  </a:lnTo>
                  <a:lnTo>
                    <a:pt x="51421" y="18806"/>
                  </a:lnTo>
                  <a:lnTo>
                    <a:pt x="51798" y="18603"/>
                  </a:lnTo>
                  <a:lnTo>
                    <a:pt x="52160" y="18444"/>
                  </a:lnTo>
                  <a:lnTo>
                    <a:pt x="52537" y="18299"/>
                  </a:lnTo>
                  <a:lnTo>
                    <a:pt x="52711" y="18256"/>
                  </a:lnTo>
                  <a:lnTo>
                    <a:pt x="52899" y="18212"/>
                  </a:lnTo>
                  <a:lnTo>
                    <a:pt x="53087" y="18169"/>
                  </a:lnTo>
                  <a:lnTo>
                    <a:pt x="53261" y="18140"/>
                  </a:lnTo>
                  <a:lnTo>
                    <a:pt x="53450" y="18125"/>
                  </a:lnTo>
                  <a:lnTo>
                    <a:pt x="53638" y="18125"/>
                  </a:lnTo>
                  <a:lnTo>
                    <a:pt x="53812" y="18140"/>
                  </a:lnTo>
                  <a:lnTo>
                    <a:pt x="54000" y="18154"/>
                  </a:lnTo>
                  <a:lnTo>
                    <a:pt x="54189" y="18183"/>
                  </a:lnTo>
                  <a:lnTo>
                    <a:pt x="54377" y="18227"/>
                  </a:lnTo>
                  <a:lnTo>
                    <a:pt x="54594" y="18285"/>
                  </a:lnTo>
                  <a:lnTo>
                    <a:pt x="54797" y="18357"/>
                  </a:lnTo>
                  <a:lnTo>
                    <a:pt x="55000" y="18430"/>
                  </a:lnTo>
                  <a:lnTo>
                    <a:pt x="55188" y="18517"/>
                  </a:lnTo>
                  <a:lnTo>
                    <a:pt x="55377" y="18603"/>
                  </a:lnTo>
                  <a:lnTo>
                    <a:pt x="55565" y="18705"/>
                  </a:lnTo>
                  <a:lnTo>
                    <a:pt x="55739" y="18821"/>
                  </a:lnTo>
                  <a:lnTo>
                    <a:pt x="55927" y="18922"/>
                  </a:lnTo>
                  <a:lnTo>
                    <a:pt x="56260" y="19183"/>
                  </a:lnTo>
                  <a:lnTo>
                    <a:pt x="56565" y="19458"/>
                  </a:lnTo>
                  <a:lnTo>
                    <a:pt x="56869" y="19763"/>
                  </a:lnTo>
                  <a:lnTo>
                    <a:pt x="57159" y="20096"/>
                  </a:lnTo>
                  <a:lnTo>
                    <a:pt x="57420" y="20444"/>
                  </a:lnTo>
                  <a:lnTo>
                    <a:pt x="57666" y="20820"/>
                  </a:lnTo>
                  <a:lnTo>
                    <a:pt x="57898" y="21226"/>
                  </a:lnTo>
                  <a:lnTo>
                    <a:pt x="58129" y="21646"/>
                  </a:lnTo>
                  <a:lnTo>
                    <a:pt x="58332" y="22081"/>
                  </a:lnTo>
                  <a:lnTo>
                    <a:pt x="58535" y="22530"/>
                  </a:lnTo>
                  <a:lnTo>
                    <a:pt x="58709" y="23008"/>
                  </a:lnTo>
                  <a:lnTo>
                    <a:pt x="58883" y="23501"/>
                  </a:lnTo>
                  <a:lnTo>
                    <a:pt x="59042" y="24008"/>
                  </a:lnTo>
                  <a:lnTo>
                    <a:pt x="59202" y="24515"/>
                  </a:lnTo>
                  <a:lnTo>
                    <a:pt x="59347" y="25051"/>
                  </a:lnTo>
                  <a:lnTo>
                    <a:pt x="59477" y="25587"/>
                  </a:lnTo>
                  <a:lnTo>
                    <a:pt x="59607" y="26138"/>
                  </a:lnTo>
                  <a:lnTo>
                    <a:pt x="59723" y="26688"/>
                  </a:lnTo>
                  <a:lnTo>
                    <a:pt x="59955" y="27833"/>
                  </a:lnTo>
                  <a:lnTo>
                    <a:pt x="60158" y="28992"/>
                  </a:lnTo>
                  <a:lnTo>
                    <a:pt x="60346" y="30151"/>
                  </a:lnTo>
                  <a:lnTo>
                    <a:pt x="60723" y="32484"/>
                  </a:lnTo>
                  <a:lnTo>
                    <a:pt x="60911" y="33570"/>
                  </a:lnTo>
                  <a:lnTo>
                    <a:pt x="61100" y="34556"/>
                  </a:lnTo>
                  <a:lnTo>
                    <a:pt x="61216" y="35005"/>
                  </a:lnTo>
                  <a:lnTo>
                    <a:pt x="61317" y="35425"/>
                  </a:lnTo>
                  <a:lnTo>
                    <a:pt x="61433" y="35831"/>
                  </a:lnTo>
                  <a:lnTo>
                    <a:pt x="61534" y="36207"/>
                  </a:lnTo>
                  <a:lnTo>
                    <a:pt x="61650" y="36555"/>
                  </a:lnTo>
                  <a:lnTo>
                    <a:pt x="61766" y="36874"/>
                  </a:lnTo>
                  <a:lnTo>
                    <a:pt x="61897" y="37178"/>
                  </a:lnTo>
                  <a:lnTo>
                    <a:pt x="62012" y="37453"/>
                  </a:lnTo>
                  <a:lnTo>
                    <a:pt x="62143" y="37714"/>
                  </a:lnTo>
                  <a:lnTo>
                    <a:pt x="62273" y="37946"/>
                  </a:lnTo>
                  <a:lnTo>
                    <a:pt x="62404" y="38149"/>
                  </a:lnTo>
                  <a:lnTo>
                    <a:pt x="62549" y="38352"/>
                  </a:lnTo>
                  <a:lnTo>
                    <a:pt x="62693" y="38511"/>
                  </a:lnTo>
                  <a:lnTo>
                    <a:pt x="62838" y="38670"/>
                  </a:lnTo>
                  <a:lnTo>
                    <a:pt x="62983" y="38801"/>
                  </a:lnTo>
                  <a:lnTo>
                    <a:pt x="63128" y="38917"/>
                  </a:lnTo>
                  <a:lnTo>
                    <a:pt x="63287" y="39004"/>
                  </a:lnTo>
                  <a:lnTo>
                    <a:pt x="63447" y="39091"/>
                  </a:lnTo>
                  <a:lnTo>
                    <a:pt x="63606" y="39148"/>
                  </a:lnTo>
                  <a:lnTo>
                    <a:pt x="63780" y="39192"/>
                  </a:lnTo>
                  <a:lnTo>
                    <a:pt x="63954" y="39221"/>
                  </a:lnTo>
                  <a:lnTo>
                    <a:pt x="64128" y="39235"/>
                  </a:lnTo>
                  <a:lnTo>
                    <a:pt x="64302" y="39221"/>
                  </a:lnTo>
                  <a:lnTo>
                    <a:pt x="64490" y="39206"/>
                  </a:lnTo>
                  <a:lnTo>
                    <a:pt x="64678" y="39177"/>
                  </a:lnTo>
                  <a:lnTo>
                    <a:pt x="64867" y="39134"/>
                  </a:lnTo>
                  <a:lnTo>
                    <a:pt x="65070" y="39076"/>
                  </a:lnTo>
                  <a:lnTo>
                    <a:pt x="65272" y="39018"/>
                  </a:lnTo>
                  <a:lnTo>
                    <a:pt x="65374" y="38975"/>
                  </a:lnTo>
                  <a:lnTo>
                    <a:pt x="65461" y="38917"/>
                  </a:lnTo>
                  <a:lnTo>
                    <a:pt x="65548" y="38859"/>
                  </a:lnTo>
                  <a:lnTo>
                    <a:pt x="65620" y="38801"/>
                  </a:lnTo>
                  <a:lnTo>
                    <a:pt x="65693" y="38728"/>
                  </a:lnTo>
                  <a:lnTo>
                    <a:pt x="65750" y="38656"/>
                  </a:lnTo>
                  <a:lnTo>
                    <a:pt x="65866" y="38467"/>
                  </a:lnTo>
                  <a:lnTo>
                    <a:pt x="65953" y="38265"/>
                  </a:lnTo>
                  <a:lnTo>
                    <a:pt x="66026" y="38047"/>
                  </a:lnTo>
                  <a:lnTo>
                    <a:pt x="66069" y="37801"/>
                  </a:lnTo>
                  <a:lnTo>
                    <a:pt x="66113" y="37540"/>
                  </a:lnTo>
                  <a:lnTo>
                    <a:pt x="66142" y="37265"/>
                  </a:lnTo>
                  <a:lnTo>
                    <a:pt x="66156" y="36975"/>
                  </a:lnTo>
                  <a:lnTo>
                    <a:pt x="66171" y="36381"/>
                  </a:lnTo>
                  <a:lnTo>
                    <a:pt x="66185" y="35758"/>
                  </a:lnTo>
                  <a:lnTo>
                    <a:pt x="66214" y="35135"/>
                  </a:lnTo>
                  <a:lnTo>
                    <a:pt x="66229" y="34816"/>
                  </a:lnTo>
                  <a:lnTo>
                    <a:pt x="66272" y="34512"/>
                  </a:lnTo>
                  <a:lnTo>
                    <a:pt x="66316" y="34222"/>
                  </a:lnTo>
                  <a:lnTo>
                    <a:pt x="66374" y="33947"/>
                  </a:lnTo>
                  <a:lnTo>
                    <a:pt x="66460" y="33672"/>
                  </a:lnTo>
                  <a:lnTo>
                    <a:pt x="66562" y="33425"/>
                  </a:lnTo>
                  <a:lnTo>
                    <a:pt x="66678" y="33179"/>
                  </a:lnTo>
                  <a:lnTo>
                    <a:pt x="66750" y="33078"/>
                  </a:lnTo>
                  <a:lnTo>
                    <a:pt x="66823" y="32976"/>
                  </a:lnTo>
                  <a:lnTo>
                    <a:pt x="66910" y="32875"/>
                  </a:lnTo>
                  <a:lnTo>
                    <a:pt x="67011" y="32788"/>
                  </a:lnTo>
                  <a:lnTo>
                    <a:pt x="67098" y="32701"/>
                  </a:lnTo>
                  <a:lnTo>
                    <a:pt x="67214" y="32614"/>
                  </a:lnTo>
                  <a:lnTo>
                    <a:pt x="67330" y="32542"/>
                  </a:lnTo>
                  <a:lnTo>
                    <a:pt x="67446" y="32484"/>
                  </a:lnTo>
                  <a:lnTo>
                    <a:pt x="67591" y="32426"/>
                  </a:lnTo>
                  <a:lnTo>
                    <a:pt x="67721" y="32368"/>
                  </a:lnTo>
                  <a:lnTo>
                    <a:pt x="67880" y="32324"/>
                  </a:lnTo>
                  <a:lnTo>
                    <a:pt x="68040" y="32295"/>
                  </a:lnTo>
                  <a:lnTo>
                    <a:pt x="68214" y="32266"/>
                  </a:lnTo>
                  <a:lnTo>
                    <a:pt x="68387" y="32252"/>
                  </a:lnTo>
                  <a:lnTo>
                    <a:pt x="68590" y="32237"/>
                  </a:lnTo>
                  <a:lnTo>
                    <a:pt x="68793" y="32252"/>
                  </a:lnTo>
                  <a:lnTo>
                    <a:pt x="68996" y="32266"/>
                  </a:lnTo>
                  <a:lnTo>
                    <a:pt x="69228" y="32281"/>
                  </a:lnTo>
                  <a:lnTo>
                    <a:pt x="69460" y="32310"/>
                  </a:lnTo>
                  <a:lnTo>
                    <a:pt x="69677" y="32353"/>
                  </a:lnTo>
                  <a:lnTo>
                    <a:pt x="69909" y="32411"/>
                  </a:lnTo>
                  <a:lnTo>
                    <a:pt x="70126" y="32484"/>
                  </a:lnTo>
                  <a:lnTo>
                    <a:pt x="70329" y="32556"/>
                  </a:lnTo>
                  <a:lnTo>
                    <a:pt x="70546" y="32629"/>
                  </a:lnTo>
                  <a:lnTo>
                    <a:pt x="70749" y="32730"/>
                  </a:lnTo>
                  <a:lnTo>
                    <a:pt x="70937" y="32831"/>
                  </a:lnTo>
                  <a:lnTo>
                    <a:pt x="71140" y="32933"/>
                  </a:lnTo>
                  <a:lnTo>
                    <a:pt x="71329" y="33049"/>
                  </a:lnTo>
                  <a:lnTo>
                    <a:pt x="71503" y="33179"/>
                  </a:lnTo>
                  <a:lnTo>
                    <a:pt x="71691" y="33310"/>
                  </a:lnTo>
                  <a:lnTo>
                    <a:pt x="71865" y="33454"/>
                  </a:lnTo>
                  <a:lnTo>
                    <a:pt x="72024" y="33614"/>
                  </a:lnTo>
                  <a:lnTo>
                    <a:pt x="72357" y="33933"/>
                  </a:lnTo>
                  <a:lnTo>
                    <a:pt x="72662" y="34280"/>
                  </a:lnTo>
                  <a:lnTo>
                    <a:pt x="72937" y="34642"/>
                  </a:lnTo>
                  <a:lnTo>
                    <a:pt x="73198" y="35048"/>
                  </a:lnTo>
                  <a:lnTo>
                    <a:pt x="73444" y="35454"/>
                  </a:lnTo>
                  <a:lnTo>
                    <a:pt x="73661" y="35889"/>
                  </a:lnTo>
                  <a:lnTo>
                    <a:pt x="73850" y="36338"/>
                  </a:lnTo>
                  <a:lnTo>
                    <a:pt x="74024" y="36801"/>
                  </a:lnTo>
                  <a:lnTo>
                    <a:pt x="74183" y="37279"/>
                  </a:lnTo>
                  <a:lnTo>
                    <a:pt x="74299" y="37772"/>
                  </a:lnTo>
                  <a:lnTo>
                    <a:pt x="74415" y="38265"/>
                  </a:lnTo>
                  <a:lnTo>
                    <a:pt x="74487" y="38772"/>
                  </a:lnTo>
                  <a:lnTo>
                    <a:pt x="74545" y="39279"/>
                  </a:lnTo>
                  <a:lnTo>
                    <a:pt x="74574" y="39786"/>
                  </a:lnTo>
                  <a:lnTo>
                    <a:pt x="74589" y="40293"/>
                  </a:lnTo>
                  <a:lnTo>
                    <a:pt x="74560" y="40800"/>
                  </a:lnTo>
                  <a:lnTo>
                    <a:pt x="74516" y="41307"/>
                  </a:lnTo>
                  <a:lnTo>
                    <a:pt x="74444" y="41800"/>
                  </a:lnTo>
                  <a:lnTo>
                    <a:pt x="74342" y="42293"/>
                  </a:lnTo>
                  <a:lnTo>
                    <a:pt x="74226" y="42771"/>
                  </a:lnTo>
                  <a:lnTo>
                    <a:pt x="74067" y="43234"/>
                  </a:lnTo>
                  <a:lnTo>
                    <a:pt x="73893" y="43698"/>
                  </a:lnTo>
                  <a:lnTo>
                    <a:pt x="73690" y="44133"/>
                  </a:lnTo>
                  <a:lnTo>
                    <a:pt x="73458" y="44553"/>
                  </a:lnTo>
                  <a:lnTo>
                    <a:pt x="73328" y="44756"/>
                  </a:lnTo>
                  <a:lnTo>
                    <a:pt x="73183" y="44958"/>
                  </a:lnTo>
                  <a:lnTo>
                    <a:pt x="72183" y="46335"/>
                  </a:lnTo>
                  <a:lnTo>
                    <a:pt x="71416" y="47422"/>
                  </a:lnTo>
                  <a:lnTo>
                    <a:pt x="70387" y="48783"/>
                  </a:lnTo>
                  <a:lnTo>
                    <a:pt x="69938" y="49377"/>
                  </a:lnTo>
                  <a:lnTo>
                    <a:pt x="69822" y="49508"/>
                  </a:lnTo>
                  <a:lnTo>
                    <a:pt x="69807" y="49899"/>
                  </a:lnTo>
                  <a:lnTo>
                    <a:pt x="69764" y="50957"/>
                  </a:lnTo>
                  <a:lnTo>
                    <a:pt x="69749" y="51681"/>
                  </a:lnTo>
                  <a:lnTo>
                    <a:pt x="69749" y="52493"/>
                  </a:lnTo>
                  <a:lnTo>
                    <a:pt x="69764" y="53376"/>
                  </a:lnTo>
                  <a:lnTo>
                    <a:pt x="69793" y="54304"/>
                  </a:lnTo>
                  <a:lnTo>
                    <a:pt x="69851" y="55260"/>
                  </a:lnTo>
                  <a:lnTo>
                    <a:pt x="69894" y="55738"/>
                  </a:lnTo>
                  <a:lnTo>
                    <a:pt x="69952" y="56216"/>
                  </a:lnTo>
                  <a:lnTo>
                    <a:pt x="70010" y="56680"/>
                  </a:lnTo>
                  <a:lnTo>
                    <a:pt x="70068" y="57143"/>
                  </a:lnTo>
                  <a:lnTo>
                    <a:pt x="70155" y="57593"/>
                  </a:lnTo>
                  <a:lnTo>
                    <a:pt x="70242" y="58027"/>
                  </a:lnTo>
                  <a:lnTo>
                    <a:pt x="70343" y="58433"/>
                  </a:lnTo>
                  <a:lnTo>
                    <a:pt x="70445" y="58839"/>
                  </a:lnTo>
                  <a:lnTo>
                    <a:pt x="70575" y="59201"/>
                  </a:lnTo>
                  <a:lnTo>
                    <a:pt x="70706" y="59549"/>
                  </a:lnTo>
                  <a:lnTo>
                    <a:pt x="70865" y="59853"/>
                  </a:lnTo>
                  <a:lnTo>
                    <a:pt x="71024" y="60143"/>
                  </a:lnTo>
                  <a:lnTo>
                    <a:pt x="71111" y="60273"/>
                  </a:lnTo>
                  <a:lnTo>
                    <a:pt x="71213" y="60389"/>
                  </a:lnTo>
                  <a:lnTo>
                    <a:pt x="71300" y="60490"/>
                  </a:lnTo>
                  <a:lnTo>
                    <a:pt x="71401" y="60592"/>
                  </a:lnTo>
                  <a:lnTo>
                    <a:pt x="71618" y="60766"/>
                  </a:lnTo>
                  <a:lnTo>
                    <a:pt x="71734" y="60838"/>
                  </a:lnTo>
                  <a:lnTo>
                    <a:pt x="71865" y="60910"/>
                  </a:lnTo>
                  <a:lnTo>
                    <a:pt x="71981" y="60968"/>
                  </a:lnTo>
                  <a:lnTo>
                    <a:pt x="72111" y="61026"/>
                  </a:lnTo>
                  <a:lnTo>
                    <a:pt x="72256" y="61070"/>
                  </a:lnTo>
                  <a:lnTo>
                    <a:pt x="72386" y="61099"/>
                  </a:lnTo>
                  <a:lnTo>
                    <a:pt x="72531" y="61128"/>
                  </a:lnTo>
                  <a:lnTo>
                    <a:pt x="72676" y="61157"/>
                  </a:lnTo>
                  <a:lnTo>
                    <a:pt x="72980" y="61157"/>
                  </a:lnTo>
                  <a:lnTo>
                    <a:pt x="73140" y="61142"/>
                  </a:lnTo>
                  <a:lnTo>
                    <a:pt x="73299" y="61113"/>
                  </a:lnTo>
                  <a:lnTo>
                    <a:pt x="73473" y="61084"/>
                  </a:lnTo>
                  <a:lnTo>
                    <a:pt x="73632" y="61026"/>
                  </a:lnTo>
                  <a:lnTo>
                    <a:pt x="73806" y="60968"/>
                  </a:lnTo>
                  <a:lnTo>
                    <a:pt x="73980" y="60896"/>
                  </a:lnTo>
                  <a:lnTo>
                    <a:pt x="74154" y="60809"/>
                  </a:lnTo>
                  <a:lnTo>
                    <a:pt x="74328" y="60722"/>
                  </a:lnTo>
                  <a:lnTo>
                    <a:pt x="74502" y="60606"/>
                  </a:lnTo>
                  <a:lnTo>
                    <a:pt x="74676" y="60476"/>
                  </a:lnTo>
                  <a:lnTo>
                    <a:pt x="74849" y="60331"/>
                  </a:lnTo>
                  <a:lnTo>
                    <a:pt x="75038" y="60172"/>
                  </a:lnTo>
                  <a:lnTo>
                    <a:pt x="75212" y="59998"/>
                  </a:lnTo>
                  <a:lnTo>
                    <a:pt x="75400" y="59824"/>
                  </a:lnTo>
                  <a:lnTo>
                    <a:pt x="75574" y="59606"/>
                  </a:lnTo>
                  <a:lnTo>
                    <a:pt x="75762" y="59389"/>
                  </a:lnTo>
                  <a:lnTo>
                    <a:pt x="75936" y="59157"/>
                  </a:lnTo>
                  <a:lnTo>
                    <a:pt x="76124" y="58897"/>
                  </a:lnTo>
                  <a:lnTo>
                    <a:pt x="76298" y="58636"/>
                  </a:lnTo>
                  <a:lnTo>
                    <a:pt x="76472" y="58346"/>
                  </a:lnTo>
                  <a:lnTo>
                    <a:pt x="76660" y="58027"/>
                  </a:lnTo>
                  <a:lnTo>
                    <a:pt x="76834" y="57708"/>
                  </a:lnTo>
                  <a:lnTo>
                    <a:pt x="77008" y="57361"/>
                  </a:lnTo>
                  <a:lnTo>
                    <a:pt x="77182" y="56984"/>
                  </a:lnTo>
                  <a:lnTo>
                    <a:pt x="77356" y="56607"/>
                  </a:lnTo>
                  <a:lnTo>
                    <a:pt x="77530" y="56202"/>
                  </a:lnTo>
                  <a:lnTo>
                    <a:pt x="77689" y="55767"/>
                  </a:lnTo>
                  <a:lnTo>
                    <a:pt x="77863" y="55318"/>
                  </a:lnTo>
                  <a:lnTo>
                    <a:pt x="78022" y="54854"/>
                  </a:lnTo>
                  <a:lnTo>
                    <a:pt x="78182" y="54362"/>
                  </a:lnTo>
                  <a:lnTo>
                    <a:pt x="78341" y="53854"/>
                  </a:lnTo>
                  <a:lnTo>
                    <a:pt x="78486" y="53318"/>
                  </a:lnTo>
                  <a:lnTo>
                    <a:pt x="78631" y="52753"/>
                  </a:lnTo>
                  <a:lnTo>
                    <a:pt x="78776" y="52174"/>
                  </a:lnTo>
                  <a:lnTo>
                    <a:pt x="78921" y="51565"/>
                  </a:lnTo>
                  <a:lnTo>
                    <a:pt x="79066" y="50928"/>
                  </a:lnTo>
                  <a:lnTo>
                    <a:pt x="79196" y="50276"/>
                  </a:lnTo>
                  <a:lnTo>
                    <a:pt x="79326" y="49595"/>
                  </a:lnTo>
                  <a:lnTo>
                    <a:pt x="79442" y="48885"/>
                  </a:lnTo>
                  <a:lnTo>
                    <a:pt x="79558" y="48160"/>
                  </a:lnTo>
                  <a:lnTo>
                    <a:pt x="79674" y="47407"/>
                  </a:lnTo>
                  <a:lnTo>
                    <a:pt x="79790" y="46610"/>
                  </a:lnTo>
                  <a:lnTo>
                    <a:pt x="79891" y="45799"/>
                  </a:lnTo>
                  <a:lnTo>
                    <a:pt x="79978" y="44973"/>
                  </a:lnTo>
                  <a:lnTo>
                    <a:pt x="80080" y="44104"/>
                  </a:lnTo>
                  <a:lnTo>
                    <a:pt x="80152" y="43205"/>
                  </a:lnTo>
                  <a:lnTo>
                    <a:pt x="80239" y="42278"/>
                  </a:lnTo>
                  <a:lnTo>
                    <a:pt x="80297" y="41336"/>
                  </a:lnTo>
                  <a:lnTo>
                    <a:pt x="80370" y="40351"/>
                  </a:lnTo>
                  <a:lnTo>
                    <a:pt x="80428" y="39337"/>
                  </a:lnTo>
                  <a:lnTo>
                    <a:pt x="80471" y="38308"/>
                  </a:lnTo>
                  <a:lnTo>
                    <a:pt x="80514" y="37236"/>
                  </a:lnTo>
                  <a:lnTo>
                    <a:pt x="80543" y="36062"/>
                  </a:lnTo>
                  <a:lnTo>
                    <a:pt x="80543" y="34932"/>
                  </a:lnTo>
                  <a:lnTo>
                    <a:pt x="80529" y="33817"/>
                  </a:lnTo>
                  <a:lnTo>
                    <a:pt x="80500" y="32744"/>
                  </a:lnTo>
                  <a:lnTo>
                    <a:pt x="80442" y="31687"/>
                  </a:lnTo>
                  <a:lnTo>
                    <a:pt x="80355" y="30658"/>
                  </a:lnTo>
                  <a:lnTo>
                    <a:pt x="80268" y="29658"/>
                  </a:lnTo>
                  <a:lnTo>
                    <a:pt x="80152" y="28688"/>
                  </a:lnTo>
                  <a:lnTo>
                    <a:pt x="80007" y="27746"/>
                  </a:lnTo>
                  <a:lnTo>
                    <a:pt x="79862" y="26819"/>
                  </a:lnTo>
                  <a:lnTo>
                    <a:pt x="79703" y="25935"/>
                  </a:lnTo>
                  <a:lnTo>
                    <a:pt x="79515" y="25065"/>
                  </a:lnTo>
                  <a:lnTo>
                    <a:pt x="79326" y="24211"/>
                  </a:lnTo>
                  <a:lnTo>
                    <a:pt x="79109" y="23399"/>
                  </a:lnTo>
                  <a:lnTo>
                    <a:pt x="78892" y="22602"/>
                  </a:lnTo>
                  <a:lnTo>
                    <a:pt x="78645" y="21820"/>
                  </a:lnTo>
                  <a:lnTo>
                    <a:pt x="78399" y="21081"/>
                  </a:lnTo>
                  <a:lnTo>
                    <a:pt x="78138" y="20357"/>
                  </a:lnTo>
                  <a:lnTo>
                    <a:pt x="77863" y="19647"/>
                  </a:lnTo>
                  <a:lnTo>
                    <a:pt x="77588" y="18966"/>
                  </a:lnTo>
                  <a:lnTo>
                    <a:pt x="77298" y="18314"/>
                  </a:lnTo>
                  <a:lnTo>
                    <a:pt x="76994" y="17676"/>
                  </a:lnTo>
                  <a:lnTo>
                    <a:pt x="76689" y="17068"/>
                  </a:lnTo>
                  <a:lnTo>
                    <a:pt x="76385" y="16474"/>
                  </a:lnTo>
                  <a:lnTo>
                    <a:pt x="76066" y="15894"/>
                  </a:lnTo>
                  <a:lnTo>
                    <a:pt x="75733" y="15344"/>
                  </a:lnTo>
                  <a:lnTo>
                    <a:pt x="75400" y="14822"/>
                  </a:lnTo>
                  <a:lnTo>
                    <a:pt x="75067" y="14300"/>
                  </a:lnTo>
                  <a:lnTo>
                    <a:pt x="74733" y="13808"/>
                  </a:lnTo>
                  <a:lnTo>
                    <a:pt x="74400" y="13344"/>
                  </a:lnTo>
                  <a:lnTo>
                    <a:pt x="74053" y="12895"/>
                  </a:lnTo>
                  <a:lnTo>
                    <a:pt x="73705" y="12460"/>
                  </a:lnTo>
                  <a:lnTo>
                    <a:pt x="73357" y="12040"/>
                  </a:lnTo>
                  <a:lnTo>
                    <a:pt x="73024" y="11649"/>
                  </a:lnTo>
                  <a:lnTo>
                    <a:pt x="72676" y="11258"/>
                  </a:lnTo>
                  <a:lnTo>
                    <a:pt x="72328" y="10895"/>
                  </a:lnTo>
                  <a:lnTo>
                    <a:pt x="71995" y="10562"/>
                  </a:lnTo>
                  <a:lnTo>
                    <a:pt x="71662" y="10229"/>
                  </a:lnTo>
                  <a:lnTo>
                    <a:pt x="71329" y="9925"/>
                  </a:lnTo>
                  <a:lnTo>
                    <a:pt x="70995" y="9620"/>
                  </a:lnTo>
                  <a:lnTo>
                    <a:pt x="70358" y="9084"/>
                  </a:lnTo>
                  <a:lnTo>
                    <a:pt x="69735" y="8592"/>
                  </a:lnTo>
                  <a:lnTo>
                    <a:pt x="69155" y="8172"/>
                  </a:lnTo>
                  <a:lnTo>
                    <a:pt x="68605" y="7809"/>
                  </a:lnTo>
                  <a:lnTo>
                    <a:pt x="68098" y="7491"/>
                  </a:lnTo>
                  <a:lnTo>
                    <a:pt x="67649" y="7230"/>
                  </a:lnTo>
                  <a:lnTo>
                    <a:pt x="67243" y="7013"/>
                  </a:lnTo>
                  <a:lnTo>
                    <a:pt x="66910" y="6839"/>
                  </a:lnTo>
                  <a:lnTo>
                    <a:pt x="66431" y="6621"/>
                  </a:lnTo>
                  <a:lnTo>
                    <a:pt x="66258" y="6549"/>
                  </a:lnTo>
                  <a:lnTo>
                    <a:pt x="66345" y="6447"/>
                  </a:lnTo>
                  <a:lnTo>
                    <a:pt x="66576" y="6187"/>
                  </a:lnTo>
                  <a:lnTo>
                    <a:pt x="66721" y="5998"/>
                  </a:lnTo>
                  <a:lnTo>
                    <a:pt x="66866" y="5781"/>
                  </a:lnTo>
                  <a:lnTo>
                    <a:pt x="67011" y="5549"/>
                  </a:lnTo>
                  <a:lnTo>
                    <a:pt x="67156" y="5288"/>
                  </a:lnTo>
                  <a:lnTo>
                    <a:pt x="67272" y="5013"/>
                  </a:lnTo>
                  <a:lnTo>
                    <a:pt x="67359" y="4723"/>
                  </a:lnTo>
                  <a:lnTo>
                    <a:pt x="67388" y="4578"/>
                  </a:lnTo>
                  <a:lnTo>
                    <a:pt x="67417" y="4419"/>
                  </a:lnTo>
                  <a:lnTo>
                    <a:pt x="67431" y="4274"/>
                  </a:lnTo>
                  <a:lnTo>
                    <a:pt x="67431" y="4129"/>
                  </a:lnTo>
                  <a:lnTo>
                    <a:pt x="67417" y="3970"/>
                  </a:lnTo>
                  <a:lnTo>
                    <a:pt x="67388" y="3825"/>
                  </a:lnTo>
                  <a:lnTo>
                    <a:pt x="67344" y="3680"/>
                  </a:lnTo>
                  <a:lnTo>
                    <a:pt x="67286" y="3535"/>
                  </a:lnTo>
                  <a:lnTo>
                    <a:pt x="67199" y="3390"/>
                  </a:lnTo>
                  <a:lnTo>
                    <a:pt x="67112" y="3245"/>
                  </a:lnTo>
                  <a:lnTo>
                    <a:pt x="66997" y="3115"/>
                  </a:lnTo>
                  <a:lnTo>
                    <a:pt x="66852" y="2985"/>
                  </a:lnTo>
                  <a:lnTo>
                    <a:pt x="66692" y="2869"/>
                  </a:lnTo>
                  <a:lnTo>
                    <a:pt x="66533" y="2767"/>
                  </a:lnTo>
                  <a:lnTo>
                    <a:pt x="66345" y="2680"/>
                  </a:lnTo>
                  <a:lnTo>
                    <a:pt x="66156" y="2622"/>
                  </a:lnTo>
                  <a:lnTo>
                    <a:pt x="65968" y="2579"/>
                  </a:lnTo>
                  <a:lnTo>
                    <a:pt x="65750" y="2536"/>
                  </a:lnTo>
                  <a:lnTo>
                    <a:pt x="65533" y="2521"/>
                  </a:lnTo>
                  <a:lnTo>
                    <a:pt x="65316" y="2521"/>
                  </a:lnTo>
                  <a:lnTo>
                    <a:pt x="65099" y="2536"/>
                  </a:lnTo>
                  <a:lnTo>
                    <a:pt x="64867" y="2550"/>
                  </a:lnTo>
                  <a:lnTo>
                    <a:pt x="64635" y="2579"/>
                  </a:lnTo>
                  <a:lnTo>
                    <a:pt x="64403" y="2622"/>
                  </a:lnTo>
                  <a:lnTo>
                    <a:pt x="63939" y="2724"/>
                  </a:lnTo>
                  <a:lnTo>
                    <a:pt x="63490" y="2854"/>
                  </a:lnTo>
                  <a:lnTo>
                    <a:pt x="63056" y="2999"/>
                  </a:lnTo>
                  <a:lnTo>
                    <a:pt x="62650" y="3159"/>
                  </a:lnTo>
                  <a:lnTo>
                    <a:pt x="62273" y="3318"/>
                  </a:lnTo>
                  <a:lnTo>
                    <a:pt x="61954" y="3463"/>
                  </a:lnTo>
                  <a:lnTo>
                    <a:pt x="61476" y="3680"/>
                  </a:lnTo>
                  <a:lnTo>
                    <a:pt x="61317" y="3782"/>
                  </a:lnTo>
                  <a:lnTo>
                    <a:pt x="61302" y="3622"/>
                  </a:lnTo>
                  <a:lnTo>
                    <a:pt x="61245" y="3216"/>
                  </a:lnTo>
                  <a:lnTo>
                    <a:pt x="61201" y="2941"/>
                  </a:lnTo>
                  <a:lnTo>
                    <a:pt x="61129" y="2637"/>
                  </a:lnTo>
                  <a:lnTo>
                    <a:pt x="61042" y="2304"/>
                  </a:lnTo>
                  <a:lnTo>
                    <a:pt x="60940" y="1970"/>
                  </a:lnTo>
                  <a:lnTo>
                    <a:pt x="60810" y="1623"/>
                  </a:lnTo>
                  <a:lnTo>
                    <a:pt x="60636" y="1289"/>
                  </a:lnTo>
                  <a:lnTo>
                    <a:pt x="60549" y="1130"/>
                  </a:lnTo>
                  <a:lnTo>
                    <a:pt x="60448" y="971"/>
                  </a:lnTo>
                  <a:lnTo>
                    <a:pt x="60346" y="826"/>
                  </a:lnTo>
                  <a:lnTo>
                    <a:pt x="60230" y="681"/>
                  </a:lnTo>
                  <a:lnTo>
                    <a:pt x="60100" y="551"/>
                  </a:lnTo>
                  <a:lnTo>
                    <a:pt x="59955" y="435"/>
                  </a:lnTo>
                  <a:lnTo>
                    <a:pt x="59810" y="333"/>
                  </a:lnTo>
                  <a:lnTo>
                    <a:pt x="59665" y="232"/>
                  </a:lnTo>
                  <a:lnTo>
                    <a:pt x="59491" y="159"/>
                  </a:lnTo>
                  <a:lnTo>
                    <a:pt x="59318" y="87"/>
                  </a:lnTo>
                  <a:lnTo>
                    <a:pt x="59129" y="43"/>
                  </a:lnTo>
                  <a:lnTo>
                    <a:pt x="58941" y="14"/>
                  </a:lnTo>
                  <a:lnTo>
                    <a:pt x="58738" y="0"/>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2" name="Google Shape;1821;p37">
              <a:extLst>
                <a:ext uri="{FF2B5EF4-FFF2-40B4-BE49-F238E27FC236}">
                  <a16:creationId xmlns:a16="http://schemas.microsoft.com/office/drawing/2014/main" id="{20B7090E-DFBA-0B11-BA74-EFD1ED7BB53D}"/>
                </a:ext>
              </a:extLst>
            </p:cNvPr>
            <p:cNvSpPr/>
            <p:nvPr/>
          </p:nvSpPr>
          <p:spPr>
            <a:xfrm>
              <a:off x="2931075" y="1091125"/>
              <a:ext cx="179325" cy="119200"/>
            </a:xfrm>
            <a:custGeom>
              <a:avLst/>
              <a:gdLst/>
              <a:ahLst/>
              <a:cxnLst/>
              <a:rect l="l" t="t" r="r" b="b"/>
              <a:pathLst>
                <a:path w="7173" h="4768" extrusionOk="0">
                  <a:moveTo>
                    <a:pt x="3840" y="1"/>
                  </a:moveTo>
                  <a:lnTo>
                    <a:pt x="3521" y="30"/>
                  </a:lnTo>
                  <a:lnTo>
                    <a:pt x="3202" y="88"/>
                  </a:lnTo>
                  <a:lnTo>
                    <a:pt x="2898" y="160"/>
                  </a:lnTo>
                  <a:lnTo>
                    <a:pt x="2594" y="262"/>
                  </a:lnTo>
                  <a:lnTo>
                    <a:pt x="2318" y="378"/>
                  </a:lnTo>
                  <a:lnTo>
                    <a:pt x="2043" y="522"/>
                  </a:lnTo>
                  <a:lnTo>
                    <a:pt x="1768" y="682"/>
                  </a:lnTo>
                  <a:lnTo>
                    <a:pt x="1522" y="856"/>
                  </a:lnTo>
                  <a:lnTo>
                    <a:pt x="1290" y="1059"/>
                  </a:lnTo>
                  <a:lnTo>
                    <a:pt x="1072" y="1261"/>
                  </a:lnTo>
                  <a:lnTo>
                    <a:pt x="870" y="1493"/>
                  </a:lnTo>
                  <a:lnTo>
                    <a:pt x="681" y="1740"/>
                  </a:lnTo>
                  <a:lnTo>
                    <a:pt x="522" y="2000"/>
                  </a:lnTo>
                  <a:lnTo>
                    <a:pt x="362" y="2276"/>
                  </a:lnTo>
                  <a:lnTo>
                    <a:pt x="247" y="2565"/>
                  </a:lnTo>
                  <a:lnTo>
                    <a:pt x="131" y="2855"/>
                  </a:lnTo>
                  <a:lnTo>
                    <a:pt x="44" y="3174"/>
                  </a:lnTo>
                  <a:lnTo>
                    <a:pt x="15" y="3290"/>
                  </a:lnTo>
                  <a:lnTo>
                    <a:pt x="15" y="3391"/>
                  </a:lnTo>
                  <a:lnTo>
                    <a:pt x="0" y="3507"/>
                  </a:lnTo>
                  <a:lnTo>
                    <a:pt x="15" y="3623"/>
                  </a:lnTo>
                  <a:lnTo>
                    <a:pt x="29" y="3724"/>
                  </a:lnTo>
                  <a:lnTo>
                    <a:pt x="44" y="3826"/>
                  </a:lnTo>
                  <a:lnTo>
                    <a:pt x="116" y="4014"/>
                  </a:lnTo>
                  <a:lnTo>
                    <a:pt x="218" y="4188"/>
                  </a:lnTo>
                  <a:lnTo>
                    <a:pt x="333" y="4347"/>
                  </a:lnTo>
                  <a:lnTo>
                    <a:pt x="478" y="4478"/>
                  </a:lnTo>
                  <a:lnTo>
                    <a:pt x="652" y="4594"/>
                  </a:lnTo>
                  <a:lnTo>
                    <a:pt x="826" y="4681"/>
                  </a:lnTo>
                  <a:lnTo>
                    <a:pt x="1014" y="4739"/>
                  </a:lnTo>
                  <a:lnTo>
                    <a:pt x="1203" y="4768"/>
                  </a:lnTo>
                  <a:lnTo>
                    <a:pt x="1406" y="4768"/>
                  </a:lnTo>
                  <a:lnTo>
                    <a:pt x="1608" y="4739"/>
                  </a:lnTo>
                  <a:lnTo>
                    <a:pt x="1710" y="4710"/>
                  </a:lnTo>
                  <a:lnTo>
                    <a:pt x="1811" y="4666"/>
                  </a:lnTo>
                  <a:lnTo>
                    <a:pt x="1898" y="4608"/>
                  </a:lnTo>
                  <a:lnTo>
                    <a:pt x="2000" y="4550"/>
                  </a:lnTo>
                  <a:lnTo>
                    <a:pt x="2087" y="4492"/>
                  </a:lnTo>
                  <a:lnTo>
                    <a:pt x="2174" y="4405"/>
                  </a:lnTo>
                  <a:lnTo>
                    <a:pt x="2536" y="4087"/>
                  </a:lnTo>
                  <a:lnTo>
                    <a:pt x="2724" y="3942"/>
                  </a:lnTo>
                  <a:lnTo>
                    <a:pt x="2912" y="3797"/>
                  </a:lnTo>
                  <a:lnTo>
                    <a:pt x="3115" y="3681"/>
                  </a:lnTo>
                  <a:lnTo>
                    <a:pt x="3318" y="3580"/>
                  </a:lnTo>
                  <a:lnTo>
                    <a:pt x="3521" y="3522"/>
                  </a:lnTo>
                  <a:lnTo>
                    <a:pt x="3637" y="3493"/>
                  </a:lnTo>
                  <a:lnTo>
                    <a:pt x="3854" y="3493"/>
                  </a:lnTo>
                  <a:lnTo>
                    <a:pt x="3970" y="3507"/>
                  </a:lnTo>
                  <a:lnTo>
                    <a:pt x="4187" y="3551"/>
                  </a:lnTo>
                  <a:lnTo>
                    <a:pt x="4419" y="3638"/>
                  </a:lnTo>
                  <a:lnTo>
                    <a:pt x="4637" y="3724"/>
                  </a:lnTo>
                  <a:lnTo>
                    <a:pt x="4810" y="3768"/>
                  </a:lnTo>
                  <a:lnTo>
                    <a:pt x="4970" y="3797"/>
                  </a:lnTo>
                  <a:lnTo>
                    <a:pt x="5129" y="3811"/>
                  </a:lnTo>
                  <a:lnTo>
                    <a:pt x="5303" y="3826"/>
                  </a:lnTo>
                  <a:lnTo>
                    <a:pt x="5636" y="3840"/>
                  </a:lnTo>
                  <a:lnTo>
                    <a:pt x="5984" y="3855"/>
                  </a:lnTo>
                  <a:lnTo>
                    <a:pt x="6129" y="3855"/>
                  </a:lnTo>
                  <a:lnTo>
                    <a:pt x="6274" y="3840"/>
                  </a:lnTo>
                  <a:lnTo>
                    <a:pt x="6404" y="3811"/>
                  </a:lnTo>
                  <a:lnTo>
                    <a:pt x="6520" y="3753"/>
                  </a:lnTo>
                  <a:lnTo>
                    <a:pt x="6636" y="3681"/>
                  </a:lnTo>
                  <a:lnTo>
                    <a:pt x="6737" y="3594"/>
                  </a:lnTo>
                  <a:lnTo>
                    <a:pt x="6839" y="3493"/>
                  </a:lnTo>
                  <a:lnTo>
                    <a:pt x="6926" y="3391"/>
                  </a:lnTo>
                  <a:lnTo>
                    <a:pt x="6998" y="3275"/>
                  </a:lnTo>
                  <a:lnTo>
                    <a:pt x="7056" y="3145"/>
                  </a:lnTo>
                  <a:lnTo>
                    <a:pt x="7100" y="3015"/>
                  </a:lnTo>
                  <a:lnTo>
                    <a:pt x="7143" y="2870"/>
                  </a:lnTo>
                  <a:lnTo>
                    <a:pt x="7158" y="2739"/>
                  </a:lnTo>
                  <a:lnTo>
                    <a:pt x="7172" y="2609"/>
                  </a:lnTo>
                  <a:lnTo>
                    <a:pt x="7158" y="2464"/>
                  </a:lnTo>
                  <a:lnTo>
                    <a:pt x="7143" y="2334"/>
                  </a:lnTo>
                  <a:lnTo>
                    <a:pt x="7056" y="2029"/>
                  </a:lnTo>
                  <a:lnTo>
                    <a:pt x="6940" y="1740"/>
                  </a:lnTo>
                  <a:lnTo>
                    <a:pt x="6795" y="1479"/>
                  </a:lnTo>
                  <a:lnTo>
                    <a:pt x="6636" y="1232"/>
                  </a:lnTo>
                  <a:lnTo>
                    <a:pt x="6462" y="1001"/>
                  </a:lnTo>
                  <a:lnTo>
                    <a:pt x="6259" y="812"/>
                  </a:lnTo>
                  <a:lnTo>
                    <a:pt x="6042" y="624"/>
                  </a:lnTo>
                  <a:lnTo>
                    <a:pt x="5810" y="465"/>
                  </a:lnTo>
                  <a:lnTo>
                    <a:pt x="5564" y="334"/>
                  </a:lnTo>
                  <a:lnTo>
                    <a:pt x="5303" y="218"/>
                  </a:lnTo>
                  <a:lnTo>
                    <a:pt x="5028" y="131"/>
                  </a:lnTo>
                  <a:lnTo>
                    <a:pt x="4738" y="59"/>
                  </a:lnTo>
                  <a:lnTo>
                    <a:pt x="4448" y="15"/>
                  </a:lnTo>
                  <a:lnTo>
                    <a:pt x="4144"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3" name="Google Shape;1822;p37">
              <a:extLst>
                <a:ext uri="{FF2B5EF4-FFF2-40B4-BE49-F238E27FC236}">
                  <a16:creationId xmlns:a16="http://schemas.microsoft.com/office/drawing/2014/main" id="{B8EDC275-EC8D-A004-E4FB-17B58E518935}"/>
                </a:ext>
              </a:extLst>
            </p:cNvPr>
            <p:cNvSpPr/>
            <p:nvPr/>
          </p:nvSpPr>
          <p:spPr>
            <a:xfrm>
              <a:off x="3379125" y="1002750"/>
              <a:ext cx="239450" cy="133675"/>
            </a:xfrm>
            <a:custGeom>
              <a:avLst/>
              <a:gdLst/>
              <a:ahLst/>
              <a:cxnLst/>
              <a:rect l="l" t="t" r="r" b="b"/>
              <a:pathLst>
                <a:path w="9578" h="5347" extrusionOk="0">
                  <a:moveTo>
                    <a:pt x="5014" y="1"/>
                  </a:moveTo>
                  <a:lnTo>
                    <a:pt x="4767" y="15"/>
                  </a:lnTo>
                  <a:lnTo>
                    <a:pt x="4521" y="44"/>
                  </a:lnTo>
                  <a:lnTo>
                    <a:pt x="4275" y="88"/>
                  </a:lnTo>
                  <a:lnTo>
                    <a:pt x="3826" y="189"/>
                  </a:lnTo>
                  <a:lnTo>
                    <a:pt x="3406" y="319"/>
                  </a:lnTo>
                  <a:lnTo>
                    <a:pt x="2985" y="479"/>
                  </a:lnTo>
                  <a:lnTo>
                    <a:pt x="2580" y="667"/>
                  </a:lnTo>
                  <a:lnTo>
                    <a:pt x="2189" y="870"/>
                  </a:lnTo>
                  <a:lnTo>
                    <a:pt x="1812" y="1102"/>
                  </a:lnTo>
                  <a:lnTo>
                    <a:pt x="1435" y="1363"/>
                  </a:lnTo>
                  <a:lnTo>
                    <a:pt x="1073" y="1652"/>
                  </a:lnTo>
                  <a:lnTo>
                    <a:pt x="942" y="1768"/>
                  </a:lnTo>
                  <a:lnTo>
                    <a:pt x="812" y="1913"/>
                  </a:lnTo>
                  <a:lnTo>
                    <a:pt x="682" y="2073"/>
                  </a:lnTo>
                  <a:lnTo>
                    <a:pt x="551" y="2232"/>
                  </a:lnTo>
                  <a:lnTo>
                    <a:pt x="435" y="2420"/>
                  </a:lnTo>
                  <a:lnTo>
                    <a:pt x="334" y="2594"/>
                  </a:lnTo>
                  <a:lnTo>
                    <a:pt x="233" y="2797"/>
                  </a:lnTo>
                  <a:lnTo>
                    <a:pt x="160" y="3000"/>
                  </a:lnTo>
                  <a:lnTo>
                    <a:pt x="88" y="3203"/>
                  </a:lnTo>
                  <a:lnTo>
                    <a:pt x="44" y="3405"/>
                  </a:lnTo>
                  <a:lnTo>
                    <a:pt x="1" y="3608"/>
                  </a:lnTo>
                  <a:lnTo>
                    <a:pt x="1" y="3811"/>
                  </a:lnTo>
                  <a:lnTo>
                    <a:pt x="15" y="4000"/>
                  </a:lnTo>
                  <a:lnTo>
                    <a:pt x="44" y="4202"/>
                  </a:lnTo>
                  <a:lnTo>
                    <a:pt x="102" y="4376"/>
                  </a:lnTo>
                  <a:lnTo>
                    <a:pt x="204" y="4550"/>
                  </a:lnTo>
                  <a:lnTo>
                    <a:pt x="290" y="4680"/>
                  </a:lnTo>
                  <a:lnTo>
                    <a:pt x="392" y="4782"/>
                  </a:lnTo>
                  <a:lnTo>
                    <a:pt x="508" y="4869"/>
                  </a:lnTo>
                  <a:lnTo>
                    <a:pt x="638" y="4927"/>
                  </a:lnTo>
                  <a:lnTo>
                    <a:pt x="769" y="4956"/>
                  </a:lnTo>
                  <a:lnTo>
                    <a:pt x="914" y="4985"/>
                  </a:lnTo>
                  <a:lnTo>
                    <a:pt x="1058" y="4985"/>
                  </a:lnTo>
                  <a:lnTo>
                    <a:pt x="1218" y="4970"/>
                  </a:lnTo>
                  <a:lnTo>
                    <a:pt x="1319" y="4941"/>
                  </a:lnTo>
                  <a:lnTo>
                    <a:pt x="1421" y="4912"/>
                  </a:lnTo>
                  <a:lnTo>
                    <a:pt x="1594" y="4840"/>
                  </a:lnTo>
                  <a:lnTo>
                    <a:pt x="1783" y="4738"/>
                  </a:lnTo>
                  <a:lnTo>
                    <a:pt x="1957" y="4608"/>
                  </a:lnTo>
                  <a:lnTo>
                    <a:pt x="2304" y="4347"/>
                  </a:lnTo>
                  <a:lnTo>
                    <a:pt x="2478" y="4231"/>
                  </a:lnTo>
                  <a:lnTo>
                    <a:pt x="2652" y="4130"/>
                  </a:lnTo>
                  <a:lnTo>
                    <a:pt x="3014" y="3927"/>
                  </a:lnTo>
                  <a:lnTo>
                    <a:pt x="3391" y="3739"/>
                  </a:lnTo>
                  <a:lnTo>
                    <a:pt x="3579" y="3666"/>
                  </a:lnTo>
                  <a:lnTo>
                    <a:pt x="3768" y="3608"/>
                  </a:lnTo>
                  <a:lnTo>
                    <a:pt x="3971" y="3550"/>
                  </a:lnTo>
                  <a:lnTo>
                    <a:pt x="4188" y="3521"/>
                  </a:lnTo>
                  <a:lnTo>
                    <a:pt x="4434" y="3492"/>
                  </a:lnTo>
                  <a:lnTo>
                    <a:pt x="4666" y="3492"/>
                  </a:lnTo>
                  <a:lnTo>
                    <a:pt x="4883" y="3507"/>
                  </a:lnTo>
                  <a:lnTo>
                    <a:pt x="5086" y="3550"/>
                  </a:lnTo>
                  <a:lnTo>
                    <a:pt x="5275" y="3594"/>
                  </a:lnTo>
                  <a:lnTo>
                    <a:pt x="5448" y="3666"/>
                  </a:lnTo>
                  <a:lnTo>
                    <a:pt x="5608" y="3739"/>
                  </a:lnTo>
                  <a:lnTo>
                    <a:pt x="5767" y="3840"/>
                  </a:lnTo>
                  <a:lnTo>
                    <a:pt x="5912" y="3942"/>
                  </a:lnTo>
                  <a:lnTo>
                    <a:pt x="6057" y="4057"/>
                  </a:lnTo>
                  <a:lnTo>
                    <a:pt x="6347" y="4318"/>
                  </a:lnTo>
                  <a:lnTo>
                    <a:pt x="6984" y="4927"/>
                  </a:lnTo>
                  <a:lnTo>
                    <a:pt x="7144" y="5057"/>
                  </a:lnTo>
                  <a:lnTo>
                    <a:pt x="7303" y="5159"/>
                  </a:lnTo>
                  <a:lnTo>
                    <a:pt x="7477" y="5246"/>
                  </a:lnTo>
                  <a:lnTo>
                    <a:pt x="7665" y="5304"/>
                  </a:lnTo>
                  <a:lnTo>
                    <a:pt x="7854" y="5332"/>
                  </a:lnTo>
                  <a:lnTo>
                    <a:pt x="8042" y="5347"/>
                  </a:lnTo>
                  <a:lnTo>
                    <a:pt x="8230" y="5332"/>
                  </a:lnTo>
                  <a:lnTo>
                    <a:pt x="8404" y="5304"/>
                  </a:lnTo>
                  <a:lnTo>
                    <a:pt x="8578" y="5246"/>
                  </a:lnTo>
                  <a:lnTo>
                    <a:pt x="8752" y="5159"/>
                  </a:lnTo>
                  <a:lnTo>
                    <a:pt x="8911" y="5072"/>
                  </a:lnTo>
                  <a:lnTo>
                    <a:pt x="9056" y="4956"/>
                  </a:lnTo>
                  <a:lnTo>
                    <a:pt x="9187" y="4811"/>
                  </a:lnTo>
                  <a:lnTo>
                    <a:pt x="9302" y="4652"/>
                  </a:lnTo>
                  <a:lnTo>
                    <a:pt x="9389" y="4478"/>
                  </a:lnTo>
                  <a:lnTo>
                    <a:pt x="9447" y="4275"/>
                  </a:lnTo>
                  <a:lnTo>
                    <a:pt x="9520" y="3985"/>
                  </a:lnTo>
                  <a:lnTo>
                    <a:pt x="9563" y="3710"/>
                  </a:lnTo>
                  <a:lnTo>
                    <a:pt x="9578" y="3449"/>
                  </a:lnTo>
                  <a:lnTo>
                    <a:pt x="9563" y="3188"/>
                  </a:lnTo>
                  <a:lnTo>
                    <a:pt x="9549" y="2942"/>
                  </a:lnTo>
                  <a:lnTo>
                    <a:pt x="9491" y="2710"/>
                  </a:lnTo>
                  <a:lnTo>
                    <a:pt x="9433" y="2478"/>
                  </a:lnTo>
                  <a:lnTo>
                    <a:pt x="9346" y="2261"/>
                  </a:lnTo>
                  <a:lnTo>
                    <a:pt x="9244" y="2044"/>
                  </a:lnTo>
                  <a:lnTo>
                    <a:pt x="9129" y="1841"/>
                  </a:lnTo>
                  <a:lnTo>
                    <a:pt x="8998" y="1652"/>
                  </a:lnTo>
                  <a:lnTo>
                    <a:pt x="8853" y="1464"/>
                  </a:lnTo>
                  <a:lnTo>
                    <a:pt x="8679" y="1305"/>
                  </a:lnTo>
                  <a:lnTo>
                    <a:pt x="8506" y="1131"/>
                  </a:lnTo>
                  <a:lnTo>
                    <a:pt x="8317" y="986"/>
                  </a:lnTo>
                  <a:lnTo>
                    <a:pt x="8129" y="841"/>
                  </a:lnTo>
                  <a:lnTo>
                    <a:pt x="7926" y="711"/>
                  </a:lnTo>
                  <a:lnTo>
                    <a:pt x="7709" y="595"/>
                  </a:lnTo>
                  <a:lnTo>
                    <a:pt x="7477" y="479"/>
                  </a:lnTo>
                  <a:lnTo>
                    <a:pt x="7245" y="392"/>
                  </a:lnTo>
                  <a:lnTo>
                    <a:pt x="7013" y="305"/>
                  </a:lnTo>
                  <a:lnTo>
                    <a:pt x="6767" y="218"/>
                  </a:lnTo>
                  <a:lnTo>
                    <a:pt x="6521" y="160"/>
                  </a:lnTo>
                  <a:lnTo>
                    <a:pt x="6274" y="102"/>
                  </a:lnTo>
                  <a:lnTo>
                    <a:pt x="6028" y="59"/>
                  </a:lnTo>
                  <a:lnTo>
                    <a:pt x="5767" y="30"/>
                  </a:lnTo>
                  <a:lnTo>
                    <a:pt x="5521"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4" name="Google Shape;1823;p37">
              <a:extLst>
                <a:ext uri="{FF2B5EF4-FFF2-40B4-BE49-F238E27FC236}">
                  <a16:creationId xmlns:a16="http://schemas.microsoft.com/office/drawing/2014/main" id="{0201026A-0AC5-25A2-99D1-C0536B2624F8}"/>
                </a:ext>
              </a:extLst>
            </p:cNvPr>
            <p:cNvSpPr/>
            <p:nvPr/>
          </p:nvSpPr>
          <p:spPr>
            <a:xfrm>
              <a:off x="2968375" y="1316075"/>
              <a:ext cx="199600" cy="113400"/>
            </a:xfrm>
            <a:custGeom>
              <a:avLst/>
              <a:gdLst/>
              <a:ahLst/>
              <a:cxnLst/>
              <a:rect l="l" t="t" r="r" b="b"/>
              <a:pathLst>
                <a:path w="7984" h="4536" extrusionOk="0">
                  <a:moveTo>
                    <a:pt x="3739" y="0"/>
                  </a:moveTo>
                  <a:lnTo>
                    <a:pt x="3405" y="15"/>
                  </a:lnTo>
                  <a:lnTo>
                    <a:pt x="3029" y="44"/>
                  </a:lnTo>
                  <a:lnTo>
                    <a:pt x="2666" y="116"/>
                  </a:lnTo>
                  <a:lnTo>
                    <a:pt x="2319" y="218"/>
                  </a:lnTo>
                  <a:lnTo>
                    <a:pt x="1985" y="348"/>
                  </a:lnTo>
                  <a:lnTo>
                    <a:pt x="1681" y="493"/>
                  </a:lnTo>
                  <a:lnTo>
                    <a:pt x="1406" y="681"/>
                  </a:lnTo>
                  <a:lnTo>
                    <a:pt x="1145" y="899"/>
                  </a:lnTo>
                  <a:lnTo>
                    <a:pt x="899" y="1130"/>
                  </a:lnTo>
                  <a:lnTo>
                    <a:pt x="696" y="1377"/>
                  </a:lnTo>
                  <a:lnTo>
                    <a:pt x="508" y="1652"/>
                  </a:lnTo>
                  <a:lnTo>
                    <a:pt x="348" y="1956"/>
                  </a:lnTo>
                  <a:lnTo>
                    <a:pt x="218" y="2275"/>
                  </a:lnTo>
                  <a:lnTo>
                    <a:pt x="116" y="2608"/>
                  </a:lnTo>
                  <a:lnTo>
                    <a:pt x="44" y="2956"/>
                  </a:lnTo>
                  <a:lnTo>
                    <a:pt x="1" y="3318"/>
                  </a:lnTo>
                  <a:lnTo>
                    <a:pt x="1" y="3695"/>
                  </a:lnTo>
                  <a:lnTo>
                    <a:pt x="15" y="3869"/>
                  </a:lnTo>
                  <a:lnTo>
                    <a:pt x="73" y="4028"/>
                  </a:lnTo>
                  <a:lnTo>
                    <a:pt x="145" y="4159"/>
                  </a:lnTo>
                  <a:lnTo>
                    <a:pt x="232" y="4275"/>
                  </a:lnTo>
                  <a:lnTo>
                    <a:pt x="348" y="4361"/>
                  </a:lnTo>
                  <a:lnTo>
                    <a:pt x="479" y="4434"/>
                  </a:lnTo>
                  <a:lnTo>
                    <a:pt x="609" y="4492"/>
                  </a:lnTo>
                  <a:lnTo>
                    <a:pt x="754" y="4521"/>
                  </a:lnTo>
                  <a:lnTo>
                    <a:pt x="884" y="4535"/>
                  </a:lnTo>
                  <a:lnTo>
                    <a:pt x="1029" y="4521"/>
                  </a:lnTo>
                  <a:lnTo>
                    <a:pt x="1174" y="4477"/>
                  </a:lnTo>
                  <a:lnTo>
                    <a:pt x="1305" y="4419"/>
                  </a:lnTo>
                  <a:lnTo>
                    <a:pt x="1420" y="4332"/>
                  </a:lnTo>
                  <a:lnTo>
                    <a:pt x="1522" y="4231"/>
                  </a:lnTo>
                  <a:lnTo>
                    <a:pt x="1609" y="4086"/>
                  </a:lnTo>
                  <a:lnTo>
                    <a:pt x="1667" y="3927"/>
                  </a:lnTo>
                  <a:lnTo>
                    <a:pt x="1739" y="3738"/>
                  </a:lnTo>
                  <a:lnTo>
                    <a:pt x="1797" y="3565"/>
                  </a:lnTo>
                  <a:lnTo>
                    <a:pt x="1884" y="3391"/>
                  </a:lnTo>
                  <a:lnTo>
                    <a:pt x="1971" y="3231"/>
                  </a:lnTo>
                  <a:lnTo>
                    <a:pt x="2072" y="3086"/>
                  </a:lnTo>
                  <a:lnTo>
                    <a:pt x="2174" y="2942"/>
                  </a:lnTo>
                  <a:lnTo>
                    <a:pt x="2290" y="2811"/>
                  </a:lnTo>
                  <a:lnTo>
                    <a:pt x="2420" y="2710"/>
                  </a:lnTo>
                  <a:lnTo>
                    <a:pt x="2551" y="2608"/>
                  </a:lnTo>
                  <a:lnTo>
                    <a:pt x="2695" y="2521"/>
                  </a:lnTo>
                  <a:lnTo>
                    <a:pt x="2855" y="2449"/>
                  </a:lnTo>
                  <a:lnTo>
                    <a:pt x="3014" y="2405"/>
                  </a:lnTo>
                  <a:lnTo>
                    <a:pt x="3188" y="2362"/>
                  </a:lnTo>
                  <a:lnTo>
                    <a:pt x="3376" y="2348"/>
                  </a:lnTo>
                  <a:lnTo>
                    <a:pt x="3565" y="2348"/>
                  </a:lnTo>
                  <a:lnTo>
                    <a:pt x="3782" y="2377"/>
                  </a:lnTo>
                  <a:lnTo>
                    <a:pt x="3970" y="2405"/>
                  </a:lnTo>
                  <a:lnTo>
                    <a:pt x="4173" y="2463"/>
                  </a:lnTo>
                  <a:lnTo>
                    <a:pt x="4362" y="2521"/>
                  </a:lnTo>
                  <a:lnTo>
                    <a:pt x="4550" y="2608"/>
                  </a:lnTo>
                  <a:lnTo>
                    <a:pt x="4724" y="2681"/>
                  </a:lnTo>
                  <a:lnTo>
                    <a:pt x="4898" y="2782"/>
                  </a:lnTo>
                  <a:lnTo>
                    <a:pt x="5245" y="2985"/>
                  </a:lnTo>
                  <a:lnTo>
                    <a:pt x="5579" y="3202"/>
                  </a:lnTo>
                  <a:lnTo>
                    <a:pt x="5897" y="3434"/>
                  </a:lnTo>
                  <a:lnTo>
                    <a:pt x="6231" y="3666"/>
                  </a:lnTo>
                  <a:lnTo>
                    <a:pt x="6564" y="3883"/>
                  </a:lnTo>
                  <a:lnTo>
                    <a:pt x="6723" y="3956"/>
                  </a:lnTo>
                  <a:lnTo>
                    <a:pt x="6854" y="3999"/>
                  </a:lnTo>
                  <a:lnTo>
                    <a:pt x="6999" y="4028"/>
                  </a:lnTo>
                  <a:lnTo>
                    <a:pt x="7129" y="4014"/>
                  </a:lnTo>
                  <a:lnTo>
                    <a:pt x="7259" y="3999"/>
                  </a:lnTo>
                  <a:lnTo>
                    <a:pt x="7390" y="3956"/>
                  </a:lnTo>
                  <a:lnTo>
                    <a:pt x="7506" y="3883"/>
                  </a:lnTo>
                  <a:lnTo>
                    <a:pt x="7607" y="3811"/>
                  </a:lnTo>
                  <a:lnTo>
                    <a:pt x="7709" y="3724"/>
                  </a:lnTo>
                  <a:lnTo>
                    <a:pt x="7781" y="3608"/>
                  </a:lnTo>
                  <a:lnTo>
                    <a:pt x="7853" y="3492"/>
                  </a:lnTo>
                  <a:lnTo>
                    <a:pt x="7911" y="3362"/>
                  </a:lnTo>
                  <a:lnTo>
                    <a:pt x="7955" y="3231"/>
                  </a:lnTo>
                  <a:lnTo>
                    <a:pt x="7969" y="3101"/>
                  </a:lnTo>
                  <a:lnTo>
                    <a:pt x="7984" y="2956"/>
                  </a:lnTo>
                  <a:lnTo>
                    <a:pt x="7969" y="2811"/>
                  </a:lnTo>
                  <a:lnTo>
                    <a:pt x="7926" y="2623"/>
                  </a:lnTo>
                  <a:lnTo>
                    <a:pt x="7882" y="2449"/>
                  </a:lnTo>
                  <a:lnTo>
                    <a:pt x="7824" y="2275"/>
                  </a:lnTo>
                  <a:lnTo>
                    <a:pt x="7752" y="2101"/>
                  </a:lnTo>
                  <a:lnTo>
                    <a:pt x="7680" y="1956"/>
                  </a:lnTo>
                  <a:lnTo>
                    <a:pt x="7578" y="1797"/>
                  </a:lnTo>
                  <a:lnTo>
                    <a:pt x="7477" y="1652"/>
                  </a:lnTo>
                  <a:lnTo>
                    <a:pt x="7375" y="1507"/>
                  </a:lnTo>
                  <a:lnTo>
                    <a:pt x="7259" y="1377"/>
                  </a:lnTo>
                  <a:lnTo>
                    <a:pt x="7129" y="1246"/>
                  </a:lnTo>
                  <a:lnTo>
                    <a:pt x="6999" y="1130"/>
                  </a:lnTo>
                  <a:lnTo>
                    <a:pt x="6854" y="1015"/>
                  </a:lnTo>
                  <a:lnTo>
                    <a:pt x="6549" y="812"/>
                  </a:lnTo>
                  <a:lnTo>
                    <a:pt x="6231" y="623"/>
                  </a:lnTo>
                  <a:lnTo>
                    <a:pt x="5897" y="464"/>
                  </a:lnTo>
                  <a:lnTo>
                    <a:pt x="5550" y="334"/>
                  </a:lnTo>
                  <a:lnTo>
                    <a:pt x="5187" y="218"/>
                  </a:lnTo>
                  <a:lnTo>
                    <a:pt x="4825" y="131"/>
                  </a:lnTo>
                  <a:lnTo>
                    <a:pt x="4463" y="58"/>
                  </a:lnTo>
                  <a:lnTo>
                    <a:pt x="4101" y="15"/>
                  </a:lnTo>
                  <a:lnTo>
                    <a:pt x="3739" y="0"/>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5" name="Google Shape;1824;p37">
              <a:extLst>
                <a:ext uri="{FF2B5EF4-FFF2-40B4-BE49-F238E27FC236}">
                  <a16:creationId xmlns:a16="http://schemas.microsoft.com/office/drawing/2014/main" id="{D030AD30-E3B4-C977-0A8F-E947AD5B162A}"/>
                </a:ext>
              </a:extLst>
            </p:cNvPr>
            <p:cNvSpPr/>
            <p:nvPr/>
          </p:nvSpPr>
          <p:spPr>
            <a:xfrm>
              <a:off x="3429850" y="1253775"/>
              <a:ext cx="197775" cy="121725"/>
            </a:xfrm>
            <a:custGeom>
              <a:avLst/>
              <a:gdLst/>
              <a:ahLst/>
              <a:cxnLst/>
              <a:rect l="l" t="t" r="r" b="b"/>
              <a:pathLst>
                <a:path w="7911" h="4869" extrusionOk="0">
                  <a:moveTo>
                    <a:pt x="3869" y="0"/>
                  </a:moveTo>
                  <a:lnTo>
                    <a:pt x="3477" y="15"/>
                  </a:lnTo>
                  <a:lnTo>
                    <a:pt x="3086" y="58"/>
                  </a:lnTo>
                  <a:lnTo>
                    <a:pt x="2710" y="145"/>
                  </a:lnTo>
                  <a:lnTo>
                    <a:pt x="2347" y="247"/>
                  </a:lnTo>
                  <a:lnTo>
                    <a:pt x="1985" y="377"/>
                  </a:lnTo>
                  <a:lnTo>
                    <a:pt x="1826" y="464"/>
                  </a:lnTo>
                  <a:lnTo>
                    <a:pt x="1652" y="551"/>
                  </a:lnTo>
                  <a:lnTo>
                    <a:pt x="1492" y="638"/>
                  </a:lnTo>
                  <a:lnTo>
                    <a:pt x="1348" y="739"/>
                  </a:lnTo>
                  <a:lnTo>
                    <a:pt x="1188" y="841"/>
                  </a:lnTo>
                  <a:lnTo>
                    <a:pt x="1058" y="957"/>
                  </a:lnTo>
                  <a:lnTo>
                    <a:pt x="913" y="1087"/>
                  </a:lnTo>
                  <a:lnTo>
                    <a:pt x="797" y="1217"/>
                  </a:lnTo>
                  <a:lnTo>
                    <a:pt x="667" y="1348"/>
                  </a:lnTo>
                  <a:lnTo>
                    <a:pt x="565" y="1493"/>
                  </a:lnTo>
                  <a:lnTo>
                    <a:pt x="464" y="1652"/>
                  </a:lnTo>
                  <a:lnTo>
                    <a:pt x="362" y="1797"/>
                  </a:lnTo>
                  <a:lnTo>
                    <a:pt x="275" y="1971"/>
                  </a:lnTo>
                  <a:lnTo>
                    <a:pt x="203" y="2145"/>
                  </a:lnTo>
                  <a:lnTo>
                    <a:pt x="145" y="2318"/>
                  </a:lnTo>
                  <a:lnTo>
                    <a:pt x="87" y="2507"/>
                  </a:lnTo>
                  <a:lnTo>
                    <a:pt x="58" y="2695"/>
                  </a:lnTo>
                  <a:lnTo>
                    <a:pt x="29" y="2898"/>
                  </a:lnTo>
                  <a:lnTo>
                    <a:pt x="0" y="3115"/>
                  </a:lnTo>
                  <a:lnTo>
                    <a:pt x="0" y="3318"/>
                  </a:lnTo>
                  <a:lnTo>
                    <a:pt x="15" y="3550"/>
                  </a:lnTo>
                  <a:lnTo>
                    <a:pt x="29" y="3782"/>
                  </a:lnTo>
                  <a:lnTo>
                    <a:pt x="73" y="4014"/>
                  </a:lnTo>
                  <a:lnTo>
                    <a:pt x="116" y="4260"/>
                  </a:lnTo>
                  <a:lnTo>
                    <a:pt x="160" y="4390"/>
                  </a:lnTo>
                  <a:lnTo>
                    <a:pt x="232" y="4521"/>
                  </a:lnTo>
                  <a:lnTo>
                    <a:pt x="319" y="4622"/>
                  </a:lnTo>
                  <a:lnTo>
                    <a:pt x="435" y="4709"/>
                  </a:lnTo>
                  <a:lnTo>
                    <a:pt x="551" y="4782"/>
                  </a:lnTo>
                  <a:lnTo>
                    <a:pt x="681" y="4825"/>
                  </a:lnTo>
                  <a:lnTo>
                    <a:pt x="811" y="4854"/>
                  </a:lnTo>
                  <a:lnTo>
                    <a:pt x="942" y="4869"/>
                  </a:lnTo>
                  <a:lnTo>
                    <a:pt x="1087" y="4854"/>
                  </a:lnTo>
                  <a:lnTo>
                    <a:pt x="1217" y="4825"/>
                  </a:lnTo>
                  <a:lnTo>
                    <a:pt x="1348" y="4782"/>
                  </a:lnTo>
                  <a:lnTo>
                    <a:pt x="1463" y="4709"/>
                  </a:lnTo>
                  <a:lnTo>
                    <a:pt x="1565" y="4622"/>
                  </a:lnTo>
                  <a:lnTo>
                    <a:pt x="1652" y="4521"/>
                  </a:lnTo>
                  <a:lnTo>
                    <a:pt x="1710" y="4405"/>
                  </a:lnTo>
                  <a:lnTo>
                    <a:pt x="1753" y="4260"/>
                  </a:lnTo>
                  <a:lnTo>
                    <a:pt x="1811" y="4043"/>
                  </a:lnTo>
                  <a:lnTo>
                    <a:pt x="1869" y="3840"/>
                  </a:lnTo>
                  <a:lnTo>
                    <a:pt x="1927" y="3651"/>
                  </a:lnTo>
                  <a:lnTo>
                    <a:pt x="2000" y="3463"/>
                  </a:lnTo>
                  <a:lnTo>
                    <a:pt x="2087" y="3304"/>
                  </a:lnTo>
                  <a:lnTo>
                    <a:pt x="2173" y="3144"/>
                  </a:lnTo>
                  <a:lnTo>
                    <a:pt x="2275" y="2999"/>
                  </a:lnTo>
                  <a:lnTo>
                    <a:pt x="2391" y="2855"/>
                  </a:lnTo>
                  <a:lnTo>
                    <a:pt x="2507" y="2739"/>
                  </a:lnTo>
                  <a:lnTo>
                    <a:pt x="2652" y="2637"/>
                  </a:lnTo>
                  <a:lnTo>
                    <a:pt x="2796" y="2550"/>
                  </a:lnTo>
                  <a:lnTo>
                    <a:pt x="2970" y="2478"/>
                  </a:lnTo>
                  <a:lnTo>
                    <a:pt x="3144" y="2420"/>
                  </a:lnTo>
                  <a:lnTo>
                    <a:pt x="3333" y="2376"/>
                  </a:lnTo>
                  <a:lnTo>
                    <a:pt x="3535" y="2347"/>
                  </a:lnTo>
                  <a:lnTo>
                    <a:pt x="3767" y="2347"/>
                  </a:lnTo>
                  <a:lnTo>
                    <a:pt x="3985" y="2362"/>
                  </a:lnTo>
                  <a:lnTo>
                    <a:pt x="4202" y="2376"/>
                  </a:lnTo>
                  <a:lnTo>
                    <a:pt x="4405" y="2420"/>
                  </a:lnTo>
                  <a:lnTo>
                    <a:pt x="4608" y="2478"/>
                  </a:lnTo>
                  <a:lnTo>
                    <a:pt x="4796" y="2550"/>
                  </a:lnTo>
                  <a:lnTo>
                    <a:pt x="4984" y="2623"/>
                  </a:lnTo>
                  <a:lnTo>
                    <a:pt x="5173" y="2724"/>
                  </a:lnTo>
                  <a:lnTo>
                    <a:pt x="5346" y="2826"/>
                  </a:lnTo>
                  <a:lnTo>
                    <a:pt x="5506" y="2927"/>
                  </a:lnTo>
                  <a:lnTo>
                    <a:pt x="5665" y="3057"/>
                  </a:lnTo>
                  <a:lnTo>
                    <a:pt x="5984" y="3318"/>
                  </a:lnTo>
                  <a:lnTo>
                    <a:pt x="6288" y="3622"/>
                  </a:lnTo>
                  <a:lnTo>
                    <a:pt x="6592" y="3941"/>
                  </a:lnTo>
                  <a:lnTo>
                    <a:pt x="6679" y="4014"/>
                  </a:lnTo>
                  <a:lnTo>
                    <a:pt x="6781" y="4086"/>
                  </a:lnTo>
                  <a:lnTo>
                    <a:pt x="6882" y="4130"/>
                  </a:lnTo>
                  <a:lnTo>
                    <a:pt x="6984" y="4159"/>
                  </a:lnTo>
                  <a:lnTo>
                    <a:pt x="7215" y="4159"/>
                  </a:lnTo>
                  <a:lnTo>
                    <a:pt x="7317" y="4130"/>
                  </a:lnTo>
                  <a:lnTo>
                    <a:pt x="7433" y="4101"/>
                  </a:lnTo>
                  <a:lnTo>
                    <a:pt x="7534" y="4043"/>
                  </a:lnTo>
                  <a:lnTo>
                    <a:pt x="7621" y="3985"/>
                  </a:lnTo>
                  <a:lnTo>
                    <a:pt x="7708" y="3912"/>
                  </a:lnTo>
                  <a:lnTo>
                    <a:pt x="7781" y="3825"/>
                  </a:lnTo>
                  <a:lnTo>
                    <a:pt x="7839" y="3724"/>
                  </a:lnTo>
                  <a:lnTo>
                    <a:pt x="7882" y="3622"/>
                  </a:lnTo>
                  <a:lnTo>
                    <a:pt x="7911" y="3507"/>
                  </a:lnTo>
                  <a:lnTo>
                    <a:pt x="7911" y="3391"/>
                  </a:lnTo>
                  <a:lnTo>
                    <a:pt x="7896" y="3159"/>
                  </a:lnTo>
                  <a:lnTo>
                    <a:pt x="7867" y="2942"/>
                  </a:lnTo>
                  <a:lnTo>
                    <a:pt x="7824" y="2739"/>
                  </a:lnTo>
                  <a:lnTo>
                    <a:pt x="7781" y="2536"/>
                  </a:lnTo>
                  <a:lnTo>
                    <a:pt x="7708" y="2333"/>
                  </a:lnTo>
                  <a:lnTo>
                    <a:pt x="7636" y="2159"/>
                  </a:lnTo>
                  <a:lnTo>
                    <a:pt x="7563" y="1971"/>
                  </a:lnTo>
                  <a:lnTo>
                    <a:pt x="7462" y="1797"/>
                  </a:lnTo>
                  <a:lnTo>
                    <a:pt x="7360" y="1638"/>
                  </a:lnTo>
                  <a:lnTo>
                    <a:pt x="7259" y="1493"/>
                  </a:lnTo>
                  <a:lnTo>
                    <a:pt x="7129" y="1333"/>
                  </a:lnTo>
                  <a:lnTo>
                    <a:pt x="7013" y="1203"/>
                  </a:lnTo>
                  <a:lnTo>
                    <a:pt x="6868" y="1072"/>
                  </a:lnTo>
                  <a:lnTo>
                    <a:pt x="6737" y="942"/>
                  </a:lnTo>
                  <a:lnTo>
                    <a:pt x="6578" y="826"/>
                  </a:lnTo>
                  <a:lnTo>
                    <a:pt x="6433" y="725"/>
                  </a:lnTo>
                  <a:lnTo>
                    <a:pt x="6274" y="623"/>
                  </a:lnTo>
                  <a:lnTo>
                    <a:pt x="6100" y="522"/>
                  </a:lnTo>
                  <a:lnTo>
                    <a:pt x="5940" y="435"/>
                  </a:lnTo>
                  <a:lnTo>
                    <a:pt x="5767" y="363"/>
                  </a:lnTo>
                  <a:lnTo>
                    <a:pt x="5404" y="232"/>
                  </a:lnTo>
                  <a:lnTo>
                    <a:pt x="5028" y="131"/>
                  </a:lnTo>
                  <a:lnTo>
                    <a:pt x="4651" y="58"/>
                  </a:lnTo>
                  <a:lnTo>
                    <a:pt x="4260" y="15"/>
                  </a:lnTo>
                  <a:lnTo>
                    <a:pt x="3869" y="0"/>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6" name="Google Shape;1825;p37">
              <a:extLst>
                <a:ext uri="{FF2B5EF4-FFF2-40B4-BE49-F238E27FC236}">
                  <a16:creationId xmlns:a16="http://schemas.microsoft.com/office/drawing/2014/main" id="{85ECF561-81BA-4D7B-A5E6-E37CD3843DD4}"/>
                </a:ext>
              </a:extLst>
            </p:cNvPr>
            <p:cNvSpPr/>
            <p:nvPr/>
          </p:nvSpPr>
          <p:spPr>
            <a:xfrm>
              <a:off x="3217225" y="1427625"/>
              <a:ext cx="137650" cy="152175"/>
            </a:xfrm>
            <a:custGeom>
              <a:avLst/>
              <a:gdLst/>
              <a:ahLst/>
              <a:cxnLst/>
              <a:rect l="l" t="t" r="r" b="b"/>
              <a:pathLst>
                <a:path w="5506" h="6087" extrusionOk="0">
                  <a:moveTo>
                    <a:pt x="1956" y="1"/>
                  </a:moveTo>
                  <a:lnTo>
                    <a:pt x="1797" y="15"/>
                  </a:lnTo>
                  <a:lnTo>
                    <a:pt x="1637" y="44"/>
                  </a:lnTo>
                  <a:lnTo>
                    <a:pt x="1493" y="88"/>
                  </a:lnTo>
                  <a:lnTo>
                    <a:pt x="1348" y="146"/>
                  </a:lnTo>
                  <a:lnTo>
                    <a:pt x="1188" y="218"/>
                  </a:lnTo>
                  <a:lnTo>
                    <a:pt x="1058" y="305"/>
                  </a:lnTo>
                  <a:lnTo>
                    <a:pt x="913" y="407"/>
                  </a:lnTo>
                  <a:lnTo>
                    <a:pt x="783" y="522"/>
                  </a:lnTo>
                  <a:lnTo>
                    <a:pt x="667" y="653"/>
                  </a:lnTo>
                  <a:lnTo>
                    <a:pt x="551" y="783"/>
                  </a:lnTo>
                  <a:lnTo>
                    <a:pt x="464" y="928"/>
                  </a:lnTo>
                  <a:lnTo>
                    <a:pt x="362" y="1073"/>
                  </a:lnTo>
                  <a:lnTo>
                    <a:pt x="290" y="1232"/>
                  </a:lnTo>
                  <a:lnTo>
                    <a:pt x="232" y="1392"/>
                  </a:lnTo>
                  <a:lnTo>
                    <a:pt x="174" y="1551"/>
                  </a:lnTo>
                  <a:lnTo>
                    <a:pt x="116" y="1725"/>
                  </a:lnTo>
                  <a:lnTo>
                    <a:pt x="73" y="1884"/>
                  </a:lnTo>
                  <a:lnTo>
                    <a:pt x="44" y="2058"/>
                  </a:lnTo>
                  <a:lnTo>
                    <a:pt x="15" y="2406"/>
                  </a:lnTo>
                  <a:lnTo>
                    <a:pt x="0" y="2754"/>
                  </a:lnTo>
                  <a:lnTo>
                    <a:pt x="15" y="3101"/>
                  </a:lnTo>
                  <a:lnTo>
                    <a:pt x="44" y="3290"/>
                  </a:lnTo>
                  <a:lnTo>
                    <a:pt x="73" y="3493"/>
                  </a:lnTo>
                  <a:lnTo>
                    <a:pt x="116" y="3681"/>
                  </a:lnTo>
                  <a:lnTo>
                    <a:pt x="160" y="3869"/>
                  </a:lnTo>
                  <a:lnTo>
                    <a:pt x="218" y="4043"/>
                  </a:lnTo>
                  <a:lnTo>
                    <a:pt x="290" y="4232"/>
                  </a:lnTo>
                  <a:lnTo>
                    <a:pt x="362" y="4405"/>
                  </a:lnTo>
                  <a:lnTo>
                    <a:pt x="449" y="4579"/>
                  </a:lnTo>
                  <a:lnTo>
                    <a:pt x="536" y="4739"/>
                  </a:lnTo>
                  <a:lnTo>
                    <a:pt x="638" y="4898"/>
                  </a:lnTo>
                  <a:lnTo>
                    <a:pt x="754" y="5043"/>
                  </a:lnTo>
                  <a:lnTo>
                    <a:pt x="870" y="5202"/>
                  </a:lnTo>
                  <a:lnTo>
                    <a:pt x="1014" y="5333"/>
                  </a:lnTo>
                  <a:lnTo>
                    <a:pt x="1145" y="5463"/>
                  </a:lnTo>
                  <a:lnTo>
                    <a:pt x="1304" y="5594"/>
                  </a:lnTo>
                  <a:lnTo>
                    <a:pt x="1464" y="5709"/>
                  </a:lnTo>
                  <a:lnTo>
                    <a:pt x="1695" y="5840"/>
                  </a:lnTo>
                  <a:lnTo>
                    <a:pt x="1927" y="5941"/>
                  </a:lnTo>
                  <a:lnTo>
                    <a:pt x="2159" y="6014"/>
                  </a:lnTo>
                  <a:lnTo>
                    <a:pt x="2391" y="6057"/>
                  </a:lnTo>
                  <a:lnTo>
                    <a:pt x="2637" y="6086"/>
                  </a:lnTo>
                  <a:lnTo>
                    <a:pt x="2884" y="6086"/>
                  </a:lnTo>
                  <a:lnTo>
                    <a:pt x="3115" y="6072"/>
                  </a:lnTo>
                  <a:lnTo>
                    <a:pt x="3362" y="6028"/>
                  </a:lnTo>
                  <a:lnTo>
                    <a:pt x="3608" y="5970"/>
                  </a:lnTo>
                  <a:lnTo>
                    <a:pt x="3840" y="5898"/>
                  </a:lnTo>
                  <a:lnTo>
                    <a:pt x="4072" y="5811"/>
                  </a:lnTo>
                  <a:lnTo>
                    <a:pt x="4303" y="5709"/>
                  </a:lnTo>
                  <a:lnTo>
                    <a:pt x="4521" y="5594"/>
                  </a:lnTo>
                  <a:lnTo>
                    <a:pt x="4738" y="5478"/>
                  </a:lnTo>
                  <a:lnTo>
                    <a:pt x="4955" y="5347"/>
                  </a:lnTo>
                  <a:lnTo>
                    <a:pt x="5158" y="5202"/>
                  </a:lnTo>
                  <a:lnTo>
                    <a:pt x="5289" y="5101"/>
                  </a:lnTo>
                  <a:lnTo>
                    <a:pt x="5390" y="4985"/>
                  </a:lnTo>
                  <a:lnTo>
                    <a:pt x="5448" y="4855"/>
                  </a:lnTo>
                  <a:lnTo>
                    <a:pt x="5491" y="4724"/>
                  </a:lnTo>
                  <a:lnTo>
                    <a:pt x="5506" y="4608"/>
                  </a:lnTo>
                  <a:lnTo>
                    <a:pt x="5491" y="4478"/>
                  </a:lnTo>
                  <a:lnTo>
                    <a:pt x="5463" y="4362"/>
                  </a:lnTo>
                  <a:lnTo>
                    <a:pt x="5405" y="4246"/>
                  </a:lnTo>
                  <a:lnTo>
                    <a:pt x="5332" y="4145"/>
                  </a:lnTo>
                  <a:lnTo>
                    <a:pt x="5231" y="4043"/>
                  </a:lnTo>
                  <a:lnTo>
                    <a:pt x="5129" y="3971"/>
                  </a:lnTo>
                  <a:lnTo>
                    <a:pt x="5013" y="3913"/>
                  </a:lnTo>
                  <a:lnTo>
                    <a:pt x="4868" y="3884"/>
                  </a:lnTo>
                  <a:lnTo>
                    <a:pt x="4738" y="3884"/>
                  </a:lnTo>
                  <a:lnTo>
                    <a:pt x="4579" y="3898"/>
                  </a:lnTo>
                  <a:lnTo>
                    <a:pt x="4419" y="3956"/>
                  </a:lnTo>
                  <a:lnTo>
                    <a:pt x="4130" y="4072"/>
                  </a:lnTo>
                  <a:lnTo>
                    <a:pt x="3840" y="4159"/>
                  </a:lnTo>
                  <a:lnTo>
                    <a:pt x="3536" y="4232"/>
                  </a:lnTo>
                  <a:lnTo>
                    <a:pt x="3376" y="4246"/>
                  </a:lnTo>
                  <a:lnTo>
                    <a:pt x="3217" y="4261"/>
                  </a:lnTo>
                  <a:lnTo>
                    <a:pt x="2956" y="4261"/>
                  </a:lnTo>
                  <a:lnTo>
                    <a:pt x="2695" y="4246"/>
                  </a:lnTo>
                  <a:lnTo>
                    <a:pt x="2753" y="4246"/>
                  </a:lnTo>
                  <a:lnTo>
                    <a:pt x="2695" y="4232"/>
                  </a:lnTo>
                  <a:lnTo>
                    <a:pt x="2565" y="4217"/>
                  </a:lnTo>
                  <a:lnTo>
                    <a:pt x="2507" y="4203"/>
                  </a:lnTo>
                  <a:lnTo>
                    <a:pt x="2463" y="4174"/>
                  </a:lnTo>
                  <a:lnTo>
                    <a:pt x="2318" y="4087"/>
                  </a:lnTo>
                  <a:lnTo>
                    <a:pt x="2203" y="4000"/>
                  </a:lnTo>
                  <a:lnTo>
                    <a:pt x="2116" y="3898"/>
                  </a:lnTo>
                  <a:lnTo>
                    <a:pt x="2043" y="3811"/>
                  </a:lnTo>
                  <a:lnTo>
                    <a:pt x="1942" y="3623"/>
                  </a:lnTo>
                  <a:lnTo>
                    <a:pt x="1869" y="3464"/>
                  </a:lnTo>
                  <a:lnTo>
                    <a:pt x="1811" y="3275"/>
                  </a:lnTo>
                  <a:lnTo>
                    <a:pt x="1768" y="3044"/>
                  </a:lnTo>
                  <a:lnTo>
                    <a:pt x="1739" y="2884"/>
                  </a:lnTo>
                  <a:lnTo>
                    <a:pt x="1724" y="2710"/>
                  </a:lnTo>
                  <a:lnTo>
                    <a:pt x="1724" y="2536"/>
                  </a:lnTo>
                  <a:lnTo>
                    <a:pt x="1739" y="2363"/>
                  </a:lnTo>
                  <a:lnTo>
                    <a:pt x="1768" y="2174"/>
                  </a:lnTo>
                  <a:lnTo>
                    <a:pt x="1797" y="1971"/>
                  </a:lnTo>
                  <a:lnTo>
                    <a:pt x="1855" y="1783"/>
                  </a:lnTo>
                  <a:lnTo>
                    <a:pt x="1927" y="1595"/>
                  </a:lnTo>
                  <a:lnTo>
                    <a:pt x="1913" y="1638"/>
                  </a:lnTo>
                  <a:lnTo>
                    <a:pt x="1913" y="1638"/>
                  </a:lnTo>
                  <a:lnTo>
                    <a:pt x="1971" y="1566"/>
                  </a:lnTo>
                  <a:lnTo>
                    <a:pt x="1996" y="1491"/>
                  </a:lnTo>
                  <a:lnTo>
                    <a:pt x="2029" y="1450"/>
                  </a:lnTo>
                  <a:lnTo>
                    <a:pt x="2072" y="1406"/>
                  </a:lnTo>
                  <a:lnTo>
                    <a:pt x="2159" y="1377"/>
                  </a:lnTo>
                  <a:lnTo>
                    <a:pt x="2261" y="1377"/>
                  </a:lnTo>
                  <a:lnTo>
                    <a:pt x="2391" y="1421"/>
                  </a:lnTo>
                  <a:lnTo>
                    <a:pt x="2550" y="1493"/>
                  </a:lnTo>
                  <a:lnTo>
                    <a:pt x="2681" y="1537"/>
                  </a:lnTo>
                  <a:lnTo>
                    <a:pt x="2811" y="1566"/>
                  </a:lnTo>
                  <a:lnTo>
                    <a:pt x="2941" y="1566"/>
                  </a:lnTo>
                  <a:lnTo>
                    <a:pt x="3043" y="1537"/>
                  </a:lnTo>
                  <a:lnTo>
                    <a:pt x="3144" y="1493"/>
                  </a:lnTo>
                  <a:lnTo>
                    <a:pt x="3246" y="1435"/>
                  </a:lnTo>
                  <a:lnTo>
                    <a:pt x="3318" y="1363"/>
                  </a:lnTo>
                  <a:lnTo>
                    <a:pt x="3376" y="1261"/>
                  </a:lnTo>
                  <a:lnTo>
                    <a:pt x="3420" y="1160"/>
                  </a:lnTo>
                  <a:lnTo>
                    <a:pt x="3449" y="1059"/>
                  </a:lnTo>
                  <a:lnTo>
                    <a:pt x="3463" y="943"/>
                  </a:lnTo>
                  <a:lnTo>
                    <a:pt x="3449" y="827"/>
                  </a:lnTo>
                  <a:lnTo>
                    <a:pt x="3420" y="711"/>
                  </a:lnTo>
                  <a:lnTo>
                    <a:pt x="3362" y="609"/>
                  </a:lnTo>
                  <a:lnTo>
                    <a:pt x="3289" y="508"/>
                  </a:lnTo>
                  <a:lnTo>
                    <a:pt x="3188" y="407"/>
                  </a:lnTo>
                  <a:lnTo>
                    <a:pt x="3043" y="305"/>
                  </a:lnTo>
                  <a:lnTo>
                    <a:pt x="2884" y="218"/>
                  </a:lnTo>
                  <a:lnTo>
                    <a:pt x="2739" y="146"/>
                  </a:lnTo>
                  <a:lnTo>
                    <a:pt x="2579" y="88"/>
                  </a:lnTo>
                  <a:lnTo>
                    <a:pt x="2434" y="44"/>
                  </a:lnTo>
                  <a:lnTo>
                    <a:pt x="2275" y="15"/>
                  </a:lnTo>
                  <a:lnTo>
                    <a:pt x="2116" y="1"/>
                  </a:lnTo>
                  <a:close/>
                </a:path>
              </a:pathLst>
            </a:custGeom>
            <a:solidFill>
              <a:srgbClr val="FD9147"/>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7" name="Google Shape;1826;p37">
              <a:extLst>
                <a:ext uri="{FF2B5EF4-FFF2-40B4-BE49-F238E27FC236}">
                  <a16:creationId xmlns:a16="http://schemas.microsoft.com/office/drawing/2014/main" id="{4397679D-8042-9CF5-FADB-17D9B3286819}"/>
                </a:ext>
              </a:extLst>
            </p:cNvPr>
            <p:cNvSpPr/>
            <p:nvPr/>
          </p:nvSpPr>
          <p:spPr>
            <a:xfrm>
              <a:off x="5026500" y="1277675"/>
              <a:ext cx="179675" cy="116650"/>
            </a:xfrm>
            <a:custGeom>
              <a:avLst/>
              <a:gdLst/>
              <a:ahLst/>
              <a:cxnLst/>
              <a:rect l="l" t="t" r="r" b="b"/>
              <a:pathLst>
                <a:path w="7187" h="4666" extrusionOk="0">
                  <a:moveTo>
                    <a:pt x="3637" y="1"/>
                  </a:moveTo>
                  <a:lnTo>
                    <a:pt x="3318" y="15"/>
                  </a:lnTo>
                  <a:lnTo>
                    <a:pt x="3014" y="59"/>
                  </a:lnTo>
                  <a:lnTo>
                    <a:pt x="2710" y="116"/>
                  </a:lnTo>
                  <a:lnTo>
                    <a:pt x="2420" y="189"/>
                  </a:lnTo>
                  <a:lnTo>
                    <a:pt x="2130" y="290"/>
                  </a:lnTo>
                  <a:lnTo>
                    <a:pt x="1855" y="421"/>
                  </a:lnTo>
                  <a:lnTo>
                    <a:pt x="1580" y="566"/>
                  </a:lnTo>
                  <a:lnTo>
                    <a:pt x="1319" y="725"/>
                  </a:lnTo>
                  <a:lnTo>
                    <a:pt x="1072" y="913"/>
                  </a:lnTo>
                  <a:lnTo>
                    <a:pt x="841" y="1116"/>
                  </a:lnTo>
                  <a:lnTo>
                    <a:pt x="609" y="1334"/>
                  </a:lnTo>
                  <a:lnTo>
                    <a:pt x="406" y="1580"/>
                  </a:lnTo>
                  <a:lnTo>
                    <a:pt x="218" y="1841"/>
                  </a:lnTo>
                  <a:lnTo>
                    <a:pt x="160" y="1942"/>
                  </a:lnTo>
                  <a:lnTo>
                    <a:pt x="102" y="2043"/>
                  </a:lnTo>
                  <a:lnTo>
                    <a:pt x="58" y="2145"/>
                  </a:lnTo>
                  <a:lnTo>
                    <a:pt x="29" y="2246"/>
                  </a:lnTo>
                  <a:lnTo>
                    <a:pt x="15" y="2348"/>
                  </a:lnTo>
                  <a:lnTo>
                    <a:pt x="0" y="2449"/>
                  </a:lnTo>
                  <a:lnTo>
                    <a:pt x="0" y="2666"/>
                  </a:lnTo>
                  <a:lnTo>
                    <a:pt x="29" y="2855"/>
                  </a:lnTo>
                  <a:lnTo>
                    <a:pt x="87" y="3043"/>
                  </a:lnTo>
                  <a:lnTo>
                    <a:pt x="174" y="3217"/>
                  </a:lnTo>
                  <a:lnTo>
                    <a:pt x="290" y="3391"/>
                  </a:lnTo>
                  <a:lnTo>
                    <a:pt x="420" y="3521"/>
                  </a:lnTo>
                  <a:lnTo>
                    <a:pt x="580" y="3652"/>
                  </a:lnTo>
                  <a:lnTo>
                    <a:pt x="754" y="3739"/>
                  </a:lnTo>
                  <a:lnTo>
                    <a:pt x="942" y="3811"/>
                  </a:lnTo>
                  <a:lnTo>
                    <a:pt x="1130" y="3855"/>
                  </a:lnTo>
                  <a:lnTo>
                    <a:pt x="1348" y="3855"/>
                  </a:lnTo>
                  <a:lnTo>
                    <a:pt x="1449" y="3840"/>
                  </a:lnTo>
                  <a:lnTo>
                    <a:pt x="1565" y="3826"/>
                  </a:lnTo>
                  <a:lnTo>
                    <a:pt x="1681" y="3797"/>
                  </a:lnTo>
                  <a:lnTo>
                    <a:pt x="1782" y="3753"/>
                  </a:lnTo>
                  <a:lnTo>
                    <a:pt x="2232" y="3579"/>
                  </a:lnTo>
                  <a:lnTo>
                    <a:pt x="2463" y="3492"/>
                  </a:lnTo>
                  <a:lnTo>
                    <a:pt x="2681" y="3434"/>
                  </a:lnTo>
                  <a:lnTo>
                    <a:pt x="2912" y="3391"/>
                  </a:lnTo>
                  <a:lnTo>
                    <a:pt x="3144" y="3376"/>
                  </a:lnTo>
                  <a:lnTo>
                    <a:pt x="3362" y="3391"/>
                  </a:lnTo>
                  <a:lnTo>
                    <a:pt x="3463" y="3405"/>
                  </a:lnTo>
                  <a:lnTo>
                    <a:pt x="3579" y="3434"/>
                  </a:lnTo>
                  <a:lnTo>
                    <a:pt x="3680" y="3463"/>
                  </a:lnTo>
                  <a:lnTo>
                    <a:pt x="3782" y="3521"/>
                  </a:lnTo>
                  <a:lnTo>
                    <a:pt x="3970" y="3652"/>
                  </a:lnTo>
                  <a:lnTo>
                    <a:pt x="4144" y="3811"/>
                  </a:lnTo>
                  <a:lnTo>
                    <a:pt x="4332" y="3956"/>
                  </a:lnTo>
                  <a:lnTo>
                    <a:pt x="4463" y="4057"/>
                  </a:lnTo>
                  <a:lnTo>
                    <a:pt x="4608" y="4144"/>
                  </a:lnTo>
                  <a:lnTo>
                    <a:pt x="4767" y="4231"/>
                  </a:lnTo>
                  <a:lnTo>
                    <a:pt x="4912" y="4289"/>
                  </a:lnTo>
                  <a:lnTo>
                    <a:pt x="5231" y="4420"/>
                  </a:lnTo>
                  <a:lnTo>
                    <a:pt x="5535" y="4564"/>
                  </a:lnTo>
                  <a:lnTo>
                    <a:pt x="5680" y="4608"/>
                  </a:lnTo>
                  <a:lnTo>
                    <a:pt x="5810" y="4651"/>
                  </a:lnTo>
                  <a:lnTo>
                    <a:pt x="5955" y="4666"/>
                  </a:lnTo>
                  <a:lnTo>
                    <a:pt x="6086" y="4651"/>
                  </a:lnTo>
                  <a:lnTo>
                    <a:pt x="6216" y="4622"/>
                  </a:lnTo>
                  <a:lnTo>
                    <a:pt x="6346" y="4579"/>
                  </a:lnTo>
                  <a:lnTo>
                    <a:pt x="6477" y="4521"/>
                  </a:lnTo>
                  <a:lnTo>
                    <a:pt x="6593" y="4449"/>
                  </a:lnTo>
                  <a:lnTo>
                    <a:pt x="6694" y="4362"/>
                  </a:lnTo>
                  <a:lnTo>
                    <a:pt x="6795" y="4275"/>
                  </a:lnTo>
                  <a:lnTo>
                    <a:pt x="6882" y="4159"/>
                  </a:lnTo>
                  <a:lnTo>
                    <a:pt x="6969" y="4043"/>
                  </a:lnTo>
                  <a:lnTo>
                    <a:pt x="7042" y="3927"/>
                  </a:lnTo>
                  <a:lnTo>
                    <a:pt x="7085" y="3797"/>
                  </a:lnTo>
                  <a:lnTo>
                    <a:pt x="7129" y="3666"/>
                  </a:lnTo>
                  <a:lnTo>
                    <a:pt x="7158" y="3536"/>
                  </a:lnTo>
                  <a:lnTo>
                    <a:pt x="7187" y="3217"/>
                  </a:lnTo>
                  <a:lnTo>
                    <a:pt x="7172" y="2913"/>
                  </a:lnTo>
                  <a:lnTo>
                    <a:pt x="7143" y="2623"/>
                  </a:lnTo>
                  <a:lnTo>
                    <a:pt x="7071" y="2333"/>
                  </a:lnTo>
                  <a:lnTo>
                    <a:pt x="6984" y="2058"/>
                  </a:lnTo>
                  <a:lnTo>
                    <a:pt x="6868" y="1797"/>
                  </a:lnTo>
                  <a:lnTo>
                    <a:pt x="6723" y="1551"/>
                  </a:lnTo>
                  <a:lnTo>
                    <a:pt x="6564" y="1319"/>
                  </a:lnTo>
                  <a:lnTo>
                    <a:pt x="6375" y="1116"/>
                  </a:lnTo>
                  <a:lnTo>
                    <a:pt x="6172" y="913"/>
                  </a:lnTo>
                  <a:lnTo>
                    <a:pt x="5955" y="725"/>
                  </a:lnTo>
                  <a:lnTo>
                    <a:pt x="5709" y="566"/>
                  </a:lnTo>
                  <a:lnTo>
                    <a:pt x="5448" y="421"/>
                  </a:lnTo>
                  <a:lnTo>
                    <a:pt x="5173" y="305"/>
                  </a:lnTo>
                  <a:lnTo>
                    <a:pt x="4883" y="203"/>
                  </a:lnTo>
                  <a:lnTo>
                    <a:pt x="4579" y="116"/>
                  </a:lnTo>
                  <a:lnTo>
                    <a:pt x="4260" y="59"/>
                  </a:lnTo>
                  <a:lnTo>
                    <a:pt x="3941" y="15"/>
                  </a:lnTo>
                  <a:lnTo>
                    <a:pt x="3637" y="1"/>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8" name="Google Shape;1827;p37">
              <a:extLst>
                <a:ext uri="{FF2B5EF4-FFF2-40B4-BE49-F238E27FC236}">
                  <a16:creationId xmlns:a16="http://schemas.microsoft.com/office/drawing/2014/main" id="{A7BC4326-D157-7867-0E2E-C6A2D6F9621B}"/>
                </a:ext>
              </a:extLst>
            </p:cNvPr>
            <p:cNvSpPr/>
            <p:nvPr/>
          </p:nvSpPr>
          <p:spPr>
            <a:xfrm>
              <a:off x="5473475" y="1359900"/>
              <a:ext cx="235100" cy="160850"/>
            </a:xfrm>
            <a:custGeom>
              <a:avLst/>
              <a:gdLst/>
              <a:ahLst/>
              <a:cxnLst/>
              <a:rect l="l" t="t" r="r" b="b"/>
              <a:pathLst>
                <a:path w="9404" h="6434" extrusionOk="0">
                  <a:moveTo>
                    <a:pt x="4506" y="0"/>
                  </a:moveTo>
                  <a:lnTo>
                    <a:pt x="4057" y="15"/>
                  </a:lnTo>
                  <a:lnTo>
                    <a:pt x="3622" y="44"/>
                  </a:lnTo>
                  <a:lnTo>
                    <a:pt x="3173" y="102"/>
                  </a:lnTo>
                  <a:lnTo>
                    <a:pt x="2739" y="189"/>
                  </a:lnTo>
                  <a:lnTo>
                    <a:pt x="2304" y="305"/>
                  </a:lnTo>
                  <a:lnTo>
                    <a:pt x="1869" y="450"/>
                  </a:lnTo>
                  <a:lnTo>
                    <a:pt x="1695" y="508"/>
                  </a:lnTo>
                  <a:lnTo>
                    <a:pt x="1522" y="595"/>
                  </a:lnTo>
                  <a:lnTo>
                    <a:pt x="1348" y="696"/>
                  </a:lnTo>
                  <a:lnTo>
                    <a:pt x="1174" y="812"/>
                  </a:lnTo>
                  <a:lnTo>
                    <a:pt x="1000" y="942"/>
                  </a:lnTo>
                  <a:lnTo>
                    <a:pt x="826" y="1073"/>
                  </a:lnTo>
                  <a:lnTo>
                    <a:pt x="681" y="1218"/>
                  </a:lnTo>
                  <a:lnTo>
                    <a:pt x="536" y="1377"/>
                  </a:lnTo>
                  <a:lnTo>
                    <a:pt x="391" y="1551"/>
                  </a:lnTo>
                  <a:lnTo>
                    <a:pt x="276" y="1725"/>
                  </a:lnTo>
                  <a:lnTo>
                    <a:pt x="174" y="1899"/>
                  </a:lnTo>
                  <a:lnTo>
                    <a:pt x="102" y="2087"/>
                  </a:lnTo>
                  <a:lnTo>
                    <a:pt x="44" y="2275"/>
                  </a:lnTo>
                  <a:lnTo>
                    <a:pt x="15" y="2464"/>
                  </a:lnTo>
                  <a:lnTo>
                    <a:pt x="0" y="2666"/>
                  </a:lnTo>
                  <a:lnTo>
                    <a:pt x="29" y="2855"/>
                  </a:lnTo>
                  <a:lnTo>
                    <a:pt x="73" y="3014"/>
                  </a:lnTo>
                  <a:lnTo>
                    <a:pt x="131" y="3145"/>
                  </a:lnTo>
                  <a:lnTo>
                    <a:pt x="218" y="3260"/>
                  </a:lnTo>
                  <a:lnTo>
                    <a:pt x="305" y="3362"/>
                  </a:lnTo>
                  <a:lnTo>
                    <a:pt x="420" y="3434"/>
                  </a:lnTo>
                  <a:lnTo>
                    <a:pt x="551" y="3507"/>
                  </a:lnTo>
                  <a:lnTo>
                    <a:pt x="681" y="3565"/>
                  </a:lnTo>
                  <a:lnTo>
                    <a:pt x="841" y="3594"/>
                  </a:lnTo>
                  <a:lnTo>
                    <a:pt x="942" y="3623"/>
                  </a:lnTo>
                  <a:lnTo>
                    <a:pt x="1043" y="3623"/>
                  </a:lnTo>
                  <a:lnTo>
                    <a:pt x="1246" y="3608"/>
                  </a:lnTo>
                  <a:lnTo>
                    <a:pt x="1449" y="3579"/>
                  </a:lnTo>
                  <a:lnTo>
                    <a:pt x="1652" y="3521"/>
                  </a:lnTo>
                  <a:lnTo>
                    <a:pt x="2072" y="3405"/>
                  </a:lnTo>
                  <a:lnTo>
                    <a:pt x="2275" y="3347"/>
                  </a:lnTo>
                  <a:lnTo>
                    <a:pt x="2478" y="3304"/>
                  </a:lnTo>
                  <a:lnTo>
                    <a:pt x="2884" y="3260"/>
                  </a:lnTo>
                  <a:lnTo>
                    <a:pt x="3289" y="3217"/>
                  </a:lnTo>
                  <a:lnTo>
                    <a:pt x="3492" y="3202"/>
                  </a:lnTo>
                  <a:lnTo>
                    <a:pt x="3709" y="3217"/>
                  </a:lnTo>
                  <a:lnTo>
                    <a:pt x="3912" y="3231"/>
                  </a:lnTo>
                  <a:lnTo>
                    <a:pt x="4130" y="3275"/>
                  </a:lnTo>
                  <a:lnTo>
                    <a:pt x="4376" y="3347"/>
                  </a:lnTo>
                  <a:lnTo>
                    <a:pt x="4593" y="3434"/>
                  </a:lnTo>
                  <a:lnTo>
                    <a:pt x="4782" y="3521"/>
                  </a:lnTo>
                  <a:lnTo>
                    <a:pt x="4955" y="3623"/>
                  </a:lnTo>
                  <a:lnTo>
                    <a:pt x="5115" y="3739"/>
                  </a:lnTo>
                  <a:lnTo>
                    <a:pt x="5260" y="3854"/>
                  </a:lnTo>
                  <a:lnTo>
                    <a:pt x="5376" y="3985"/>
                  </a:lnTo>
                  <a:lnTo>
                    <a:pt x="5492" y="4130"/>
                  </a:lnTo>
                  <a:lnTo>
                    <a:pt x="5593" y="4289"/>
                  </a:lnTo>
                  <a:lnTo>
                    <a:pt x="5694" y="4449"/>
                  </a:lnTo>
                  <a:lnTo>
                    <a:pt x="5883" y="4796"/>
                  </a:lnTo>
                  <a:lnTo>
                    <a:pt x="6259" y="5579"/>
                  </a:lnTo>
                  <a:lnTo>
                    <a:pt x="6361" y="5753"/>
                  </a:lnTo>
                  <a:lnTo>
                    <a:pt x="6477" y="5912"/>
                  </a:lnTo>
                  <a:lnTo>
                    <a:pt x="6607" y="6042"/>
                  </a:lnTo>
                  <a:lnTo>
                    <a:pt x="6767" y="6158"/>
                  </a:lnTo>
                  <a:lnTo>
                    <a:pt x="6926" y="6260"/>
                  </a:lnTo>
                  <a:lnTo>
                    <a:pt x="7100" y="6332"/>
                  </a:lnTo>
                  <a:lnTo>
                    <a:pt x="7274" y="6390"/>
                  </a:lnTo>
                  <a:lnTo>
                    <a:pt x="7462" y="6419"/>
                  </a:lnTo>
                  <a:lnTo>
                    <a:pt x="7650" y="6433"/>
                  </a:lnTo>
                  <a:lnTo>
                    <a:pt x="7824" y="6419"/>
                  </a:lnTo>
                  <a:lnTo>
                    <a:pt x="8013" y="6390"/>
                  </a:lnTo>
                  <a:lnTo>
                    <a:pt x="8186" y="6332"/>
                  </a:lnTo>
                  <a:lnTo>
                    <a:pt x="8360" y="6245"/>
                  </a:lnTo>
                  <a:lnTo>
                    <a:pt x="8520" y="6129"/>
                  </a:lnTo>
                  <a:lnTo>
                    <a:pt x="8665" y="5999"/>
                  </a:lnTo>
                  <a:lnTo>
                    <a:pt x="8795" y="5839"/>
                  </a:lnTo>
                  <a:lnTo>
                    <a:pt x="8954" y="5593"/>
                  </a:lnTo>
                  <a:lnTo>
                    <a:pt x="9085" y="5347"/>
                  </a:lnTo>
                  <a:lnTo>
                    <a:pt x="9201" y="5101"/>
                  </a:lnTo>
                  <a:lnTo>
                    <a:pt x="9288" y="4854"/>
                  </a:lnTo>
                  <a:lnTo>
                    <a:pt x="9345" y="4622"/>
                  </a:lnTo>
                  <a:lnTo>
                    <a:pt x="9389" y="4376"/>
                  </a:lnTo>
                  <a:lnTo>
                    <a:pt x="9403" y="4144"/>
                  </a:lnTo>
                  <a:lnTo>
                    <a:pt x="9403" y="3898"/>
                  </a:lnTo>
                  <a:lnTo>
                    <a:pt x="9374" y="3666"/>
                  </a:lnTo>
                  <a:lnTo>
                    <a:pt x="9345" y="3434"/>
                  </a:lnTo>
                  <a:lnTo>
                    <a:pt x="9288" y="3217"/>
                  </a:lnTo>
                  <a:lnTo>
                    <a:pt x="9201" y="3000"/>
                  </a:lnTo>
                  <a:lnTo>
                    <a:pt x="9114" y="2782"/>
                  </a:lnTo>
                  <a:lnTo>
                    <a:pt x="9012" y="2565"/>
                  </a:lnTo>
                  <a:lnTo>
                    <a:pt x="8882" y="2362"/>
                  </a:lnTo>
                  <a:lnTo>
                    <a:pt x="8751" y="2159"/>
                  </a:lnTo>
                  <a:lnTo>
                    <a:pt x="8607" y="1956"/>
                  </a:lnTo>
                  <a:lnTo>
                    <a:pt x="8447" y="1768"/>
                  </a:lnTo>
                  <a:lnTo>
                    <a:pt x="8273" y="1594"/>
                  </a:lnTo>
                  <a:lnTo>
                    <a:pt x="8085" y="1420"/>
                  </a:lnTo>
                  <a:lnTo>
                    <a:pt x="7897" y="1261"/>
                  </a:lnTo>
                  <a:lnTo>
                    <a:pt x="7694" y="1102"/>
                  </a:lnTo>
                  <a:lnTo>
                    <a:pt x="7491" y="957"/>
                  </a:lnTo>
                  <a:lnTo>
                    <a:pt x="7274" y="812"/>
                  </a:lnTo>
                  <a:lnTo>
                    <a:pt x="7056" y="681"/>
                  </a:lnTo>
                  <a:lnTo>
                    <a:pt x="6824" y="566"/>
                  </a:lnTo>
                  <a:lnTo>
                    <a:pt x="6607" y="464"/>
                  </a:lnTo>
                  <a:lnTo>
                    <a:pt x="6361" y="363"/>
                  </a:lnTo>
                  <a:lnTo>
                    <a:pt x="6129" y="276"/>
                  </a:lnTo>
                  <a:lnTo>
                    <a:pt x="5897" y="203"/>
                  </a:lnTo>
                  <a:lnTo>
                    <a:pt x="5651" y="145"/>
                  </a:lnTo>
                  <a:lnTo>
                    <a:pt x="5419" y="102"/>
                  </a:lnTo>
                  <a:lnTo>
                    <a:pt x="4955" y="29"/>
                  </a:lnTo>
                  <a:lnTo>
                    <a:pt x="4506" y="0"/>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9" name="Google Shape;1828;p37">
              <a:extLst>
                <a:ext uri="{FF2B5EF4-FFF2-40B4-BE49-F238E27FC236}">
                  <a16:creationId xmlns:a16="http://schemas.microsoft.com/office/drawing/2014/main" id="{42C231BE-10FB-867D-569F-163261312A12}"/>
                </a:ext>
              </a:extLst>
            </p:cNvPr>
            <p:cNvSpPr/>
            <p:nvPr/>
          </p:nvSpPr>
          <p:spPr>
            <a:xfrm>
              <a:off x="4981225" y="1497900"/>
              <a:ext cx="197050" cy="132250"/>
            </a:xfrm>
            <a:custGeom>
              <a:avLst/>
              <a:gdLst/>
              <a:ahLst/>
              <a:cxnLst/>
              <a:rect l="l" t="t" r="r" b="b"/>
              <a:pathLst>
                <a:path w="7882" h="5290" extrusionOk="0">
                  <a:moveTo>
                    <a:pt x="3448" y="1"/>
                  </a:moveTo>
                  <a:lnTo>
                    <a:pt x="3086" y="15"/>
                  </a:lnTo>
                  <a:lnTo>
                    <a:pt x="2753" y="59"/>
                  </a:lnTo>
                  <a:lnTo>
                    <a:pt x="2420" y="131"/>
                  </a:lnTo>
                  <a:lnTo>
                    <a:pt x="2101" y="233"/>
                  </a:lnTo>
                  <a:lnTo>
                    <a:pt x="1797" y="363"/>
                  </a:lnTo>
                  <a:lnTo>
                    <a:pt x="1507" y="537"/>
                  </a:lnTo>
                  <a:lnTo>
                    <a:pt x="1246" y="725"/>
                  </a:lnTo>
                  <a:lnTo>
                    <a:pt x="985" y="957"/>
                  </a:lnTo>
                  <a:lnTo>
                    <a:pt x="754" y="1203"/>
                  </a:lnTo>
                  <a:lnTo>
                    <a:pt x="551" y="1479"/>
                  </a:lnTo>
                  <a:lnTo>
                    <a:pt x="362" y="1783"/>
                  </a:lnTo>
                  <a:lnTo>
                    <a:pt x="189" y="2116"/>
                  </a:lnTo>
                  <a:lnTo>
                    <a:pt x="58" y="2464"/>
                  </a:lnTo>
                  <a:lnTo>
                    <a:pt x="15" y="2638"/>
                  </a:lnTo>
                  <a:lnTo>
                    <a:pt x="0" y="2797"/>
                  </a:lnTo>
                  <a:lnTo>
                    <a:pt x="29" y="2942"/>
                  </a:lnTo>
                  <a:lnTo>
                    <a:pt x="73" y="3087"/>
                  </a:lnTo>
                  <a:lnTo>
                    <a:pt x="145" y="3203"/>
                  </a:lnTo>
                  <a:lnTo>
                    <a:pt x="232" y="3319"/>
                  </a:lnTo>
                  <a:lnTo>
                    <a:pt x="348" y="3420"/>
                  </a:lnTo>
                  <a:lnTo>
                    <a:pt x="464" y="3492"/>
                  </a:lnTo>
                  <a:lnTo>
                    <a:pt x="594" y="3550"/>
                  </a:lnTo>
                  <a:lnTo>
                    <a:pt x="739" y="3594"/>
                  </a:lnTo>
                  <a:lnTo>
                    <a:pt x="884" y="3608"/>
                  </a:lnTo>
                  <a:lnTo>
                    <a:pt x="1029" y="3594"/>
                  </a:lnTo>
                  <a:lnTo>
                    <a:pt x="1159" y="3550"/>
                  </a:lnTo>
                  <a:lnTo>
                    <a:pt x="1304" y="3492"/>
                  </a:lnTo>
                  <a:lnTo>
                    <a:pt x="1435" y="3391"/>
                  </a:lnTo>
                  <a:lnTo>
                    <a:pt x="1550" y="3261"/>
                  </a:lnTo>
                  <a:lnTo>
                    <a:pt x="1666" y="3101"/>
                  </a:lnTo>
                  <a:lnTo>
                    <a:pt x="1797" y="2971"/>
                  </a:lnTo>
                  <a:lnTo>
                    <a:pt x="1927" y="2826"/>
                  </a:lnTo>
                  <a:lnTo>
                    <a:pt x="2058" y="2710"/>
                  </a:lnTo>
                  <a:lnTo>
                    <a:pt x="2202" y="2609"/>
                  </a:lnTo>
                  <a:lnTo>
                    <a:pt x="2347" y="2522"/>
                  </a:lnTo>
                  <a:lnTo>
                    <a:pt x="2507" y="2435"/>
                  </a:lnTo>
                  <a:lnTo>
                    <a:pt x="2666" y="2377"/>
                  </a:lnTo>
                  <a:lnTo>
                    <a:pt x="2825" y="2333"/>
                  </a:lnTo>
                  <a:lnTo>
                    <a:pt x="2999" y="2304"/>
                  </a:lnTo>
                  <a:lnTo>
                    <a:pt x="3159" y="2290"/>
                  </a:lnTo>
                  <a:lnTo>
                    <a:pt x="3333" y="2304"/>
                  </a:lnTo>
                  <a:lnTo>
                    <a:pt x="3506" y="2333"/>
                  </a:lnTo>
                  <a:lnTo>
                    <a:pt x="3695" y="2377"/>
                  </a:lnTo>
                  <a:lnTo>
                    <a:pt x="3869" y="2449"/>
                  </a:lnTo>
                  <a:lnTo>
                    <a:pt x="4057" y="2536"/>
                  </a:lnTo>
                  <a:lnTo>
                    <a:pt x="4231" y="2652"/>
                  </a:lnTo>
                  <a:lnTo>
                    <a:pt x="4390" y="2768"/>
                  </a:lnTo>
                  <a:lnTo>
                    <a:pt x="4550" y="2898"/>
                  </a:lnTo>
                  <a:lnTo>
                    <a:pt x="4695" y="3029"/>
                  </a:lnTo>
                  <a:lnTo>
                    <a:pt x="4839" y="3174"/>
                  </a:lnTo>
                  <a:lnTo>
                    <a:pt x="4970" y="3319"/>
                  </a:lnTo>
                  <a:lnTo>
                    <a:pt x="5216" y="3623"/>
                  </a:lnTo>
                  <a:lnTo>
                    <a:pt x="5448" y="3956"/>
                  </a:lnTo>
                  <a:lnTo>
                    <a:pt x="5680" y="4289"/>
                  </a:lnTo>
                  <a:lnTo>
                    <a:pt x="5912" y="4608"/>
                  </a:lnTo>
                  <a:lnTo>
                    <a:pt x="6143" y="4927"/>
                  </a:lnTo>
                  <a:lnTo>
                    <a:pt x="6259" y="5057"/>
                  </a:lnTo>
                  <a:lnTo>
                    <a:pt x="6375" y="5144"/>
                  </a:lnTo>
                  <a:lnTo>
                    <a:pt x="6506" y="5217"/>
                  </a:lnTo>
                  <a:lnTo>
                    <a:pt x="6621" y="5260"/>
                  </a:lnTo>
                  <a:lnTo>
                    <a:pt x="6752" y="5289"/>
                  </a:lnTo>
                  <a:lnTo>
                    <a:pt x="6882" y="5289"/>
                  </a:lnTo>
                  <a:lnTo>
                    <a:pt x="7013" y="5260"/>
                  </a:lnTo>
                  <a:lnTo>
                    <a:pt x="7143" y="5231"/>
                  </a:lnTo>
                  <a:lnTo>
                    <a:pt x="7259" y="5173"/>
                  </a:lnTo>
                  <a:lnTo>
                    <a:pt x="7375" y="5101"/>
                  </a:lnTo>
                  <a:lnTo>
                    <a:pt x="7491" y="5014"/>
                  </a:lnTo>
                  <a:lnTo>
                    <a:pt x="7578" y="4927"/>
                  </a:lnTo>
                  <a:lnTo>
                    <a:pt x="7665" y="4811"/>
                  </a:lnTo>
                  <a:lnTo>
                    <a:pt x="7737" y="4681"/>
                  </a:lnTo>
                  <a:lnTo>
                    <a:pt x="7795" y="4550"/>
                  </a:lnTo>
                  <a:lnTo>
                    <a:pt x="7839" y="4420"/>
                  </a:lnTo>
                  <a:lnTo>
                    <a:pt x="7868" y="4231"/>
                  </a:lnTo>
                  <a:lnTo>
                    <a:pt x="7882" y="4043"/>
                  </a:lnTo>
                  <a:lnTo>
                    <a:pt x="7882" y="3869"/>
                  </a:lnTo>
                  <a:lnTo>
                    <a:pt x="7882" y="3681"/>
                  </a:lnTo>
                  <a:lnTo>
                    <a:pt x="7853" y="3507"/>
                  </a:lnTo>
                  <a:lnTo>
                    <a:pt x="7824" y="3333"/>
                  </a:lnTo>
                  <a:lnTo>
                    <a:pt x="7781" y="3159"/>
                  </a:lnTo>
                  <a:lnTo>
                    <a:pt x="7723" y="3000"/>
                  </a:lnTo>
                  <a:lnTo>
                    <a:pt x="7665" y="2826"/>
                  </a:lnTo>
                  <a:lnTo>
                    <a:pt x="7592" y="2667"/>
                  </a:lnTo>
                  <a:lnTo>
                    <a:pt x="7505" y="2507"/>
                  </a:lnTo>
                  <a:lnTo>
                    <a:pt x="7418" y="2348"/>
                  </a:lnTo>
                  <a:lnTo>
                    <a:pt x="7201" y="2044"/>
                  </a:lnTo>
                  <a:lnTo>
                    <a:pt x="6969" y="1768"/>
                  </a:lnTo>
                  <a:lnTo>
                    <a:pt x="6708" y="1493"/>
                  </a:lnTo>
                  <a:lnTo>
                    <a:pt x="6433" y="1247"/>
                  </a:lnTo>
                  <a:lnTo>
                    <a:pt x="6129" y="1015"/>
                  </a:lnTo>
                  <a:lnTo>
                    <a:pt x="5825" y="798"/>
                  </a:lnTo>
                  <a:lnTo>
                    <a:pt x="5506" y="609"/>
                  </a:lnTo>
                  <a:lnTo>
                    <a:pt x="5173" y="450"/>
                  </a:lnTo>
                  <a:lnTo>
                    <a:pt x="4854" y="305"/>
                  </a:lnTo>
                  <a:lnTo>
                    <a:pt x="4535" y="204"/>
                  </a:lnTo>
                  <a:lnTo>
                    <a:pt x="4173" y="102"/>
                  </a:lnTo>
                  <a:lnTo>
                    <a:pt x="3796" y="30"/>
                  </a:lnTo>
                  <a:lnTo>
                    <a:pt x="3448"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0" name="Google Shape;1829;p37">
              <a:extLst>
                <a:ext uri="{FF2B5EF4-FFF2-40B4-BE49-F238E27FC236}">
                  <a16:creationId xmlns:a16="http://schemas.microsoft.com/office/drawing/2014/main" id="{D4B59B42-C265-73E6-A164-494903A5705D}"/>
                </a:ext>
              </a:extLst>
            </p:cNvPr>
            <p:cNvSpPr/>
            <p:nvPr/>
          </p:nvSpPr>
          <p:spPr>
            <a:xfrm>
              <a:off x="5434350" y="1602225"/>
              <a:ext cx="194900" cy="134400"/>
            </a:xfrm>
            <a:custGeom>
              <a:avLst/>
              <a:gdLst/>
              <a:ahLst/>
              <a:cxnLst/>
              <a:rect l="l" t="t" r="r" b="b"/>
              <a:pathLst>
                <a:path w="7796" h="5376" extrusionOk="0">
                  <a:moveTo>
                    <a:pt x="3116" y="0"/>
                  </a:moveTo>
                  <a:lnTo>
                    <a:pt x="2927" y="15"/>
                  </a:lnTo>
                  <a:lnTo>
                    <a:pt x="2753" y="29"/>
                  </a:lnTo>
                  <a:lnTo>
                    <a:pt x="2565" y="73"/>
                  </a:lnTo>
                  <a:lnTo>
                    <a:pt x="2391" y="102"/>
                  </a:lnTo>
                  <a:lnTo>
                    <a:pt x="2203" y="160"/>
                  </a:lnTo>
                  <a:lnTo>
                    <a:pt x="2043" y="218"/>
                  </a:lnTo>
                  <a:lnTo>
                    <a:pt x="1870" y="276"/>
                  </a:lnTo>
                  <a:lnTo>
                    <a:pt x="1710" y="363"/>
                  </a:lnTo>
                  <a:lnTo>
                    <a:pt x="1551" y="450"/>
                  </a:lnTo>
                  <a:lnTo>
                    <a:pt x="1391" y="537"/>
                  </a:lnTo>
                  <a:lnTo>
                    <a:pt x="1247" y="652"/>
                  </a:lnTo>
                  <a:lnTo>
                    <a:pt x="1102" y="768"/>
                  </a:lnTo>
                  <a:lnTo>
                    <a:pt x="971" y="884"/>
                  </a:lnTo>
                  <a:lnTo>
                    <a:pt x="841" y="1029"/>
                  </a:lnTo>
                  <a:lnTo>
                    <a:pt x="710" y="1174"/>
                  </a:lnTo>
                  <a:lnTo>
                    <a:pt x="595" y="1333"/>
                  </a:lnTo>
                  <a:lnTo>
                    <a:pt x="493" y="1493"/>
                  </a:lnTo>
                  <a:lnTo>
                    <a:pt x="392" y="1667"/>
                  </a:lnTo>
                  <a:lnTo>
                    <a:pt x="305" y="1855"/>
                  </a:lnTo>
                  <a:lnTo>
                    <a:pt x="232" y="2058"/>
                  </a:lnTo>
                  <a:lnTo>
                    <a:pt x="160" y="2275"/>
                  </a:lnTo>
                  <a:lnTo>
                    <a:pt x="102" y="2492"/>
                  </a:lnTo>
                  <a:lnTo>
                    <a:pt x="44" y="2724"/>
                  </a:lnTo>
                  <a:lnTo>
                    <a:pt x="15" y="2971"/>
                  </a:lnTo>
                  <a:lnTo>
                    <a:pt x="1" y="3115"/>
                  </a:lnTo>
                  <a:lnTo>
                    <a:pt x="29" y="3260"/>
                  </a:lnTo>
                  <a:lnTo>
                    <a:pt x="73" y="3391"/>
                  </a:lnTo>
                  <a:lnTo>
                    <a:pt x="145" y="3507"/>
                  </a:lnTo>
                  <a:lnTo>
                    <a:pt x="232" y="3608"/>
                  </a:lnTo>
                  <a:lnTo>
                    <a:pt x="334" y="3695"/>
                  </a:lnTo>
                  <a:lnTo>
                    <a:pt x="450" y="3782"/>
                  </a:lnTo>
                  <a:lnTo>
                    <a:pt x="566" y="3840"/>
                  </a:lnTo>
                  <a:lnTo>
                    <a:pt x="696" y="3869"/>
                  </a:lnTo>
                  <a:lnTo>
                    <a:pt x="841" y="3898"/>
                  </a:lnTo>
                  <a:lnTo>
                    <a:pt x="971" y="3898"/>
                  </a:lnTo>
                  <a:lnTo>
                    <a:pt x="1102" y="3869"/>
                  </a:lnTo>
                  <a:lnTo>
                    <a:pt x="1232" y="3825"/>
                  </a:lnTo>
                  <a:lnTo>
                    <a:pt x="1348" y="3753"/>
                  </a:lnTo>
                  <a:lnTo>
                    <a:pt x="1464" y="3666"/>
                  </a:lnTo>
                  <a:lnTo>
                    <a:pt x="1551" y="3550"/>
                  </a:lnTo>
                  <a:lnTo>
                    <a:pt x="1667" y="3362"/>
                  </a:lnTo>
                  <a:lnTo>
                    <a:pt x="1797" y="3202"/>
                  </a:lnTo>
                  <a:lnTo>
                    <a:pt x="1913" y="3043"/>
                  </a:lnTo>
                  <a:lnTo>
                    <a:pt x="2043" y="2898"/>
                  </a:lnTo>
                  <a:lnTo>
                    <a:pt x="2188" y="2768"/>
                  </a:lnTo>
                  <a:lnTo>
                    <a:pt x="2333" y="2652"/>
                  </a:lnTo>
                  <a:lnTo>
                    <a:pt x="2478" y="2550"/>
                  </a:lnTo>
                  <a:lnTo>
                    <a:pt x="2623" y="2464"/>
                  </a:lnTo>
                  <a:lnTo>
                    <a:pt x="2782" y="2391"/>
                  </a:lnTo>
                  <a:lnTo>
                    <a:pt x="2942" y="2348"/>
                  </a:lnTo>
                  <a:lnTo>
                    <a:pt x="3116" y="2319"/>
                  </a:lnTo>
                  <a:lnTo>
                    <a:pt x="3304" y="2304"/>
                  </a:lnTo>
                  <a:lnTo>
                    <a:pt x="3492" y="2304"/>
                  </a:lnTo>
                  <a:lnTo>
                    <a:pt x="3681" y="2333"/>
                  </a:lnTo>
                  <a:lnTo>
                    <a:pt x="3883" y="2391"/>
                  </a:lnTo>
                  <a:lnTo>
                    <a:pt x="4101" y="2464"/>
                  </a:lnTo>
                  <a:lnTo>
                    <a:pt x="4304" y="2550"/>
                  </a:lnTo>
                  <a:lnTo>
                    <a:pt x="4492" y="2652"/>
                  </a:lnTo>
                  <a:lnTo>
                    <a:pt x="4666" y="2753"/>
                  </a:lnTo>
                  <a:lnTo>
                    <a:pt x="4840" y="2884"/>
                  </a:lnTo>
                  <a:lnTo>
                    <a:pt x="4999" y="3014"/>
                  </a:lnTo>
                  <a:lnTo>
                    <a:pt x="5144" y="3144"/>
                  </a:lnTo>
                  <a:lnTo>
                    <a:pt x="5274" y="3304"/>
                  </a:lnTo>
                  <a:lnTo>
                    <a:pt x="5405" y="3449"/>
                  </a:lnTo>
                  <a:lnTo>
                    <a:pt x="5521" y="3623"/>
                  </a:lnTo>
                  <a:lnTo>
                    <a:pt x="5637" y="3796"/>
                  </a:lnTo>
                  <a:lnTo>
                    <a:pt x="5839" y="4159"/>
                  </a:lnTo>
                  <a:lnTo>
                    <a:pt x="6013" y="4535"/>
                  </a:lnTo>
                  <a:lnTo>
                    <a:pt x="6187" y="4941"/>
                  </a:lnTo>
                  <a:lnTo>
                    <a:pt x="6245" y="5042"/>
                  </a:lnTo>
                  <a:lnTo>
                    <a:pt x="6303" y="5144"/>
                  </a:lnTo>
                  <a:lnTo>
                    <a:pt x="6390" y="5216"/>
                  </a:lnTo>
                  <a:lnTo>
                    <a:pt x="6477" y="5274"/>
                  </a:lnTo>
                  <a:lnTo>
                    <a:pt x="6578" y="5332"/>
                  </a:lnTo>
                  <a:lnTo>
                    <a:pt x="6694" y="5361"/>
                  </a:lnTo>
                  <a:lnTo>
                    <a:pt x="6810" y="5376"/>
                  </a:lnTo>
                  <a:lnTo>
                    <a:pt x="7028" y="5376"/>
                  </a:lnTo>
                  <a:lnTo>
                    <a:pt x="7143" y="5347"/>
                  </a:lnTo>
                  <a:lnTo>
                    <a:pt x="7245" y="5303"/>
                  </a:lnTo>
                  <a:lnTo>
                    <a:pt x="7346" y="5245"/>
                  </a:lnTo>
                  <a:lnTo>
                    <a:pt x="7433" y="5173"/>
                  </a:lnTo>
                  <a:lnTo>
                    <a:pt x="7506" y="5100"/>
                  </a:lnTo>
                  <a:lnTo>
                    <a:pt x="7578" y="4999"/>
                  </a:lnTo>
                  <a:lnTo>
                    <a:pt x="7622" y="4883"/>
                  </a:lnTo>
                  <a:lnTo>
                    <a:pt x="7680" y="4666"/>
                  </a:lnTo>
                  <a:lnTo>
                    <a:pt x="7723" y="4448"/>
                  </a:lnTo>
                  <a:lnTo>
                    <a:pt x="7766" y="4246"/>
                  </a:lnTo>
                  <a:lnTo>
                    <a:pt x="7781" y="4043"/>
                  </a:lnTo>
                  <a:lnTo>
                    <a:pt x="7795" y="3840"/>
                  </a:lnTo>
                  <a:lnTo>
                    <a:pt x="7795" y="3637"/>
                  </a:lnTo>
                  <a:lnTo>
                    <a:pt x="7781" y="3434"/>
                  </a:lnTo>
                  <a:lnTo>
                    <a:pt x="7752" y="3246"/>
                  </a:lnTo>
                  <a:lnTo>
                    <a:pt x="7708" y="3058"/>
                  </a:lnTo>
                  <a:lnTo>
                    <a:pt x="7665" y="2869"/>
                  </a:lnTo>
                  <a:lnTo>
                    <a:pt x="7607" y="2695"/>
                  </a:lnTo>
                  <a:lnTo>
                    <a:pt x="7535" y="2521"/>
                  </a:lnTo>
                  <a:lnTo>
                    <a:pt x="7448" y="2348"/>
                  </a:lnTo>
                  <a:lnTo>
                    <a:pt x="7361" y="2188"/>
                  </a:lnTo>
                  <a:lnTo>
                    <a:pt x="7259" y="2029"/>
                  </a:lnTo>
                  <a:lnTo>
                    <a:pt x="7158" y="1869"/>
                  </a:lnTo>
                  <a:lnTo>
                    <a:pt x="7042" y="1725"/>
                  </a:lnTo>
                  <a:lnTo>
                    <a:pt x="6926" y="1580"/>
                  </a:lnTo>
                  <a:lnTo>
                    <a:pt x="6796" y="1435"/>
                  </a:lnTo>
                  <a:lnTo>
                    <a:pt x="6665" y="1304"/>
                  </a:lnTo>
                  <a:lnTo>
                    <a:pt x="6361" y="1044"/>
                  </a:lnTo>
                  <a:lnTo>
                    <a:pt x="6057" y="826"/>
                  </a:lnTo>
                  <a:lnTo>
                    <a:pt x="5724" y="623"/>
                  </a:lnTo>
                  <a:lnTo>
                    <a:pt x="5376" y="450"/>
                  </a:lnTo>
                  <a:lnTo>
                    <a:pt x="5014" y="290"/>
                  </a:lnTo>
                  <a:lnTo>
                    <a:pt x="4637" y="174"/>
                  </a:lnTo>
                  <a:lnTo>
                    <a:pt x="4260" y="87"/>
                  </a:lnTo>
                  <a:lnTo>
                    <a:pt x="3883" y="29"/>
                  </a:lnTo>
                  <a:lnTo>
                    <a:pt x="3492" y="0"/>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1" name="Google Shape;1830;p37">
              <a:extLst>
                <a:ext uri="{FF2B5EF4-FFF2-40B4-BE49-F238E27FC236}">
                  <a16:creationId xmlns:a16="http://schemas.microsoft.com/office/drawing/2014/main" id="{E5F93EDC-4D96-D50D-60EA-111E2021ABBE}"/>
                </a:ext>
              </a:extLst>
            </p:cNvPr>
            <p:cNvSpPr/>
            <p:nvPr/>
          </p:nvSpPr>
          <p:spPr>
            <a:xfrm>
              <a:off x="5178625" y="1679375"/>
              <a:ext cx="120275" cy="156500"/>
            </a:xfrm>
            <a:custGeom>
              <a:avLst/>
              <a:gdLst/>
              <a:ahLst/>
              <a:cxnLst/>
              <a:rect l="l" t="t" r="r" b="b"/>
              <a:pathLst>
                <a:path w="4811" h="6260" extrusionOk="0">
                  <a:moveTo>
                    <a:pt x="2420" y="1"/>
                  </a:moveTo>
                  <a:lnTo>
                    <a:pt x="2261" y="15"/>
                  </a:lnTo>
                  <a:lnTo>
                    <a:pt x="2101" y="44"/>
                  </a:lnTo>
                  <a:lnTo>
                    <a:pt x="1927" y="102"/>
                  </a:lnTo>
                  <a:lnTo>
                    <a:pt x="1768" y="160"/>
                  </a:lnTo>
                  <a:lnTo>
                    <a:pt x="1609" y="247"/>
                  </a:lnTo>
                  <a:lnTo>
                    <a:pt x="1464" y="334"/>
                  </a:lnTo>
                  <a:lnTo>
                    <a:pt x="1319" y="421"/>
                  </a:lnTo>
                  <a:lnTo>
                    <a:pt x="1189" y="537"/>
                  </a:lnTo>
                  <a:lnTo>
                    <a:pt x="1058" y="653"/>
                  </a:lnTo>
                  <a:lnTo>
                    <a:pt x="942" y="783"/>
                  </a:lnTo>
                  <a:lnTo>
                    <a:pt x="826" y="913"/>
                  </a:lnTo>
                  <a:lnTo>
                    <a:pt x="725" y="1058"/>
                  </a:lnTo>
                  <a:lnTo>
                    <a:pt x="624" y="1203"/>
                  </a:lnTo>
                  <a:lnTo>
                    <a:pt x="537" y="1348"/>
                  </a:lnTo>
                  <a:lnTo>
                    <a:pt x="377" y="1667"/>
                  </a:lnTo>
                  <a:lnTo>
                    <a:pt x="247" y="1985"/>
                  </a:lnTo>
                  <a:lnTo>
                    <a:pt x="145" y="2304"/>
                  </a:lnTo>
                  <a:lnTo>
                    <a:pt x="102" y="2507"/>
                  </a:lnTo>
                  <a:lnTo>
                    <a:pt x="73" y="2695"/>
                  </a:lnTo>
                  <a:lnTo>
                    <a:pt x="29" y="2884"/>
                  </a:lnTo>
                  <a:lnTo>
                    <a:pt x="15" y="3072"/>
                  </a:lnTo>
                  <a:lnTo>
                    <a:pt x="1" y="3275"/>
                  </a:lnTo>
                  <a:lnTo>
                    <a:pt x="1" y="3463"/>
                  </a:lnTo>
                  <a:lnTo>
                    <a:pt x="15" y="3652"/>
                  </a:lnTo>
                  <a:lnTo>
                    <a:pt x="29" y="3840"/>
                  </a:lnTo>
                  <a:lnTo>
                    <a:pt x="58" y="4028"/>
                  </a:lnTo>
                  <a:lnTo>
                    <a:pt x="102" y="4217"/>
                  </a:lnTo>
                  <a:lnTo>
                    <a:pt x="160" y="4391"/>
                  </a:lnTo>
                  <a:lnTo>
                    <a:pt x="218" y="4579"/>
                  </a:lnTo>
                  <a:lnTo>
                    <a:pt x="290" y="4753"/>
                  </a:lnTo>
                  <a:lnTo>
                    <a:pt x="377" y="4927"/>
                  </a:lnTo>
                  <a:lnTo>
                    <a:pt x="479" y="5101"/>
                  </a:lnTo>
                  <a:lnTo>
                    <a:pt x="595" y="5260"/>
                  </a:lnTo>
                  <a:lnTo>
                    <a:pt x="768" y="5463"/>
                  </a:lnTo>
                  <a:lnTo>
                    <a:pt x="942" y="5637"/>
                  </a:lnTo>
                  <a:lnTo>
                    <a:pt x="1131" y="5796"/>
                  </a:lnTo>
                  <a:lnTo>
                    <a:pt x="1348" y="5926"/>
                  </a:lnTo>
                  <a:lnTo>
                    <a:pt x="1565" y="6028"/>
                  </a:lnTo>
                  <a:lnTo>
                    <a:pt x="1783" y="6115"/>
                  </a:lnTo>
                  <a:lnTo>
                    <a:pt x="2014" y="6173"/>
                  </a:lnTo>
                  <a:lnTo>
                    <a:pt x="2261" y="6216"/>
                  </a:lnTo>
                  <a:lnTo>
                    <a:pt x="2507" y="6245"/>
                  </a:lnTo>
                  <a:lnTo>
                    <a:pt x="2753" y="6260"/>
                  </a:lnTo>
                  <a:lnTo>
                    <a:pt x="3000" y="6260"/>
                  </a:lnTo>
                  <a:lnTo>
                    <a:pt x="3246" y="6245"/>
                  </a:lnTo>
                  <a:lnTo>
                    <a:pt x="3507" y="6216"/>
                  </a:lnTo>
                  <a:lnTo>
                    <a:pt x="3753" y="6187"/>
                  </a:lnTo>
                  <a:lnTo>
                    <a:pt x="3985" y="6144"/>
                  </a:lnTo>
                  <a:lnTo>
                    <a:pt x="4231" y="6086"/>
                  </a:lnTo>
                  <a:lnTo>
                    <a:pt x="4391" y="6028"/>
                  </a:lnTo>
                  <a:lnTo>
                    <a:pt x="4521" y="5955"/>
                  </a:lnTo>
                  <a:lnTo>
                    <a:pt x="4622" y="5854"/>
                  </a:lnTo>
                  <a:lnTo>
                    <a:pt x="4709" y="5753"/>
                  </a:lnTo>
                  <a:lnTo>
                    <a:pt x="4767" y="5637"/>
                  </a:lnTo>
                  <a:lnTo>
                    <a:pt x="4796" y="5521"/>
                  </a:lnTo>
                  <a:lnTo>
                    <a:pt x="4811" y="5390"/>
                  </a:lnTo>
                  <a:lnTo>
                    <a:pt x="4796" y="5260"/>
                  </a:lnTo>
                  <a:lnTo>
                    <a:pt x="4767" y="5144"/>
                  </a:lnTo>
                  <a:lnTo>
                    <a:pt x="4709" y="5028"/>
                  </a:lnTo>
                  <a:lnTo>
                    <a:pt x="4637" y="4912"/>
                  </a:lnTo>
                  <a:lnTo>
                    <a:pt x="4535" y="4825"/>
                  </a:lnTo>
                  <a:lnTo>
                    <a:pt x="4420" y="4753"/>
                  </a:lnTo>
                  <a:lnTo>
                    <a:pt x="4289" y="4695"/>
                  </a:lnTo>
                  <a:lnTo>
                    <a:pt x="4144" y="4651"/>
                  </a:lnTo>
                  <a:lnTo>
                    <a:pt x="3666" y="4651"/>
                  </a:lnTo>
                  <a:lnTo>
                    <a:pt x="3362" y="4637"/>
                  </a:lnTo>
                  <a:lnTo>
                    <a:pt x="3043" y="4593"/>
                  </a:lnTo>
                  <a:lnTo>
                    <a:pt x="2898" y="4564"/>
                  </a:lnTo>
                  <a:lnTo>
                    <a:pt x="2753" y="4521"/>
                  </a:lnTo>
                  <a:lnTo>
                    <a:pt x="2507" y="4420"/>
                  </a:lnTo>
                  <a:lnTo>
                    <a:pt x="2261" y="4318"/>
                  </a:lnTo>
                  <a:lnTo>
                    <a:pt x="2145" y="4246"/>
                  </a:lnTo>
                  <a:lnTo>
                    <a:pt x="2087" y="4217"/>
                  </a:lnTo>
                  <a:lnTo>
                    <a:pt x="2058" y="4173"/>
                  </a:lnTo>
                  <a:lnTo>
                    <a:pt x="1956" y="4043"/>
                  </a:lnTo>
                  <a:lnTo>
                    <a:pt x="1884" y="3912"/>
                  </a:lnTo>
                  <a:lnTo>
                    <a:pt x="1841" y="3797"/>
                  </a:lnTo>
                  <a:lnTo>
                    <a:pt x="1812" y="3681"/>
                  </a:lnTo>
                  <a:lnTo>
                    <a:pt x="1768" y="3478"/>
                  </a:lnTo>
                  <a:lnTo>
                    <a:pt x="1754" y="3304"/>
                  </a:lnTo>
                  <a:lnTo>
                    <a:pt x="1768" y="3116"/>
                  </a:lnTo>
                  <a:lnTo>
                    <a:pt x="1812" y="2869"/>
                  </a:lnTo>
                  <a:lnTo>
                    <a:pt x="1841" y="2710"/>
                  </a:lnTo>
                  <a:lnTo>
                    <a:pt x="1884" y="2551"/>
                  </a:lnTo>
                  <a:lnTo>
                    <a:pt x="1942" y="2377"/>
                  </a:lnTo>
                  <a:lnTo>
                    <a:pt x="2014" y="2217"/>
                  </a:lnTo>
                  <a:lnTo>
                    <a:pt x="2116" y="2043"/>
                  </a:lnTo>
                  <a:lnTo>
                    <a:pt x="2217" y="1884"/>
                  </a:lnTo>
                  <a:lnTo>
                    <a:pt x="2333" y="1725"/>
                  </a:lnTo>
                  <a:lnTo>
                    <a:pt x="2435" y="1601"/>
                  </a:lnTo>
                  <a:lnTo>
                    <a:pt x="2435" y="1609"/>
                  </a:lnTo>
                  <a:lnTo>
                    <a:pt x="2507" y="1551"/>
                  </a:lnTo>
                  <a:lnTo>
                    <a:pt x="2579" y="1493"/>
                  </a:lnTo>
                  <a:lnTo>
                    <a:pt x="2565" y="1493"/>
                  </a:lnTo>
                  <a:lnTo>
                    <a:pt x="2522" y="1507"/>
                  </a:lnTo>
                  <a:lnTo>
                    <a:pt x="2608" y="1464"/>
                  </a:lnTo>
                  <a:lnTo>
                    <a:pt x="2666" y="1435"/>
                  </a:lnTo>
                  <a:lnTo>
                    <a:pt x="2768" y="1449"/>
                  </a:lnTo>
                  <a:lnTo>
                    <a:pt x="2855" y="1493"/>
                  </a:lnTo>
                  <a:lnTo>
                    <a:pt x="2956" y="1565"/>
                  </a:lnTo>
                  <a:lnTo>
                    <a:pt x="3087" y="1681"/>
                  </a:lnTo>
                  <a:lnTo>
                    <a:pt x="3188" y="1783"/>
                  </a:lnTo>
                  <a:lnTo>
                    <a:pt x="3304" y="1855"/>
                  </a:lnTo>
                  <a:lnTo>
                    <a:pt x="3420" y="1899"/>
                  </a:lnTo>
                  <a:lnTo>
                    <a:pt x="3536" y="1913"/>
                  </a:lnTo>
                  <a:lnTo>
                    <a:pt x="3652" y="1913"/>
                  </a:lnTo>
                  <a:lnTo>
                    <a:pt x="3753" y="1884"/>
                  </a:lnTo>
                  <a:lnTo>
                    <a:pt x="3854" y="1826"/>
                  </a:lnTo>
                  <a:lnTo>
                    <a:pt x="3941" y="1768"/>
                  </a:lnTo>
                  <a:lnTo>
                    <a:pt x="4014" y="1696"/>
                  </a:lnTo>
                  <a:lnTo>
                    <a:pt x="4086" y="1594"/>
                  </a:lnTo>
                  <a:lnTo>
                    <a:pt x="4130" y="1493"/>
                  </a:lnTo>
                  <a:lnTo>
                    <a:pt x="4159" y="1391"/>
                  </a:lnTo>
                  <a:lnTo>
                    <a:pt x="4173" y="1261"/>
                  </a:lnTo>
                  <a:lnTo>
                    <a:pt x="4159" y="1145"/>
                  </a:lnTo>
                  <a:lnTo>
                    <a:pt x="4130" y="1015"/>
                  </a:lnTo>
                  <a:lnTo>
                    <a:pt x="4057" y="899"/>
                  </a:lnTo>
                  <a:lnTo>
                    <a:pt x="3956" y="754"/>
                  </a:lnTo>
                  <a:lnTo>
                    <a:pt x="3854" y="624"/>
                  </a:lnTo>
                  <a:lnTo>
                    <a:pt x="3739" y="493"/>
                  </a:lnTo>
                  <a:lnTo>
                    <a:pt x="3608" y="392"/>
                  </a:lnTo>
                  <a:lnTo>
                    <a:pt x="3478" y="290"/>
                  </a:lnTo>
                  <a:lnTo>
                    <a:pt x="3347" y="203"/>
                  </a:lnTo>
                  <a:lnTo>
                    <a:pt x="3203" y="145"/>
                  </a:lnTo>
                  <a:lnTo>
                    <a:pt x="3058" y="87"/>
                  </a:lnTo>
                  <a:lnTo>
                    <a:pt x="2898" y="44"/>
                  </a:lnTo>
                  <a:lnTo>
                    <a:pt x="2739" y="15"/>
                  </a:lnTo>
                  <a:lnTo>
                    <a:pt x="2579" y="1"/>
                  </a:lnTo>
                  <a:close/>
                </a:path>
              </a:pathLst>
            </a:custGeom>
            <a:solidFill>
              <a:srgbClr val="FD9147"/>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2" name="Google Shape;1831;p37">
              <a:extLst>
                <a:ext uri="{FF2B5EF4-FFF2-40B4-BE49-F238E27FC236}">
                  <a16:creationId xmlns:a16="http://schemas.microsoft.com/office/drawing/2014/main" id="{8CA75091-B025-26E5-C994-9F63D94293DD}"/>
                </a:ext>
              </a:extLst>
            </p:cNvPr>
            <p:cNvSpPr/>
            <p:nvPr/>
          </p:nvSpPr>
          <p:spPr>
            <a:xfrm>
              <a:off x="3121600" y="1616350"/>
              <a:ext cx="466200" cy="311525"/>
            </a:xfrm>
            <a:custGeom>
              <a:avLst/>
              <a:gdLst/>
              <a:ahLst/>
              <a:cxnLst/>
              <a:rect l="l" t="t" r="r" b="b"/>
              <a:pathLst>
                <a:path w="18648" h="12461" extrusionOk="0">
                  <a:moveTo>
                    <a:pt x="15126" y="0"/>
                  </a:moveTo>
                  <a:lnTo>
                    <a:pt x="14489" y="29"/>
                  </a:lnTo>
                  <a:lnTo>
                    <a:pt x="13822" y="73"/>
                  </a:lnTo>
                  <a:lnTo>
                    <a:pt x="13113" y="131"/>
                  </a:lnTo>
                  <a:lnTo>
                    <a:pt x="12374" y="218"/>
                  </a:lnTo>
                  <a:lnTo>
                    <a:pt x="11620" y="305"/>
                  </a:lnTo>
                  <a:lnTo>
                    <a:pt x="10838" y="421"/>
                  </a:lnTo>
                  <a:lnTo>
                    <a:pt x="10055" y="537"/>
                  </a:lnTo>
                  <a:lnTo>
                    <a:pt x="9259" y="667"/>
                  </a:lnTo>
                  <a:lnTo>
                    <a:pt x="8462" y="812"/>
                  </a:lnTo>
                  <a:lnTo>
                    <a:pt x="7679" y="971"/>
                  </a:lnTo>
                  <a:lnTo>
                    <a:pt x="6897" y="1131"/>
                  </a:lnTo>
                  <a:lnTo>
                    <a:pt x="6129" y="1304"/>
                  </a:lnTo>
                  <a:lnTo>
                    <a:pt x="5390" y="1464"/>
                  </a:lnTo>
                  <a:lnTo>
                    <a:pt x="4666" y="1638"/>
                  </a:lnTo>
                  <a:lnTo>
                    <a:pt x="3985" y="1826"/>
                  </a:lnTo>
                  <a:lnTo>
                    <a:pt x="3333" y="2000"/>
                  </a:lnTo>
                  <a:lnTo>
                    <a:pt x="2724" y="2174"/>
                  </a:lnTo>
                  <a:lnTo>
                    <a:pt x="2174" y="2348"/>
                  </a:lnTo>
                  <a:lnTo>
                    <a:pt x="1666" y="2522"/>
                  </a:lnTo>
                  <a:lnTo>
                    <a:pt x="1217" y="2695"/>
                  </a:lnTo>
                  <a:lnTo>
                    <a:pt x="841" y="2855"/>
                  </a:lnTo>
                  <a:lnTo>
                    <a:pt x="522" y="3014"/>
                  </a:lnTo>
                  <a:lnTo>
                    <a:pt x="290" y="3159"/>
                  </a:lnTo>
                  <a:lnTo>
                    <a:pt x="203" y="3231"/>
                  </a:lnTo>
                  <a:lnTo>
                    <a:pt x="131" y="3304"/>
                  </a:lnTo>
                  <a:lnTo>
                    <a:pt x="87" y="3362"/>
                  </a:lnTo>
                  <a:lnTo>
                    <a:pt x="58" y="3420"/>
                  </a:lnTo>
                  <a:lnTo>
                    <a:pt x="15" y="3681"/>
                  </a:lnTo>
                  <a:lnTo>
                    <a:pt x="0" y="3956"/>
                  </a:lnTo>
                  <a:lnTo>
                    <a:pt x="15" y="4246"/>
                  </a:lnTo>
                  <a:lnTo>
                    <a:pt x="58" y="4564"/>
                  </a:lnTo>
                  <a:lnTo>
                    <a:pt x="116" y="4898"/>
                  </a:lnTo>
                  <a:lnTo>
                    <a:pt x="203" y="5245"/>
                  </a:lnTo>
                  <a:lnTo>
                    <a:pt x="319" y="5608"/>
                  </a:lnTo>
                  <a:lnTo>
                    <a:pt x="449" y="5984"/>
                  </a:lnTo>
                  <a:lnTo>
                    <a:pt x="623" y="6361"/>
                  </a:lnTo>
                  <a:lnTo>
                    <a:pt x="797" y="6752"/>
                  </a:lnTo>
                  <a:lnTo>
                    <a:pt x="1014" y="7143"/>
                  </a:lnTo>
                  <a:lnTo>
                    <a:pt x="1246" y="7549"/>
                  </a:lnTo>
                  <a:lnTo>
                    <a:pt x="1493" y="7940"/>
                  </a:lnTo>
                  <a:lnTo>
                    <a:pt x="1782" y="8331"/>
                  </a:lnTo>
                  <a:lnTo>
                    <a:pt x="2072" y="8723"/>
                  </a:lnTo>
                  <a:lnTo>
                    <a:pt x="2405" y="9099"/>
                  </a:lnTo>
                  <a:lnTo>
                    <a:pt x="2739" y="9462"/>
                  </a:lnTo>
                  <a:lnTo>
                    <a:pt x="3115" y="9824"/>
                  </a:lnTo>
                  <a:lnTo>
                    <a:pt x="3507" y="10172"/>
                  </a:lnTo>
                  <a:lnTo>
                    <a:pt x="3912" y="10505"/>
                  </a:lnTo>
                  <a:lnTo>
                    <a:pt x="4347" y="10809"/>
                  </a:lnTo>
                  <a:lnTo>
                    <a:pt x="4796" y="11113"/>
                  </a:lnTo>
                  <a:lnTo>
                    <a:pt x="5274" y="11374"/>
                  </a:lnTo>
                  <a:lnTo>
                    <a:pt x="5767" y="11620"/>
                  </a:lnTo>
                  <a:lnTo>
                    <a:pt x="6288" y="11838"/>
                  </a:lnTo>
                  <a:lnTo>
                    <a:pt x="6549" y="11939"/>
                  </a:lnTo>
                  <a:lnTo>
                    <a:pt x="6824" y="12026"/>
                  </a:lnTo>
                  <a:lnTo>
                    <a:pt x="7100" y="12113"/>
                  </a:lnTo>
                  <a:lnTo>
                    <a:pt x="7375" y="12185"/>
                  </a:lnTo>
                  <a:lnTo>
                    <a:pt x="7665" y="12243"/>
                  </a:lnTo>
                  <a:lnTo>
                    <a:pt x="7955" y="12301"/>
                  </a:lnTo>
                  <a:lnTo>
                    <a:pt x="8244" y="12359"/>
                  </a:lnTo>
                  <a:lnTo>
                    <a:pt x="8549" y="12388"/>
                  </a:lnTo>
                  <a:lnTo>
                    <a:pt x="8853" y="12432"/>
                  </a:lnTo>
                  <a:lnTo>
                    <a:pt x="9157" y="12446"/>
                  </a:lnTo>
                  <a:lnTo>
                    <a:pt x="9476" y="12461"/>
                  </a:lnTo>
                  <a:lnTo>
                    <a:pt x="9795" y="12461"/>
                  </a:lnTo>
                  <a:lnTo>
                    <a:pt x="10113" y="12446"/>
                  </a:lnTo>
                  <a:lnTo>
                    <a:pt x="10447" y="12417"/>
                  </a:lnTo>
                  <a:lnTo>
                    <a:pt x="10765" y="12388"/>
                  </a:lnTo>
                  <a:lnTo>
                    <a:pt x="11084" y="12345"/>
                  </a:lnTo>
                  <a:lnTo>
                    <a:pt x="11403" y="12287"/>
                  </a:lnTo>
                  <a:lnTo>
                    <a:pt x="11707" y="12214"/>
                  </a:lnTo>
                  <a:lnTo>
                    <a:pt x="12011" y="12128"/>
                  </a:lnTo>
                  <a:lnTo>
                    <a:pt x="12301" y="12026"/>
                  </a:lnTo>
                  <a:lnTo>
                    <a:pt x="12591" y="11925"/>
                  </a:lnTo>
                  <a:lnTo>
                    <a:pt x="12866" y="11809"/>
                  </a:lnTo>
                  <a:lnTo>
                    <a:pt x="13141" y="11693"/>
                  </a:lnTo>
                  <a:lnTo>
                    <a:pt x="13402" y="11548"/>
                  </a:lnTo>
                  <a:lnTo>
                    <a:pt x="13663" y="11403"/>
                  </a:lnTo>
                  <a:lnTo>
                    <a:pt x="13924" y="11258"/>
                  </a:lnTo>
                  <a:lnTo>
                    <a:pt x="14170" y="11084"/>
                  </a:lnTo>
                  <a:lnTo>
                    <a:pt x="14402" y="10925"/>
                  </a:lnTo>
                  <a:lnTo>
                    <a:pt x="14634" y="10737"/>
                  </a:lnTo>
                  <a:lnTo>
                    <a:pt x="14866" y="10563"/>
                  </a:lnTo>
                  <a:lnTo>
                    <a:pt x="15083" y="10360"/>
                  </a:lnTo>
                  <a:lnTo>
                    <a:pt x="15300" y="10172"/>
                  </a:lnTo>
                  <a:lnTo>
                    <a:pt x="15503" y="9954"/>
                  </a:lnTo>
                  <a:lnTo>
                    <a:pt x="15706" y="9751"/>
                  </a:lnTo>
                  <a:lnTo>
                    <a:pt x="16083" y="9317"/>
                  </a:lnTo>
                  <a:lnTo>
                    <a:pt x="16430" y="8853"/>
                  </a:lnTo>
                  <a:lnTo>
                    <a:pt x="16764" y="8375"/>
                  </a:lnTo>
                  <a:lnTo>
                    <a:pt x="17068" y="7897"/>
                  </a:lnTo>
                  <a:lnTo>
                    <a:pt x="17343" y="7404"/>
                  </a:lnTo>
                  <a:lnTo>
                    <a:pt x="17590" y="6897"/>
                  </a:lnTo>
                  <a:lnTo>
                    <a:pt x="17807" y="6390"/>
                  </a:lnTo>
                  <a:lnTo>
                    <a:pt x="17995" y="5883"/>
                  </a:lnTo>
                  <a:lnTo>
                    <a:pt x="18169" y="5376"/>
                  </a:lnTo>
                  <a:lnTo>
                    <a:pt x="18314" y="4883"/>
                  </a:lnTo>
                  <a:lnTo>
                    <a:pt x="18430" y="4391"/>
                  </a:lnTo>
                  <a:lnTo>
                    <a:pt x="18531" y="3912"/>
                  </a:lnTo>
                  <a:lnTo>
                    <a:pt x="18589" y="3463"/>
                  </a:lnTo>
                  <a:lnTo>
                    <a:pt x="18633" y="3014"/>
                  </a:lnTo>
                  <a:lnTo>
                    <a:pt x="18647" y="2594"/>
                  </a:lnTo>
                  <a:lnTo>
                    <a:pt x="18633" y="2188"/>
                  </a:lnTo>
                  <a:lnTo>
                    <a:pt x="18604" y="1826"/>
                  </a:lnTo>
                  <a:lnTo>
                    <a:pt x="18546" y="1478"/>
                  </a:lnTo>
                  <a:lnTo>
                    <a:pt x="18459" y="1174"/>
                  </a:lnTo>
                  <a:lnTo>
                    <a:pt x="18401" y="1044"/>
                  </a:lnTo>
                  <a:lnTo>
                    <a:pt x="18343" y="913"/>
                  </a:lnTo>
                  <a:lnTo>
                    <a:pt x="18285" y="783"/>
                  </a:lnTo>
                  <a:lnTo>
                    <a:pt x="18213" y="681"/>
                  </a:lnTo>
                  <a:lnTo>
                    <a:pt x="18126" y="580"/>
                  </a:lnTo>
                  <a:lnTo>
                    <a:pt x="18053" y="493"/>
                  </a:lnTo>
                  <a:lnTo>
                    <a:pt x="17952" y="406"/>
                  </a:lnTo>
                  <a:lnTo>
                    <a:pt x="17836" y="334"/>
                  </a:lnTo>
                  <a:lnTo>
                    <a:pt x="17691" y="276"/>
                  </a:lnTo>
                  <a:lnTo>
                    <a:pt x="17546" y="218"/>
                  </a:lnTo>
                  <a:lnTo>
                    <a:pt x="17372" y="174"/>
                  </a:lnTo>
                  <a:lnTo>
                    <a:pt x="17184" y="131"/>
                  </a:lnTo>
                  <a:lnTo>
                    <a:pt x="16981" y="87"/>
                  </a:lnTo>
                  <a:lnTo>
                    <a:pt x="16749" y="58"/>
                  </a:lnTo>
                  <a:lnTo>
                    <a:pt x="16271" y="15"/>
                  </a:lnTo>
                  <a:lnTo>
                    <a:pt x="15720" y="0"/>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3" name="Google Shape;1832;p37">
              <a:extLst>
                <a:ext uri="{FF2B5EF4-FFF2-40B4-BE49-F238E27FC236}">
                  <a16:creationId xmlns:a16="http://schemas.microsoft.com/office/drawing/2014/main" id="{32B86BFB-E4E9-698F-4427-E43D7E78B4DE}"/>
                </a:ext>
              </a:extLst>
            </p:cNvPr>
            <p:cNvSpPr/>
            <p:nvPr/>
          </p:nvSpPr>
          <p:spPr>
            <a:xfrm>
              <a:off x="5062725" y="1860850"/>
              <a:ext cx="278925" cy="206125"/>
            </a:xfrm>
            <a:custGeom>
              <a:avLst/>
              <a:gdLst/>
              <a:ahLst/>
              <a:cxnLst/>
              <a:rect l="l" t="t" r="r" b="b"/>
              <a:pathLst>
                <a:path w="11157" h="8245" extrusionOk="0">
                  <a:moveTo>
                    <a:pt x="898" y="0"/>
                  </a:moveTo>
                  <a:lnTo>
                    <a:pt x="725" y="15"/>
                  </a:lnTo>
                  <a:lnTo>
                    <a:pt x="609" y="44"/>
                  </a:lnTo>
                  <a:lnTo>
                    <a:pt x="565" y="73"/>
                  </a:lnTo>
                  <a:lnTo>
                    <a:pt x="536" y="102"/>
                  </a:lnTo>
                  <a:lnTo>
                    <a:pt x="435" y="218"/>
                  </a:lnTo>
                  <a:lnTo>
                    <a:pt x="362" y="363"/>
                  </a:lnTo>
                  <a:lnTo>
                    <a:pt x="275" y="536"/>
                  </a:lnTo>
                  <a:lnTo>
                    <a:pt x="217" y="710"/>
                  </a:lnTo>
                  <a:lnTo>
                    <a:pt x="145" y="913"/>
                  </a:lnTo>
                  <a:lnTo>
                    <a:pt x="102" y="1130"/>
                  </a:lnTo>
                  <a:lnTo>
                    <a:pt x="58" y="1362"/>
                  </a:lnTo>
                  <a:lnTo>
                    <a:pt x="29" y="1594"/>
                  </a:lnTo>
                  <a:lnTo>
                    <a:pt x="15" y="1855"/>
                  </a:lnTo>
                  <a:lnTo>
                    <a:pt x="0" y="2116"/>
                  </a:lnTo>
                  <a:lnTo>
                    <a:pt x="0" y="2391"/>
                  </a:lnTo>
                  <a:lnTo>
                    <a:pt x="15" y="2666"/>
                  </a:lnTo>
                  <a:lnTo>
                    <a:pt x="44" y="2942"/>
                  </a:lnTo>
                  <a:lnTo>
                    <a:pt x="87" y="3246"/>
                  </a:lnTo>
                  <a:lnTo>
                    <a:pt x="145" y="3536"/>
                  </a:lnTo>
                  <a:lnTo>
                    <a:pt x="217" y="3825"/>
                  </a:lnTo>
                  <a:lnTo>
                    <a:pt x="290" y="4130"/>
                  </a:lnTo>
                  <a:lnTo>
                    <a:pt x="391" y="4419"/>
                  </a:lnTo>
                  <a:lnTo>
                    <a:pt x="507" y="4724"/>
                  </a:lnTo>
                  <a:lnTo>
                    <a:pt x="638" y="5013"/>
                  </a:lnTo>
                  <a:lnTo>
                    <a:pt x="783" y="5303"/>
                  </a:lnTo>
                  <a:lnTo>
                    <a:pt x="942" y="5593"/>
                  </a:lnTo>
                  <a:lnTo>
                    <a:pt x="1130" y="5868"/>
                  </a:lnTo>
                  <a:lnTo>
                    <a:pt x="1333" y="6144"/>
                  </a:lnTo>
                  <a:lnTo>
                    <a:pt x="1550" y="6404"/>
                  </a:lnTo>
                  <a:lnTo>
                    <a:pt x="1782" y="6665"/>
                  </a:lnTo>
                  <a:lnTo>
                    <a:pt x="2043" y="6897"/>
                  </a:lnTo>
                  <a:lnTo>
                    <a:pt x="2318" y="7129"/>
                  </a:lnTo>
                  <a:lnTo>
                    <a:pt x="2623" y="7346"/>
                  </a:lnTo>
                  <a:lnTo>
                    <a:pt x="2941" y="7534"/>
                  </a:lnTo>
                  <a:lnTo>
                    <a:pt x="3275" y="7723"/>
                  </a:lnTo>
                  <a:lnTo>
                    <a:pt x="3637" y="7882"/>
                  </a:lnTo>
                  <a:lnTo>
                    <a:pt x="4013" y="8027"/>
                  </a:lnTo>
                  <a:lnTo>
                    <a:pt x="4390" y="8129"/>
                  </a:lnTo>
                  <a:lnTo>
                    <a:pt x="4752" y="8201"/>
                  </a:lnTo>
                  <a:lnTo>
                    <a:pt x="5129" y="8244"/>
                  </a:lnTo>
                  <a:lnTo>
                    <a:pt x="5491" y="8244"/>
                  </a:lnTo>
                  <a:lnTo>
                    <a:pt x="5854" y="8230"/>
                  </a:lnTo>
                  <a:lnTo>
                    <a:pt x="6201" y="8186"/>
                  </a:lnTo>
                  <a:lnTo>
                    <a:pt x="6563" y="8114"/>
                  </a:lnTo>
                  <a:lnTo>
                    <a:pt x="6897" y="8027"/>
                  </a:lnTo>
                  <a:lnTo>
                    <a:pt x="7244" y="7911"/>
                  </a:lnTo>
                  <a:lnTo>
                    <a:pt x="7563" y="7781"/>
                  </a:lnTo>
                  <a:lnTo>
                    <a:pt x="7882" y="7636"/>
                  </a:lnTo>
                  <a:lnTo>
                    <a:pt x="8201" y="7462"/>
                  </a:lnTo>
                  <a:lnTo>
                    <a:pt x="8490" y="7288"/>
                  </a:lnTo>
                  <a:lnTo>
                    <a:pt x="8780" y="7100"/>
                  </a:lnTo>
                  <a:lnTo>
                    <a:pt x="9056" y="6897"/>
                  </a:lnTo>
                  <a:lnTo>
                    <a:pt x="9316" y="6680"/>
                  </a:lnTo>
                  <a:lnTo>
                    <a:pt x="9563" y="6462"/>
                  </a:lnTo>
                  <a:lnTo>
                    <a:pt x="9794" y="6245"/>
                  </a:lnTo>
                  <a:lnTo>
                    <a:pt x="10012" y="6013"/>
                  </a:lnTo>
                  <a:lnTo>
                    <a:pt x="10215" y="5781"/>
                  </a:lnTo>
                  <a:lnTo>
                    <a:pt x="10403" y="5550"/>
                  </a:lnTo>
                  <a:lnTo>
                    <a:pt x="10562" y="5318"/>
                  </a:lnTo>
                  <a:lnTo>
                    <a:pt x="10722" y="5086"/>
                  </a:lnTo>
                  <a:lnTo>
                    <a:pt x="10838" y="4854"/>
                  </a:lnTo>
                  <a:lnTo>
                    <a:pt x="10954" y="4637"/>
                  </a:lnTo>
                  <a:lnTo>
                    <a:pt x="11026" y="4434"/>
                  </a:lnTo>
                  <a:lnTo>
                    <a:pt x="11098" y="4231"/>
                  </a:lnTo>
                  <a:lnTo>
                    <a:pt x="11142" y="4043"/>
                  </a:lnTo>
                  <a:lnTo>
                    <a:pt x="11156" y="3869"/>
                  </a:lnTo>
                  <a:lnTo>
                    <a:pt x="11142" y="3695"/>
                  </a:lnTo>
                  <a:lnTo>
                    <a:pt x="11113" y="3550"/>
                  </a:lnTo>
                  <a:lnTo>
                    <a:pt x="11069" y="3478"/>
                  </a:lnTo>
                  <a:lnTo>
                    <a:pt x="11026" y="3405"/>
                  </a:lnTo>
                  <a:lnTo>
                    <a:pt x="10910" y="3260"/>
                  </a:lnTo>
                  <a:lnTo>
                    <a:pt x="10736" y="3115"/>
                  </a:lnTo>
                  <a:lnTo>
                    <a:pt x="10519" y="2956"/>
                  </a:lnTo>
                  <a:lnTo>
                    <a:pt x="10273" y="2797"/>
                  </a:lnTo>
                  <a:lnTo>
                    <a:pt x="9983" y="2637"/>
                  </a:lnTo>
                  <a:lnTo>
                    <a:pt x="9664" y="2463"/>
                  </a:lnTo>
                  <a:lnTo>
                    <a:pt x="9316" y="2304"/>
                  </a:lnTo>
                  <a:lnTo>
                    <a:pt x="8925" y="2145"/>
                  </a:lnTo>
                  <a:lnTo>
                    <a:pt x="8534" y="1971"/>
                  </a:lnTo>
                  <a:lnTo>
                    <a:pt x="7665" y="1652"/>
                  </a:lnTo>
                  <a:lnTo>
                    <a:pt x="6752" y="1333"/>
                  </a:lnTo>
                  <a:lnTo>
                    <a:pt x="5825" y="1044"/>
                  </a:lnTo>
                  <a:lnTo>
                    <a:pt x="4883" y="768"/>
                  </a:lnTo>
                  <a:lnTo>
                    <a:pt x="3970" y="536"/>
                  </a:lnTo>
                  <a:lnTo>
                    <a:pt x="3115" y="334"/>
                  </a:lnTo>
                  <a:lnTo>
                    <a:pt x="2333" y="174"/>
                  </a:lnTo>
                  <a:lnTo>
                    <a:pt x="1652" y="58"/>
                  </a:lnTo>
                  <a:lnTo>
                    <a:pt x="1362" y="29"/>
                  </a:lnTo>
                  <a:lnTo>
                    <a:pt x="1116" y="15"/>
                  </a:lnTo>
                  <a:lnTo>
                    <a:pt x="898" y="0"/>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4" name="Google Shape;1833;p37">
              <a:extLst>
                <a:ext uri="{FF2B5EF4-FFF2-40B4-BE49-F238E27FC236}">
                  <a16:creationId xmlns:a16="http://schemas.microsoft.com/office/drawing/2014/main" id="{B3368654-2DF3-8EA8-5321-D171CE26842B}"/>
                </a:ext>
              </a:extLst>
            </p:cNvPr>
            <p:cNvSpPr/>
            <p:nvPr/>
          </p:nvSpPr>
          <p:spPr>
            <a:xfrm>
              <a:off x="4547275" y="455450"/>
              <a:ext cx="1833575" cy="1484750"/>
            </a:xfrm>
            <a:custGeom>
              <a:avLst/>
              <a:gdLst/>
              <a:ahLst/>
              <a:cxnLst/>
              <a:rect l="l" t="t" r="r" b="b"/>
              <a:pathLst>
                <a:path w="73343" h="59390" extrusionOk="0">
                  <a:moveTo>
                    <a:pt x="35527" y="0"/>
                  </a:moveTo>
                  <a:lnTo>
                    <a:pt x="34643" y="15"/>
                  </a:lnTo>
                  <a:lnTo>
                    <a:pt x="33774" y="73"/>
                  </a:lnTo>
                  <a:lnTo>
                    <a:pt x="32905" y="131"/>
                  </a:lnTo>
                  <a:lnTo>
                    <a:pt x="32050" y="232"/>
                  </a:lnTo>
                  <a:lnTo>
                    <a:pt x="31195" y="333"/>
                  </a:lnTo>
                  <a:lnTo>
                    <a:pt x="30355" y="464"/>
                  </a:lnTo>
                  <a:lnTo>
                    <a:pt x="29529" y="623"/>
                  </a:lnTo>
                  <a:lnTo>
                    <a:pt x="28703" y="797"/>
                  </a:lnTo>
                  <a:lnTo>
                    <a:pt x="27891" y="985"/>
                  </a:lnTo>
                  <a:lnTo>
                    <a:pt x="27080" y="1188"/>
                  </a:lnTo>
                  <a:lnTo>
                    <a:pt x="26283" y="1420"/>
                  </a:lnTo>
                  <a:lnTo>
                    <a:pt x="25501" y="1666"/>
                  </a:lnTo>
                  <a:lnTo>
                    <a:pt x="24718" y="1927"/>
                  </a:lnTo>
                  <a:lnTo>
                    <a:pt x="23951" y="2217"/>
                  </a:lnTo>
                  <a:lnTo>
                    <a:pt x="23197" y="2507"/>
                  </a:lnTo>
                  <a:lnTo>
                    <a:pt x="22444" y="2826"/>
                  </a:lnTo>
                  <a:lnTo>
                    <a:pt x="21705" y="3144"/>
                  </a:lnTo>
                  <a:lnTo>
                    <a:pt x="20980" y="3492"/>
                  </a:lnTo>
                  <a:lnTo>
                    <a:pt x="20270" y="3854"/>
                  </a:lnTo>
                  <a:lnTo>
                    <a:pt x="19560" y="4231"/>
                  </a:lnTo>
                  <a:lnTo>
                    <a:pt x="18865" y="4622"/>
                  </a:lnTo>
                  <a:lnTo>
                    <a:pt x="18184" y="5028"/>
                  </a:lnTo>
                  <a:lnTo>
                    <a:pt x="17518" y="5433"/>
                  </a:lnTo>
                  <a:lnTo>
                    <a:pt x="16851" y="5868"/>
                  </a:lnTo>
                  <a:lnTo>
                    <a:pt x="16199" y="6317"/>
                  </a:lnTo>
                  <a:lnTo>
                    <a:pt x="15562" y="6766"/>
                  </a:lnTo>
                  <a:lnTo>
                    <a:pt x="14939" y="7230"/>
                  </a:lnTo>
                  <a:lnTo>
                    <a:pt x="14330" y="7708"/>
                  </a:lnTo>
                  <a:lnTo>
                    <a:pt x="13722" y="8201"/>
                  </a:lnTo>
                  <a:lnTo>
                    <a:pt x="13142" y="8693"/>
                  </a:lnTo>
                  <a:lnTo>
                    <a:pt x="12562" y="9201"/>
                  </a:lnTo>
                  <a:lnTo>
                    <a:pt x="11997" y="9722"/>
                  </a:lnTo>
                  <a:lnTo>
                    <a:pt x="11447" y="10244"/>
                  </a:lnTo>
                  <a:lnTo>
                    <a:pt x="10911" y="10780"/>
                  </a:lnTo>
                  <a:lnTo>
                    <a:pt x="10389" y="11330"/>
                  </a:lnTo>
                  <a:lnTo>
                    <a:pt x="9868" y="11881"/>
                  </a:lnTo>
                  <a:lnTo>
                    <a:pt x="9375" y="12446"/>
                  </a:lnTo>
                  <a:lnTo>
                    <a:pt x="8897" y="13011"/>
                  </a:lnTo>
                  <a:lnTo>
                    <a:pt x="8419" y="13576"/>
                  </a:lnTo>
                  <a:lnTo>
                    <a:pt x="7970" y="14170"/>
                  </a:lnTo>
                  <a:lnTo>
                    <a:pt x="7535" y="14750"/>
                  </a:lnTo>
                  <a:lnTo>
                    <a:pt x="7100" y="15344"/>
                  </a:lnTo>
                  <a:lnTo>
                    <a:pt x="6694" y="15938"/>
                  </a:lnTo>
                  <a:lnTo>
                    <a:pt x="6289" y="16546"/>
                  </a:lnTo>
                  <a:lnTo>
                    <a:pt x="5912" y="17140"/>
                  </a:lnTo>
                  <a:lnTo>
                    <a:pt x="5550" y="17749"/>
                  </a:lnTo>
                  <a:lnTo>
                    <a:pt x="5188" y="18372"/>
                  </a:lnTo>
                  <a:lnTo>
                    <a:pt x="4854" y="18980"/>
                  </a:lnTo>
                  <a:lnTo>
                    <a:pt x="4536" y="19603"/>
                  </a:lnTo>
                  <a:lnTo>
                    <a:pt x="4231" y="20226"/>
                  </a:lnTo>
                  <a:lnTo>
                    <a:pt x="3666" y="21443"/>
                  </a:lnTo>
                  <a:lnTo>
                    <a:pt x="3130" y="22632"/>
                  </a:lnTo>
                  <a:lnTo>
                    <a:pt x="2652" y="23776"/>
                  </a:lnTo>
                  <a:lnTo>
                    <a:pt x="2217" y="24877"/>
                  </a:lnTo>
                  <a:lnTo>
                    <a:pt x="1826" y="25935"/>
                  </a:lnTo>
                  <a:lnTo>
                    <a:pt x="1479" y="26964"/>
                  </a:lnTo>
                  <a:lnTo>
                    <a:pt x="1174" y="27949"/>
                  </a:lnTo>
                  <a:lnTo>
                    <a:pt x="899" y="28905"/>
                  </a:lnTo>
                  <a:lnTo>
                    <a:pt x="667" y="29803"/>
                  </a:lnTo>
                  <a:lnTo>
                    <a:pt x="464" y="30687"/>
                  </a:lnTo>
                  <a:lnTo>
                    <a:pt x="305" y="31513"/>
                  </a:lnTo>
                  <a:lnTo>
                    <a:pt x="189" y="32310"/>
                  </a:lnTo>
                  <a:lnTo>
                    <a:pt x="88" y="33078"/>
                  </a:lnTo>
                  <a:lnTo>
                    <a:pt x="30" y="33802"/>
                  </a:lnTo>
                  <a:lnTo>
                    <a:pt x="1" y="34498"/>
                  </a:lnTo>
                  <a:lnTo>
                    <a:pt x="1" y="35150"/>
                  </a:lnTo>
                  <a:lnTo>
                    <a:pt x="30" y="35758"/>
                  </a:lnTo>
                  <a:lnTo>
                    <a:pt x="88" y="36352"/>
                  </a:lnTo>
                  <a:lnTo>
                    <a:pt x="160" y="36888"/>
                  </a:lnTo>
                  <a:lnTo>
                    <a:pt x="276" y="37410"/>
                  </a:lnTo>
                  <a:lnTo>
                    <a:pt x="392" y="37888"/>
                  </a:lnTo>
                  <a:lnTo>
                    <a:pt x="551" y="38337"/>
                  </a:lnTo>
                  <a:lnTo>
                    <a:pt x="725" y="38743"/>
                  </a:lnTo>
                  <a:lnTo>
                    <a:pt x="914" y="39120"/>
                  </a:lnTo>
                  <a:lnTo>
                    <a:pt x="1131" y="39467"/>
                  </a:lnTo>
                  <a:lnTo>
                    <a:pt x="1363" y="39786"/>
                  </a:lnTo>
                  <a:lnTo>
                    <a:pt x="1609" y="40076"/>
                  </a:lnTo>
                  <a:lnTo>
                    <a:pt x="1870" y="40322"/>
                  </a:lnTo>
                  <a:lnTo>
                    <a:pt x="2145" y="40540"/>
                  </a:lnTo>
                  <a:lnTo>
                    <a:pt x="2435" y="40728"/>
                  </a:lnTo>
                  <a:lnTo>
                    <a:pt x="2739" y="40887"/>
                  </a:lnTo>
                  <a:lnTo>
                    <a:pt x="3043" y="41003"/>
                  </a:lnTo>
                  <a:lnTo>
                    <a:pt x="3348" y="41105"/>
                  </a:lnTo>
                  <a:lnTo>
                    <a:pt x="3652" y="41177"/>
                  </a:lnTo>
                  <a:lnTo>
                    <a:pt x="3927" y="41206"/>
                  </a:lnTo>
                  <a:lnTo>
                    <a:pt x="4202" y="41206"/>
                  </a:lnTo>
                  <a:lnTo>
                    <a:pt x="4478" y="41177"/>
                  </a:lnTo>
                  <a:lnTo>
                    <a:pt x="4739" y="41119"/>
                  </a:lnTo>
                  <a:lnTo>
                    <a:pt x="4999" y="41032"/>
                  </a:lnTo>
                  <a:lnTo>
                    <a:pt x="5246" y="40916"/>
                  </a:lnTo>
                  <a:lnTo>
                    <a:pt x="5492" y="40771"/>
                  </a:lnTo>
                  <a:lnTo>
                    <a:pt x="5738" y="40583"/>
                  </a:lnTo>
                  <a:lnTo>
                    <a:pt x="5999" y="40380"/>
                  </a:lnTo>
                  <a:lnTo>
                    <a:pt x="6245" y="40148"/>
                  </a:lnTo>
                  <a:lnTo>
                    <a:pt x="6506" y="39873"/>
                  </a:lnTo>
                  <a:lnTo>
                    <a:pt x="6752" y="39583"/>
                  </a:lnTo>
                  <a:lnTo>
                    <a:pt x="7028" y="39265"/>
                  </a:lnTo>
                  <a:lnTo>
                    <a:pt x="7303" y="38902"/>
                  </a:lnTo>
                  <a:lnTo>
                    <a:pt x="7883" y="38120"/>
                  </a:lnTo>
                  <a:lnTo>
                    <a:pt x="8506" y="37222"/>
                  </a:lnTo>
                  <a:lnTo>
                    <a:pt x="9940" y="35077"/>
                  </a:lnTo>
                  <a:lnTo>
                    <a:pt x="10795" y="33846"/>
                  </a:lnTo>
                  <a:lnTo>
                    <a:pt x="11722" y="32513"/>
                  </a:lnTo>
                  <a:lnTo>
                    <a:pt x="12765" y="31078"/>
                  </a:lnTo>
                  <a:lnTo>
                    <a:pt x="13330" y="30311"/>
                  </a:lnTo>
                  <a:lnTo>
                    <a:pt x="13924" y="29528"/>
                  </a:lnTo>
                  <a:lnTo>
                    <a:pt x="14243" y="29137"/>
                  </a:lnTo>
                  <a:lnTo>
                    <a:pt x="14562" y="28760"/>
                  </a:lnTo>
                  <a:lnTo>
                    <a:pt x="14881" y="28398"/>
                  </a:lnTo>
                  <a:lnTo>
                    <a:pt x="15214" y="28050"/>
                  </a:lnTo>
                  <a:lnTo>
                    <a:pt x="15562" y="27732"/>
                  </a:lnTo>
                  <a:lnTo>
                    <a:pt x="15909" y="27413"/>
                  </a:lnTo>
                  <a:lnTo>
                    <a:pt x="16257" y="27109"/>
                  </a:lnTo>
                  <a:lnTo>
                    <a:pt x="16619" y="26819"/>
                  </a:lnTo>
                  <a:lnTo>
                    <a:pt x="16981" y="26544"/>
                  </a:lnTo>
                  <a:lnTo>
                    <a:pt x="17358" y="26283"/>
                  </a:lnTo>
                  <a:lnTo>
                    <a:pt x="17735" y="26036"/>
                  </a:lnTo>
                  <a:lnTo>
                    <a:pt x="18112" y="25805"/>
                  </a:lnTo>
                  <a:lnTo>
                    <a:pt x="18488" y="25573"/>
                  </a:lnTo>
                  <a:lnTo>
                    <a:pt x="18879" y="25370"/>
                  </a:lnTo>
                  <a:lnTo>
                    <a:pt x="19271" y="25167"/>
                  </a:lnTo>
                  <a:lnTo>
                    <a:pt x="19662" y="24979"/>
                  </a:lnTo>
                  <a:lnTo>
                    <a:pt x="20053" y="24805"/>
                  </a:lnTo>
                  <a:lnTo>
                    <a:pt x="20444" y="24631"/>
                  </a:lnTo>
                  <a:lnTo>
                    <a:pt x="20835" y="24472"/>
                  </a:lnTo>
                  <a:lnTo>
                    <a:pt x="21227" y="24327"/>
                  </a:lnTo>
                  <a:lnTo>
                    <a:pt x="21632" y="24196"/>
                  </a:lnTo>
                  <a:lnTo>
                    <a:pt x="22024" y="24066"/>
                  </a:lnTo>
                  <a:lnTo>
                    <a:pt x="22820" y="23849"/>
                  </a:lnTo>
                  <a:lnTo>
                    <a:pt x="23603" y="23660"/>
                  </a:lnTo>
                  <a:lnTo>
                    <a:pt x="24371" y="23501"/>
                  </a:lnTo>
                  <a:lnTo>
                    <a:pt x="25139" y="23370"/>
                  </a:lnTo>
                  <a:lnTo>
                    <a:pt x="25878" y="23269"/>
                  </a:lnTo>
                  <a:lnTo>
                    <a:pt x="26616" y="23197"/>
                  </a:lnTo>
                  <a:lnTo>
                    <a:pt x="27312" y="23139"/>
                  </a:lnTo>
                  <a:lnTo>
                    <a:pt x="27993" y="23110"/>
                  </a:lnTo>
                  <a:lnTo>
                    <a:pt x="28645" y="23095"/>
                  </a:lnTo>
                  <a:lnTo>
                    <a:pt x="29268" y="23081"/>
                  </a:lnTo>
                  <a:lnTo>
                    <a:pt x="29847" y="23095"/>
                  </a:lnTo>
                  <a:lnTo>
                    <a:pt x="30383" y="23124"/>
                  </a:lnTo>
                  <a:lnTo>
                    <a:pt x="30891" y="23153"/>
                  </a:lnTo>
                  <a:lnTo>
                    <a:pt x="31745" y="23226"/>
                  </a:lnTo>
                  <a:lnTo>
                    <a:pt x="32383" y="23313"/>
                  </a:lnTo>
                  <a:lnTo>
                    <a:pt x="32789" y="23370"/>
                  </a:lnTo>
                  <a:lnTo>
                    <a:pt x="32934" y="23385"/>
                  </a:lnTo>
                  <a:lnTo>
                    <a:pt x="32832" y="23515"/>
                  </a:lnTo>
                  <a:lnTo>
                    <a:pt x="32731" y="23660"/>
                  </a:lnTo>
                  <a:lnTo>
                    <a:pt x="32615" y="23849"/>
                  </a:lnTo>
                  <a:lnTo>
                    <a:pt x="32470" y="24095"/>
                  </a:lnTo>
                  <a:lnTo>
                    <a:pt x="32339" y="24370"/>
                  </a:lnTo>
                  <a:lnTo>
                    <a:pt x="32224" y="24689"/>
                  </a:lnTo>
                  <a:lnTo>
                    <a:pt x="32166" y="24848"/>
                  </a:lnTo>
                  <a:lnTo>
                    <a:pt x="32122" y="25022"/>
                  </a:lnTo>
                  <a:lnTo>
                    <a:pt x="32079" y="25211"/>
                  </a:lnTo>
                  <a:lnTo>
                    <a:pt x="32050" y="25384"/>
                  </a:lnTo>
                  <a:lnTo>
                    <a:pt x="32035" y="25573"/>
                  </a:lnTo>
                  <a:lnTo>
                    <a:pt x="32035" y="25776"/>
                  </a:lnTo>
                  <a:lnTo>
                    <a:pt x="32050" y="25964"/>
                  </a:lnTo>
                  <a:lnTo>
                    <a:pt x="32079" y="26167"/>
                  </a:lnTo>
                  <a:lnTo>
                    <a:pt x="32122" y="26370"/>
                  </a:lnTo>
                  <a:lnTo>
                    <a:pt x="32180" y="26558"/>
                  </a:lnTo>
                  <a:lnTo>
                    <a:pt x="32267" y="26761"/>
                  </a:lnTo>
                  <a:lnTo>
                    <a:pt x="32368" y="26964"/>
                  </a:lnTo>
                  <a:lnTo>
                    <a:pt x="32499" y="27167"/>
                  </a:lnTo>
                  <a:lnTo>
                    <a:pt x="32658" y="27369"/>
                  </a:lnTo>
                  <a:lnTo>
                    <a:pt x="32832" y="27572"/>
                  </a:lnTo>
                  <a:lnTo>
                    <a:pt x="33035" y="27761"/>
                  </a:lnTo>
                  <a:lnTo>
                    <a:pt x="33267" y="27949"/>
                  </a:lnTo>
                  <a:lnTo>
                    <a:pt x="33528" y="28137"/>
                  </a:lnTo>
                  <a:lnTo>
                    <a:pt x="33672" y="28224"/>
                  </a:lnTo>
                  <a:lnTo>
                    <a:pt x="33817" y="28311"/>
                  </a:lnTo>
                  <a:lnTo>
                    <a:pt x="33977" y="28369"/>
                  </a:lnTo>
                  <a:lnTo>
                    <a:pt x="34136" y="28427"/>
                  </a:lnTo>
                  <a:lnTo>
                    <a:pt x="34295" y="28471"/>
                  </a:lnTo>
                  <a:lnTo>
                    <a:pt x="34469" y="28499"/>
                  </a:lnTo>
                  <a:lnTo>
                    <a:pt x="34643" y="28528"/>
                  </a:lnTo>
                  <a:lnTo>
                    <a:pt x="34817" y="28543"/>
                  </a:lnTo>
                  <a:lnTo>
                    <a:pt x="35194" y="28543"/>
                  </a:lnTo>
                  <a:lnTo>
                    <a:pt x="35585" y="28514"/>
                  </a:lnTo>
                  <a:lnTo>
                    <a:pt x="35976" y="28456"/>
                  </a:lnTo>
                  <a:lnTo>
                    <a:pt x="36396" y="28355"/>
                  </a:lnTo>
                  <a:lnTo>
                    <a:pt x="36802" y="28239"/>
                  </a:lnTo>
                  <a:lnTo>
                    <a:pt x="37237" y="28108"/>
                  </a:lnTo>
                  <a:lnTo>
                    <a:pt x="37657" y="27934"/>
                  </a:lnTo>
                  <a:lnTo>
                    <a:pt x="38091" y="27761"/>
                  </a:lnTo>
                  <a:lnTo>
                    <a:pt x="38526" y="27558"/>
                  </a:lnTo>
                  <a:lnTo>
                    <a:pt x="38946" y="27355"/>
                  </a:lnTo>
                  <a:lnTo>
                    <a:pt x="39366" y="27138"/>
                  </a:lnTo>
                  <a:lnTo>
                    <a:pt x="39787" y="26906"/>
                  </a:lnTo>
                  <a:lnTo>
                    <a:pt x="40598" y="26428"/>
                  </a:lnTo>
                  <a:lnTo>
                    <a:pt x="41351" y="25964"/>
                  </a:lnTo>
                  <a:lnTo>
                    <a:pt x="42032" y="25500"/>
                  </a:lnTo>
                  <a:lnTo>
                    <a:pt x="42626" y="25080"/>
                  </a:lnTo>
                  <a:lnTo>
                    <a:pt x="43134" y="24718"/>
                  </a:lnTo>
                  <a:lnTo>
                    <a:pt x="43496" y="24428"/>
                  </a:lnTo>
                  <a:lnTo>
                    <a:pt x="43829" y="24182"/>
                  </a:lnTo>
                  <a:lnTo>
                    <a:pt x="44032" y="24588"/>
                  </a:lnTo>
                  <a:lnTo>
                    <a:pt x="44235" y="25037"/>
                  </a:lnTo>
                  <a:lnTo>
                    <a:pt x="44669" y="26007"/>
                  </a:lnTo>
                  <a:lnTo>
                    <a:pt x="45104" y="27094"/>
                  </a:lnTo>
                  <a:lnTo>
                    <a:pt x="45568" y="28239"/>
                  </a:lnTo>
                  <a:lnTo>
                    <a:pt x="46524" y="30673"/>
                  </a:lnTo>
                  <a:lnTo>
                    <a:pt x="47017" y="31875"/>
                  </a:lnTo>
                  <a:lnTo>
                    <a:pt x="47538" y="33063"/>
                  </a:lnTo>
                  <a:lnTo>
                    <a:pt x="47799" y="33643"/>
                  </a:lnTo>
                  <a:lnTo>
                    <a:pt x="48060" y="34194"/>
                  </a:lnTo>
                  <a:lnTo>
                    <a:pt x="48335" y="34730"/>
                  </a:lnTo>
                  <a:lnTo>
                    <a:pt x="48596" y="35237"/>
                  </a:lnTo>
                  <a:lnTo>
                    <a:pt x="48871" y="35715"/>
                  </a:lnTo>
                  <a:lnTo>
                    <a:pt x="49161" y="36164"/>
                  </a:lnTo>
                  <a:lnTo>
                    <a:pt x="49436" y="36584"/>
                  </a:lnTo>
                  <a:lnTo>
                    <a:pt x="49726" y="36961"/>
                  </a:lnTo>
                  <a:lnTo>
                    <a:pt x="50016" y="37294"/>
                  </a:lnTo>
                  <a:lnTo>
                    <a:pt x="50161" y="37453"/>
                  </a:lnTo>
                  <a:lnTo>
                    <a:pt x="50305" y="37598"/>
                  </a:lnTo>
                  <a:lnTo>
                    <a:pt x="50450" y="37714"/>
                  </a:lnTo>
                  <a:lnTo>
                    <a:pt x="50610" y="37830"/>
                  </a:lnTo>
                  <a:lnTo>
                    <a:pt x="50755" y="37946"/>
                  </a:lnTo>
                  <a:lnTo>
                    <a:pt x="50899" y="38033"/>
                  </a:lnTo>
                  <a:lnTo>
                    <a:pt x="51059" y="38105"/>
                  </a:lnTo>
                  <a:lnTo>
                    <a:pt x="51204" y="38178"/>
                  </a:lnTo>
                  <a:lnTo>
                    <a:pt x="51363" y="38221"/>
                  </a:lnTo>
                  <a:lnTo>
                    <a:pt x="51508" y="38250"/>
                  </a:lnTo>
                  <a:lnTo>
                    <a:pt x="51667" y="38279"/>
                  </a:lnTo>
                  <a:lnTo>
                    <a:pt x="51827" y="38279"/>
                  </a:lnTo>
                  <a:lnTo>
                    <a:pt x="51986" y="38265"/>
                  </a:lnTo>
                  <a:lnTo>
                    <a:pt x="52131" y="38236"/>
                  </a:lnTo>
                  <a:lnTo>
                    <a:pt x="52435" y="38163"/>
                  </a:lnTo>
                  <a:lnTo>
                    <a:pt x="52725" y="38077"/>
                  </a:lnTo>
                  <a:lnTo>
                    <a:pt x="52986" y="37990"/>
                  </a:lnTo>
                  <a:lnTo>
                    <a:pt x="53218" y="37888"/>
                  </a:lnTo>
                  <a:lnTo>
                    <a:pt x="53449" y="37787"/>
                  </a:lnTo>
                  <a:lnTo>
                    <a:pt x="53638" y="37685"/>
                  </a:lnTo>
                  <a:lnTo>
                    <a:pt x="53826" y="37584"/>
                  </a:lnTo>
                  <a:lnTo>
                    <a:pt x="53986" y="37468"/>
                  </a:lnTo>
                  <a:lnTo>
                    <a:pt x="54145" y="37352"/>
                  </a:lnTo>
                  <a:lnTo>
                    <a:pt x="54275" y="37251"/>
                  </a:lnTo>
                  <a:lnTo>
                    <a:pt x="54391" y="37135"/>
                  </a:lnTo>
                  <a:lnTo>
                    <a:pt x="54493" y="37019"/>
                  </a:lnTo>
                  <a:lnTo>
                    <a:pt x="54580" y="36903"/>
                  </a:lnTo>
                  <a:lnTo>
                    <a:pt x="54667" y="36787"/>
                  </a:lnTo>
                  <a:lnTo>
                    <a:pt x="54724" y="36671"/>
                  </a:lnTo>
                  <a:lnTo>
                    <a:pt x="54782" y="36555"/>
                  </a:lnTo>
                  <a:lnTo>
                    <a:pt x="54869" y="36338"/>
                  </a:lnTo>
                  <a:lnTo>
                    <a:pt x="54913" y="36135"/>
                  </a:lnTo>
                  <a:lnTo>
                    <a:pt x="54942" y="35947"/>
                  </a:lnTo>
                  <a:lnTo>
                    <a:pt x="54956" y="35787"/>
                  </a:lnTo>
                  <a:lnTo>
                    <a:pt x="54942" y="35657"/>
                  </a:lnTo>
                  <a:lnTo>
                    <a:pt x="54927" y="35555"/>
                  </a:lnTo>
                  <a:lnTo>
                    <a:pt x="54913" y="35469"/>
                  </a:lnTo>
                  <a:lnTo>
                    <a:pt x="55000" y="35816"/>
                  </a:lnTo>
                  <a:lnTo>
                    <a:pt x="55246" y="36787"/>
                  </a:lnTo>
                  <a:lnTo>
                    <a:pt x="55405" y="37497"/>
                  </a:lnTo>
                  <a:lnTo>
                    <a:pt x="55594" y="38323"/>
                  </a:lnTo>
                  <a:lnTo>
                    <a:pt x="55782" y="39250"/>
                  </a:lnTo>
                  <a:lnTo>
                    <a:pt x="55971" y="40293"/>
                  </a:lnTo>
                  <a:lnTo>
                    <a:pt x="56159" y="41423"/>
                  </a:lnTo>
                  <a:lnTo>
                    <a:pt x="56347" y="42626"/>
                  </a:lnTo>
                  <a:lnTo>
                    <a:pt x="56521" y="43901"/>
                  </a:lnTo>
                  <a:lnTo>
                    <a:pt x="56666" y="45234"/>
                  </a:lnTo>
                  <a:lnTo>
                    <a:pt x="56724" y="45929"/>
                  </a:lnTo>
                  <a:lnTo>
                    <a:pt x="56782" y="46610"/>
                  </a:lnTo>
                  <a:lnTo>
                    <a:pt x="56825" y="47320"/>
                  </a:lnTo>
                  <a:lnTo>
                    <a:pt x="56854" y="48030"/>
                  </a:lnTo>
                  <a:lnTo>
                    <a:pt x="56883" y="48740"/>
                  </a:lnTo>
                  <a:lnTo>
                    <a:pt x="56898" y="49465"/>
                  </a:lnTo>
                  <a:lnTo>
                    <a:pt x="56898" y="50189"/>
                  </a:lnTo>
                  <a:lnTo>
                    <a:pt x="56883" y="50913"/>
                  </a:lnTo>
                  <a:lnTo>
                    <a:pt x="56883" y="51261"/>
                  </a:lnTo>
                  <a:lnTo>
                    <a:pt x="56898" y="51623"/>
                  </a:lnTo>
                  <a:lnTo>
                    <a:pt x="56912" y="51971"/>
                  </a:lnTo>
                  <a:lnTo>
                    <a:pt x="56941" y="52319"/>
                  </a:lnTo>
                  <a:lnTo>
                    <a:pt x="56985" y="52652"/>
                  </a:lnTo>
                  <a:lnTo>
                    <a:pt x="57043" y="52985"/>
                  </a:lnTo>
                  <a:lnTo>
                    <a:pt x="57101" y="53319"/>
                  </a:lnTo>
                  <a:lnTo>
                    <a:pt x="57173" y="53637"/>
                  </a:lnTo>
                  <a:lnTo>
                    <a:pt x="57260" y="53956"/>
                  </a:lnTo>
                  <a:lnTo>
                    <a:pt x="57347" y="54275"/>
                  </a:lnTo>
                  <a:lnTo>
                    <a:pt x="57448" y="54579"/>
                  </a:lnTo>
                  <a:lnTo>
                    <a:pt x="57564" y="54869"/>
                  </a:lnTo>
                  <a:lnTo>
                    <a:pt x="57680" y="55159"/>
                  </a:lnTo>
                  <a:lnTo>
                    <a:pt x="57811" y="55434"/>
                  </a:lnTo>
                  <a:lnTo>
                    <a:pt x="57941" y="55709"/>
                  </a:lnTo>
                  <a:lnTo>
                    <a:pt x="58086" y="55985"/>
                  </a:lnTo>
                  <a:lnTo>
                    <a:pt x="58231" y="56245"/>
                  </a:lnTo>
                  <a:lnTo>
                    <a:pt x="58390" y="56492"/>
                  </a:lnTo>
                  <a:lnTo>
                    <a:pt x="58564" y="56723"/>
                  </a:lnTo>
                  <a:lnTo>
                    <a:pt x="58738" y="56955"/>
                  </a:lnTo>
                  <a:lnTo>
                    <a:pt x="58912" y="57187"/>
                  </a:lnTo>
                  <a:lnTo>
                    <a:pt x="59100" y="57404"/>
                  </a:lnTo>
                  <a:lnTo>
                    <a:pt x="59303" y="57607"/>
                  </a:lnTo>
                  <a:lnTo>
                    <a:pt x="59491" y="57796"/>
                  </a:lnTo>
                  <a:lnTo>
                    <a:pt x="59694" y="57984"/>
                  </a:lnTo>
                  <a:lnTo>
                    <a:pt x="59911" y="58158"/>
                  </a:lnTo>
                  <a:lnTo>
                    <a:pt x="60129" y="58317"/>
                  </a:lnTo>
                  <a:lnTo>
                    <a:pt x="60346" y="58477"/>
                  </a:lnTo>
                  <a:lnTo>
                    <a:pt x="60563" y="58621"/>
                  </a:lnTo>
                  <a:lnTo>
                    <a:pt x="60795" y="58752"/>
                  </a:lnTo>
                  <a:lnTo>
                    <a:pt x="61027" y="58868"/>
                  </a:lnTo>
                  <a:lnTo>
                    <a:pt x="61273" y="58969"/>
                  </a:lnTo>
                  <a:lnTo>
                    <a:pt x="61505" y="59071"/>
                  </a:lnTo>
                  <a:lnTo>
                    <a:pt x="61752" y="59158"/>
                  </a:lnTo>
                  <a:lnTo>
                    <a:pt x="61998" y="59230"/>
                  </a:lnTo>
                  <a:lnTo>
                    <a:pt x="62244" y="59288"/>
                  </a:lnTo>
                  <a:lnTo>
                    <a:pt x="62505" y="59331"/>
                  </a:lnTo>
                  <a:lnTo>
                    <a:pt x="62751" y="59360"/>
                  </a:lnTo>
                  <a:lnTo>
                    <a:pt x="63012" y="59389"/>
                  </a:lnTo>
                  <a:lnTo>
                    <a:pt x="63534" y="59389"/>
                  </a:lnTo>
                  <a:lnTo>
                    <a:pt x="63794" y="59360"/>
                  </a:lnTo>
                  <a:lnTo>
                    <a:pt x="64055" y="59331"/>
                  </a:lnTo>
                  <a:lnTo>
                    <a:pt x="64316" y="59273"/>
                  </a:lnTo>
                  <a:lnTo>
                    <a:pt x="64591" y="59216"/>
                  </a:lnTo>
                  <a:lnTo>
                    <a:pt x="64852" y="59129"/>
                  </a:lnTo>
                  <a:lnTo>
                    <a:pt x="65113" y="59042"/>
                  </a:lnTo>
                  <a:lnTo>
                    <a:pt x="65374" y="58926"/>
                  </a:lnTo>
                  <a:lnTo>
                    <a:pt x="65649" y="58795"/>
                  </a:lnTo>
                  <a:lnTo>
                    <a:pt x="65910" y="58650"/>
                  </a:lnTo>
                  <a:lnTo>
                    <a:pt x="66171" y="58506"/>
                  </a:lnTo>
                  <a:lnTo>
                    <a:pt x="66431" y="58317"/>
                  </a:lnTo>
                  <a:lnTo>
                    <a:pt x="66692" y="58129"/>
                  </a:lnTo>
                  <a:lnTo>
                    <a:pt x="66938" y="57926"/>
                  </a:lnTo>
                  <a:lnTo>
                    <a:pt x="67199" y="57694"/>
                  </a:lnTo>
                  <a:lnTo>
                    <a:pt x="67446" y="57462"/>
                  </a:lnTo>
                  <a:lnTo>
                    <a:pt x="67706" y="57202"/>
                  </a:lnTo>
                  <a:lnTo>
                    <a:pt x="67953" y="56926"/>
                  </a:lnTo>
                  <a:lnTo>
                    <a:pt x="68199" y="56622"/>
                  </a:lnTo>
                  <a:lnTo>
                    <a:pt x="68431" y="56303"/>
                  </a:lnTo>
                  <a:lnTo>
                    <a:pt x="68677" y="55985"/>
                  </a:lnTo>
                  <a:lnTo>
                    <a:pt x="68909" y="55622"/>
                  </a:lnTo>
                  <a:lnTo>
                    <a:pt x="69141" y="55260"/>
                  </a:lnTo>
                  <a:lnTo>
                    <a:pt x="69358" y="54869"/>
                  </a:lnTo>
                  <a:lnTo>
                    <a:pt x="69822" y="54000"/>
                  </a:lnTo>
                  <a:lnTo>
                    <a:pt x="70256" y="53130"/>
                  </a:lnTo>
                  <a:lnTo>
                    <a:pt x="70662" y="52246"/>
                  </a:lnTo>
                  <a:lnTo>
                    <a:pt x="71039" y="51348"/>
                  </a:lnTo>
                  <a:lnTo>
                    <a:pt x="71386" y="50435"/>
                  </a:lnTo>
                  <a:lnTo>
                    <a:pt x="71691" y="49523"/>
                  </a:lnTo>
                  <a:lnTo>
                    <a:pt x="71981" y="48595"/>
                  </a:lnTo>
                  <a:lnTo>
                    <a:pt x="72241" y="47668"/>
                  </a:lnTo>
                  <a:lnTo>
                    <a:pt x="72473" y="46726"/>
                  </a:lnTo>
                  <a:lnTo>
                    <a:pt x="72676" y="45770"/>
                  </a:lnTo>
                  <a:lnTo>
                    <a:pt x="72864" y="44814"/>
                  </a:lnTo>
                  <a:lnTo>
                    <a:pt x="73009" y="43857"/>
                  </a:lnTo>
                  <a:lnTo>
                    <a:pt x="73125" y="42887"/>
                  </a:lnTo>
                  <a:lnTo>
                    <a:pt x="73227" y="41916"/>
                  </a:lnTo>
                  <a:lnTo>
                    <a:pt x="73299" y="40945"/>
                  </a:lnTo>
                  <a:lnTo>
                    <a:pt x="73328" y="39975"/>
                  </a:lnTo>
                  <a:lnTo>
                    <a:pt x="73342" y="38989"/>
                  </a:lnTo>
                  <a:lnTo>
                    <a:pt x="73342" y="38004"/>
                  </a:lnTo>
                  <a:lnTo>
                    <a:pt x="73299" y="37019"/>
                  </a:lnTo>
                  <a:lnTo>
                    <a:pt x="73241" y="36034"/>
                  </a:lnTo>
                  <a:lnTo>
                    <a:pt x="73154" y="35063"/>
                  </a:lnTo>
                  <a:lnTo>
                    <a:pt x="73038" y="34078"/>
                  </a:lnTo>
                  <a:lnTo>
                    <a:pt x="72908" y="33092"/>
                  </a:lnTo>
                  <a:lnTo>
                    <a:pt x="72748" y="32122"/>
                  </a:lnTo>
                  <a:lnTo>
                    <a:pt x="72560" y="31136"/>
                  </a:lnTo>
                  <a:lnTo>
                    <a:pt x="72343" y="30166"/>
                  </a:lnTo>
                  <a:lnTo>
                    <a:pt x="72111" y="29195"/>
                  </a:lnTo>
                  <a:lnTo>
                    <a:pt x="71850" y="28239"/>
                  </a:lnTo>
                  <a:lnTo>
                    <a:pt x="71575" y="27282"/>
                  </a:lnTo>
                  <a:lnTo>
                    <a:pt x="71256" y="26326"/>
                  </a:lnTo>
                  <a:lnTo>
                    <a:pt x="70937" y="25384"/>
                  </a:lnTo>
                  <a:lnTo>
                    <a:pt x="70590" y="24443"/>
                  </a:lnTo>
                  <a:lnTo>
                    <a:pt x="70213" y="23515"/>
                  </a:lnTo>
                  <a:lnTo>
                    <a:pt x="69807" y="22588"/>
                  </a:lnTo>
                  <a:lnTo>
                    <a:pt x="69387" y="21675"/>
                  </a:lnTo>
                  <a:lnTo>
                    <a:pt x="68952" y="20777"/>
                  </a:lnTo>
                  <a:lnTo>
                    <a:pt x="68489" y="19879"/>
                  </a:lnTo>
                  <a:lnTo>
                    <a:pt x="68011" y="18995"/>
                  </a:lnTo>
                  <a:lnTo>
                    <a:pt x="67504" y="18126"/>
                  </a:lnTo>
                  <a:lnTo>
                    <a:pt x="66967" y="17271"/>
                  </a:lnTo>
                  <a:lnTo>
                    <a:pt x="66431" y="16430"/>
                  </a:lnTo>
                  <a:lnTo>
                    <a:pt x="65852" y="15605"/>
                  </a:lnTo>
                  <a:lnTo>
                    <a:pt x="65272" y="14793"/>
                  </a:lnTo>
                  <a:lnTo>
                    <a:pt x="64664" y="13996"/>
                  </a:lnTo>
                  <a:lnTo>
                    <a:pt x="64026" y="13214"/>
                  </a:lnTo>
                  <a:lnTo>
                    <a:pt x="63374" y="12446"/>
                  </a:lnTo>
                  <a:lnTo>
                    <a:pt x="62708" y="11693"/>
                  </a:lnTo>
                  <a:lnTo>
                    <a:pt x="62027" y="10954"/>
                  </a:lnTo>
                  <a:lnTo>
                    <a:pt x="61317" y="10244"/>
                  </a:lnTo>
                  <a:lnTo>
                    <a:pt x="60592" y="9548"/>
                  </a:lnTo>
                  <a:lnTo>
                    <a:pt x="59853" y="8882"/>
                  </a:lnTo>
                  <a:lnTo>
                    <a:pt x="59086" y="8230"/>
                  </a:lnTo>
                  <a:lnTo>
                    <a:pt x="58303" y="7592"/>
                  </a:lnTo>
                  <a:lnTo>
                    <a:pt x="57506" y="6984"/>
                  </a:lnTo>
                  <a:lnTo>
                    <a:pt x="56680" y="6390"/>
                  </a:lnTo>
                  <a:lnTo>
                    <a:pt x="55855" y="5825"/>
                  </a:lnTo>
                  <a:lnTo>
                    <a:pt x="55000" y="5289"/>
                  </a:lnTo>
                  <a:lnTo>
                    <a:pt x="54130" y="4767"/>
                  </a:lnTo>
                  <a:lnTo>
                    <a:pt x="53247" y="4274"/>
                  </a:lnTo>
                  <a:lnTo>
                    <a:pt x="52348" y="3811"/>
                  </a:lnTo>
                  <a:lnTo>
                    <a:pt x="51421" y="3362"/>
                  </a:lnTo>
                  <a:lnTo>
                    <a:pt x="50494" y="2956"/>
                  </a:lnTo>
                  <a:lnTo>
                    <a:pt x="49538" y="2565"/>
                  </a:lnTo>
                  <a:lnTo>
                    <a:pt x="48581" y="2202"/>
                  </a:lnTo>
                  <a:lnTo>
                    <a:pt x="47596" y="1884"/>
                  </a:lnTo>
                  <a:lnTo>
                    <a:pt x="46640" y="1579"/>
                  </a:lnTo>
                  <a:lnTo>
                    <a:pt x="45669" y="1304"/>
                  </a:lnTo>
                  <a:lnTo>
                    <a:pt x="44727" y="1058"/>
                  </a:lnTo>
                  <a:lnTo>
                    <a:pt x="43771" y="841"/>
                  </a:lnTo>
                  <a:lnTo>
                    <a:pt x="42829" y="652"/>
                  </a:lnTo>
                  <a:lnTo>
                    <a:pt x="41888" y="478"/>
                  </a:lnTo>
                  <a:lnTo>
                    <a:pt x="40960" y="333"/>
                  </a:lnTo>
                  <a:lnTo>
                    <a:pt x="40033" y="218"/>
                  </a:lnTo>
                  <a:lnTo>
                    <a:pt x="39120" y="131"/>
                  </a:lnTo>
                  <a:lnTo>
                    <a:pt x="38207" y="58"/>
                  </a:lnTo>
                  <a:lnTo>
                    <a:pt x="37309" y="15"/>
                  </a:lnTo>
                  <a:lnTo>
                    <a:pt x="36411" y="0"/>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5" name="Google Shape;1834;p37">
              <a:extLst>
                <a:ext uri="{FF2B5EF4-FFF2-40B4-BE49-F238E27FC236}">
                  <a16:creationId xmlns:a16="http://schemas.microsoft.com/office/drawing/2014/main" id="{1097EECE-B451-4CDE-9176-91882F024F04}"/>
                </a:ext>
              </a:extLst>
            </p:cNvPr>
            <p:cNvSpPr/>
            <p:nvPr/>
          </p:nvSpPr>
          <p:spPr>
            <a:xfrm>
              <a:off x="5542300" y="2362875"/>
              <a:ext cx="5800" cy="9800"/>
            </a:xfrm>
            <a:custGeom>
              <a:avLst/>
              <a:gdLst/>
              <a:ahLst/>
              <a:cxnLst/>
              <a:rect l="l" t="t" r="r" b="b"/>
              <a:pathLst>
                <a:path w="232" h="392" extrusionOk="0">
                  <a:moveTo>
                    <a:pt x="203" y="1"/>
                  </a:moveTo>
                  <a:lnTo>
                    <a:pt x="188" y="15"/>
                  </a:lnTo>
                  <a:lnTo>
                    <a:pt x="15" y="319"/>
                  </a:lnTo>
                  <a:lnTo>
                    <a:pt x="0" y="348"/>
                  </a:lnTo>
                  <a:lnTo>
                    <a:pt x="0" y="363"/>
                  </a:lnTo>
                  <a:lnTo>
                    <a:pt x="29" y="392"/>
                  </a:lnTo>
                  <a:lnTo>
                    <a:pt x="73" y="392"/>
                  </a:lnTo>
                  <a:lnTo>
                    <a:pt x="87" y="377"/>
                  </a:lnTo>
                  <a:lnTo>
                    <a:pt x="232" y="44"/>
                  </a:lnTo>
                  <a:lnTo>
                    <a:pt x="232" y="15"/>
                  </a:lnTo>
                  <a:lnTo>
                    <a:pt x="217" y="1"/>
                  </a:lnTo>
                  <a:close/>
                </a:path>
              </a:pathLst>
            </a:custGeom>
            <a:solidFill>
              <a:srgbClr val="FA837C"/>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6" name="Google Shape;1835;p37">
              <a:extLst>
                <a:ext uri="{FF2B5EF4-FFF2-40B4-BE49-F238E27FC236}">
                  <a16:creationId xmlns:a16="http://schemas.microsoft.com/office/drawing/2014/main" id="{D6B32FB4-E960-F0FC-323A-B070E68B74E4}"/>
                </a:ext>
              </a:extLst>
            </p:cNvPr>
            <p:cNvSpPr/>
            <p:nvPr/>
          </p:nvSpPr>
          <p:spPr>
            <a:xfrm>
              <a:off x="5100025" y="2503775"/>
              <a:ext cx="77550" cy="80450"/>
            </a:xfrm>
            <a:custGeom>
              <a:avLst/>
              <a:gdLst/>
              <a:ahLst/>
              <a:cxnLst/>
              <a:rect l="l" t="t" r="r" b="b"/>
              <a:pathLst>
                <a:path w="3102" h="3218" extrusionOk="0">
                  <a:moveTo>
                    <a:pt x="1362" y="1"/>
                  </a:moveTo>
                  <a:lnTo>
                    <a:pt x="1189" y="30"/>
                  </a:lnTo>
                  <a:lnTo>
                    <a:pt x="1029" y="73"/>
                  </a:lnTo>
                  <a:lnTo>
                    <a:pt x="870" y="131"/>
                  </a:lnTo>
                  <a:lnTo>
                    <a:pt x="725" y="204"/>
                  </a:lnTo>
                  <a:lnTo>
                    <a:pt x="609" y="291"/>
                  </a:lnTo>
                  <a:lnTo>
                    <a:pt x="493" y="392"/>
                  </a:lnTo>
                  <a:lnTo>
                    <a:pt x="392" y="493"/>
                  </a:lnTo>
                  <a:lnTo>
                    <a:pt x="290" y="624"/>
                  </a:lnTo>
                  <a:lnTo>
                    <a:pt x="218" y="740"/>
                  </a:lnTo>
                  <a:lnTo>
                    <a:pt x="145" y="870"/>
                  </a:lnTo>
                  <a:lnTo>
                    <a:pt x="87" y="1015"/>
                  </a:lnTo>
                  <a:lnTo>
                    <a:pt x="44" y="1160"/>
                  </a:lnTo>
                  <a:lnTo>
                    <a:pt x="15" y="1305"/>
                  </a:lnTo>
                  <a:lnTo>
                    <a:pt x="0" y="1450"/>
                  </a:lnTo>
                  <a:lnTo>
                    <a:pt x="0" y="1609"/>
                  </a:lnTo>
                  <a:lnTo>
                    <a:pt x="0" y="1754"/>
                  </a:lnTo>
                  <a:lnTo>
                    <a:pt x="15" y="1899"/>
                  </a:lnTo>
                  <a:lnTo>
                    <a:pt x="44" y="2058"/>
                  </a:lnTo>
                  <a:lnTo>
                    <a:pt x="87" y="2189"/>
                  </a:lnTo>
                  <a:lnTo>
                    <a:pt x="145" y="2333"/>
                  </a:lnTo>
                  <a:lnTo>
                    <a:pt x="218" y="2464"/>
                  </a:lnTo>
                  <a:lnTo>
                    <a:pt x="290" y="2594"/>
                  </a:lnTo>
                  <a:lnTo>
                    <a:pt x="392" y="2710"/>
                  </a:lnTo>
                  <a:lnTo>
                    <a:pt x="493" y="2812"/>
                  </a:lnTo>
                  <a:lnTo>
                    <a:pt x="609" y="2913"/>
                  </a:lnTo>
                  <a:lnTo>
                    <a:pt x="725" y="3000"/>
                  </a:lnTo>
                  <a:lnTo>
                    <a:pt x="870" y="3072"/>
                  </a:lnTo>
                  <a:lnTo>
                    <a:pt x="1029" y="3130"/>
                  </a:lnTo>
                  <a:lnTo>
                    <a:pt x="1189" y="3174"/>
                  </a:lnTo>
                  <a:lnTo>
                    <a:pt x="1362" y="3203"/>
                  </a:lnTo>
                  <a:lnTo>
                    <a:pt x="1551" y="3217"/>
                  </a:lnTo>
                  <a:lnTo>
                    <a:pt x="1739" y="3203"/>
                  </a:lnTo>
                  <a:lnTo>
                    <a:pt x="1913" y="3174"/>
                  </a:lnTo>
                  <a:lnTo>
                    <a:pt x="2087" y="3130"/>
                  </a:lnTo>
                  <a:lnTo>
                    <a:pt x="2232" y="3072"/>
                  </a:lnTo>
                  <a:lnTo>
                    <a:pt x="2377" y="3000"/>
                  </a:lnTo>
                  <a:lnTo>
                    <a:pt x="2493" y="2913"/>
                  </a:lnTo>
                  <a:lnTo>
                    <a:pt x="2608" y="2812"/>
                  </a:lnTo>
                  <a:lnTo>
                    <a:pt x="2724" y="2710"/>
                  </a:lnTo>
                  <a:lnTo>
                    <a:pt x="2811" y="2594"/>
                  </a:lnTo>
                  <a:lnTo>
                    <a:pt x="2884" y="2464"/>
                  </a:lnTo>
                  <a:lnTo>
                    <a:pt x="2956" y="2333"/>
                  </a:lnTo>
                  <a:lnTo>
                    <a:pt x="3014" y="2189"/>
                  </a:lnTo>
                  <a:lnTo>
                    <a:pt x="3058" y="2058"/>
                  </a:lnTo>
                  <a:lnTo>
                    <a:pt x="3087" y="1899"/>
                  </a:lnTo>
                  <a:lnTo>
                    <a:pt x="3101" y="1754"/>
                  </a:lnTo>
                  <a:lnTo>
                    <a:pt x="3101" y="1609"/>
                  </a:lnTo>
                  <a:lnTo>
                    <a:pt x="3101" y="1450"/>
                  </a:lnTo>
                  <a:lnTo>
                    <a:pt x="3087" y="1305"/>
                  </a:lnTo>
                  <a:lnTo>
                    <a:pt x="3058" y="1160"/>
                  </a:lnTo>
                  <a:lnTo>
                    <a:pt x="3014" y="1015"/>
                  </a:lnTo>
                  <a:lnTo>
                    <a:pt x="2956" y="870"/>
                  </a:lnTo>
                  <a:lnTo>
                    <a:pt x="2884" y="740"/>
                  </a:lnTo>
                  <a:lnTo>
                    <a:pt x="2811" y="624"/>
                  </a:lnTo>
                  <a:lnTo>
                    <a:pt x="2724" y="493"/>
                  </a:lnTo>
                  <a:lnTo>
                    <a:pt x="2608" y="392"/>
                  </a:lnTo>
                  <a:lnTo>
                    <a:pt x="2493" y="291"/>
                  </a:lnTo>
                  <a:lnTo>
                    <a:pt x="2377" y="204"/>
                  </a:lnTo>
                  <a:lnTo>
                    <a:pt x="2232" y="131"/>
                  </a:lnTo>
                  <a:lnTo>
                    <a:pt x="2087" y="73"/>
                  </a:lnTo>
                  <a:lnTo>
                    <a:pt x="1913" y="30"/>
                  </a:lnTo>
                  <a:lnTo>
                    <a:pt x="1739" y="1"/>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7" name="Google Shape;1836;p37">
              <a:extLst>
                <a:ext uri="{FF2B5EF4-FFF2-40B4-BE49-F238E27FC236}">
                  <a16:creationId xmlns:a16="http://schemas.microsoft.com/office/drawing/2014/main" id="{CB65BBB8-A1EA-FCD0-7A9A-55778C5B7C8E}"/>
                </a:ext>
              </a:extLst>
            </p:cNvPr>
            <p:cNvSpPr/>
            <p:nvPr/>
          </p:nvSpPr>
          <p:spPr>
            <a:xfrm>
              <a:off x="5035900" y="2828325"/>
              <a:ext cx="77550" cy="80450"/>
            </a:xfrm>
            <a:custGeom>
              <a:avLst/>
              <a:gdLst/>
              <a:ahLst/>
              <a:cxnLst/>
              <a:rect l="l" t="t" r="r" b="b"/>
              <a:pathLst>
                <a:path w="3102" h="3218" extrusionOk="0">
                  <a:moveTo>
                    <a:pt x="1363" y="1"/>
                  </a:moveTo>
                  <a:lnTo>
                    <a:pt x="1189" y="30"/>
                  </a:lnTo>
                  <a:lnTo>
                    <a:pt x="1030" y="73"/>
                  </a:lnTo>
                  <a:lnTo>
                    <a:pt x="870" y="131"/>
                  </a:lnTo>
                  <a:lnTo>
                    <a:pt x="725" y="204"/>
                  </a:lnTo>
                  <a:lnTo>
                    <a:pt x="609" y="290"/>
                  </a:lnTo>
                  <a:lnTo>
                    <a:pt x="494" y="392"/>
                  </a:lnTo>
                  <a:lnTo>
                    <a:pt x="392" y="493"/>
                  </a:lnTo>
                  <a:lnTo>
                    <a:pt x="291" y="624"/>
                  </a:lnTo>
                  <a:lnTo>
                    <a:pt x="218" y="740"/>
                  </a:lnTo>
                  <a:lnTo>
                    <a:pt x="146" y="870"/>
                  </a:lnTo>
                  <a:lnTo>
                    <a:pt x="88" y="1015"/>
                  </a:lnTo>
                  <a:lnTo>
                    <a:pt x="44" y="1160"/>
                  </a:lnTo>
                  <a:lnTo>
                    <a:pt x="15" y="1305"/>
                  </a:lnTo>
                  <a:lnTo>
                    <a:pt x="1" y="1450"/>
                  </a:lnTo>
                  <a:lnTo>
                    <a:pt x="1" y="1609"/>
                  </a:lnTo>
                  <a:lnTo>
                    <a:pt x="1" y="1754"/>
                  </a:lnTo>
                  <a:lnTo>
                    <a:pt x="15" y="1899"/>
                  </a:lnTo>
                  <a:lnTo>
                    <a:pt x="44" y="2058"/>
                  </a:lnTo>
                  <a:lnTo>
                    <a:pt x="88" y="2203"/>
                  </a:lnTo>
                  <a:lnTo>
                    <a:pt x="146" y="2333"/>
                  </a:lnTo>
                  <a:lnTo>
                    <a:pt x="218" y="2464"/>
                  </a:lnTo>
                  <a:lnTo>
                    <a:pt x="291" y="2594"/>
                  </a:lnTo>
                  <a:lnTo>
                    <a:pt x="392" y="2710"/>
                  </a:lnTo>
                  <a:lnTo>
                    <a:pt x="494" y="2826"/>
                  </a:lnTo>
                  <a:lnTo>
                    <a:pt x="609" y="2913"/>
                  </a:lnTo>
                  <a:lnTo>
                    <a:pt x="725" y="3000"/>
                  </a:lnTo>
                  <a:lnTo>
                    <a:pt x="870" y="3072"/>
                  </a:lnTo>
                  <a:lnTo>
                    <a:pt x="1030" y="3130"/>
                  </a:lnTo>
                  <a:lnTo>
                    <a:pt x="1189" y="3174"/>
                  </a:lnTo>
                  <a:lnTo>
                    <a:pt x="1363" y="3203"/>
                  </a:lnTo>
                  <a:lnTo>
                    <a:pt x="1551" y="3217"/>
                  </a:lnTo>
                  <a:lnTo>
                    <a:pt x="1740" y="3203"/>
                  </a:lnTo>
                  <a:lnTo>
                    <a:pt x="1913" y="3174"/>
                  </a:lnTo>
                  <a:lnTo>
                    <a:pt x="2087" y="3130"/>
                  </a:lnTo>
                  <a:lnTo>
                    <a:pt x="2232" y="3072"/>
                  </a:lnTo>
                  <a:lnTo>
                    <a:pt x="2377" y="3000"/>
                  </a:lnTo>
                  <a:lnTo>
                    <a:pt x="2493" y="2913"/>
                  </a:lnTo>
                  <a:lnTo>
                    <a:pt x="2609" y="2826"/>
                  </a:lnTo>
                  <a:lnTo>
                    <a:pt x="2725" y="2710"/>
                  </a:lnTo>
                  <a:lnTo>
                    <a:pt x="2812" y="2594"/>
                  </a:lnTo>
                  <a:lnTo>
                    <a:pt x="2884" y="2464"/>
                  </a:lnTo>
                  <a:lnTo>
                    <a:pt x="2957" y="2333"/>
                  </a:lnTo>
                  <a:lnTo>
                    <a:pt x="3015" y="2203"/>
                  </a:lnTo>
                  <a:lnTo>
                    <a:pt x="3058" y="2058"/>
                  </a:lnTo>
                  <a:lnTo>
                    <a:pt x="3087" y="1899"/>
                  </a:lnTo>
                  <a:lnTo>
                    <a:pt x="3102" y="1754"/>
                  </a:lnTo>
                  <a:lnTo>
                    <a:pt x="3102" y="1609"/>
                  </a:lnTo>
                  <a:lnTo>
                    <a:pt x="3102" y="1450"/>
                  </a:lnTo>
                  <a:lnTo>
                    <a:pt x="3087" y="1305"/>
                  </a:lnTo>
                  <a:lnTo>
                    <a:pt x="3058" y="1160"/>
                  </a:lnTo>
                  <a:lnTo>
                    <a:pt x="3015" y="1015"/>
                  </a:lnTo>
                  <a:lnTo>
                    <a:pt x="2957" y="870"/>
                  </a:lnTo>
                  <a:lnTo>
                    <a:pt x="2884" y="740"/>
                  </a:lnTo>
                  <a:lnTo>
                    <a:pt x="2812" y="624"/>
                  </a:lnTo>
                  <a:lnTo>
                    <a:pt x="2725" y="493"/>
                  </a:lnTo>
                  <a:lnTo>
                    <a:pt x="2609" y="392"/>
                  </a:lnTo>
                  <a:lnTo>
                    <a:pt x="2493" y="290"/>
                  </a:lnTo>
                  <a:lnTo>
                    <a:pt x="2377" y="204"/>
                  </a:lnTo>
                  <a:lnTo>
                    <a:pt x="2232" y="131"/>
                  </a:lnTo>
                  <a:lnTo>
                    <a:pt x="2087" y="73"/>
                  </a:lnTo>
                  <a:lnTo>
                    <a:pt x="1913" y="30"/>
                  </a:lnTo>
                  <a:lnTo>
                    <a:pt x="1740" y="1"/>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grpSp>
      <p:sp>
        <p:nvSpPr>
          <p:cNvPr id="138" name="TextBox 137">
            <a:extLst>
              <a:ext uri="{FF2B5EF4-FFF2-40B4-BE49-F238E27FC236}">
                <a16:creationId xmlns:a16="http://schemas.microsoft.com/office/drawing/2014/main" id="{415DE3B6-E414-E2F7-9F2B-C5E0D12FADE5}"/>
              </a:ext>
            </a:extLst>
          </p:cNvPr>
          <p:cNvSpPr txBox="1"/>
          <p:nvPr/>
        </p:nvSpPr>
        <p:spPr>
          <a:xfrm>
            <a:off x="229787" y="4222618"/>
            <a:ext cx="3742172" cy="1569660"/>
          </a:xfrm>
          <a:prstGeom prst="rect">
            <a:avLst/>
          </a:prstGeom>
          <a:noFill/>
        </p:spPr>
        <p:txBody>
          <a:bodyPr wrap="square">
            <a:spAutoFit/>
          </a:bodyPr>
          <a:lstStyle/>
          <a:p>
            <a:pPr algn="ctr" defTabSz="1219170">
              <a:buClr>
                <a:srgbClr val="000000"/>
              </a:buClr>
            </a:pPr>
            <a:r>
              <a:rPr lang="vi-VN" sz="3200">
                <a:latin typeface="+mj-lt"/>
              </a:rPr>
              <a:t>Mang nhiều sắc thái và cung bậc khác nhau</a:t>
            </a:r>
            <a:endParaRPr lang="en-US" sz="4800" kern="0">
              <a:solidFill>
                <a:srgbClr val="000000"/>
              </a:solidFill>
              <a:latin typeface="+mj-lt"/>
              <a:cs typeface="Arial"/>
              <a:sym typeface="Arial"/>
            </a:endParaRPr>
          </a:p>
        </p:txBody>
      </p:sp>
      <p:sp>
        <p:nvSpPr>
          <p:cNvPr id="139" name="TextBox 138">
            <a:extLst>
              <a:ext uri="{FF2B5EF4-FFF2-40B4-BE49-F238E27FC236}">
                <a16:creationId xmlns:a16="http://schemas.microsoft.com/office/drawing/2014/main" id="{B0D76572-5FC2-6ABC-2C3A-992B9CA9FC34}"/>
              </a:ext>
            </a:extLst>
          </p:cNvPr>
          <p:cNvSpPr txBox="1"/>
          <p:nvPr/>
        </p:nvSpPr>
        <p:spPr>
          <a:xfrm>
            <a:off x="4159221" y="4209068"/>
            <a:ext cx="4500086" cy="2554545"/>
          </a:xfrm>
          <a:prstGeom prst="rect">
            <a:avLst/>
          </a:prstGeom>
          <a:noFill/>
        </p:spPr>
        <p:txBody>
          <a:bodyPr wrap="square">
            <a:spAutoFit/>
          </a:bodyPr>
          <a:lstStyle/>
          <a:p>
            <a:pPr algn="ctr"/>
            <a:r>
              <a:rPr lang="vi-VN" sz="3200">
                <a:latin typeface="+mj-lt"/>
              </a:rPr>
              <a:t>Tiếng cười bật ra từ những phản ứng lành mạnh của con người trước cái chưa hay, chưa đẹp, cái tiêu cực, cái xấu.</a:t>
            </a:r>
            <a:endParaRPr lang="en-US" sz="3200">
              <a:latin typeface="+mj-lt"/>
            </a:endParaRPr>
          </a:p>
        </p:txBody>
      </p:sp>
      <p:sp>
        <p:nvSpPr>
          <p:cNvPr id="140" name="TextBox 139">
            <a:extLst>
              <a:ext uri="{FF2B5EF4-FFF2-40B4-BE49-F238E27FC236}">
                <a16:creationId xmlns:a16="http://schemas.microsoft.com/office/drawing/2014/main" id="{0B4E853C-4D7B-6B67-30FB-22F5B6D0A9DE}"/>
              </a:ext>
            </a:extLst>
          </p:cNvPr>
          <p:cNvSpPr txBox="1"/>
          <p:nvPr/>
        </p:nvSpPr>
        <p:spPr>
          <a:xfrm>
            <a:off x="8662199" y="4205560"/>
            <a:ext cx="3691347" cy="2554545"/>
          </a:xfrm>
          <a:prstGeom prst="rect">
            <a:avLst/>
          </a:prstGeom>
          <a:noFill/>
        </p:spPr>
        <p:txBody>
          <a:bodyPr wrap="square">
            <a:spAutoFit/>
          </a:bodyPr>
          <a:lstStyle/>
          <a:p>
            <a:pPr algn="ctr"/>
            <a:r>
              <a:rPr lang="vi-VN" sz="3200">
                <a:latin typeface="+mj-lt"/>
              </a:rPr>
              <a:t>Góp phần làm thanh lọc cuộc sống theo cách ý vị, tinh tế và hướng đến chân, thiện, mĩ</a:t>
            </a:r>
            <a:endParaRPr lang="en-US" sz="3200">
              <a:latin typeface="+mj-lt"/>
            </a:endParaRPr>
          </a:p>
        </p:txBody>
      </p:sp>
    </p:spTree>
    <p:extLst>
      <p:ext uri="{BB962C8B-B14F-4D97-AF65-F5344CB8AC3E}">
        <p14:creationId xmlns:p14="http://schemas.microsoft.com/office/powerpoint/2010/main" val="141573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par>
                                <p:cTn id="8" presetID="16" presetClass="entr" presetSubtype="21"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arn(inVertical)">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barn(inVertical)">
                                      <p:cBhvr>
                                        <p:cTn id="15" dur="500"/>
                                        <p:tgtEl>
                                          <p:spTgt spid="7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barn(inVertical)">
                                      <p:cBhvr>
                                        <p:cTn id="18" dur="500"/>
                                        <p:tgtEl>
                                          <p:spTgt spid="13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arn(inVertical)">
                                      <p:cBhvr>
                                        <p:cTn id="23" dur="500"/>
                                        <p:tgtEl>
                                          <p:spTgt spid="7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barn(inVertical)">
                                      <p:cBhvr>
                                        <p:cTn id="26" dur="500"/>
                                        <p:tgtEl>
                                          <p:spTgt spid="13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barn(inVertical)">
                                      <p:cBhvr>
                                        <p:cTn id="31" dur="500"/>
                                        <p:tgtEl>
                                          <p:spTgt spid="7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0"/>
                                        </p:tgtEl>
                                        <p:attrNameLst>
                                          <p:attrName>style.visibility</p:attrName>
                                        </p:attrNameLst>
                                      </p:cBhvr>
                                      <p:to>
                                        <p:strVal val="visible"/>
                                      </p:to>
                                    </p:set>
                                    <p:animEffect transition="in" filter="barn(inVertical)">
                                      <p:cBhvr>
                                        <p:cTn id="34"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138" grpId="0"/>
      <p:bldP spid="139" grpId="0"/>
      <p:bldP spid="1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1770345" y="0"/>
            <a:ext cx="9035441" cy="150312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8" y="230411"/>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US" sz="4267" b="1" kern="0">
                <a:solidFill>
                  <a:srgbClr val="FFFFFF"/>
                </a:solidFill>
                <a:latin typeface="Times New Roman" panose="02020603050405020304" pitchFamily="18" charset="0"/>
                <a:cs typeface="Times New Roman" panose="02020603050405020304" pitchFamily="18" charset="0"/>
              </a:rPr>
              <a:t>1. Giới thiệu bài học</a:t>
            </a:r>
          </a:p>
        </p:txBody>
      </p:sp>
      <p:grpSp>
        <p:nvGrpSpPr>
          <p:cNvPr id="19" name="Google Shape;1449;p34">
            <a:extLst>
              <a:ext uri="{FF2B5EF4-FFF2-40B4-BE49-F238E27FC236}">
                <a16:creationId xmlns:a16="http://schemas.microsoft.com/office/drawing/2014/main" id="{519BFA53-506A-1D3E-61DD-6AD7566AFADD}"/>
              </a:ext>
            </a:extLst>
          </p:cNvPr>
          <p:cNvGrpSpPr/>
          <p:nvPr/>
        </p:nvGrpSpPr>
        <p:grpSpPr>
          <a:xfrm>
            <a:off x="345930" y="1856924"/>
            <a:ext cx="2820135" cy="4270000"/>
            <a:chOff x="3057125" y="1226625"/>
            <a:chExt cx="2115100" cy="3202500"/>
          </a:xfrm>
        </p:grpSpPr>
        <p:sp>
          <p:nvSpPr>
            <p:cNvPr id="20" name="Google Shape;1450;p34">
              <a:extLst>
                <a:ext uri="{FF2B5EF4-FFF2-40B4-BE49-F238E27FC236}">
                  <a16:creationId xmlns:a16="http://schemas.microsoft.com/office/drawing/2014/main" id="{89773DDD-3CB4-13CD-4862-00414656AEFB}"/>
                </a:ext>
              </a:extLst>
            </p:cNvPr>
            <p:cNvSpPr/>
            <p:nvPr/>
          </p:nvSpPr>
          <p:spPr>
            <a:xfrm>
              <a:off x="3057525" y="1226625"/>
              <a:ext cx="2114700" cy="3202500"/>
            </a:xfrm>
            <a:prstGeom prst="roundRect">
              <a:avLst>
                <a:gd name="adj" fmla="val 7663"/>
              </a:avLst>
            </a:prstGeom>
            <a:solidFill>
              <a:srgbClr val="ED7341">
                <a:alpha val="12549"/>
              </a:srgbClr>
            </a:solidFill>
            <a:ln>
              <a:noFill/>
            </a:ln>
          </p:spPr>
          <p:txBody>
            <a:bodyPr spcFirstLastPara="1" wrap="square" lIns="121900" tIns="121900" rIns="121900" bIns="121900" anchor="ctr" anchorCtr="0">
              <a:noAutofit/>
            </a:bodyPr>
            <a:lstStyle/>
            <a:p>
              <a:pPr algn="ctr" defTabSz="1219140">
                <a:buClr>
                  <a:srgbClr val="000000"/>
                </a:buClr>
              </a:pPr>
              <a:endParaRPr sz="1867" kern="0">
                <a:solidFill>
                  <a:srgbClr val="000000"/>
                </a:solidFill>
                <a:latin typeface="Roboto"/>
                <a:ea typeface="Roboto"/>
                <a:cs typeface="Roboto"/>
                <a:sym typeface="Roboto"/>
              </a:endParaRPr>
            </a:p>
          </p:txBody>
        </p:sp>
        <p:sp>
          <p:nvSpPr>
            <p:cNvPr id="21" name="Google Shape;1451;p34">
              <a:extLst>
                <a:ext uri="{FF2B5EF4-FFF2-40B4-BE49-F238E27FC236}">
                  <a16:creationId xmlns:a16="http://schemas.microsoft.com/office/drawing/2014/main" id="{8CE6890F-60F8-BFB6-2779-B126C2743B72}"/>
                </a:ext>
              </a:extLst>
            </p:cNvPr>
            <p:cNvSpPr/>
            <p:nvPr/>
          </p:nvSpPr>
          <p:spPr>
            <a:xfrm>
              <a:off x="3057125" y="1226625"/>
              <a:ext cx="2115000" cy="459281"/>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algn="ctr" defTabSz="1219140">
                <a:buClr>
                  <a:srgbClr val="000000"/>
                </a:buClr>
              </a:pPr>
              <a:endParaRPr sz="3200" b="1" kern="0">
                <a:solidFill>
                  <a:srgbClr val="FFFFFF"/>
                </a:solidFill>
                <a:latin typeface="Fira Sans Extra Condensed"/>
                <a:ea typeface="Fira Sans Extra Condensed"/>
                <a:cs typeface="Fira Sans Extra Condensed"/>
                <a:sym typeface="Fira Sans Extra Condensed"/>
              </a:endParaRPr>
            </a:p>
          </p:txBody>
        </p:sp>
      </p:grpSp>
      <p:sp>
        <p:nvSpPr>
          <p:cNvPr id="22" name="Google Shape;1454;p34">
            <a:extLst>
              <a:ext uri="{FF2B5EF4-FFF2-40B4-BE49-F238E27FC236}">
                <a16:creationId xmlns:a16="http://schemas.microsoft.com/office/drawing/2014/main" id="{6BAB4B0F-5B32-5BDA-8074-0BBD1F152538}"/>
              </a:ext>
            </a:extLst>
          </p:cNvPr>
          <p:cNvSpPr/>
          <p:nvPr/>
        </p:nvSpPr>
        <p:spPr>
          <a:xfrm>
            <a:off x="6695361" y="4325198"/>
            <a:ext cx="5059235" cy="1865741"/>
          </a:xfrm>
          <a:prstGeom prst="roundRect">
            <a:avLst>
              <a:gd name="adj" fmla="val 16667"/>
            </a:avLst>
          </a:prstGeom>
          <a:solidFill>
            <a:srgbClr val="7AB848">
              <a:alpha val="12549"/>
            </a:srgb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3" name="Google Shape;1455;p34">
            <a:extLst>
              <a:ext uri="{FF2B5EF4-FFF2-40B4-BE49-F238E27FC236}">
                <a16:creationId xmlns:a16="http://schemas.microsoft.com/office/drawing/2014/main" id="{814D2834-744D-FBF4-26B8-9F28DF3CFFFA}"/>
              </a:ext>
            </a:extLst>
          </p:cNvPr>
          <p:cNvSpPr/>
          <p:nvPr/>
        </p:nvSpPr>
        <p:spPr>
          <a:xfrm>
            <a:off x="6695361" y="1869509"/>
            <a:ext cx="5059235" cy="1559491"/>
          </a:xfrm>
          <a:prstGeom prst="roundRect">
            <a:avLst>
              <a:gd name="adj" fmla="val 16667"/>
            </a:avLst>
          </a:prstGeom>
          <a:solidFill>
            <a:srgbClr val="5492C4">
              <a:alpha val="12549"/>
            </a:srgb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cxnSp>
        <p:nvCxnSpPr>
          <p:cNvPr id="24" name="Google Shape;1523;p34">
            <a:extLst>
              <a:ext uri="{FF2B5EF4-FFF2-40B4-BE49-F238E27FC236}">
                <a16:creationId xmlns:a16="http://schemas.microsoft.com/office/drawing/2014/main" id="{A3A81249-8590-AC19-F313-715325005EC5}"/>
              </a:ext>
            </a:extLst>
          </p:cNvPr>
          <p:cNvCxnSpPr>
            <a:cxnSpLocks/>
            <a:stCxn id="29" idx="0"/>
            <a:endCxn id="20" idx="3"/>
          </p:cNvCxnSpPr>
          <p:nvPr/>
        </p:nvCxnSpPr>
        <p:spPr>
          <a:xfrm rot="16200000" flipV="1">
            <a:off x="4022727" y="3135260"/>
            <a:ext cx="577987" cy="2291315"/>
          </a:xfrm>
          <a:prstGeom prst="bentConnector2">
            <a:avLst/>
          </a:prstGeom>
          <a:noFill/>
          <a:ln w="9525" cap="flat" cmpd="sng">
            <a:solidFill>
              <a:schemeClr val="tx1"/>
            </a:solidFill>
            <a:prstDash val="solid"/>
            <a:round/>
            <a:headEnd type="none" w="med" len="med"/>
            <a:tailEnd type="none" w="med" len="med"/>
          </a:ln>
        </p:spPr>
      </p:cxnSp>
      <p:cxnSp>
        <p:nvCxnSpPr>
          <p:cNvPr id="25" name="Google Shape;1525;p34">
            <a:extLst>
              <a:ext uri="{FF2B5EF4-FFF2-40B4-BE49-F238E27FC236}">
                <a16:creationId xmlns:a16="http://schemas.microsoft.com/office/drawing/2014/main" id="{D95E2153-10B6-A39D-C213-4451B8BE8854}"/>
              </a:ext>
            </a:extLst>
          </p:cNvPr>
          <p:cNvCxnSpPr>
            <a:cxnSpLocks/>
            <a:stCxn id="20" idx="3"/>
            <a:endCxn id="27" idx="4"/>
          </p:cNvCxnSpPr>
          <p:nvPr/>
        </p:nvCxnSpPr>
        <p:spPr>
          <a:xfrm flipV="1">
            <a:off x="3166063" y="3302444"/>
            <a:ext cx="2252343" cy="689480"/>
          </a:xfrm>
          <a:prstGeom prst="bentConnector2">
            <a:avLst/>
          </a:prstGeom>
          <a:noFill/>
          <a:ln w="9525" cap="flat" cmpd="sng">
            <a:solidFill>
              <a:schemeClr val="tx1"/>
            </a:solidFill>
            <a:prstDash val="solid"/>
            <a:round/>
            <a:headEnd type="none" w="med" len="med"/>
            <a:tailEnd type="none" w="med" len="med"/>
          </a:ln>
        </p:spPr>
      </p:cxnSp>
      <p:sp>
        <p:nvSpPr>
          <p:cNvPr id="26" name="Google Shape;1528;p34">
            <a:extLst>
              <a:ext uri="{FF2B5EF4-FFF2-40B4-BE49-F238E27FC236}">
                <a16:creationId xmlns:a16="http://schemas.microsoft.com/office/drawing/2014/main" id="{3B0A7B17-8B88-B1EE-E318-C80A4361BEF3}"/>
              </a:ext>
            </a:extLst>
          </p:cNvPr>
          <p:cNvSpPr txBox="1"/>
          <p:nvPr/>
        </p:nvSpPr>
        <p:spPr>
          <a:xfrm>
            <a:off x="6791786" y="2021798"/>
            <a:ext cx="4858895" cy="1133708"/>
          </a:xfrm>
          <a:prstGeom prst="rect">
            <a:avLst/>
          </a:prstGeom>
          <a:noFill/>
          <a:ln>
            <a:noFill/>
          </a:ln>
        </p:spPr>
        <p:txBody>
          <a:bodyPr spcFirstLastPara="1" wrap="square" lIns="121900" tIns="121900" rIns="121900" bIns="121900" anchor="ctr" anchorCtr="0">
            <a:noAutofit/>
          </a:bodyPr>
          <a:lstStyle/>
          <a:p>
            <a:pPr algn="just"/>
            <a:r>
              <a:rPr lang="vi-VN" sz="2800">
                <a:latin typeface="+mj-lt"/>
              </a:rPr>
              <a:t>Lễ xướng danh khoa Đinh Dậu; Lai Tân, Một số giọng điệu của tiếng cười trong thơ trào phúng  (đọc kết nối chủ điểm)</a:t>
            </a:r>
            <a:endParaRPr lang="en-US" sz="2800">
              <a:latin typeface="+mj-lt"/>
            </a:endParaRPr>
          </a:p>
        </p:txBody>
      </p:sp>
      <p:sp>
        <p:nvSpPr>
          <p:cNvPr id="27" name="Google Shape;1526;p34">
            <a:extLst>
              <a:ext uri="{FF2B5EF4-FFF2-40B4-BE49-F238E27FC236}">
                <a16:creationId xmlns:a16="http://schemas.microsoft.com/office/drawing/2014/main" id="{7CC82118-383E-51EA-EDC4-980FEC66B442}"/>
              </a:ext>
            </a:extLst>
          </p:cNvPr>
          <p:cNvSpPr/>
          <p:nvPr/>
        </p:nvSpPr>
        <p:spPr>
          <a:xfrm>
            <a:off x="4707679" y="1964417"/>
            <a:ext cx="1421452" cy="1338027"/>
          </a:xfrm>
          <a:prstGeom prst="ellipse">
            <a:avLst/>
          </a:prstGeom>
          <a:solidFill>
            <a:schemeClr val="accent6"/>
          </a:solidFill>
          <a:ln>
            <a:noFill/>
          </a:ln>
        </p:spPr>
        <p:txBody>
          <a:bodyPr spcFirstLastPara="1" wrap="square" lIns="121900" tIns="121900" rIns="121900" bIns="121900" anchor="ctr" anchorCtr="0">
            <a:noAutofit/>
          </a:bodyPr>
          <a:lstStyle/>
          <a:p>
            <a:pPr algn="ctr" defTabSz="1219140">
              <a:buClr>
                <a:srgbClr val="000000"/>
              </a:buClr>
            </a:pPr>
            <a:r>
              <a:rPr lang="fr" sz="2800" b="1" kern="0">
                <a:solidFill>
                  <a:srgbClr val="FFFFFF"/>
                </a:solidFill>
                <a:latin typeface="Fira Sans Extra Condensed"/>
                <a:ea typeface="Fira Sans Extra Condensed"/>
                <a:cs typeface="Fira Sans Extra Condensed"/>
                <a:sym typeface="Fira Sans Extra Condensed"/>
              </a:rPr>
              <a:t>Văn bản</a:t>
            </a:r>
            <a:endParaRPr sz="2800" kern="0">
              <a:solidFill>
                <a:srgbClr val="FFFFFF"/>
              </a:solidFill>
              <a:latin typeface="Arial"/>
              <a:cs typeface="Arial"/>
              <a:sym typeface="Arial"/>
            </a:endParaRPr>
          </a:p>
        </p:txBody>
      </p:sp>
      <p:sp>
        <p:nvSpPr>
          <p:cNvPr id="28" name="Google Shape;1530;p34">
            <a:extLst>
              <a:ext uri="{FF2B5EF4-FFF2-40B4-BE49-F238E27FC236}">
                <a16:creationId xmlns:a16="http://schemas.microsoft.com/office/drawing/2014/main" id="{08E8F1F5-1F91-6466-F66A-96B5EBB654DC}"/>
              </a:ext>
            </a:extLst>
          </p:cNvPr>
          <p:cNvSpPr txBox="1"/>
          <p:nvPr/>
        </p:nvSpPr>
        <p:spPr>
          <a:xfrm>
            <a:off x="6751697" y="4824075"/>
            <a:ext cx="5059235" cy="812000"/>
          </a:xfrm>
          <a:prstGeom prst="rect">
            <a:avLst/>
          </a:prstGeom>
          <a:noFill/>
          <a:ln>
            <a:noFill/>
          </a:ln>
        </p:spPr>
        <p:txBody>
          <a:bodyPr spcFirstLastPara="1" wrap="square" lIns="121900" tIns="121900" rIns="121900" bIns="121900" anchor="ctr" anchorCtr="0">
            <a:noAutofit/>
          </a:bodyPr>
          <a:lstStyle/>
          <a:p>
            <a:pPr algn="just"/>
            <a:r>
              <a:rPr lang="vi-VN" sz="2800">
                <a:latin typeface="+mj-lt"/>
              </a:rPr>
              <a:t>Thơ trào phúng (thể thơ Thất ngôn bát cú Đường luật, thất ngôn tứ tuyệt); văn bản thuyết minh </a:t>
            </a:r>
            <a:endParaRPr lang="en-US" sz="2800">
              <a:latin typeface="+mj-lt"/>
            </a:endParaRPr>
          </a:p>
        </p:txBody>
      </p:sp>
      <p:sp>
        <p:nvSpPr>
          <p:cNvPr id="29" name="Google Shape;1524;p34">
            <a:extLst>
              <a:ext uri="{FF2B5EF4-FFF2-40B4-BE49-F238E27FC236}">
                <a16:creationId xmlns:a16="http://schemas.microsoft.com/office/drawing/2014/main" id="{3091B13E-FE5D-8B3B-FF32-CE907DFA6B85}"/>
              </a:ext>
            </a:extLst>
          </p:cNvPr>
          <p:cNvSpPr/>
          <p:nvPr/>
        </p:nvSpPr>
        <p:spPr>
          <a:xfrm>
            <a:off x="4818754" y="4569911"/>
            <a:ext cx="1277247" cy="1365868"/>
          </a:xfrm>
          <a:prstGeom prst="ellipse">
            <a:avLst/>
          </a:prstGeom>
          <a:solidFill>
            <a:schemeClr val="accent4"/>
          </a:solidFill>
          <a:ln>
            <a:noFill/>
          </a:ln>
        </p:spPr>
        <p:txBody>
          <a:bodyPr spcFirstLastPara="1" wrap="square" lIns="121900" tIns="121900" rIns="121900" bIns="121900" anchor="ctr" anchorCtr="0">
            <a:noAutofit/>
          </a:bodyPr>
          <a:lstStyle/>
          <a:p>
            <a:pPr algn="ctr" defTabSz="1219140">
              <a:buClr>
                <a:srgbClr val="000000"/>
              </a:buClr>
            </a:pPr>
            <a:r>
              <a:rPr lang="en-US" sz="2800" b="1" kern="0">
                <a:solidFill>
                  <a:srgbClr val="FFFFFF"/>
                </a:solidFill>
                <a:latin typeface="Fira Sans Extra Condensed"/>
                <a:ea typeface="Fira Sans Extra Condensed"/>
                <a:cs typeface="Fira Sans Extra Condensed"/>
                <a:sym typeface="Fira Sans Extra Condensed"/>
              </a:rPr>
              <a:t>T</a:t>
            </a:r>
            <a:r>
              <a:rPr lang="fr" sz="2800" b="1" kern="0">
                <a:solidFill>
                  <a:srgbClr val="FFFFFF"/>
                </a:solidFill>
                <a:latin typeface="Fira Sans Extra Condensed"/>
                <a:ea typeface="Fira Sans Extra Condensed"/>
                <a:cs typeface="Fira Sans Extra Condensed"/>
                <a:sym typeface="Fira Sans Extra Condensed"/>
              </a:rPr>
              <a:t>hể loại</a:t>
            </a:r>
            <a:endParaRPr sz="2800" kern="0">
              <a:solidFill>
                <a:srgbClr val="FFFFFF"/>
              </a:solidFill>
              <a:latin typeface="Arial"/>
              <a:cs typeface="Arial"/>
              <a:sym typeface="Arial"/>
            </a:endParaRPr>
          </a:p>
        </p:txBody>
      </p:sp>
      <p:cxnSp>
        <p:nvCxnSpPr>
          <p:cNvPr id="30" name="Google Shape;1531;p34">
            <a:extLst>
              <a:ext uri="{FF2B5EF4-FFF2-40B4-BE49-F238E27FC236}">
                <a16:creationId xmlns:a16="http://schemas.microsoft.com/office/drawing/2014/main" id="{06375995-F7F1-C09D-14BE-0607E527DFF4}"/>
              </a:ext>
            </a:extLst>
          </p:cNvPr>
          <p:cNvCxnSpPr>
            <a:cxnSpLocks/>
            <a:stCxn id="27" idx="6"/>
            <a:endCxn id="23" idx="1"/>
          </p:cNvCxnSpPr>
          <p:nvPr/>
        </p:nvCxnSpPr>
        <p:spPr>
          <a:xfrm>
            <a:off x="6129131" y="2633433"/>
            <a:ext cx="566231" cy="15823"/>
          </a:xfrm>
          <a:prstGeom prst="straightConnector1">
            <a:avLst/>
          </a:prstGeom>
          <a:noFill/>
          <a:ln w="9525" cap="flat" cmpd="sng">
            <a:solidFill>
              <a:schemeClr val="tx1"/>
            </a:solidFill>
            <a:prstDash val="solid"/>
            <a:round/>
            <a:headEnd type="none" w="med" len="med"/>
            <a:tailEnd type="none" w="med" len="med"/>
          </a:ln>
        </p:spPr>
      </p:cxnSp>
      <p:cxnSp>
        <p:nvCxnSpPr>
          <p:cNvPr id="31" name="Google Shape;1532;p34">
            <a:extLst>
              <a:ext uri="{FF2B5EF4-FFF2-40B4-BE49-F238E27FC236}">
                <a16:creationId xmlns:a16="http://schemas.microsoft.com/office/drawing/2014/main" id="{28C22105-E043-D56D-A196-3C14148AF54F}"/>
              </a:ext>
            </a:extLst>
          </p:cNvPr>
          <p:cNvCxnSpPr>
            <a:cxnSpLocks/>
            <a:stCxn id="29" idx="6"/>
            <a:endCxn id="22" idx="1"/>
          </p:cNvCxnSpPr>
          <p:nvPr/>
        </p:nvCxnSpPr>
        <p:spPr>
          <a:xfrm>
            <a:off x="6096001" y="5252844"/>
            <a:ext cx="599361" cy="5224"/>
          </a:xfrm>
          <a:prstGeom prst="straightConnector1">
            <a:avLst/>
          </a:prstGeom>
          <a:noFill/>
          <a:ln w="9525" cap="flat" cmpd="sng">
            <a:solidFill>
              <a:schemeClr val="tx1"/>
            </a:solidFill>
            <a:prstDash val="solid"/>
            <a:round/>
            <a:headEnd type="none" w="med" len="med"/>
            <a:tailEnd type="none" w="med" len="med"/>
          </a:ln>
        </p:spPr>
      </p:cxnSp>
      <p:sp>
        <p:nvSpPr>
          <p:cNvPr id="32" name="TextBox 31">
            <a:extLst>
              <a:ext uri="{FF2B5EF4-FFF2-40B4-BE49-F238E27FC236}">
                <a16:creationId xmlns:a16="http://schemas.microsoft.com/office/drawing/2014/main" id="{D8711008-E839-836F-6662-8862E1D1B23A}"/>
              </a:ext>
            </a:extLst>
          </p:cNvPr>
          <p:cNvSpPr txBox="1"/>
          <p:nvPr/>
        </p:nvSpPr>
        <p:spPr>
          <a:xfrm>
            <a:off x="511566" y="2725411"/>
            <a:ext cx="2355504" cy="2554545"/>
          </a:xfrm>
          <a:prstGeom prst="rect">
            <a:avLst/>
          </a:prstGeom>
          <a:noFill/>
        </p:spPr>
        <p:txBody>
          <a:bodyPr wrap="square">
            <a:spAutoFit/>
          </a:bodyPr>
          <a:lstStyle/>
          <a:p>
            <a:pPr algn="just"/>
            <a:r>
              <a:rPr lang="vi-VN" sz="3200" b="1" i="1">
                <a:latin typeface="+mj-lt"/>
              </a:rPr>
              <a:t>Giới thiệu các VB sẽ học trong chủ điểm và thể loại VB</a:t>
            </a:r>
            <a:endParaRPr lang="en-US" sz="3200" b="1" i="1">
              <a:latin typeface="+mj-lt"/>
            </a:endParaRPr>
          </a:p>
        </p:txBody>
      </p:sp>
      <p:grpSp>
        <p:nvGrpSpPr>
          <p:cNvPr id="33" name="Google Shape;1928;p52">
            <a:extLst>
              <a:ext uri="{FF2B5EF4-FFF2-40B4-BE49-F238E27FC236}">
                <a16:creationId xmlns:a16="http://schemas.microsoft.com/office/drawing/2014/main" id="{40539A40-59F7-03D2-953A-3660E76A97FB}"/>
              </a:ext>
            </a:extLst>
          </p:cNvPr>
          <p:cNvGrpSpPr/>
          <p:nvPr/>
        </p:nvGrpSpPr>
        <p:grpSpPr>
          <a:xfrm>
            <a:off x="2319867" y="3991922"/>
            <a:ext cx="2542565" cy="3057687"/>
            <a:chOff x="1366929" y="170850"/>
            <a:chExt cx="2958495" cy="3505888"/>
          </a:xfrm>
        </p:grpSpPr>
        <p:sp>
          <p:nvSpPr>
            <p:cNvPr id="34" name="Google Shape;1929;p52">
              <a:extLst>
                <a:ext uri="{FF2B5EF4-FFF2-40B4-BE49-F238E27FC236}">
                  <a16:creationId xmlns:a16="http://schemas.microsoft.com/office/drawing/2014/main" id="{45CA8AF9-A2A5-E6C3-91D1-E1CB2D2C5FF5}"/>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930;p52">
              <a:extLst>
                <a:ext uri="{FF2B5EF4-FFF2-40B4-BE49-F238E27FC236}">
                  <a16:creationId xmlns:a16="http://schemas.microsoft.com/office/drawing/2014/main" id="{AB16A623-0794-1969-689F-FE282E95C5AE}"/>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931;p52">
              <a:extLst>
                <a:ext uri="{FF2B5EF4-FFF2-40B4-BE49-F238E27FC236}">
                  <a16:creationId xmlns:a16="http://schemas.microsoft.com/office/drawing/2014/main" id="{6A49CD62-4D1A-DF96-727E-FEF924180420}"/>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932;p52">
              <a:extLst>
                <a:ext uri="{FF2B5EF4-FFF2-40B4-BE49-F238E27FC236}">
                  <a16:creationId xmlns:a16="http://schemas.microsoft.com/office/drawing/2014/main" id="{0042C058-C0C6-89B7-CB03-3AD96F5982C1}"/>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933;p52">
              <a:extLst>
                <a:ext uri="{FF2B5EF4-FFF2-40B4-BE49-F238E27FC236}">
                  <a16:creationId xmlns:a16="http://schemas.microsoft.com/office/drawing/2014/main" id="{01EEFE39-F8BC-4C09-7889-C8EF5AD3AB9D}"/>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934;p52">
              <a:extLst>
                <a:ext uri="{FF2B5EF4-FFF2-40B4-BE49-F238E27FC236}">
                  <a16:creationId xmlns:a16="http://schemas.microsoft.com/office/drawing/2014/main" id="{AAF115B4-D3B7-D3BD-209C-CFC882C2E87C}"/>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935;p52">
              <a:extLst>
                <a:ext uri="{FF2B5EF4-FFF2-40B4-BE49-F238E27FC236}">
                  <a16:creationId xmlns:a16="http://schemas.microsoft.com/office/drawing/2014/main" id="{CD021A97-A6AE-A625-A1AE-6445DDC62DDD}"/>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936;p52">
              <a:extLst>
                <a:ext uri="{FF2B5EF4-FFF2-40B4-BE49-F238E27FC236}">
                  <a16:creationId xmlns:a16="http://schemas.microsoft.com/office/drawing/2014/main" id="{C046CFC2-D158-D1D1-3358-AB4AC673377D}"/>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937;p52">
              <a:extLst>
                <a:ext uri="{FF2B5EF4-FFF2-40B4-BE49-F238E27FC236}">
                  <a16:creationId xmlns:a16="http://schemas.microsoft.com/office/drawing/2014/main" id="{1CCD69FE-17B6-E413-8331-8FF317C340AB}"/>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938;p52">
              <a:extLst>
                <a:ext uri="{FF2B5EF4-FFF2-40B4-BE49-F238E27FC236}">
                  <a16:creationId xmlns:a16="http://schemas.microsoft.com/office/drawing/2014/main" id="{7FF80880-1E76-840C-D13E-C289B02B8063}"/>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939;p52">
              <a:extLst>
                <a:ext uri="{FF2B5EF4-FFF2-40B4-BE49-F238E27FC236}">
                  <a16:creationId xmlns:a16="http://schemas.microsoft.com/office/drawing/2014/main" id="{D656F1EF-2E8F-15BF-28C0-AC50454C7A46}"/>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940;p52">
              <a:extLst>
                <a:ext uri="{FF2B5EF4-FFF2-40B4-BE49-F238E27FC236}">
                  <a16:creationId xmlns:a16="http://schemas.microsoft.com/office/drawing/2014/main" id="{0C849C7A-49CE-8E36-8516-ACA138AB47E2}"/>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941;p52">
              <a:extLst>
                <a:ext uri="{FF2B5EF4-FFF2-40B4-BE49-F238E27FC236}">
                  <a16:creationId xmlns:a16="http://schemas.microsoft.com/office/drawing/2014/main" id="{966F568D-5904-D22C-E81E-6725DEC592F0}"/>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942;p52">
              <a:extLst>
                <a:ext uri="{FF2B5EF4-FFF2-40B4-BE49-F238E27FC236}">
                  <a16:creationId xmlns:a16="http://schemas.microsoft.com/office/drawing/2014/main" id="{608C49C2-1D9C-EA7E-8613-5F8440DD6642}"/>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943;p52">
              <a:extLst>
                <a:ext uri="{FF2B5EF4-FFF2-40B4-BE49-F238E27FC236}">
                  <a16:creationId xmlns:a16="http://schemas.microsoft.com/office/drawing/2014/main" id="{DD13031C-37D2-14DB-9F35-7BB0FCB21F48}"/>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944;p52">
              <a:extLst>
                <a:ext uri="{FF2B5EF4-FFF2-40B4-BE49-F238E27FC236}">
                  <a16:creationId xmlns:a16="http://schemas.microsoft.com/office/drawing/2014/main" id="{916DFF02-AAFB-1F4B-D853-09C2C1E2A302}"/>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945;p52">
              <a:extLst>
                <a:ext uri="{FF2B5EF4-FFF2-40B4-BE49-F238E27FC236}">
                  <a16:creationId xmlns:a16="http://schemas.microsoft.com/office/drawing/2014/main" id="{18DCB9C7-B91E-9223-8310-E82A8FC51F44}"/>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946;p52">
              <a:extLst>
                <a:ext uri="{FF2B5EF4-FFF2-40B4-BE49-F238E27FC236}">
                  <a16:creationId xmlns:a16="http://schemas.microsoft.com/office/drawing/2014/main" id="{F0DBCD61-03FD-65A8-F498-0A8971B577D6}"/>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947;p52">
              <a:extLst>
                <a:ext uri="{FF2B5EF4-FFF2-40B4-BE49-F238E27FC236}">
                  <a16:creationId xmlns:a16="http://schemas.microsoft.com/office/drawing/2014/main" id="{2CD9D609-6F39-8931-9137-CB3F06DD7C11}"/>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948;p52">
              <a:extLst>
                <a:ext uri="{FF2B5EF4-FFF2-40B4-BE49-F238E27FC236}">
                  <a16:creationId xmlns:a16="http://schemas.microsoft.com/office/drawing/2014/main" id="{634E0548-E0B3-530E-A1B5-133205ACCB9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949;p52">
              <a:extLst>
                <a:ext uri="{FF2B5EF4-FFF2-40B4-BE49-F238E27FC236}">
                  <a16:creationId xmlns:a16="http://schemas.microsoft.com/office/drawing/2014/main" id="{232D5F77-769F-6ECC-D55A-976935394485}"/>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950;p52">
              <a:extLst>
                <a:ext uri="{FF2B5EF4-FFF2-40B4-BE49-F238E27FC236}">
                  <a16:creationId xmlns:a16="http://schemas.microsoft.com/office/drawing/2014/main" id="{A5F71483-B20A-C723-BB07-BA7973FB3526}"/>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951;p52">
              <a:extLst>
                <a:ext uri="{FF2B5EF4-FFF2-40B4-BE49-F238E27FC236}">
                  <a16:creationId xmlns:a16="http://schemas.microsoft.com/office/drawing/2014/main" id="{F06B2CD0-F7A1-1C5A-2825-CAFC3BD021D8}"/>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952;p52">
              <a:extLst>
                <a:ext uri="{FF2B5EF4-FFF2-40B4-BE49-F238E27FC236}">
                  <a16:creationId xmlns:a16="http://schemas.microsoft.com/office/drawing/2014/main" id="{B3736211-0709-2CE6-6F72-2F854FEFC2BE}"/>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953;p52">
              <a:extLst>
                <a:ext uri="{FF2B5EF4-FFF2-40B4-BE49-F238E27FC236}">
                  <a16:creationId xmlns:a16="http://schemas.microsoft.com/office/drawing/2014/main" id="{5CBB5B7A-A1D2-6DFD-2959-A9D01AA169E9}"/>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954;p52">
              <a:extLst>
                <a:ext uri="{FF2B5EF4-FFF2-40B4-BE49-F238E27FC236}">
                  <a16:creationId xmlns:a16="http://schemas.microsoft.com/office/drawing/2014/main" id="{9B7AE900-2E28-B76B-0B19-0A32FB5B4D92}"/>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955;p52">
              <a:extLst>
                <a:ext uri="{FF2B5EF4-FFF2-40B4-BE49-F238E27FC236}">
                  <a16:creationId xmlns:a16="http://schemas.microsoft.com/office/drawing/2014/main" id="{12FC59A5-2DE0-C756-961D-8B39CDCC9D10}"/>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956;p52">
              <a:extLst>
                <a:ext uri="{FF2B5EF4-FFF2-40B4-BE49-F238E27FC236}">
                  <a16:creationId xmlns:a16="http://schemas.microsoft.com/office/drawing/2014/main" id="{519C327D-6D7E-2689-5E1B-0951EFF095E4}"/>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957;p52">
              <a:extLst>
                <a:ext uri="{FF2B5EF4-FFF2-40B4-BE49-F238E27FC236}">
                  <a16:creationId xmlns:a16="http://schemas.microsoft.com/office/drawing/2014/main" id="{B6B91209-A750-811D-2F1D-7C3D46DDBE09}"/>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958;p52">
              <a:extLst>
                <a:ext uri="{FF2B5EF4-FFF2-40B4-BE49-F238E27FC236}">
                  <a16:creationId xmlns:a16="http://schemas.microsoft.com/office/drawing/2014/main" id="{8EF45F3E-A4E3-406B-EDC0-7C6CF2E1B95D}"/>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959;p52">
              <a:extLst>
                <a:ext uri="{FF2B5EF4-FFF2-40B4-BE49-F238E27FC236}">
                  <a16:creationId xmlns:a16="http://schemas.microsoft.com/office/drawing/2014/main" id="{0BF7D59F-547D-F1AC-C75B-0B98EB02F8FB}"/>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960;p52">
              <a:extLst>
                <a:ext uri="{FF2B5EF4-FFF2-40B4-BE49-F238E27FC236}">
                  <a16:creationId xmlns:a16="http://schemas.microsoft.com/office/drawing/2014/main" id="{91874636-C83B-34BA-F017-30DBC0F783CE}"/>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961;p52">
              <a:extLst>
                <a:ext uri="{FF2B5EF4-FFF2-40B4-BE49-F238E27FC236}">
                  <a16:creationId xmlns:a16="http://schemas.microsoft.com/office/drawing/2014/main" id="{E1F9A3A9-7527-5CD9-5676-3E2A213AC3AC}"/>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962;p52">
              <a:extLst>
                <a:ext uri="{FF2B5EF4-FFF2-40B4-BE49-F238E27FC236}">
                  <a16:creationId xmlns:a16="http://schemas.microsoft.com/office/drawing/2014/main" id="{D0658CA4-A720-B3C4-7EDD-14DE5CC72949}"/>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963;p52">
              <a:extLst>
                <a:ext uri="{FF2B5EF4-FFF2-40B4-BE49-F238E27FC236}">
                  <a16:creationId xmlns:a16="http://schemas.microsoft.com/office/drawing/2014/main" id="{FDFB7042-C424-CAFB-0517-EBC021F72B3D}"/>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964;p52">
              <a:extLst>
                <a:ext uri="{FF2B5EF4-FFF2-40B4-BE49-F238E27FC236}">
                  <a16:creationId xmlns:a16="http://schemas.microsoft.com/office/drawing/2014/main" id="{3C2EBB6C-0FDE-816F-7508-87AC3AFB8E94}"/>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965;p52">
              <a:extLst>
                <a:ext uri="{FF2B5EF4-FFF2-40B4-BE49-F238E27FC236}">
                  <a16:creationId xmlns:a16="http://schemas.microsoft.com/office/drawing/2014/main" id="{95FF5589-2090-767C-76C6-8B53F021413F}"/>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966;p52">
              <a:extLst>
                <a:ext uri="{FF2B5EF4-FFF2-40B4-BE49-F238E27FC236}">
                  <a16:creationId xmlns:a16="http://schemas.microsoft.com/office/drawing/2014/main" id="{801DC90C-DB3C-9B61-F466-62C0BEFEC6A2}"/>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967;p52">
              <a:extLst>
                <a:ext uri="{FF2B5EF4-FFF2-40B4-BE49-F238E27FC236}">
                  <a16:creationId xmlns:a16="http://schemas.microsoft.com/office/drawing/2014/main" id="{7F50742F-5825-F15E-0A64-AD6F28CB9291}"/>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968;p52">
              <a:extLst>
                <a:ext uri="{FF2B5EF4-FFF2-40B4-BE49-F238E27FC236}">
                  <a16:creationId xmlns:a16="http://schemas.microsoft.com/office/drawing/2014/main" id="{18792919-BB80-7A9D-E5A5-4DCA5E70911F}"/>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969;p52">
              <a:extLst>
                <a:ext uri="{FF2B5EF4-FFF2-40B4-BE49-F238E27FC236}">
                  <a16:creationId xmlns:a16="http://schemas.microsoft.com/office/drawing/2014/main" id="{28E104A6-8AFE-7EEA-452A-57DC2BC504C6}"/>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970;p52">
              <a:extLst>
                <a:ext uri="{FF2B5EF4-FFF2-40B4-BE49-F238E27FC236}">
                  <a16:creationId xmlns:a16="http://schemas.microsoft.com/office/drawing/2014/main" id="{B04C25A9-FC05-F2A1-AF23-3798682FC445}"/>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971;p52">
              <a:extLst>
                <a:ext uri="{FF2B5EF4-FFF2-40B4-BE49-F238E27FC236}">
                  <a16:creationId xmlns:a16="http://schemas.microsoft.com/office/drawing/2014/main" id="{5315F0AF-6932-CA48-C24A-8CF0AFFD4A96}"/>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972;p52">
              <a:extLst>
                <a:ext uri="{FF2B5EF4-FFF2-40B4-BE49-F238E27FC236}">
                  <a16:creationId xmlns:a16="http://schemas.microsoft.com/office/drawing/2014/main" id="{F78E09A0-A4AC-9FAD-0122-B32D020888A7}"/>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973;p52">
              <a:extLst>
                <a:ext uri="{FF2B5EF4-FFF2-40B4-BE49-F238E27FC236}">
                  <a16:creationId xmlns:a16="http://schemas.microsoft.com/office/drawing/2014/main" id="{13E11EB1-2C77-255D-18E4-CD351C3DF27F}"/>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974;p52">
              <a:extLst>
                <a:ext uri="{FF2B5EF4-FFF2-40B4-BE49-F238E27FC236}">
                  <a16:creationId xmlns:a16="http://schemas.microsoft.com/office/drawing/2014/main" id="{41F2FE86-4DC2-BEFD-C9D0-875FDB06413C}"/>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975;p52">
              <a:extLst>
                <a:ext uri="{FF2B5EF4-FFF2-40B4-BE49-F238E27FC236}">
                  <a16:creationId xmlns:a16="http://schemas.microsoft.com/office/drawing/2014/main" id="{2BE76B95-1888-490E-6A39-D9732027B635}"/>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1976;p52">
              <a:extLst>
                <a:ext uri="{FF2B5EF4-FFF2-40B4-BE49-F238E27FC236}">
                  <a16:creationId xmlns:a16="http://schemas.microsoft.com/office/drawing/2014/main" id="{80B5D04F-1409-2D34-DC67-43BBB4D5E231}"/>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1977;p52">
              <a:extLst>
                <a:ext uri="{FF2B5EF4-FFF2-40B4-BE49-F238E27FC236}">
                  <a16:creationId xmlns:a16="http://schemas.microsoft.com/office/drawing/2014/main" id="{EC76AA1B-4C22-F3D5-A329-B8053A52412A}"/>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1978;p52">
              <a:extLst>
                <a:ext uri="{FF2B5EF4-FFF2-40B4-BE49-F238E27FC236}">
                  <a16:creationId xmlns:a16="http://schemas.microsoft.com/office/drawing/2014/main" id="{720A7BEA-FAF6-D9BF-1B00-CC366FCEA7E0}"/>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1979;p52">
              <a:extLst>
                <a:ext uri="{FF2B5EF4-FFF2-40B4-BE49-F238E27FC236}">
                  <a16:creationId xmlns:a16="http://schemas.microsoft.com/office/drawing/2014/main" id="{D777D8DD-5127-673E-ECA0-61BABB4EBAA4}"/>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1980;p52">
              <a:extLst>
                <a:ext uri="{FF2B5EF4-FFF2-40B4-BE49-F238E27FC236}">
                  <a16:creationId xmlns:a16="http://schemas.microsoft.com/office/drawing/2014/main" id="{6DA0A53B-4D90-2237-8DBC-9B75ADBDDD32}"/>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96462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inVertical)">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arn(inVertical)">
                                      <p:cBhvr>
                                        <p:cTn id="49" dur="500"/>
                                        <p:tgtEl>
                                          <p:spTgt spid="2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p:bldP spid="27" grpId="0" animBg="1"/>
      <p:bldP spid="28" grpId="0"/>
      <p:bldP spid="29" grpId="0" animBg="1"/>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55EC49-21EA-27C2-5D6F-CE000B2930F9}"/>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8148234" y="1998834"/>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solidFill>
                  <a:srgbClr val="191919"/>
                </a:solidFill>
                <a:latin typeface="Times New Roman" panose="02020603050405020304" pitchFamily="18" charset="0"/>
                <a:cs typeface="Times New Roman" panose="02020603050405020304" pitchFamily="18" charset="0"/>
              </a:rPr>
              <a:t>II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6332333" y="3755606"/>
            <a:ext cx="5859667"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7200" b="1" kern="0">
                <a:latin typeface="Times New Roman" panose="02020603050405020304" pitchFamily="18" charset="0"/>
                <a:cs typeface="Times New Roman" panose="02020603050405020304" pitchFamily="18" charset="0"/>
              </a:rPr>
              <a:t>Khám phá tri thức Ngữ văn</a:t>
            </a:r>
          </a:p>
        </p:txBody>
      </p:sp>
    </p:spTree>
    <p:extLst>
      <p:ext uri="{BB962C8B-B14F-4D97-AF65-F5344CB8AC3E}">
        <p14:creationId xmlns:p14="http://schemas.microsoft.com/office/powerpoint/2010/main" val="157335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8E8CBF-05B6-2F9F-312E-F75F217E2EAE}"/>
              </a:ext>
            </a:extLst>
          </p:cNvPr>
          <p:cNvPicPr>
            <a:picLocks noChangeAspect="1"/>
          </p:cNvPicPr>
          <p:nvPr/>
        </p:nvPicPr>
        <p:blipFill>
          <a:blip r:embed="rId2"/>
          <a:stretch>
            <a:fillRect/>
          </a:stretch>
        </p:blipFill>
        <p:spPr>
          <a:xfrm>
            <a:off x="1806" y="0"/>
            <a:ext cx="12188389" cy="6858000"/>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891489" y="4563520"/>
            <a:ext cx="6187184"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b="1">
                <a:latin typeface="+mj-lt"/>
              </a:rPr>
              <a:t>Củng cố về thơ thất ngôn bát cú Đường luật và thơ tứ tuyệt Đường luật</a:t>
            </a:r>
            <a:endParaRPr lang="en-US" sz="59500" kern="0">
              <a:latin typeface="+mj-lt"/>
            </a:endParaRPr>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1089602"/>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887973"/>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01</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grpSp>
        <p:nvGrpSpPr>
          <p:cNvPr id="30" name="Google Shape;1838;p32">
            <a:extLst>
              <a:ext uri="{FF2B5EF4-FFF2-40B4-BE49-F238E27FC236}">
                <a16:creationId xmlns:a16="http://schemas.microsoft.com/office/drawing/2014/main" id="{16809B0B-4B38-47F2-ED75-8A3CFE1A82B6}"/>
              </a:ext>
            </a:extLst>
          </p:cNvPr>
          <p:cNvGrpSpPr/>
          <p:nvPr/>
        </p:nvGrpSpPr>
        <p:grpSpPr>
          <a:xfrm>
            <a:off x="-708815" y="-283123"/>
            <a:ext cx="2556692" cy="1964652"/>
            <a:chOff x="3147471" y="1138214"/>
            <a:chExt cx="1438139" cy="1105117"/>
          </a:xfrm>
        </p:grpSpPr>
        <p:sp>
          <p:nvSpPr>
            <p:cNvPr id="31" name="Google Shape;1839;p32">
              <a:extLst>
                <a:ext uri="{FF2B5EF4-FFF2-40B4-BE49-F238E27FC236}">
                  <a16:creationId xmlns:a16="http://schemas.microsoft.com/office/drawing/2014/main" id="{24D767C5-A9CF-B1EB-81F4-51EE3C8323CF}"/>
                </a:ext>
              </a:extLst>
            </p:cNvPr>
            <p:cNvSpPr/>
            <p:nvPr/>
          </p:nvSpPr>
          <p:spPr>
            <a:xfrm>
              <a:off x="3164422" y="1146325"/>
              <a:ext cx="1275318" cy="556844"/>
            </a:xfrm>
            <a:custGeom>
              <a:avLst/>
              <a:gdLst/>
              <a:ahLst/>
              <a:cxnLst/>
              <a:rect l="l" t="t" r="r" b="b"/>
              <a:pathLst>
                <a:path w="33179" h="14487" extrusionOk="0">
                  <a:moveTo>
                    <a:pt x="33108" y="1"/>
                  </a:moveTo>
                  <a:cubicBezTo>
                    <a:pt x="33108" y="1"/>
                    <a:pt x="29198" y="2148"/>
                    <a:pt x="27432" y="2255"/>
                  </a:cubicBezTo>
                  <a:cubicBezTo>
                    <a:pt x="25664" y="2360"/>
                    <a:pt x="17943" y="2850"/>
                    <a:pt x="17524" y="9015"/>
                  </a:cubicBezTo>
                  <a:cubicBezTo>
                    <a:pt x="16215" y="7803"/>
                    <a:pt x="14787" y="7352"/>
                    <a:pt x="13386" y="7352"/>
                  </a:cubicBezTo>
                  <a:cubicBezTo>
                    <a:pt x="9935" y="7352"/>
                    <a:pt x="6644" y="10084"/>
                    <a:pt x="5678" y="10891"/>
                  </a:cubicBezTo>
                  <a:cubicBezTo>
                    <a:pt x="4319" y="12025"/>
                    <a:pt x="0" y="13147"/>
                    <a:pt x="0" y="13147"/>
                  </a:cubicBezTo>
                  <a:lnTo>
                    <a:pt x="1166" y="14486"/>
                  </a:lnTo>
                  <a:lnTo>
                    <a:pt x="14746" y="10767"/>
                  </a:lnTo>
                  <a:cubicBezTo>
                    <a:pt x="15163" y="10858"/>
                    <a:pt x="15562" y="10898"/>
                    <a:pt x="15942" y="10898"/>
                  </a:cubicBezTo>
                  <a:cubicBezTo>
                    <a:pt x="17130" y="10898"/>
                    <a:pt x="18130" y="10504"/>
                    <a:pt x="18905" y="10027"/>
                  </a:cubicBezTo>
                  <a:cubicBezTo>
                    <a:pt x="20088" y="9302"/>
                    <a:pt x="20746" y="8383"/>
                    <a:pt x="20746" y="8383"/>
                  </a:cubicBezTo>
                  <a:lnTo>
                    <a:pt x="33179" y="1775"/>
                  </a:lnTo>
                  <a:lnTo>
                    <a:pt x="33108" y="1"/>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2" name="Google Shape;1840;p32">
              <a:extLst>
                <a:ext uri="{FF2B5EF4-FFF2-40B4-BE49-F238E27FC236}">
                  <a16:creationId xmlns:a16="http://schemas.microsoft.com/office/drawing/2014/main" id="{2A4F1C0A-74C5-0441-3AD7-4C29322E8A89}"/>
                </a:ext>
              </a:extLst>
            </p:cNvPr>
            <p:cNvSpPr/>
            <p:nvPr/>
          </p:nvSpPr>
          <p:spPr>
            <a:xfrm>
              <a:off x="3156043" y="1188683"/>
              <a:ext cx="1420957" cy="1046615"/>
            </a:xfrm>
            <a:custGeom>
              <a:avLst/>
              <a:gdLst/>
              <a:ahLst/>
              <a:cxnLst/>
              <a:rect l="l" t="t" r="r" b="b"/>
              <a:pathLst>
                <a:path w="36968" h="27229" extrusionOk="0">
                  <a:moveTo>
                    <a:pt x="34665" y="0"/>
                  </a:moveTo>
                  <a:lnTo>
                    <a:pt x="33397" y="675"/>
                  </a:lnTo>
                  <a:lnTo>
                    <a:pt x="20964" y="7282"/>
                  </a:lnTo>
                  <a:cubicBezTo>
                    <a:pt x="20964" y="7282"/>
                    <a:pt x="20735" y="7603"/>
                    <a:pt x="20301" y="8017"/>
                  </a:cubicBezTo>
                  <a:cubicBezTo>
                    <a:pt x="20001" y="8301"/>
                    <a:pt x="19607" y="8630"/>
                    <a:pt x="19123" y="8926"/>
                  </a:cubicBezTo>
                  <a:cubicBezTo>
                    <a:pt x="18871" y="9081"/>
                    <a:pt x="18593" y="9229"/>
                    <a:pt x="18294" y="9356"/>
                  </a:cubicBezTo>
                  <a:cubicBezTo>
                    <a:pt x="17677" y="9619"/>
                    <a:pt x="16962" y="9797"/>
                    <a:pt x="16163" y="9797"/>
                  </a:cubicBezTo>
                  <a:cubicBezTo>
                    <a:pt x="15782" y="9797"/>
                    <a:pt x="15382" y="9757"/>
                    <a:pt x="14965" y="9666"/>
                  </a:cubicBezTo>
                  <a:lnTo>
                    <a:pt x="1386" y="13385"/>
                  </a:lnTo>
                  <a:lnTo>
                    <a:pt x="1" y="13766"/>
                  </a:lnTo>
                  <a:lnTo>
                    <a:pt x="9530" y="27229"/>
                  </a:lnTo>
                  <a:lnTo>
                    <a:pt x="20423" y="20378"/>
                  </a:lnTo>
                  <a:cubicBezTo>
                    <a:pt x="20858" y="20479"/>
                    <a:pt x="21247" y="20523"/>
                    <a:pt x="21595" y="20523"/>
                  </a:cubicBezTo>
                  <a:cubicBezTo>
                    <a:pt x="21805" y="20523"/>
                    <a:pt x="22001" y="20507"/>
                    <a:pt x="22182" y="20478"/>
                  </a:cubicBezTo>
                  <a:cubicBezTo>
                    <a:pt x="23120" y="20330"/>
                    <a:pt x="23681" y="19840"/>
                    <a:pt x="23995" y="19434"/>
                  </a:cubicBezTo>
                  <a:cubicBezTo>
                    <a:pt x="24249" y="19101"/>
                    <a:pt x="24342" y="18823"/>
                    <a:pt x="24342" y="18823"/>
                  </a:cubicBezTo>
                  <a:lnTo>
                    <a:pt x="36967" y="16336"/>
                  </a:lnTo>
                  <a:lnTo>
                    <a:pt x="34665"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3" name="Google Shape;1841;p32">
              <a:extLst>
                <a:ext uri="{FF2B5EF4-FFF2-40B4-BE49-F238E27FC236}">
                  <a16:creationId xmlns:a16="http://schemas.microsoft.com/office/drawing/2014/main" id="{E81D583B-9DD0-69A7-4328-9D722AD9A521}"/>
                </a:ext>
              </a:extLst>
            </p:cNvPr>
            <p:cNvSpPr/>
            <p:nvPr/>
          </p:nvSpPr>
          <p:spPr>
            <a:xfrm>
              <a:off x="3147471" y="1138214"/>
              <a:ext cx="1438139" cy="1105117"/>
            </a:xfrm>
            <a:custGeom>
              <a:avLst/>
              <a:gdLst/>
              <a:ahLst/>
              <a:cxnLst/>
              <a:rect l="l" t="t" r="r" b="b"/>
              <a:pathLst>
                <a:path w="37415" h="28751" extrusionOk="0">
                  <a:moveTo>
                    <a:pt x="33348" y="557"/>
                  </a:moveTo>
                  <a:lnTo>
                    <a:pt x="33399" y="1859"/>
                  </a:lnTo>
                  <a:lnTo>
                    <a:pt x="21085" y="8406"/>
                  </a:lnTo>
                  <a:cubicBezTo>
                    <a:pt x="21083" y="8407"/>
                    <a:pt x="21082" y="8408"/>
                    <a:pt x="21080" y="8409"/>
                  </a:cubicBezTo>
                  <a:cubicBezTo>
                    <a:pt x="21072" y="8413"/>
                    <a:pt x="21066" y="8422"/>
                    <a:pt x="21058" y="8427"/>
                  </a:cubicBezTo>
                  <a:cubicBezTo>
                    <a:pt x="21043" y="8437"/>
                    <a:pt x="21031" y="8449"/>
                    <a:pt x="21021" y="8461"/>
                  </a:cubicBezTo>
                  <a:cubicBezTo>
                    <a:pt x="21018" y="8464"/>
                    <a:pt x="21014" y="8465"/>
                    <a:pt x="21012" y="8469"/>
                  </a:cubicBezTo>
                  <a:cubicBezTo>
                    <a:pt x="21007" y="8477"/>
                    <a:pt x="20467" y="9216"/>
                    <a:pt x="19512" y="9872"/>
                  </a:cubicBezTo>
                  <a:cubicBezTo>
                    <a:pt x="19331" y="7315"/>
                    <a:pt x="22747" y="5475"/>
                    <a:pt x="22783" y="5455"/>
                  </a:cubicBezTo>
                  <a:cubicBezTo>
                    <a:pt x="22887" y="5401"/>
                    <a:pt x="22925" y="5273"/>
                    <a:pt x="22871" y="5170"/>
                  </a:cubicBezTo>
                  <a:cubicBezTo>
                    <a:pt x="22833" y="5098"/>
                    <a:pt x="22760" y="5056"/>
                    <a:pt x="22684" y="5056"/>
                  </a:cubicBezTo>
                  <a:cubicBezTo>
                    <a:pt x="22650" y="5056"/>
                    <a:pt x="22616" y="5064"/>
                    <a:pt x="22585" y="5082"/>
                  </a:cubicBezTo>
                  <a:cubicBezTo>
                    <a:pt x="22423" y="5166"/>
                    <a:pt x="18698" y="7173"/>
                    <a:pt x="19114" y="10121"/>
                  </a:cubicBezTo>
                  <a:cubicBezTo>
                    <a:pt x="18675" y="10379"/>
                    <a:pt x="18227" y="10576"/>
                    <a:pt x="17769" y="10705"/>
                  </a:cubicBezTo>
                  <a:cubicBezTo>
                    <a:pt x="16879" y="9409"/>
                    <a:pt x="15326" y="9092"/>
                    <a:pt x="14020" y="9092"/>
                  </a:cubicBezTo>
                  <a:cubicBezTo>
                    <a:pt x="12828" y="9092"/>
                    <a:pt x="11843" y="9356"/>
                    <a:pt x="11759" y="9380"/>
                  </a:cubicBezTo>
                  <a:cubicBezTo>
                    <a:pt x="11646" y="9411"/>
                    <a:pt x="11581" y="9526"/>
                    <a:pt x="11612" y="9640"/>
                  </a:cubicBezTo>
                  <a:cubicBezTo>
                    <a:pt x="11637" y="9734"/>
                    <a:pt x="11721" y="9796"/>
                    <a:pt x="11814" y="9796"/>
                  </a:cubicBezTo>
                  <a:cubicBezTo>
                    <a:pt x="11833" y="9796"/>
                    <a:pt x="11853" y="9794"/>
                    <a:pt x="11872" y="9788"/>
                  </a:cubicBezTo>
                  <a:cubicBezTo>
                    <a:pt x="11893" y="9783"/>
                    <a:pt x="12858" y="9523"/>
                    <a:pt x="14017" y="9523"/>
                  </a:cubicBezTo>
                  <a:cubicBezTo>
                    <a:pt x="15174" y="9523"/>
                    <a:pt x="16524" y="9781"/>
                    <a:pt x="17324" y="10808"/>
                  </a:cubicBezTo>
                  <a:cubicBezTo>
                    <a:pt x="17015" y="10866"/>
                    <a:pt x="16702" y="10895"/>
                    <a:pt x="16387" y="10895"/>
                  </a:cubicBezTo>
                  <a:cubicBezTo>
                    <a:pt x="16006" y="10895"/>
                    <a:pt x="15621" y="10853"/>
                    <a:pt x="15233" y="10768"/>
                  </a:cubicBezTo>
                  <a:cubicBezTo>
                    <a:pt x="15232" y="10767"/>
                    <a:pt x="15230" y="10767"/>
                    <a:pt x="15229" y="10767"/>
                  </a:cubicBezTo>
                  <a:cubicBezTo>
                    <a:pt x="15226" y="10767"/>
                    <a:pt x="15223" y="10768"/>
                    <a:pt x="15220" y="10768"/>
                  </a:cubicBezTo>
                  <a:cubicBezTo>
                    <a:pt x="15211" y="10767"/>
                    <a:pt x="15203" y="10766"/>
                    <a:pt x="15195" y="10766"/>
                  </a:cubicBezTo>
                  <a:cubicBezTo>
                    <a:pt x="15187" y="10766"/>
                    <a:pt x="15178" y="10767"/>
                    <a:pt x="15170" y="10768"/>
                  </a:cubicBezTo>
                  <a:cubicBezTo>
                    <a:pt x="15161" y="10769"/>
                    <a:pt x="15151" y="10768"/>
                    <a:pt x="15142" y="10771"/>
                  </a:cubicBezTo>
                  <a:cubicBezTo>
                    <a:pt x="15141" y="10771"/>
                    <a:pt x="15139" y="10771"/>
                    <a:pt x="15137" y="10771"/>
                  </a:cubicBezTo>
                  <a:cubicBezTo>
                    <a:pt x="15135" y="10771"/>
                    <a:pt x="15133" y="10771"/>
                    <a:pt x="15131" y="10772"/>
                  </a:cubicBezTo>
                  <a:lnTo>
                    <a:pt x="1679" y="14457"/>
                  </a:lnTo>
                  <a:lnTo>
                    <a:pt x="824" y="13475"/>
                  </a:lnTo>
                  <a:cubicBezTo>
                    <a:pt x="1871" y="13186"/>
                    <a:pt x="5081" y="12246"/>
                    <a:pt x="6255" y="11266"/>
                  </a:cubicBezTo>
                  <a:cubicBezTo>
                    <a:pt x="9043" y="8937"/>
                    <a:pt x="11591" y="7765"/>
                    <a:pt x="13806" y="7765"/>
                  </a:cubicBezTo>
                  <a:cubicBezTo>
                    <a:pt x="15307" y="7765"/>
                    <a:pt x="16655" y="8303"/>
                    <a:pt x="17821" y="9384"/>
                  </a:cubicBezTo>
                  <a:cubicBezTo>
                    <a:pt x="17829" y="9390"/>
                    <a:pt x="17839" y="9392"/>
                    <a:pt x="17846" y="9397"/>
                  </a:cubicBezTo>
                  <a:cubicBezTo>
                    <a:pt x="17857" y="9405"/>
                    <a:pt x="17870" y="9415"/>
                    <a:pt x="17882" y="9420"/>
                  </a:cubicBezTo>
                  <a:cubicBezTo>
                    <a:pt x="17897" y="9426"/>
                    <a:pt x="17911" y="9428"/>
                    <a:pt x="17925" y="9431"/>
                  </a:cubicBezTo>
                  <a:cubicBezTo>
                    <a:pt x="17934" y="9432"/>
                    <a:pt x="17942" y="9437"/>
                    <a:pt x="17951" y="9439"/>
                  </a:cubicBezTo>
                  <a:lnTo>
                    <a:pt x="17965" y="9439"/>
                  </a:lnTo>
                  <a:cubicBezTo>
                    <a:pt x="17966" y="9439"/>
                    <a:pt x="17968" y="9437"/>
                    <a:pt x="17969" y="9437"/>
                  </a:cubicBezTo>
                  <a:cubicBezTo>
                    <a:pt x="17981" y="9437"/>
                    <a:pt x="17992" y="9433"/>
                    <a:pt x="18002" y="9431"/>
                  </a:cubicBezTo>
                  <a:cubicBezTo>
                    <a:pt x="18018" y="9428"/>
                    <a:pt x="18033" y="9427"/>
                    <a:pt x="18047" y="9421"/>
                  </a:cubicBezTo>
                  <a:cubicBezTo>
                    <a:pt x="18056" y="9417"/>
                    <a:pt x="18062" y="9411"/>
                    <a:pt x="18069" y="9405"/>
                  </a:cubicBezTo>
                  <a:cubicBezTo>
                    <a:pt x="18085" y="9396"/>
                    <a:pt x="18099" y="9387"/>
                    <a:pt x="18113" y="9374"/>
                  </a:cubicBezTo>
                  <a:cubicBezTo>
                    <a:pt x="18114" y="9372"/>
                    <a:pt x="18116" y="9371"/>
                    <a:pt x="18119" y="9370"/>
                  </a:cubicBezTo>
                  <a:cubicBezTo>
                    <a:pt x="18125" y="9364"/>
                    <a:pt x="18126" y="9356"/>
                    <a:pt x="18132" y="9349"/>
                  </a:cubicBezTo>
                  <a:cubicBezTo>
                    <a:pt x="18141" y="9335"/>
                    <a:pt x="18151" y="9323"/>
                    <a:pt x="18156" y="9307"/>
                  </a:cubicBezTo>
                  <a:cubicBezTo>
                    <a:pt x="18162" y="9294"/>
                    <a:pt x="18165" y="9281"/>
                    <a:pt x="18167" y="9268"/>
                  </a:cubicBezTo>
                  <a:cubicBezTo>
                    <a:pt x="18170" y="9257"/>
                    <a:pt x="18173" y="9250"/>
                    <a:pt x="18175" y="9240"/>
                  </a:cubicBezTo>
                  <a:cubicBezTo>
                    <a:pt x="18442" y="5311"/>
                    <a:pt x="21799" y="3041"/>
                    <a:pt x="27883" y="2676"/>
                  </a:cubicBezTo>
                  <a:cubicBezTo>
                    <a:pt x="29407" y="2584"/>
                    <a:pt x="32389" y="1065"/>
                    <a:pt x="33348" y="557"/>
                  </a:cubicBezTo>
                  <a:close/>
                  <a:moveTo>
                    <a:pt x="34720" y="1642"/>
                  </a:moveTo>
                  <a:lnTo>
                    <a:pt x="36950" y="17476"/>
                  </a:lnTo>
                  <a:lnTo>
                    <a:pt x="24710" y="19888"/>
                  </a:lnTo>
                  <a:lnTo>
                    <a:pt x="21439" y="8702"/>
                  </a:lnTo>
                  <a:lnTo>
                    <a:pt x="34720" y="1642"/>
                  </a:lnTo>
                  <a:close/>
                  <a:moveTo>
                    <a:pt x="21097" y="9040"/>
                  </a:moveTo>
                  <a:lnTo>
                    <a:pt x="24340" y="20123"/>
                  </a:lnTo>
                  <a:cubicBezTo>
                    <a:pt x="24223" y="20405"/>
                    <a:pt x="23616" y="21618"/>
                    <a:pt x="21820" y="21618"/>
                  </a:cubicBezTo>
                  <a:cubicBezTo>
                    <a:pt x="21512" y="21618"/>
                    <a:pt x="21169" y="21582"/>
                    <a:pt x="20787" y="21500"/>
                  </a:cubicBezTo>
                  <a:lnTo>
                    <a:pt x="15569" y="11261"/>
                  </a:lnTo>
                  <a:lnTo>
                    <a:pt x="15569" y="11261"/>
                  </a:lnTo>
                  <a:cubicBezTo>
                    <a:pt x="15848" y="11300"/>
                    <a:pt x="16123" y="11323"/>
                    <a:pt x="16396" y="11323"/>
                  </a:cubicBezTo>
                  <a:cubicBezTo>
                    <a:pt x="17453" y="11323"/>
                    <a:pt x="18480" y="11020"/>
                    <a:pt x="19458" y="10419"/>
                  </a:cubicBezTo>
                  <a:cubicBezTo>
                    <a:pt x="19460" y="10418"/>
                    <a:pt x="19461" y="10416"/>
                    <a:pt x="19464" y="10415"/>
                  </a:cubicBezTo>
                  <a:cubicBezTo>
                    <a:pt x="20244" y="9935"/>
                    <a:pt x="20797" y="9382"/>
                    <a:pt x="21097" y="9040"/>
                  </a:cubicBezTo>
                  <a:close/>
                  <a:moveTo>
                    <a:pt x="15077" y="11227"/>
                  </a:moveTo>
                  <a:lnTo>
                    <a:pt x="20368" y="21612"/>
                  </a:lnTo>
                  <a:lnTo>
                    <a:pt x="9809" y="28253"/>
                  </a:lnTo>
                  <a:lnTo>
                    <a:pt x="570" y="15200"/>
                  </a:lnTo>
                  <a:lnTo>
                    <a:pt x="15077" y="11227"/>
                  </a:lnTo>
                  <a:close/>
                  <a:moveTo>
                    <a:pt x="33548" y="1"/>
                  </a:moveTo>
                  <a:cubicBezTo>
                    <a:pt x="33513" y="1"/>
                    <a:pt x="33478" y="9"/>
                    <a:pt x="33446" y="26"/>
                  </a:cubicBezTo>
                  <a:cubicBezTo>
                    <a:pt x="33408" y="47"/>
                    <a:pt x="29559" y="2152"/>
                    <a:pt x="27859" y="2255"/>
                  </a:cubicBezTo>
                  <a:cubicBezTo>
                    <a:pt x="21835" y="2617"/>
                    <a:pt x="18282" y="4935"/>
                    <a:pt x="17794" y="8799"/>
                  </a:cubicBezTo>
                  <a:cubicBezTo>
                    <a:pt x="16634" y="7843"/>
                    <a:pt x="15298" y="7368"/>
                    <a:pt x="13830" y="7368"/>
                  </a:cubicBezTo>
                  <a:cubicBezTo>
                    <a:pt x="11496" y="7368"/>
                    <a:pt x="8825" y="8567"/>
                    <a:pt x="5982" y="10942"/>
                  </a:cubicBezTo>
                  <a:cubicBezTo>
                    <a:pt x="4676" y="12033"/>
                    <a:pt x="431" y="13142"/>
                    <a:pt x="388" y="13152"/>
                  </a:cubicBezTo>
                  <a:cubicBezTo>
                    <a:pt x="317" y="13171"/>
                    <a:pt x="260" y="13224"/>
                    <a:pt x="239" y="13295"/>
                  </a:cubicBezTo>
                  <a:cubicBezTo>
                    <a:pt x="218" y="13364"/>
                    <a:pt x="234" y="13441"/>
                    <a:pt x="282" y="13496"/>
                  </a:cubicBezTo>
                  <a:lnTo>
                    <a:pt x="1227" y="14582"/>
                  </a:lnTo>
                  <a:lnTo>
                    <a:pt x="167" y="14872"/>
                  </a:lnTo>
                  <a:cubicBezTo>
                    <a:pt x="100" y="14890"/>
                    <a:pt x="47" y="14941"/>
                    <a:pt x="23" y="15006"/>
                  </a:cubicBezTo>
                  <a:cubicBezTo>
                    <a:pt x="0" y="15070"/>
                    <a:pt x="11" y="15142"/>
                    <a:pt x="49" y="15199"/>
                  </a:cubicBezTo>
                  <a:lnTo>
                    <a:pt x="9579" y="28662"/>
                  </a:lnTo>
                  <a:cubicBezTo>
                    <a:pt x="9620" y="28720"/>
                    <a:pt x="9685" y="28751"/>
                    <a:pt x="9752" y="28751"/>
                  </a:cubicBezTo>
                  <a:cubicBezTo>
                    <a:pt x="9791" y="28751"/>
                    <a:pt x="9829" y="28741"/>
                    <a:pt x="9865" y="28719"/>
                  </a:cubicBezTo>
                  <a:lnTo>
                    <a:pt x="20685" y="21913"/>
                  </a:lnTo>
                  <a:cubicBezTo>
                    <a:pt x="21098" y="22002"/>
                    <a:pt x="21475" y="22044"/>
                    <a:pt x="21812" y="22044"/>
                  </a:cubicBezTo>
                  <a:cubicBezTo>
                    <a:pt x="23776" y="22044"/>
                    <a:pt x="24528" y="20724"/>
                    <a:pt x="24713" y="20319"/>
                  </a:cubicBezTo>
                  <a:lnTo>
                    <a:pt x="37230" y="17853"/>
                  </a:lnTo>
                  <a:cubicBezTo>
                    <a:pt x="37340" y="17832"/>
                    <a:pt x="37415" y="17728"/>
                    <a:pt x="37399" y="17615"/>
                  </a:cubicBezTo>
                  <a:lnTo>
                    <a:pt x="35098" y="1284"/>
                  </a:lnTo>
                  <a:cubicBezTo>
                    <a:pt x="35089" y="1215"/>
                    <a:pt x="35046" y="1156"/>
                    <a:pt x="34984" y="1125"/>
                  </a:cubicBezTo>
                  <a:cubicBezTo>
                    <a:pt x="34954" y="1110"/>
                    <a:pt x="34921" y="1102"/>
                    <a:pt x="34888" y="1102"/>
                  </a:cubicBezTo>
                  <a:cubicBezTo>
                    <a:pt x="34854" y="1102"/>
                    <a:pt x="34820" y="1110"/>
                    <a:pt x="34789" y="1126"/>
                  </a:cubicBezTo>
                  <a:lnTo>
                    <a:pt x="33817" y="1642"/>
                  </a:lnTo>
                  <a:lnTo>
                    <a:pt x="33760" y="204"/>
                  </a:lnTo>
                  <a:cubicBezTo>
                    <a:pt x="33757" y="131"/>
                    <a:pt x="33718" y="65"/>
                    <a:pt x="33653" y="29"/>
                  </a:cubicBezTo>
                  <a:cubicBezTo>
                    <a:pt x="33621" y="10"/>
                    <a:pt x="33584" y="1"/>
                    <a:pt x="33548" y="1"/>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245448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70345" y="-167013"/>
            <a:ext cx="9035441" cy="167013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516438" y="145704"/>
            <a:ext cx="7474817"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spcAft>
                <a:spcPts val="800"/>
              </a:spcAft>
            </a:pPr>
            <a:r>
              <a:rPr lang="vi-VN"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Củng cố về thơ thất ngôn bát cú Đường luật và thơ tứ tuyệt Đường luật</a:t>
            </a:r>
            <a:endParaRPr lang="en-US">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4" descr="2">
            <a:extLst>
              <a:ext uri="{FF2B5EF4-FFF2-40B4-BE49-F238E27FC236}">
                <a16:creationId xmlns:a16="http://schemas.microsoft.com/office/drawing/2014/main" id="{D4F4C971-459E-E6E0-C8F3-8CAE18A2D2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57457" y="0"/>
            <a:ext cx="8116867" cy="83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AA7E62D-858D-6AE5-8BFC-D97893F56317}"/>
              </a:ext>
            </a:extLst>
          </p:cNvPr>
          <p:cNvSpPr txBox="1"/>
          <p:nvPr/>
        </p:nvSpPr>
        <p:spPr>
          <a:xfrm>
            <a:off x="6087525" y="2274341"/>
            <a:ext cx="4842176" cy="3170099"/>
          </a:xfrm>
          <a:prstGeom prst="rect">
            <a:avLst/>
          </a:prstGeom>
          <a:noFill/>
        </p:spPr>
        <p:txBody>
          <a:bodyPr wrap="square">
            <a:spAutoFit/>
          </a:bodyPr>
          <a:lstStyle/>
          <a:p>
            <a:pPr algn="just"/>
            <a:r>
              <a:rPr lang="vi-VN" sz="4000" i="1">
                <a:latin typeface="+mj-lt"/>
              </a:rPr>
              <a:t>Em hãy khát quát lại một vài đặc điểm của thơ thơ thất ngôn bát cú Đường luật và thơ tứ tuyệt Đường luật</a:t>
            </a:r>
            <a:endParaRPr lang="en-US" sz="4000">
              <a:latin typeface="+mj-lt"/>
            </a:endParaRPr>
          </a:p>
        </p:txBody>
      </p:sp>
      <p:grpSp>
        <p:nvGrpSpPr>
          <p:cNvPr id="7" name="Google Shape;7419;p83">
            <a:extLst>
              <a:ext uri="{FF2B5EF4-FFF2-40B4-BE49-F238E27FC236}">
                <a16:creationId xmlns:a16="http://schemas.microsoft.com/office/drawing/2014/main" id="{408F1BD5-36EE-F8B0-2F2C-CC9D974EA819}"/>
              </a:ext>
            </a:extLst>
          </p:cNvPr>
          <p:cNvGrpSpPr/>
          <p:nvPr/>
        </p:nvGrpSpPr>
        <p:grpSpPr>
          <a:xfrm flipH="1">
            <a:off x="-1" y="3497378"/>
            <a:ext cx="2693617" cy="3037129"/>
            <a:chOff x="2596425" y="2304576"/>
            <a:chExt cx="1851375" cy="2107312"/>
          </a:xfrm>
        </p:grpSpPr>
        <p:sp>
          <p:nvSpPr>
            <p:cNvPr id="8" name="Google Shape;7420;p83">
              <a:extLst>
                <a:ext uri="{FF2B5EF4-FFF2-40B4-BE49-F238E27FC236}">
                  <a16:creationId xmlns:a16="http://schemas.microsoft.com/office/drawing/2014/main" id="{DE0BC63F-02C2-0A38-CF8A-FB9B12ECD25C}"/>
                </a:ext>
              </a:extLst>
            </p:cNvPr>
            <p:cNvSpPr/>
            <p:nvPr/>
          </p:nvSpPr>
          <p:spPr>
            <a:xfrm>
              <a:off x="3047076" y="2304576"/>
              <a:ext cx="1049316" cy="1026203"/>
            </a:xfrm>
            <a:custGeom>
              <a:avLst/>
              <a:gdLst/>
              <a:ahLst/>
              <a:cxnLst/>
              <a:rect l="l" t="t" r="r" b="b"/>
              <a:pathLst>
                <a:path w="11123" h="10878" extrusionOk="0">
                  <a:moveTo>
                    <a:pt x="6110" y="1"/>
                  </a:moveTo>
                  <a:cubicBezTo>
                    <a:pt x="6022" y="1"/>
                    <a:pt x="5920" y="1"/>
                    <a:pt x="5832" y="15"/>
                  </a:cubicBezTo>
                  <a:cubicBezTo>
                    <a:pt x="5554" y="29"/>
                    <a:pt x="5291" y="89"/>
                    <a:pt x="5027" y="177"/>
                  </a:cubicBezTo>
                  <a:lnTo>
                    <a:pt x="4939" y="177"/>
                  </a:lnTo>
                  <a:cubicBezTo>
                    <a:pt x="4851" y="163"/>
                    <a:pt x="4763" y="149"/>
                    <a:pt x="4675" y="131"/>
                  </a:cubicBezTo>
                  <a:cubicBezTo>
                    <a:pt x="4499" y="103"/>
                    <a:pt x="4323" y="75"/>
                    <a:pt x="4147" y="75"/>
                  </a:cubicBezTo>
                  <a:lnTo>
                    <a:pt x="4105" y="75"/>
                  </a:lnTo>
                  <a:cubicBezTo>
                    <a:pt x="3855" y="75"/>
                    <a:pt x="3620" y="131"/>
                    <a:pt x="3384" y="219"/>
                  </a:cubicBezTo>
                  <a:cubicBezTo>
                    <a:pt x="3282" y="265"/>
                    <a:pt x="3166" y="307"/>
                    <a:pt x="3064" y="367"/>
                  </a:cubicBezTo>
                  <a:cubicBezTo>
                    <a:pt x="2962" y="426"/>
                    <a:pt x="2856" y="500"/>
                    <a:pt x="2754" y="571"/>
                  </a:cubicBezTo>
                  <a:cubicBezTo>
                    <a:pt x="2652" y="659"/>
                    <a:pt x="2564" y="747"/>
                    <a:pt x="2477" y="834"/>
                  </a:cubicBezTo>
                  <a:cubicBezTo>
                    <a:pt x="2403" y="922"/>
                    <a:pt x="2329" y="1010"/>
                    <a:pt x="2258" y="1130"/>
                  </a:cubicBezTo>
                  <a:cubicBezTo>
                    <a:pt x="2037" y="1468"/>
                    <a:pt x="1921" y="1876"/>
                    <a:pt x="1833" y="2259"/>
                  </a:cubicBezTo>
                  <a:cubicBezTo>
                    <a:pt x="1819" y="2347"/>
                    <a:pt x="1787" y="2435"/>
                    <a:pt x="1773" y="2505"/>
                  </a:cubicBezTo>
                  <a:cubicBezTo>
                    <a:pt x="1713" y="2829"/>
                    <a:pt x="1643" y="3138"/>
                    <a:pt x="1523" y="3444"/>
                  </a:cubicBezTo>
                  <a:lnTo>
                    <a:pt x="1523" y="3430"/>
                  </a:lnTo>
                  <a:cubicBezTo>
                    <a:pt x="1449" y="3606"/>
                    <a:pt x="1361" y="3796"/>
                    <a:pt x="1245" y="3986"/>
                  </a:cubicBezTo>
                  <a:cubicBezTo>
                    <a:pt x="1172" y="4134"/>
                    <a:pt x="1084" y="4282"/>
                    <a:pt x="996" y="4412"/>
                  </a:cubicBezTo>
                  <a:lnTo>
                    <a:pt x="982" y="4426"/>
                  </a:lnTo>
                  <a:lnTo>
                    <a:pt x="922" y="4514"/>
                  </a:lnTo>
                  <a:cubicBezTo>
                    <a:pt x="732" y="4837"/>
                    <a:pt x="528" y="5189"/>
                    <a:pt x="412" y="5569"/>
                  </a:cubicBezTo>
                  <a:cubicBezTo>
                    <a:pt x="278" y="5819"/>
                    <a:pt x="190" y="6054"/>
                    <a:pt x="116" y="6273"/>
                  </a:cubicBezTo>
                  <a:cubicBezTo>
                    <a:pt x="42" y="6522"/>
                    <a:pt x="14" y="6772"/>
                    <a:pt x="0" y="7022"/>
                  </a:cubicBezTo>
                  <a:cubicBezTo>
                    <a:pt x="0" y="7286"/>
                    <a:pt x="28" y="7564"/>
                    <a:pt x="116" y="7841"/>
                  </a:cubicBezTo>
                  <a:cubicBezTo>
                    <a:pt x="148" y="7989"/>
                    <a:pt x="204" y="8119"/>
                    <a:pt x="264" y="8281"/>
                  </a:cubicBezTo>
                  <a:cubicBezTo>
                    <a:pt x="306" y="8383"/>
                    <a:pt x="366" y="8485"/>
                    <a:pt x="426" y="8591"/>
                  </a:cubicBezTo>
                  <a:cubicBezTo>
                    <a:pt x="528" y="8781"/>
                    <a:pt x="644" y="8956"/>
                    <a:pt x="792" y="9132"/>
                  </a:cubicBezTo>
                  <a:cubicBezTo>
                    <a:pt x="1070" y="9452"/>
                    <a:pt x="1407" y="9748"/>
                    <a:pt x="1801" y="9998"/>
                  </a:cubicBezTo>
                  <a:cubicBezTo>
                    <a:pt x="2171" y="10216"/>
                    <a:pt x="2579" y="10406"/>
                    <a:pt x="3050" y="10539"/>
                  </a:cubicBezTo>
                  <a:cubicBezTo>
                    <a:pt x="3472" y="10669"/>
                    <a:pt x="3943" y="10772"/>
                    <a:pt x="4425" y="10831"/>
                  </a:cubicBezTo>
                  <a:cubicBezTo>
                    <a:pt x="4735" y="10859"/>
                    <a:pt x="5041" y="10877"/>
                    <a:pt x="5350" y="10877"/>
                  </a:cubicBezTo>
                  <a:cubicBezTo>
                    <a:pt x="5512" y="10877"/>
                    <a:pt x="5688" y="10877"/>
                    <a:pt x="5846" y="10859"/>
                  </a:cubicBezTo>
                  <a:cubicBezTo>
                    <a:pt x="6304" y="10831"/>
                    <a:pt x="6757" y="10772"/>
                    <a:pt x="7183" y="10669"/>
                  </a:cubicBezTo>
                  <a:cubicBezTo>
                    <a:pt x="7387" y="10627"/>
                    <a:pt x="7591" y="10567"/>
                    <a:pt x="7781" y="10508"/>
                  </a:cubicBezTo>
                  <a:cubicBezTo>
                    <a:pt x="8045" y="10420"/>
                    <a:pt x="8295" y="10318"/>
                    <a:pt x="8544" y="10202"/>
                  </a:cubicBezTo>
                  <a:cubicBezTo>
                    <a:pt x="8808" y="10068"/>
                    <a:pt x="9072" y="9910"/>
                    <a:pt x="9322" y="9734"/>
                  </a:cubicBezTo>
                  <a:cubicBezTo>
                    <a:pt x="9557" y="9572"/>
                    <a:pt x="9775" y="9364"/>
                    <a:pt x="9997" y="9160"/>
                  </a:cubicBezTo>
                  <a:cubicBezTo>
                    <a:pt x="10099" y="9044"/>
                    <a:pt x="10215" y="8942"/>
                    <a:pt x="10317" y="8809"/>
                  </a:cubicBezTo>
                  <a:cubicBezTo>
                    <a:pt x="10437" y="8679"/>
                    <a:pt x="10525" y="8559"/>
                    <a:pt x="10613" y="8443"/>
                  </a:cubicBezTo>
                  <a:cubicBezTo>
                    <a:pt x="10743" y="8253"/>
                    <a:pt x="10845" y="8045"/>
                    <a:pt x="10919" y="7827"/>
                  </a:cubicBezTo>
                  <a:cubicBezTo>
                    <a:pt x="10964" y="7753"/>
                    <a:pt x="10978" y="7680"/>
                    <a:pt x="11007" y="7592"/>
                  </a:cubicBezTo>
                  <a:cubicBezTo>
                    <a:pt x="11080" y="7359"/>
                    <a:pt x="11123" y="7096"/>
                    <a:pt x="11123" y="6832"/>
                  </a:cubicBezTo>
                  <a:cubicBezTo>
                    <a:pt x="11109" y="6582"/>
                    <a:pt x="11066" y="6332"/>
                    <a:pt x="10992" y="6069"/>
                  </a:cubicBezTo>
                  <a:cubicBezTo>
                    <a:pt x="10919" y="5819"/>
                    <a:pt x="10803" y="5569"/>
                    <a:pt x="10655" y="5319"/>
                  </a:cubicBezTo>
                  <a:cubicBezTo>
                    <a:pt x="10641" y="5291"/>
                    <a:pt x="10627" y="5263"/>
                    <a:pt x="10595" y="5231"/>
                  </a:cubicBezTo>
                  <a:lnTo>
                    <a:pt x="10595" y="5217"/>
                  </a:lnTo>
                  <a:lnTo>
                    <a:pt x="10581" y="5203"/>
                  </a:lnTo>
                  <a:cubicBezTo>
                    <a:pt x="10567" y="5175"/>
                    <a:pt x="10553" y="5161"/>
                    <a:pt x="10553" y="5143"/>
                  </a:cubicBezTo>
                  <a:cubicBezTo>
                    <a:pt x="10525" y="5087"/>
                    <a:pt x="10493" y="5041"/>
                    <a:pt x="10451" y="4985"/>
                  </a:cubicBezTo>
                  <a:cubicBezTo>
                    <a:pt x="10405" y="4880"/>
                    <a:pt x="10349" y="4764"/>
                    <a:pt x="10289" y="4647"/>
                  </a:cubicBezTo>
                  <a:cubicBezTo>
                    <a:pt x="10215" y="4440"/>
                    <a:pt x="10127" y="4208"/>
                    <a:pt x="10053" y="3944"/>
                  </a:cubicBezTo>
                  <a:cubicBezTo>
                    <a:pt x="10011" y="3754"/>
                    <a:pt x="9951" y="3578"/>
                    <a:pt x="9909" y="3402"/>
                  </a:cubicBezTo>
                  <a:lnTo>
                    <a:pt x="9891" y="3342"/>
                  </a:lnTo>
                  <a:cubicBezTo>
                    <a:pt x="9891" y="3297"/>
                    <a:pt x="9877" y="3255"/>
                    <a:pt x="9863" y="3209"/>
                  </a:cubicBezTo>
                  <a:cubicBezTo>
                    <a:pt x="9821" y="3005"/>
                    <a:pt x="9747" y="2755"/>
                    <a:pt x="9659" y="2505"/>
                  </a:cubicBezTo>
                  <a:cubicBezTo>
                    <a:pt x="9585" y="2259"/>
                    <a:pt x="9483" y="2037"/>
                    <a:pt x="9364" y="1833"/>
                  </a:cubicBezTo>
                  <a:cubicBezTo>
                    <a:pt x="9248" y="1612"/>
                    <a:pt x="9100" y="1408"/>
                    <a:pt x="8924" y="1218"/>
                  </a:cubicBezTo>
                  <a:cubicBezTo>
                    <a:pt x="8836" y="1130"/>
                    <a:pt x="8734" y="1042"/>
                    <a:pt x="8618" y="940"/>
                  </a:cubicBezTo>
                  <a:cubicBezTo>
                    <a:pt x="8516" y="852"/>
                    <a:pt x="8397" y="778"/>
                    <a:pt x="8280" y="690"/>
                  </a:cubicBezTo>
                  <a:cubicBezTo>
                    <a:pt x="7813" y="381"/>
                    <a:pt x="7299" y="163"/>
                    <a:pt x="6771" y="61"/>
                  </a:cubicBezTo>
                  <a:cubicBezTo>
                    <a:pt x="6550" y="15"/>
                    <a:pt x="6332" y="1"/>
                    <a:pt x="6110"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7421;p83">
              <a:extLst>
                <a:ext uri="{FF2B5EF4-FFF2-40B4-BE49-F238E27FC236}">
                  <a16:creationId xmlns:a16="http://schemas.microsoft.com/office/drawing/2014/main" id="{C2565B68-7D8E-F769-97B8-CE67E4377D5A}"/>
                </a:ext>
              </a:extLst>
            </p:cNvPr>
            <p:cNvSpPr/>
            <p:nvPr/>
          </p:nvSpPr>
          <p:spPr>
            <a:xfrm>
              <a:off x="3106415" y="2373631"/>
              <a:ext cx="732814" cy="957148"/>
            </a:xfrm>
            <a:custGeom>
              <a:avLst/>
              <a:gdLst/>
              <a:ahLst/>
              <a:cxnLst/>
              <a:rect l="l" t="t" r="r" b="b"/>
              <a:pathLst>
                <a:path w="7768" h="10146" extrusionOk="0">
                  <a:moveTo>
                    <a:pt x="3416" y="0"/>
                  </a:moveTo>
                  <a:cubicBezTo>
                    <a:pt x="3357" y="15"/>
                    <a:pt x="3314" y="15"/>
                    <a:pt x="3255" y="15"/>
                  </a:cubicBezTo>
                  <a:cubicBezTo>
                    <a:pt x="3167" y="32"/>
                    <a:pt x="3065" y="60"/>
                    <a:pt x="2977" y="74"/>
                  </a:cubicBezTo>
                  <a:cubicBezTo>
                    <a:pt x="2931" y="88"/>
                    <a:pt x="2889" y="102"/>
                    <a:pt x="2843" y="120"/>
                  </a:cubicBezTo>
                  <a:cubicBezTo>
                    <a:pt x="2787" y="134"/>
                    <a:pt x="2741" y="148"/>
                    <a:pt x="2699" y="176"/>
                  </a:cubicBezTo>
                  <a:cubicBezTo>
                    <a:pt x="2639" y="208"/>
                    <a:pt x="2565" y="236"/>
                    <a:pt x="2509" y="264"/>
                  </a:cubicBezTo>
                  <a:cubicBezTo>
                    <a:pt x="2463" y="296"/>
                    <a:pt x="2435" y="310"/>
                    <a:pt x="2403" y="324"/>
                  </a:cubicBezTo>
                  <a:cubicBezTo>
                    <a:pt x="2389" y="338"/>
                    <a:pt x="2361" y="366"/>
                    <a:pt x="2333" y="384"/>
                  </a:cubicBezTo>
                  <a:cubicBezTo>
                    <a:pt x="2287" y="412"/>
                    <a:pt x="2245" y="454"/>
                    <a:pt x="2199" y="486"/>
                  </a:cubicBezTo>
                  <a:lnTo>
                    <a:pt x="2199" y="500"/>
                  </a:lnTo>
                  <a:cubicBezTo>
                    <a:pt x="2185" y="514"/>
                    <a:pt x="2171" y="528"/>
                    <a:pt x="2139" y="542"/>
                  </a:cubicBezTo>
                  <a:cubicBezTo>
                    <a:pt x="2125" y="560"/>
                    <a:pt x="2111" y="588"/>
                    <a:pt x="2111" y="602"/>
                  </a:cubicBezTo>
                  <a:cubicBezTo>
                    <a:pt x="2083" y="630"/>
                    <a:pt x="2069" y="662"/>
                    <a:pt x="2037" y="690"/>
                  </a:cubicBezTo>
                  <a:cubicBezTo>
                    <a:pt x="2037" y="704"/>
                    <a:pt x="2023" y="718"/>
                    <a:pt x="2023" y="736"/>
                  </a:cubicBezTo>
                  <a:cubicBezTo>
                    <a:pt x="2009" y="750"/>
                    <a:pt x="2009" y="764"/>
                    <a:pt x="1995" y="778"/>
                  </a:cubicBezTo>
                  <a:cubicBezTo>
                    <a:pt x="1995" y="792"/>
                    <a:pt x="1981" y="806"/>
                    <a:pt x="1981" y="838"/>
                  </a:cubicBezTo>
                  <a:cubicBezTo>
                    <a:pt x="1981" y="838"/>
                    <a:pt x="1973" y="844"/>
                    <a:pt x="1968" y="844"/>
                  </a:cubicBezTo>
                  <a:cubicBezTo>
                    <a:pt x="1966" y="844"/>
                    <a:pt x="1964" y="842"/>
                    <a:pt x="1964" y="838"/>
                  </a:cubicBezTo>
                  <a:cubicBezTo>
                    <a:pt x="1950" y="838"/>
                    <a:pt x="1950" y="838"/>
                    <a:pt x="1950" y="824"/>
                  </a:cubicBezTo>
                  <a:cubicBezTo>
                    <a:pt x="1964" y="778"/>
                    <a:pt x="1981" y="736"/>
                    <a:pt x="2009" y="690"/>
                  </a:cubicBezTo>
                  <a:lnTo>
                    <a:pt x="2009" y="690"/>
                  </a:lnTo>
                  <a:lnTo>
                    <a:pt x="1935" y="764"/>
                  </a:lnTo>
                  <a:cubicBezTo>
                    <a:pt x="1848" y="912"/>
                    <a:pt x="1774" y="1056"/>
                    <a:pt x="1717" y="1203"/>
                  </a:cubicBezTo>
                  <a:cubicBezTo>
                    <a:pt x="1612" y="1467"/>
                    <a:pt x="1524" y="1745"/>
                    <a:pt x="1436" y="2009"/>
                  </a:cubicBezTo>
                  <a:cubicBezTo>
                    <a:pt x="1394" y="2143"/>
                    <a:pt x="1366" y="2273"/>
                    <a:pt x="1334" y="2406"/>
                  </a:cubicBezTo>
                  <a:cubicBezTo>
                    <a:pt x="1292" y="2523"/>
                    <a:pt x="1260" y="2625"/>
                    <a:pt x="1232" y="2741"/>
                  </a:cubicBezTo>
                  <a:cubicBezTo>
                    <a:pt x="1204" y="2829"/>
                    <a:pt x="1172" y="2902"/>
                    <a:pt x="1144" y="2976"/>
                  </a:cubicBezTo>
                  <a:cubicBezTo>
                    <a:pt x="1102" y="3138"/>
                    <a:pt x="1028" y="3300"/>
                    <a:pt x="968" y="3462"/>
                  </a:cubicBezTo>
                  <a:cubicBezTo>
                    <a:pt x="852" y="3768"/>
                    <a:pt x="718" y="4077"/>
                    <a:pt x="588" y="4397"/>
                  </a:cubicBezTo>
                  <a:cubicBezTo>
                    <a:pt x="469" y="4693"/>
                    <a:pt x="353" y="4999"/>
                    <a:pt x="251" y="5308"/>
                  </a:cubicBezTo>
                  <a:cubicBezTo>
                    <a:pt x="205" y="5453"/>
                    <a:pt x="163" y="5614"/>
                    <a:pt x="135" y="5762"/>
                  </a:cubicBezTo>
                  <a:cubicBezTo>
                    <a:pt x="103" y="5850"/>
                    <a:pt x="89" y="5924"/>
                    <a:pt x="75" y="6012"/>
                  </a:cubicBezTo>
                  <a:cubicBezTo>
                    <a:pt x="61" y="6082"/>
                    <a:pt x="61" y="6156"/>
                    <a:pt x="47" y="6230"/>
                  </a:cubicBezTo>
                  <a:lnTo>
                    <a:pt x="47" y="6216"/>
                  </a:lnTo>
                  <a:cubicBezTo>
                    <a:pt x="15" y="6392"/>
                    <a:pt x="1" y="6554"/>
                    <a:pt x="1" y="6730"/>
                  </a:cubicBezTo>
                  <a:cubicBezTo>
                    <a:pt x="1" y="6803"/>
                    <a:pt x="15" y="6891"/>
                    <a:pt x="15" y="6979"/>
                  </a:cubicBezTo>
                  <a:cubicBezTo>
                    <a:pt x="15" y="7050"/>
                    <a:pt x="29" y="7138"/>
                    <a:pt x="47" y="7225"/>
                  </a:cubicBezTo>
                  <a:cubicBezTo>
                    <a:pt x="61" y="7373"/>
                    <a:pt x="89" y="7535"/>
                    <a:pt x="135" y="7683"/>
                  </a:cubicBezTo>
                  <a:cubicBezTo>
                    <a:pt x="163" y="7771"/>
                    <a:pt x="177" y="7841"/>
                    <a:pt x="205" y="7929"/>
                  </a:cubicBezTo>
                  <a:cubicBezTo>
                    <a:pt x="237" y="8003"/>
                    <a:pt x="265" y="8091"/>
                    <a:pt x="293" y="8165"/>
                  </a:cubicBezTo>
                  <a:cubicBezTo>
                    <a:pt x="353" y="8281"/>
                    <a:pt x="398" y="8386"/>
                    <a:pt x="455" y="8502"/>
                  </a:cubicBezTo>
                  <a:cubicBezTo>
                    <a:pt x="500" y="8576"/>
                    <a:pt x="543" y="8664"/>
                    <a:pt x="602" y="8752"/>
                  </a:cubicBezTo>
                  <a:cubicBezTo>
                    <a:pt x="630" y="8808"/>
                    <a:pt x="676" y="8882"/>
                    <a:pt x="718" y="8942"/>
                  </a:cubicBezTo>
                  <a:cubicBezTo>
                    <a:pt x="866" y="9058"/>
                    <a:pt x="1014" y="9160"/>
                    <a:pt x="1172" y="9266"/>
                  </a:cubicBezTo>
                  <a:cubicBezTo>
                    <a:pt x="1542" y="9484"/>
                    <a:pt x="1950" y="9674"/>
                    <a:pt x="2421" y="9821"/>
                  </a:cubicBezTo>
                  <a:cubicBezTo>
                    <a:pt x="2843" y="9952"/>
                    <a:pt x="3314" y="10040"/>
                    <a:pt x="3796" y="10099"/>
                  </a:cubicBezTo>
                  <a:cubicBezTo>
                    <a:pt x="4106" y="10127"/>
                    <a:pt x="4412" y="10145"/>
                    <a:pt x="4721" y="10145"/>
                  </a:cubicBezTo>
                  <a:cubicBezTo>
                    <a:pt x="4883" y="10145"/>
                    <a:pt x="5041" y="10145"/>
                    <a:pt x="5217" y="10127"/>
                  </a:cubicBezTo>
                  <a:cubicBezTo>
                    <a:pt x="5675" y="10099"/>
                    <a:pt x="6128" y="10040"/>
                    <a:pt x="6554" y="9937"/>
                  </a:cubicBezTo>
                  <a:cubicBezTo>
                    <a:pt x="6758" y="9895"/>
                    <a:pt x="6962" y="9835"/>
                    <a:pt x="7152" y="9776"/>
                  </a:cubicBezTo>
                  <a:cubicBezTo>
                    <a:pt x="7226" y="9762"/>
                    <a:pt x="7286" y="9733"/>
                    <a:pt x="7359" y="9705"/>
                  </a:cubicBezTo>
                  <a:cubicBezTo>
                    <a:pt x="7388" y="9646"/>
                    <a:pt x="7402" y="9586"/>
                    <a:pt x="7416" y="9512"/>
                  </a:cubicBezTo>
                  <a:cubicBezTo>
                    <a:pt x="7433" y="9470"/>
                    <a:pt x="7447" y="9410"/>
                    <a:pt x="7447" y="9368"/>
                  </a:cubicBezTo>
                  <a:cubicBezTo>
                    <a:pt x="7462" y="9308"/>
                    <a:pt x="7476" y="9266"/>
                    <a:pt x="7476" y="9206"/>
                  </a:cubicBezTo>
                  <a:cubicBezTo>
                    <a:pt x="7490" y="9090"/>
                    <a:pt x="7504" y="8970"/>
                    <a:pt x="7504" y="8854"/>
                  </a:cubicBezTo>
                  <a:lnTo>
                    <a:pt x="7504" y="8664"/>
                  </a:lnTo>
                  <a:cubicBezTo>
                    <a:pt x="7490" y="8618"/>
                    <a:pt x="7490" y="8562"/>
                    <a:pt x="7476" y="8516"/>
                  </a:cubicBezTo>
                  <a:lnTo>
                    <a:pt x="7476" y="8502"/>
                  </a:lnTo>
                  <a:cubicBezTo>
                    <a:pt x="7476" y="8457"/>
                    <a:pt x="7462" y="8400"/>
                    <a:pt x="7462" y="8355"/>
                  </a:cubicBezTo>
                  <a:cubicBezTo>
                    <a:pt x="7447" y="8312"/>
                    <a:pt x="7447" y="8267"/>
                    <a:pt x="7433" y="8224"/>
                  </a:cubicBezTo>
                  <a:cubicBezTo>
                    <a:pt x="7416" y="8179"/>
                    <a:pt x="7402" y="8137"/>
                    <a:pt x="7388" y="8091"/>
                  </a:cubicBezTo>
                  <a:cubicBezTo>
                    <a:pt x="7374" y="8049"/>
                    <a:pt x="7359" y="8003"/>
                    <a:pt x="7345" y="7975"/>
                  </a:cubicBezTo>
                  <a:lnTo>
                    <a:pt x="7212" y="7711"/>
                  </a:lnTo>
                  <a:cubicBezTo>
                    <a:pt x="7170" y="7637"/>
                    <a:pt x="7124" y="7563"/>
                    <a:pt x="7082" y="7489"/>
                  </a:cubicBezTo>
                  <a:cubicBezTo>
                    <a:pt x="7050" y="7419"/>
                    <a:pt x="7008" y="7331"/>
                    <a:pt x="6962" y="7257"/>
                  </a:cubicBezTo>
                  <a:cubicBezTo>
                    <a:pt x="6920" y="7183"/>
                    <a:pt x="6888" y="7109"/>
                    <a:pt x="6860" y="7036"/>
                  </a:cubicBezTo>
                  <a:cubicBezTo>
                    <a:pt x="6846" y="6993"/>
                    <a:pt x="6818" y="6948"/>
                    <a:pt x="6800" y="6891"/>
                  </a:cubicBezTo>
                  <a:cubicBezTo>
                    <a:pt x="6786" y="6846"/>
                    <a:pt x="6786" y="6803"/>
                    <a:pt x="6772" y="6758"/>
                  </a:cubicBezTo>
                  <a:cubicBezTo>
                    <a:pt x="6758" y="6670"/>
                    <a:pt x="6744" y="6596"/>
                    <a:pt x="6730" y="6508"/>
                  </a:cubicBezTo>
                  <a:lnTo>
                    <a:pt x="6730" y="6244"/>
                  </a:lnTo>
                  <a:cubicBezTo>
                    <a:pt x="6744" y="6170"/>
                    <a:pt x="6744" y="6082"/>
                    <a:pt x="6758" y="6012"/>
                  </a:cubicBezTo>
                  <a:cubicBezTo>
                    <a:pt x="6786" y="5924"/>
                    <a:pt x="6800" y="5836"/>
                    <a:pt x="6832" y="5748"/>
                  </a:cubicBezTo>
                  <a:cubicBezTo>
                    <a:pt x="6860" y="5674"/>
                    <a:pt x="6888" y="5586"/>
                    <a:pt x="6920" y="5512"/>
                  </a:cubicBezTo>
                  <a:cubicBezTo>
                    <a:pt x="6976" y="5365"/>
                    <a:pt x="7050" y="5220"/>
                    <a:pt x="7124" y="5073"/>
                  </a:cubicBezTo>
                  <a:cubicBezTo>
                    <a:pt x="7212" y="4911"/>
                    <a:pt x="7300" y="4763"/>
                    <a:pt x="7374" y="4605"/>
                  </a:cubicBezTo>
                  <a:cubicBezTo>
                    <a:pt x="7416" y="4531"/>
                    <a:pt x="7462" y="4457"/>
                    <a:pt x="7490" y="4383"/>
                  </a:cubicBezTo>
                  <a:cubicBezTo>
                    <a:pt x="7521" y="4309"/>
                    <a:pt x="7564" y="4253"/>
                    <a:pt x="7578" y="4179"/>
                  </a:cubicBezTo>
                  <a:cubicBezTo>
                    <a:pt x="7623" y="4077"/>
                    <a:pt x="7666" y="3972"/>
                    <a:pt x="7697" y="3870"/>
                  </a:cubicBezTo>
                  <a:cubicBezTo>
                    <a:pt x="7725" y="3768"/>
                    <a:pt x="7739" y="3666"/>
                    <a:pt x="7753" y="3578"/>
                  </a:cubicBezTo>
                  <a:cubicBezTo>
                    <a:pt x="7753" y="3518"/>
                    <a:pt x="7768" y="3462"/>
                    <a:pt x="7768" y="3388"/>
                  </a:cubicBezTo>
                  <a:cubicBezTo>
                    <a:pt x="7753" y="3342"/>
                    <a:pt x="7739" y="3300"/>
                    <a:pt x="7725" y="3254"/>
                  </a:cubicBezTo>
                  <a:cubicBezTo>
                    <a:pt x="7711" y="3166"/>
                    <a:pt x="7680" y="3092"/>
                    <a:pt x="7666" y="3022"/>
                  </a:cubicBezTo>
                  <a:cubicBezTo>
                    <a:pt x="7637" y="2976"/>
                    <a:pt x="7623" y="2934"/>
                    <a:pt x="7609" y="2888"/>
                  </a:cubicBezTo>
                  <a:lnTo>
                    <a:pt x="7609" y="2874"/>
                  </a:lnTo>
                  <a:cubicBezTo>
                    <a:pt x="7476" y="2582"/>
                    <a:pt x="7300" y="2301"/>
                    <a:pt x="7096" y="2037"/>
                  </a:cubicBezTo>
                  <a:cubicBezTo>
                    <a:pt x="6786" y="1643"/>
                    <a:pt x="6434" y="1291"/>
                    <a:pt x="6040" y="982"/>
                  </a:cubicBezTo>
                  <a:cubicBezTo>
                    <a:pt x="5689" y="704"/>
                    <a:pt x="5291" y="472"/>
                    <a:pt x="4866" y="296"/>
                  </a:cubicBezTo>
                  <a:cubicBezTo>
                    <a:pt x="4721" y="222"/>
                    <a:pt x="4560" y="162"/>
                    <a:pt x="4398" y="120"/>
                  </a:cubicBezTo>
                  <a:cubicBezTo>
                    <a:pt x="4310" y="102"/>
                    <a:pt x="4236" y="74"/>
                    <a:pt x="4162" y="60"/>
                  </a:cubicBezTo>
                  <a:cubicBezTo>
                    <a:pt x="4092" y="46"/>
                    <a:pt x="4018" y="32"/>
                    <a:pt x="3944" y="32"/>
                  </a:cubicBezTo>
                  <a:cubicBezTo>
                    <a:pt x="3828" y="15"/>
                    <a:pt x="3708" y="0"/>
                    <a:pt x="3592"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7422;p83">
              <a:extLst>
                <a:ext uri="{FF2B5EF4-FFF2-40B4-BE49-F238E27FC236}">
                  <a16:creationId xmlns:a16="http://schemas.microsoft.com/office/drawing/2014/main" id="{BFA74810-0A51-8A6A-5DA6-EC25BEBED66E}"/>
                </a:ext>
              </a:extLst>
            </p:cNvPr>
            <p:cNvSpPr/>
            <p:nvPr/>
          </p:nvSpPr>
          <p:spPr>
            <a:xfrm>
              <a:off x="3304241" y="2397215"/>
              <a:ext cx="34622" cy="27641"/>
            </a:xfrm>
            <a:custGeom>
              <a:avLst/>
              <a:gdLst/>
              <a:ahLst/>
              <a:cxnLst/>
              <a:rect l="l" t="t" r="r" b="b"/>
              <a:pathLst>
                <a:path w="367" h="293" extrusionOk="0">
                  <a:moveTo>
                    <a:pt x="366" y="0"/>
                  </a:moveTo>
                  <a:cubicBezTo>
                    <a:pt x="338" y="14"/>
                    <a:pt x="306" y="14"/>
                    <a:pt x="292" y="28"/>
                  </a:cubicBezTo>
                  <a:cubicBezTo>
                    <a:pt x="264" y="60"/>
                    <a:pt x="218" y="74"/>
                    <a:pt x="190" y="102"/>
                  </a:cubicBezTo>
                  <a:cubicBezTo>
                    <a:pt x="148" y="134"/>
                    <a:pt x="102" y="176"/>
                    <a:pt x="74" y="222"/>
                  </a:cubicBezTo>
                  <a:cubicBezTo>
                    <a:pt x="42" y="236"/>
                    <a:pt x="14" y="264"/>
                    <a:pt x="0" y="292"/>
                  </a:cubicBezTo>
                  <a:cubicBezTo>
                    <a:pt x="28" y="278"/>
                    <a:pt x="60" y="250"/>
                    <a:pt x="88" y="222"/>
                  </a:cubicBezTo>
                  <a:cubicBezTo>
                    <a:pt x="102" y="204"/>
                    <a:pt x="116" y="190"/>
                    <a:pt x="130" y="176"/>
                  </a:cubicBezTo>
                  <a:cubicBezTo>
                    <a:pt x="162" y="148"/>
                    <a:pt x="190" y="116"/>
                    <a:pt x="236" y="88"/>
                  </a:cubicBezTo>
                  <a:cubicBezTo>
                    <a:pt x="278" y="60"/>
                    <a:pt x="324" y="28"/>
                    <a:pt x="36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7423;p83">
              <a:extLst>
                <a:ext uri="{FF2B5EF4-FFF2-40B4-BE49-F238E27FC236}">
                  <a16:creationId xmlns:a16="http://schemas.microsoft.com/office/drawing/2014/main" id="{6D8A5366-1A3B-A299-7199-C7FE18FFE7F9}"/>
                </a:ext>
              </a:extLst>
            </p:cNvPr>
            <p:cNvSpPr/>
            <p:nvPr/>
          </p:nvSpPr>
          <p:spPr>
            <a:xfrm>
              <a:off x="3824230" y="2644757"/>
              <a:ext cx="94" cy="1415"/>
            </a:xfrm>
            <a:custGeom>
              <a:avLst/>
              <a:gdLst/>
              <a:ahLst/>
              <a:cxnLst/>
              <a:rect l="l" t="t" r="r" b="b"/>
              <a:pathLst>
                <a:path w="1" h="15" extrusionOk="0">
                  <a:moveTo>
                    <a:pt x="0" y="0"/>
                  </a:moveTo>
                  <a:lnTo>
                    <a:pt x="0" y="14"/>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7424;p83">
              <a:extLst>
                <a:ext uri="{FF2B5EF4-FFF2-40B4-BE49-F238E27FC236}">
                  <a16:creationId xmlns:a16="http://schemas.microsoft.com/office/drawing/2014/main" id="{A36C6449-2383-C902-FFFF-D4319AC98493}"/>
                </a:ext>
              </a:extLst>
            </p:cNvPr>
            <p:cNvSpPr/>
            <p:nvPr/>
          </p:nvSpPr>
          <p:spPr>
            <a:xfrm>
              <a:off x="3112075" y="2831262"/>
              <a:ext cx="666400" cy="814699"/>
            </a:xfrm>
            <a:custGeom>
              <a:avLst/>
              <a:gdLst/>
              <a:ahLst/>
              <a:cxnLst/>
              <a:rect l="l" t="t" r="r" b="b"/>
              <a:pathLst>
                <a:path w="7064" h="8636" extrusionOk="0">
                  <a:moveTo>
                    <a:pt x="3634" y="0"/>
                  </a:moveTo>
                  <a:cubicBezTo>
                    <a:pt x="3606" y="0"/>
                    <a:pt x="3574" y="0"/>
                    <a:pt x="3546" y="18"/>
                  </a:cubicBezTo>
                  <a:cubicBezTo>
                    <a:pt x="3209" y="18"/>
                    <a:pt x="2889" y="74"/>
                    <a:pt x="2565" y="176"/>
                  </a:cubicBezTo>
                  <a:cubicBezTo>
                    <a:pt x="2227" y="282"/>
                    <a:pt x="1921" y="426"/>
                    <a:pt x="1640" y="616"/>
                  </a:cubicBezTo>
                  <a:cubicBezTo>
                    <a:pt x="1362" y="792"/>
                    <a:pt x="1130" y="1013"/>
                    <a:pt x="922" y="1263"/>
                  </a:cubicBezTo>
                  <a:cubicBezTo>
                    <a:pt x="908" y="1263"/>
                    <a:pt x="894" y="1277"/>
                    <a:pt x="894" y="1277"/>
                  </a:cubicBezTo>
                  <a:cubicBezTo>
                    <a:pt x="894" y="1291"/>
                    <a:pt x="880" y="1305"/>
                    <a:pt x="880" y="1305"/>
                  </a:cubicBezTo>
                  <a:cubicBezTo>
                    <a:pt x="690" y="1541"/>
                    <a:pt x="542" y="1791"/>
                    <a:pt x="440" y="2068"/>
                  </a:cubicBezTo>
                  <a:cubicBezTo>
                    <a:pt x="381" y="2216"/>
                    <a:pt x="338" y="2360"/>
                    <a:pt x="293" y="2508"/>
                  </a:cubicBezTo>
                  <a:cubicBezTo>
                    <a:pt x="264" y="2624"/>
                    <a:pt x="250" y="2744"/>
                    <a:pt x="233" y="2874"/>
                  </a:cubicBezTo>
                  <a:cubicBezTo>
                    <a:pt x="191" y="3050"/>
                    <a:pt x="145" y="3212"/>
                    <a:pt x="117" y="3388"/>
                  </a:cubicBezTo>
                  <a:cubicBezTo>
                    <a:pt x="75" y="3637"/>
                    <a:pt x="29" y="3887"/>
                    <a:pt x="29" y="4165"/>
                  </a:cubicBezTo>
                  <a:cubicBezTo>
                    <a:pt x="15" y="4327"/>
                    <a:pt x="15" y="4517"/>
                    <a:pt x="1" y="4721"/>
                  </a:cubicBezTo>
                  <a:cubicBezTo>
                    <a:pt x="1" y="4925"/>
                    <a:pt x="1" y="5118"/>
                    <a:pt x="15" y="5294"/>
                  </a:cubicBezTo>
                  <a:cubicBezTo>
                    <a:pt x="29" y="5716"/>
                    <a:pt x="57" y="6100"/>
                    <a:pt x="131" y="6437"/>
                  </a:cubicBezTo>
                  <a:cubicBezTo>
                    <a:pt x="219" y="6817"/>
                    <a:pt x="352" y="7155"/>
                    <a:pt x="528" y="7433"/>
                  </a:cubicBezTo>
                  <a:cubicBezTo>
                    <a:pt x="616" y="7580"/>
                    <a:pt x="718" y="7725"/>
                    <a:pt x="848" y="7844"/>
                  </a:cubicBezTo>
                  <a:cubicBezTo>
                    <a:pt x="968" y="7960"/>
                    <a:pt x="1112" y="8062"/>
                    <a:pt x="1274" y="8150"/>
                  </a:cubicBezTo>
                  <a:cubicBezTo>
                    <a:pt x="1348" y="8196"/>
                    <a:pt x="1436" y="8238"/>
                    <a:pt x="1510" y="8266"/>
                  </a:cubicBezTo>
                  <a:cubicBezTo>
                    <a:pt x="1584" y="8298"/>
                    <a:pt x="1671" y="8326"/>
                    <a:pt x="1759" y="8354"/>
                  </a:cubicBezTo>
                  <a:cubicBezTo>
                    <a:pt x="1921" y="8414"/>
                    <a:pt x="2097" y="8460"/>
                    <a:pt x="2287" y="8502"/>
                  </a:cubicBezTo>
                  <a:cubicBezTo>
                    <a:pt x="2653" y="8590"/>
                    <a:pt x="3047" y="8636"/>
                    <a:pt x="3444" y="8636"/>
                  </a:cubicBezTo>
                  <a:lnTo>
                    <a:pt x="3560" y="8636"/>
                  </a:lnTo>
                  <a:cubicBezTo>
                    <a:pt x="3926" y="8636"/>
                    <a:pt x="4278" y="8604"/>
                    <a:pt x="4616" y="8530"/>
                  </a:cubicBezTo>
                  <a:cubicBezTo>
                    <a:pt x="5013" y="8460"/>
                    <a:pt x="5365" y="8326"/>
                    <a:pt x="5671" y="8164"/>
                  </a:cubicBezTo>
                  <a:cubicBezTo>
                    <a:pt x="5833" y="8076"/>
                    <a:pt x="5994" y="7974"/>
                    <a:pt x="6125" y="7858"/>
                  </a:cubicBezTo>
                  <a:cubicBezTo>
                    <a:pt x="6272" y="7725"/>
                    <a:pt x="6406" y="7594"/>
                    <a:pt x="6508" y="7433"/>
                  </a:cubicBezTo>
                  <a:cubicBezTo>
                    <a:pt x="6610" y="7285"/>
                    <a:pt x="6712" y="7109"/>
                    <a:pt x="6786" y="6933"/>
                  </a:cubicBezTo>
                  <a:cubicBezTo>
                    <a:pt x="6860" y="6771"/>
                    <a:pt x="6902" y="6581"/>
                    <a:pt x="6948" y="6391"/>
                  </a:cubicBezTo>
                  <a:cubicBezTo>
                    <a:pt x="6990" y="6216"/>
                    <a:pt x="7022" y="6026"/>
                    <a:pt x="7036" y="5804"/>
                  </a:cubicBezTo>
                  <a:cubicBezTo>
                    <a:pt x="7050" y="5614"/>
                    <a:pt x="7064" y="5410"/>
                    <a:pt x="7050" y="5189"/>
                  </a:cubicBezTo>
                  <a:cubicBezTo>
                    <a:pt x="7050" y="4823"/>
                    <a:pt x="7004" y="4443"/>
                    <a:pt x="6934" y="3975"/>
                  </a:cubicBezTo>
                  <a:cubicBezTo>
                    <a:pt x="6916" y="3799"/>
                    <a:pt x="6874" y="3606"/>
                    <a:pt x="6846" y="3388"/>
                  </a:cubicBezTo>
                  <a:cubicBezTo>
                    <a:pt x="6828" y="3300"/>
                    <a:pt x="6800" y="3184"/>
                    <a:pt x="6786" y="3078"/>
                  </a:cubicBezTo>
                  <a:cubicBezTo>
                    <a:pt x="6758" y="2976"/>
                    <a:pt x="6726" y="2874"/>
                    <a:pt x="6698" y="2772"/>
                  </a:cubicBezTo>
                  <a:cubicBezTo>
                    <a:pt x="6596" y="2360"/>
                    <a:pt x="6434" y="1966"/>
                    <a:pt x="6244" y="1629"/>
                  </a:cubicBezTo>
                  <a:cubicBezTo>
                    <a:pt x="6037" y="1263"/>
                    <a:pt x="5805" y="953"/>
                    <a:pt x="5527" y="704"/>
                  </a:cubicBezTo>
                  <a:cubicBezTo>
                    <a:pt x="5379" y="574"/>
                    <a:pt x="5231" y="471"/>
                    <a:pt x="5055" y="369"/>
                  </a:cubicBezTo>
                  <a:cubicBezTo>
                    <a:pt x="4894" y="282"/>
                    <a:pt x="4718" y="194"/>
                    <a:pt x="4528" y="134"/>
                  </a:cubicBezTo>
                  <a:cubicBezTo>
                    <a:pt x="4383" y="88"/>
                    <a:pt x="4208" y="60"/>
                    <a:pt x="4032" y="32"/>
                  </a:cubicBezTo>
                  <a:cubicBezTo>
                    <a:pt x="3912" y="18"/>
                    <a:pt x="3768" y="0"/>
                    <a:pt x="3634"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7425;p83">
              <a:extLst>
                <a:ext uri="{FF2B5EF4-FFF2-40B4-BE49-F238E27FC236}">
                  <a16:creationId xmlns:a16="http://schemas.microsoft.com/office/drawing/2014/main" id="{0E1DE586-0744-E5AD-2D2A-EE173F122994}"/>
                </a:ext>
              </a:extLst>
            </p:cNvPr>
            <p:cNvSpPr/>
            <p:nvPr/>
          </p:nvSpPr>
          <p:spPr>
            <a:xfrm>
              <a:off x="3465841" y="2832866"/>
              <a:ext cx="312634" cy="615364"/>
            </a:xfrm>
            <a:custGeom>
              <a:avLst/>
              <a:gdLst/>
              <a:ahLst/>
              <a:cxnLst/>
              <a:rect l="l" t="t" r="r" b="b"/>
              <a:pathLst>
                <a:path w="3314" h="6523" extrusionOk="0">
                  <a:moveTo>
                    <a:pt x="0" y="1"/>
                  </a:moveTo>
                  <a:cubicBezTo>
                    <a:pt x="106" y="43"/>
                    <a:pt x="208" y="117"/>
                    <a:pt x="296" y="177"/>
                  </a:cubicBezTo>
                  <a:cubicBezTo>
                    <a:pt x="574" y="381"/>
                    <a:pt x="823" y="616"/>
                    <a:pt x="1042" y="863"/>
                  </a:cubicBezTo>
                  <a:cubicBezTo>
                    <a:pt x="1277" y="1144"/>
                    <a:pt x="1467" y="1436"/>
                    <a:pt x="1643" y="1759"/>
                  </a:cubicBezTo>
                  <a:cubicBezTo>
                    <a:pt x="1731" y="1904"/>
                    <a:pt x="1805" y="2066"/>
                    <a:pt x="1879" y="2227"/>
                  </a:cubicBezTo>
                  <a:cubicBezTo>
                    <a:pt x="1907" y="2301"/>
                    <a:pt x="1935" y="2375"/>
                    <a:pt x="1967" y="2463"/>
                  </a:cubicBezTo>
                  <a:cubicBezTo>
                    <a:pt x="2009" y="2551"/>
                    <a:pt x="2040" y="2639"/>
                    <a:pt x="2069" y="2727"/>
                  </a:cubicBezTo>
                  <a:cubicBezTo>
                    <a:pt x="2128" y="2917"/>
                    <a:pt x="2171" y="3121"/>
                    <a:pt x="2199" y="3342"/>
                  </a:cubicBezTo>
                  <a:cubicBezTo>
                    <a:pt x="2216" y="3546"/>
                    <a:pt x="2230" y="3764"/>
                    <a:pt x="2244" y="3972"/>
                  </a:cubicBezTo>
                  <a:cubicBezTo>
                    <a:pt x="2259" y="4398"/>
                    <a:pt x="2259" y="4820"/>
                    <a:pt x="2318" y="5245"/>
                  </a:cubicBezTo>
                  <a:cubicBezTo>
                    <a:pt x="2332" y="5365"/>
                    <a:pt x="2347" y="5495"/>
                    <a:pt x="2375" y="5629"/>
                  </a:cubicBezTo>
                  <a:cubicBezTo>
                    <a:pt x="2392" y="5685"/>
                    <a:pt x="2420" y="5745"/>
                    <a:pt x="2434" y="5805"/>
                  </a:cubicBezTo>
                  <a:cubicBezTo>
                    <a:pt x="2449" y="5847"/>
                    <a:pt x="2463" y="5893"/>
                    <a:pt x="2480" y="5935"/>
                  </a:cubicBezTo>
                  <a:cubicBezTo>
                    <a:pt x="2522" y="6023"/>
                    <a:pt x="2568" y="6097"/>
                    <a:pt x="2624" y="6185"/>
                  </a:cubicBezTo>
                  <a:lnTo>
                    <a:pt x="2624" y="6170"/>
                  </a:lnTo>
                  <a:cubicBezTo>
                    <a:pt x="2670" y="6244"/>
                    <a:pt x="2744" y="6301"/>
                    <a:pt x="2800" y="6360"/>
                  </a:cubicBezTo>
                  <a:cubicBezTo>
                    <a:pt x="2860" y="6403"/>
                    <a:pt x="2934" y="6448"/>
                    <a:pt x="2990" y="6477"/>
                  </a:cubicBezTo>
                  <a:cubicBezTo>
                    <a:pt x="3050" y="6491"/>
                    <a:pt x="3096" y="6508"/>
                    <a:pt x="3152" y="6522"/>
                  </a:cubicBezTo>
                  <a:lnTo>
                    <a:pt x="3166" y="6522"/>
                  </a:lnTo>
                  <a:cubicBezTo>
                    <a:pt x="3184" y="6477"/>
                    <a:pt x="3198" y="6420"/>
                    <a:pt x="3198" y="6374"/>
                  </a:cubicBezTo>
                  <a:cubicBezTo>
                    <a:pt x="3240" y="6199"/>
                    <a:pt x="3272" y="5995"/>
                    <a:pt x="3286" y="5787"/>
                  </a:cubicBezTo>
                  <a:cubicBezTo>
                    <a:pt x="3300" y="5597"/>
                    <a:pt x="3314" y="5393"/>
                    <a:pt x="3300" y="5172"/>
                  </a:cubicBezTo>
                  <a:cubicBezTo>
                    <a:pt x="3300" y="4806"/>
                    <a:pt x="3254" y="4426"/>
                    <a:pt x="3184" y="3958"/>
                  </a:cubicBezTo>
                  <a:cubicBezTo>
                    <a:pt x="3166" y="3782"/>
                    <a:pt x="3124" y="3589"/>
                    <a:pt x="3096" y="3371"/>
                  </a:cubicBezTo>
                  <a:cubicBezTo>
                    <a:pt x="3078" y="3283"/>
                    <a:pt x="3050" y="3181"/>
                    <a:pt x="3036" y="3061"/>
                  </a:cubicBezTo>
                  <a:cubicBezTo>
                    <a:pt x="3008" y="2959"/>
                    <a:pt x="2976" y="2857"/>
                    <a:pt x="2948" y="2755"/>
                  </a:cubicBezTo>
                  <a:cubicBezTo>
                    <a:pt x="2846" y="2343"/>
                    <a:pt x="2684" y="1949"/>
                    <a:pt x="2494" y="1612"/>
                  </a:cubicBezTo>
                  <a:cubicBezTo>
                    <a:pt x="2287" y="1246"/>
                    <a:pt x="2055" y="936"/>
                    <a:pt x="1777" y="687"/>
                  </a:cubicBezTo>
                  <a:cubicBezTo>
                    <a:pt x="1629" y="557"/>
                    <a:pt x="1481" y="454"/>
                    <a:pt x="1305" y="352"/>
                  </a:cubicBezTo>
                  <a:cubicBezTo>
                    <a:pt x="1144" y="265"/>
                    <a:pt x="968" y="177"/>
                    <a:pt x="778" y="117"/>
                  </a:cubicBezTo>
                  <a:cubicBezTo>
                    <a:pt x="633" y="71"/>
                    <a:pt x="458" y="43"/>
                    <a:pt x="282" y="15"/>
                  </a:cubicBezTo>
                  <a:cubicBezTo>
                    <a:pt x="194" y="1"/>
                    <a:pt x="106" y="1"/>
                    <a:pt x="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7426;p83">
              <a:extLst>
                <a:ext uri="{FF2B5EF4-FFF2-40B4-BE49-F238E27FC236}">
                  <a16:creationId xmlns:a16="http://schemas.microsoft.com/office/drawing/2014/main" id="{0731FFBA-5983-A5ED-A7D5-787E6D245F7A}"/>
                </a:ext>
              </a:extLst>
            </p:cNvPr>
            <p:cNvSpPr/>
            <p:nvPr/>
          </p:nvSpPr>
          <p:spPr>
            <a:xfrm>
              <a:off x="3564046" y="3558604"/>
              <a:ext cx="94" cy="94"/>
            </a:xfrm>
            <a:custGeom>
              <a:avLst/>
              <a:gdLst/>
              <a:ahLst/>
              <a:cxnLst/>
              <a:rect l="l" t="t" r="r" b="b"/>
              <a:pathLst>
                <a:path w="1" h="1" extrusionOk="0">
                  <a:moveTo>
                    <a:pt x="1" y="1"/>
                  </a:moveTo>
                  <a:close/>
                </a:path>
              </a:pathLst>
            </a:custGeom>
            <a:solidFill>
              <a:srgbClr val="FFA0C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7427;p83">
              <a:extLst>
                <a:ext uri="{FF2B5EF4-FFF2-40B4-BE49-F238E27FC236}">
                  <a16:creationId xmlns:a16="http://schemas.microsoft.com/office/drawing/2014/main" id="{EECC83B4-D842-C81E-4C5A-C5E72CBF2CFF}"/>
                </a:ext>
              </a:extLst>
            </p:cNvPr>
            <p:cNvSpPr/>
            <p:nvPr/>
          </p:nvSpPr>
          <p:spPr>
            <a:xfrm>
              <a:off x="3564046" y="3558604"/>
              <a:ext cx="94" cy="1415"/>
            </a:xfrm>
            <a:custGeom>
              <a:avLst/>
              <a:gdLst/>
              <a:ahLst/>
              <a:cxnLst/>
              <a:rect l="l" t="t" r="r" b="b"/>
              <a:pathLst>
                <a:path w="1" h="15" extrusionOk="0">
                  <a:moveTo>
                    <a:pt x="1" y="15"/>
                  </a:moveTo>
                  <a:lnTo>
                    <a:pt x="1" y="15"/>
                  </a:lnTo>
                  <a:lnTo>
                    <a:pt x="1" y="15"/>
                  </a:lnTo>
                  <a:lnTo>
                    <a:pt x="1" y="1"/>
                  </a:lnTo>
                  <a:close/>
                </a:path>
              </a:pathLst>
            </a:custGeom>
            <a:solidFill>
              <a:srgbClr val="FFA0C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7428;p83">
              <a:extLst>
                <a:ext uri="{FF2B5EF4-FFF2-40B4-BE49-F238E27FC236}">
                  <a16:creationId xmlns:a16="http://schemas.microsoft.com/office/drawing/2014/main" id="{F7EBE5ED-CF1E-951F-0531-AEAA1487BAF6}"/>
                </a:ext>
              </a:extLst>
            </p:cNvPr>
            <p:cNvSpPr/>
            <p:nvPr/>
          </p:nvSpPr>
          <p:spPr>
            <a:xfrm>
              <a:off x="3584989" y="3276535"/>
              <a:ext cx="85658" cy="324521"/>
            </a:xfrm>
            <a:custGeom>
              <a:avLst/>
              <a:gdLst/>
              <a:ahLst/>
              <a:cxnLst/>
              <a:rect l="l" t="t" r="r" b="b"/>
              <a:pathLst>
                <a:path w="908" h="3440" extrusionOk="0">
                  <a:moveTo>
                    <a:pt x="820" y="1"/>
                  </a:moveTo>
                  <a:cubicBezTo>
                    <a:pt x="792" y="1"/>
                    <a:pt x="760" y="29"/>
                    <a:pt x="760" y="60"/>
                  </a:cubicBezTo>
                  <a:cubicBezTo>
                    <a:pt x="806" y="440"/>
                    <a:pt x="792" y="838"/>
                    <a:pt x="732" y="1218"/>
                  </a:cubicBezTo>
                  <a:cubicBezTo>
                    <a:pt x="672" y="1745"/>
                    <a:pt x="528" y="2259"/>
                    <a:pt x="320" y="2741"/>
                  </a:cubicBezTo>
                  <a:cubicBezTo>
                    <a:pt x="232" y="2948"/>
                    <a:pt x="130" y="3166"/>
                    <a:pt x="14" y="3370"/>
                  </a:cubicBezTo>
                  <a:cubicBezTo>
                    <a:pt x="0" y="3388"/>
                    <a:pt x="0" y="3416"/>
                    <a:pt x="28" y="3430"/>
                  </a:cubicBezTo>
                  <a:cubicBezTo>
                    <a:pt x="34" y="3436"/>
                    <a:pt x="43" y="3440"/>
                    <a:pt x="52" y="3440"/>
                  </a:cubicBezTo>
                  <a:cubicBezTo>
                    <a:pt x="66" y="3440"/>
                    <a:pt x="80" y="3433"/>
                    <a:pt x="88" y="3416"/>
                  </a:cubicBezTo>
                  <a:cubicBezTo>
                    <a:pt x="278" y="3107"/>
                    <a:pt x="426" y="2772"/>
                    <a:pt x="542" y="2435"/>
                  </a:cubicBezTo>
                  <a:cubicBezTo>
                    <a:pt x="672" y="2083"/>
                    <a:pt x="760" y="1731"/>
                    <a:pt x="820" y="1365"/>
                  </a:cubicBezTo>
                  <a:cubicBezTo>
                    <a:pt x="879" y="926"/>
                    <a:pt x="908" y="486"/>
                    <a:pt x="865" y="60"/>
                  </a:cubicBezTo>
                  <a:cubicBezTo>
                    <a:pt x="865" y="46"/>
                    <a:pt x="865" y="29"/>
                    <a:pt x="848" y="15"/>
                  </a:cubicBezTo>
                  <a:cubicBezTo>
                    <a:pt x="848" y="15"/>
                    <a:pt x="834" y="1"/>
                    <a:pt x="82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7429;p83">
              <a:extLst>
                <a:ext uri="{FF2B5EF4-FFF2-40B4-BE49-F238E27FC236}">
                  <a16:creationId xmlns:a16="http://schemas.microsoft.com/office/drawing/2014/main" id="{65B02155-A046-E36B-C9F2-4C0BAEFD5EFD}"/>
                </a:ext>
              </a:extLst>
            </p:cNvPr>
            <p:cNvSpPr/>
            <p:nvPr/>
          </p:nvSpPr>
          <p:spPr>
            <a:xfrm>
              <a:off x="3276694" y="2973900"/>
              <a:ext cx="193581" cy="172638"/>
            </a:xfrm>
            <a:custGeom>
              <a:avLst/>
              <a:gdLst/>
              <a:ahLst/>
              <a:cxnLst/>
              <a:rect l="l" t="t" r="r" b="b"/>
              <a:pathLst>
                <a:path w="2052" h="1830" extrusionOk="0">
                  <a:moveTo>
                    <a:pt x="1158" y="1"/>
                  </a:moveTo>
                  <a:cubicBezTo>
                    <a:pt x="1112" y="1"/>
                    <a:pt x="1070" y="15"/>
                    <a:pt x="1010" y="15"/>
                  </a:cubicBezTo>
                  <a:cubicBezTo>
                    <a:pt x="968" y="29"/>
                    <a:pt x="908" y="43"/>
                    <a:pt x="862" y="71"/>
                  </a:cubicBezTo>
                  <a:cubicBezTo>
                    <a:pt x="820" y="89"/>
                    <a:pt x="774" y="117"/>
                    <a:pt x="718" y="159"/>
                  </a:cubicBezTo>
                  <a:cubicBezTo>
                    <a:pt x="718" y="177"/>
                    <a:pt x="704" y="177"/>
                    <a:pt x="686" y="191"/>
                  </a:cubicBezTo>
                  <a:cubicBezTo>
                    <a:pt x="686" y="177"/>
                    <a:pt x="686" y="159"/>
                    <a:pt x="704" y="131"/>
                  </a:cubicBezTo>
                  <a:cubicBezTo>
                    <a:pt x="704" y="131"/>
                    <a:pt x="704" y="117"/>
                    <a:pt x="686" y="103"/>
                  </a:cubicBezTo>
                  <a:cubicBezTo>
                    <a:pt x="686" y="89"/>
                    <a:pt x="672" y="71"/>
                    <a:pt x="658" y="71"/>
                  </a:cubicBezTo>
                  <a:lnTo>
                    <a:pt x="644" y="71"/>
                  </a:lnTo>
                  <a:cubicBezTo>
                    <a:pt x="630" y="71"/>
                    <a:pt x="598" y="89"/>
                    <a:pt x="598" y="117"/>
                  </a:cubicBezTo>
                  <a:cubicBezTo>
                    <a:pt x="598" y="145"/>
                    <a:pt x="584" y="177"/>
                    <a:pt x="570" y="219"/>
                  </a:cubicBezTo>
                  <a:cubicBezTo>
                    <a:pt x="556" y="264"/>
                    <a:pt x="528" y="307"/>
                    <a:pt x="496" y="352"/>
                  </a:cubicBezTo>
                  <a:lnTo>
                    <a:pt x="496" y="367"/>
                  </a:lnTo>
                  <a:cubicBezTo>
                    <a:pt x="440" y="440"/>
                    <a:pt x="366" y="497"/>
                    <a:pt x="292" y="571"/>
                  </a:cubicBezTo>
                  <a:cubicBezTo>
                    <a:pt x="278" y="599"/>
                    <a:pt x="247" y="616"/>
                    <a:pt x="232" y="644"/>
                  </a:cubicBezTo>
                  <a:cubicBezTo>
                    <a:pt x="190" y="687"/>
                    <a:pt x="145" y="732"/>
                    <a:pt x="102" y="792"/>
                  </a:cubicBezTo>
                  <a:cubicBezTo>
                    <a:pt x="71" y="834"/>
                    <a:pt x="43" y="894"/>
                    <a:pt x="28" y="936"/>
                  </a:cubicBezTo>
                  <a:cubicBezTo>
                    <a:pt x="14" y="996"/>
                    <a:pt x="0" y="1056"/>
                    <a:pt x="14" y="1112"/>
                  </a:cubicBezTo>
                  <a:cubicBezTo>
                    <a:pt x="28" y="1172"/>
                    <a:pt x="43" y="1232"/>
                    <a:pt x="88" y="1288"/>
                  </a:cubicBezTo>
                  <a:cubicBezTo>
                    <a:pt x="116" y="1334"/>
                    <a:pt x="145" y="1390"/>
                    <a:pt x="204" y="1450"/>
                  </a:cubicBezTo>
                  <a:cubicBezTo>
                    <a:pt x="247" y="1496"/>
                    <a:pt x="306" y="1538"/>
                    <a:pt x="366" y="1584"/>
                  </a:cubicBezTo>
                  <a:cubicBezTo>
                    <a:pt x="482" y="1672"/>
                    <a:pt x="616" y="1728"/>
                    <a:pt x="746" y="1788"/>
                  </a:cubicBezTo>
                  <a:cubicBezTo>
                    <a:pt x="806" y="1802"/>
                    <a:pt x="862" y="1816"/>
                    <a:pt x="922" y="1830"/>
                  </a:cubicBezTo>
                  <a:lnTo>
                    <a:pt x="1126" y="1830"/>
                  </a:lnTo>
                  <a:cubicBezTo>
                    <a:pt x="1288" y="1802"/>
                    <a:pt x="1450" y="1728"/>
                    <a:pt x="1597" y="1612"/>
                  </a:cubicBezTo>
                  <a:cubicBezTo>
                    <a:pt x="1727" y="1510"/>
                    <a:pt x="1847" y="1376"/>
                    <a:pt x="1935" y="1232"/>
                  </a:cubicBezTo>
                  <a:cubicBezTo>
                    <a:pt x="1977" y="1158"/>
                    <a:pt x="2005" y="1084"/>
                    <a:pt x="2023" y="1010"/>
                  </a:cubicBezTo>
                  <a:cubicBezTo>
                    <a:pt x="2037" y="950"/>
                    <a:pt x="2051" y="862"/>
                    <a:pt x="2051" y="792"/>
                  </a:cubicBezTo>
                  <a:cubicBezTo>
                    <a:pt x="2037" y="658"/>
                    <a:pt x="1991" y="511"/>
                    <a:pt x="1903" y="395"/>
                  </a:cubicBezTo>
                  <a:cubicBezTo>
                    <a:pt x="1829" y="279"/>
                    <a:pt x="1713" y="177"/>
                    <a:pt x="1583" y="103"/>
                  </a:cubicBezTo>
                  <a:cubicBezTo>
                    <a:pt x="1464" y="29"/>
                    <a:pt x="1319" y="1"/>
                    <a:pt x="1186" y="1"/>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7430;p83">
              <a:extLst>
                <a:ext uri="{FF2B5EF4-FFF2-40B4-BE49-F238E27FC236}">
                  <a16:creationId xmlns:a16="http://schemas.microsoft.com/office/drawing/2014/main" id="{CAF553D0-746D-2054-8833-2F7538581605}"/>
                </a:ext>
              </a:extLst>
            </p:cNvPr>
            <p:cNvSpPr/>
            <p:nvPr/>
          </p:nvSpPr>
          <p:spPr>
            <a:xfrm>
              <a:off x="3304241" y="2973900"/>
              <a:ext cx="166034" cy="97356"/>
            </a:xfrm>
            <a:custGeom>
              <a:avLst/>
              <a:gdLst/>
              <a:ahLst/>
              <a:cxnLst/>
              <a:rect l="l" t="t" r="r" b="b"/>
              <a:pathLst>
                <a:path w="1760" h="1032" extrusionOk="0">
                  <a:moveTo>
                    <a:pt x="866" y="1"/>
                  </a:moveTo>
                  <a:cubicBezTo>
                    <a:pt x="820" y="1"/>
                    <a:pt x="778" y="1"/>
                    <a:pt x="718" y="15"/>
                  </a:cubicBezTo>
                  <a:cubicBezTo>
                    <a:pt x="676" y="29"/>
                    <a:pt x="616" y="43"/>
                    <a:pt x="570" y="71"/>
                  </a:cubicBezTo>
                  <a:cubicBezTo>
                    <a:pt x="528" y="89"/>
                    <a:pt x="482" y="117"/>
                    <a:pt x="426" y="159"/>
                  </a:cubicBezTo>
                  <a:lnTo>
                    <a:pt x="394" y="191"/>
                  </a:lnTo>
                  <a:cubicBezTo>
                    <a:pt x="394" y="177"/>
                    <a:pt x="394" y="159"/>
                    <a:pt x="412" y="131"/>
                  </a:cubicBezTo>
                  <a:cubicBezTo>
                    <a:pt x="412" y="131"/>
                    <a:pt x="412" y="117"/>
                    <a:pt x="394" y="103"/>
                  </a:cubicBezTo>
                  <a:cubicBezTo>
                    <a:pt x="394" y="89"/>
                    <a:pt x="380" y="71"/>
                    <a:pt x="366" y="71"/>
                  </a:cubicBezTo>
                  <a:lnTo>
                    <a:pt x="352" y="71"/>
                  </a:lnTo>
                  <a:cubicBezTo>
                    <a:pt x="338" y="71"/>
                    <a:pt x="306" y="89"/>
                    <a:pt x="306" y="117"/>
                  </a:cubicBezTo>
                  <a:cubicBezTo>
                    <a:pt x="306" y="145"/>
                    <a:pt x="292" y="177"/>
                    <a:pt x="278" y="219"/>
                  </a:cubicBezTo>
                  <a:cubicBezTo>
                    <a:pt x="264" y="264"/>
                    <a:pt x="236" y="307"/>
                    <a:pt x="204" y="352"/>
                  </a:cubicBezTo>
                  <a:lnTo>
                    <a:pt x="204" y="367"/>
                  </a:lnTo>
                  <a:cubicBezTo>
                    <a:pt x="148" y="440"/>
                    <a:pt x="74" y="497"/>
                    <a:pt x="14" y="571"/>
                  </a:cubicBezTo>
                  <a:lnTo>
                    <a:pt x="0" y="571"/>
                  </a:lnTo>
                  <a:cubicBezTo>
                    <a:pt x="14" y="585"/>
                    <a:pt x="28" y="599"/>
                    <a:pt x="42" y="599"/>
                  </a:cubicBezTo>
                  <a:cubicBezTo>
                    <a:pt x="116" y="658"/>
                    <a:pt x="190" y="704"/>
                    <a:pt x="278" y="746"/>
                  </a:cubicBezTo>
                  <a:cubicBezTo>
                    <a:pt x="366" y="792"/>
                    <a:pt x="440" y="834"/>
                    <a:pt x="528" y="862"/>
                  </a:cubicBezTo>
                  <a:cubicBezTo>
                    <a:pt x="746" y="936"/>
                    <a:pt x="968" y="996"/>
                    <a:pt x="1186" y="1010"/>
                  </a:cubicBezTo>
                  <a:cubicBezTo>
                    <a:pt x="1274" y="1024"/>
                    <a:pt x="1366" y="1031"/>
                    <a:pt x="1458" y="1031"/>
                  </a:cubicBezTo>
                  <a:cubicBezTo>
                    <a:pt x="1551" y="1031"/>
                    <a:pt x="1643" y="1024"/>
                    <a:pt x="1731" y="1010"/>
                  </a:cubicBezTo>
                  <a:cubicBezTo>
                    <a:pt x="1759" y="936"/>
                    <a:pt x="1759" y="862"/>
                    <a:pt x="1759" y="792"/>
                  </a:cubicBezTo>
                  <a:cubicBezTo>
                    <a:pt x="1745" y="658"/>
                    <a:pt x="1699" y="511"/>
                    <a:pt x="1611" y="395"/>
                  </a:cubicBezTo>
                  <a:cubicBezTo>
                    <a:pt x="1537" y="264"/>
                    <a:pt x="1421" y="177"/>
                    <a:pt x="1291" y="103"/>
                  </a:cubicBezTo>
                  <a:cubicBezTo>
                    <a:pt x="1172" y="29"/>
                    <a:pt x="1027" y="1"/>
                    <a:pt x="894" y="1"/>
                  </a:cubicBez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7431;p83">
              <a:extLst>
                <a:ext uri="{FF2B5EF4-FFF2-40B4-BE49-F238E27FC236}">
                  <a16:creationId xmlns:a16="http://schemas.microsoft.com/office/drawing/2014/main" id="{46DD6728-7F89-51AF-22B1-E76185C60066}"/>
                </a:ext>
              </a:extLst>
            </p:cNvPr>
            <p:cNvSpPr/>
            <p:nvPr/>
          </p:nvSpPr>
          <p:spPr>
            <a:xfrm>
              <a:off x="3308203" y="3030314"/>
              <a:ext cx="94" cy="94"/>
            </a:xfrm>
            <a:custGeom>
              <a:avLst/>
              <a:gdLst/>
              <a:ahLst/>
              <a:cxnLst/>
              <a:rect l="l" t="t" r="r" b="b"/>
              <a:pathLst>
                <a:path w="1" h="1" extrusionOk="0">
                  <a:moveTo>
                    <a:pt x="0" y="1"/>
                  </a:move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7432;p83">
              <a:extLst>
                <a:ext uri="{FF2B5EF4-FFF2-40B4-BE49-F238E27FC236}">
                  <a16:creationId xmlns:a16="http://schemas.microsoft.com/office/drawing/2014/main" id="{D198A90C-8670-852B-50AC-F55ED06A2E65}"/>
                </a:ext>
              </a:extLst>
            </p:cNvPr>
            <p:cNvSpPr/>
            <p:nvPr/>
          </p:nvSpPr>
          <p:spPr>
            <a:xfrm>
              <a:off x="2950191" y="3752091"/>
              <a:ext cx="280748" cy="433103"/>
            </a:xfrm>
            <a:custGeom>
              <a:avLst/>
              <a:gdLst/>
              <a:ahLst/>
              <a:cxnLst/>
              <a:rect l="l" t="t" r="r" b="b"/>
              <a:pathLst>
                <a:path w="2976" h="4591" extrusionOk="0">
                  <a:moveTo>
                    <a:pt x="1069" y="0"/>
                  </a:moveTo>
                  <a:cubicBezTo>
                    <a:pt x="925" y="0"/>
                    <a:pt x="763" y="18"/>
                    <a:pt x="630" y="60"/>
                  </a:cubicBezTo>
                  <a:cubicBezTo>
                    <a:pt x="486" y="106"/>
                    <a:pt x="366" y="176"/>
                    <a:pt x="264" y="264"/>
                  </a:cubicBezTo>
                  <a:cubicBezTo>
                    <a:pt x="236" y="296"/>
                    <a:pt x="222" y="324"/>
                    <a:pt x="190" y="352"/>
                  </a:cubicBezTo>
                  <a:cubicBezTo>
                    <a:pt x="176" y="384"/>
                    <a:pt x="162" y="412"/>
                    <a:pt x="134" y="440"/>
                  </a:cubicBezTo>
                  <a:cubicBezTo>
                    <a:pt x="134" y="458"/>
                    <a:pt x="120" y="472"/>
                    <a:pt x="120" y="486"/>
                  </a:cubicBezTo>
                  <a:lnTo>
                    <a:pt x="102" y="384"/>
                  </a:lnTo>
                  <a:lnTo>
                    <a:pt x="102" y="222"/>
                  </a:lnTo>
                  <a:lnTo>
                    <a:pt x="102" y="148"/>
                  </a:lnTo>
                  <a:cubicBezTo>
                    <a:pt x="102" y="134"/>
                    <a:pt x="88" y="120"/>
                    <a:pt x="74" y="106"/>
                  </a:cubicBezTo>
                  <a:lnTo>
                    <a:pt x="46" y="106"/>
                  </a:lnTo>
                  <a:cubicBezTo>
                    <a:pt x="32" y="106"/>
                    <a:pt x="14" y="106"/>
                    <a:pt x="0" y="120"/>
                  </a:cubicBezTo>
                  <a:lnTo>
                    <a:pt x="0" y="162"/>
                  </a:lnTo>
                  <a:cubicBezTo>
                    <a:pt x="14" y="809"/>
                    <a:pt x="102" y="1481"/>
                    <a:pt x="278" y="2128"/>
                  </a:cubicBezTo>
                  <a:cubicBezTo>
                    <a:pt x="454" y="2846"/>
                    <a:pt x="718" y="3490"/>
                    <a:pt x="1055" y="4017"/>
                  </a:cubicBezTo>
                  <a:cubicBezTo>
                    <a:pt x="1175" y="4207"/>
                    <a:pt x="1305" y="4397"/>
                    <a:pt x="1439" y="4559"/>
                  </a:cubicBezTo>
                  <a:lnTo>
                    <a:pt x="1453" y="4559"/>
                  </a:lnTo>
                  <a:cubicBezTo>
                    <a:pt x="1453" y="4573"/>
                    <a:pt x="1467" y="4591"/>
                    <a:pt x="1495" y="4591"/>
                  </a:cubicBezTo>
                  <a:cubicBezTo>
                    <a:pt x="1657" y="4573"/>
                    <a:pt x="1791" y="4545"/>
                    <a:pt x="1907" y="4517"/>
                  </a:cubicBezTo>
                  <a:cubicBezTo>
                    <a:pt x="2037" y="4485"/>
                    <a:pt x="2170" y="4443"/>
                    <a:pt x="2272" y="4383"/>
                  </a:cubicBezTo>
                  <a:cubicBezTo>
                    <a:pt x="2388" y="4327"/>
                    <a:pt x="2494" y="4253"/>
                    <a:pt x="2610" y="4179"/>
                  </a:cubicBezTo>
                  <a:cubicBezTo>
                    <a:pt x="2698" y="4091"/>
                    <a:pt x="2800" y="4003"/>
                    <a:pt x="2916" y="3887"/>
                  </a:cubicBezTo>
                  <a:lnTo>
                    <a:pt x="2934" y="3870"/>
                  </a:lnTo>
                  <a:lnTo>
                    <a:pt x="2948" y="3870"/>
                  </a:lnTo>
                  <a:cubicBezTo>
                    <a:pt x="2962" y="3870"/>
                    <a:pt x="2976" y="3841"/>
                    <a:pt x="2962" y="3813"/>
                  </a:cubicBezTo>
                  <a:cubicBezTo>
                    <a:pt x="2888" y="3592"/>
                    <a:pt x="2814" y="3374"/>
                    <a:pt x="2758" y="3138"/>
                  </a:cubicBezTo>
                  <a:cubicBezTo>
                    <a:pt x="2566" y="2439"/>
                    <a:pt x="2464" y="1698"/>
                    <a:pt x="2462" y="953"/>
                  </a:cubicBezTo>
                  <a:lnTo>
                    <a:pt x="2462" y="953"/>
                  </a:lnTo>
                  <a:cubicBezTo>
                    <a:pt x="2476" y="764"/>
                    <a:pt x="2476" y="588"/>
                    <a:pt x="2494" y="426"/>
                  </a:cubicBezTo>
                  <a:cubicBezTo>
                    <a:pt x="2494" y="398"/>
                    <a:pt x="2476" y="370"/>
                    <a:pt x="2448" y="370"/>
                  </a:cubicBezTo>
                  <a:cubicBezTo>
                    <a:pt x="2420" y="370"/>
                    <a:pt x="2388" y="384"/>
                    <a:pt x="2388" y="412"/>
                  </a:cubicBezTo>
                  <a:cubicBezTo>
                    <a:pt x="2374" y="486"/>
                    <a:pt x="2374" y="574"/>
                    <a:pt x="2374" y="662"/>
                  </a:cubicBezTo>
                  <a:cubicBezTo>
                    <a:pt x="2360" y="616"/>
                    <a:pt x="2332" y="574"/>
                    <a:pt x="2286" y="528"/>
                  </a:cubicBezTo>
                  <a:cubicBezTo>
                    <a:pt x="2244" y="458"/>
                    <a:pt x="2170" y="384"/>
                    <a:pt x="2097" y="324"/>
                  </a:cubicBezTo>
                  <a:cubicBezTo>
                    <a:pt x="2023" y="264"/>
                    <a:pt x="1935" y="208"/>
                    <a:pt x="1833" y="162"/>
                  </a:cubicBezTo>
                  <a:cubicBezTo>
                    <a:pt x="1745" y="120"/>
                    <a:pt x="1657" y="88"/>
                    <a:pt x="1541" y="60"/>
                  </a:cubicBezTo>
                  <a:cubicBezTo>
                    <a:pt x="1453" y="32"/>
                    <a:pt x="1351" y="18"/>
                    <a:pt x="1231" y="0"/>
                  </a:cubicBezTo>
                  <a:close/>
                </a:path>
              </a:pathLst>
            </a:custGeom>
            <a:solidFill>
              <a:srgbClr val="A17C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7433;p83">
              <a:extLst>
                <a:ext uri="{FF2B5EF4-FFF2-40B4-BE49-F238E27FC236}">
                  <a16:creationId xmlns:a16="http://schemas.microsoft.com/office/drawing/2014/main" id="{1B254A1F-47AD-A5A6-0F50-2BFF7AB80A5B}"/>
                </a:ext>
              </a:extLst>
            </p:cNvPr>
            <p:cNvSpPr/>
            <p:nvPr/>
          </p:nvSpPr>
          <p:spPr>
            <a:xfrm>
              <a:off x="3017831" y="4016236"/>
              <a:ext cx="298767" cy="395651"/>
            </a:xfrm>
            <a:custGeom>
              <a:avLst/>
              <a:gdLst/>
              <a:ahLst/>
              <a:cxnLst/>
              <a:rect l="l" t="t" r="r" b="b"/>
              <a:pathLst>
                <a:path w="3167" h="4194" extrusionOk="0">
                  <a:moveTo>
                    <a:pt x="2129" y="0"/>
                  </a:moveTo>
                  <a:cubicBezTo>
                    <a:pt x="2097" y="46"/>
                    <a:pt x="2069" y="74"/>
                    <a:pt x="2023" y="120"/>
                  </a:cubicBezTo>
                  <a:cubicBezTo>
                    <a:pt x="1921" y="222"/>
                    <a:pt x="1819" y="324"/>
                    <a:pt x="1703" y="412"/>
                  </a:cubicBezTo>
                  <a:cubicBezTo>
                    <a:pt x="1439" y="602"/>
                    <a:pt x="1144" y="764"/>
                    <a:pt x="838" y="880"/>
                  </a:cubicBezTo>
                  <a:cubicBezTo>
                    <a:pt x="574" y="982"/>
                    <a:pt x="282" y="1056"/>
                    <a:pt x="1" y="1115"/>
                  </a:cubicBezTo>
                  <a:cubicBezTo>
                    <a:pt x="120" y="1319"/>
                    <a:pt x="264" y="1541"/>
                    <a:pt x="384" y="1745"/>
                  </a:cubicBezTo>
                  <a:cubicBezTo>
                    <a:pt x="574" y="2037"/>
                    <a:pt x="764" y="2346"/>
                    <a:pt x="926" y="2652"/>
                  </a:cubicBezTo>
                  <a:cubicBezTo>
                    <a:pt x="690" y="2902"/>
                    <a:pt x="546" y="3138"/>
                    <a:pt x="500" y="3388"/>
                  </a:cubicBezTo>
                  <a:lnTo>
                    <a:pt x="500" y="3592"/>
                  </a:lnTo>
                  <a:cubicBezTo>
                    <a:pt x="500" y="3651"/>
                    <a:pt x="514" y="3725"/>
                    <a:pt x="546" y="3796"/>
                  </a:cubicBezTo>
                  <a:cubicBezTo>
                    <a:pt x="588" y="3929"/>
                    <a:pt x="676" y="4045"/>
                    <a:pt x="824" y="4165"/>
                  </a:cubicBezTo>
                  <a:cubicBezTo>
                    <a:pt x="838" y="4179"/>
                    <a:pt x="838" y="4179"/>
                    <a:pt x="852" y="4179"/>
                  </a:cubicBezTo>
                  <a:cubicBezTo>
                    <a:pt x="866" y="4193"/>
                    <a:pt x="866" y="4193"/>
                    <a:pt x="880" y="4193"/>
                  </a:cubicBezTo>
                  <a:lnTo>
                    <a:pt x="912" y="4193"/>
                  </a:lnTo>
                  <a:cubicBezTo>
                    <a:pt x="1204" y="4193"/>
                    <a:pt x="1527" y="4133"/>
                    <a:pt x="1847" y="3989"/>
                  </a:cubicBezTo>
                  <a:cubicBezTo>
                    <a:pt x="2157" y="3870"/>
                    <a:pt x="2463" y="3680"/>
                    <a:pt x="2727" y="3444"/>
                  </a:cubicBezTo>
                  <a:cubicBezTo>
                    <a:pt x="2903" y="3300"/>
                    <a:pt x="3050" y="3152"/>
                    <a:pt x="3166" y="2976"/>
                  </a:cubicBezTo>
                  <a:cubicBezTo>
                    <a:pt x="3152" y="2948"/>
                    <a:pt x="3152" y="2902"/>
                    <a:pt x="3138" y="2860"/>
                  </a:cubicBezTo>
                  <a:cubicBezTo>
                    <a:pt x="3022" y="2463"/>
                    <a:pt x="2889" y="2083"/>
                    <a:pt x="2758" y="1703"/>
                  </a:cubicBezTo>
                  <a:cubicBezTo>
                    <a:pt x="2625" y="1319"/>
                    <a:pt x="2481" y="925"/>
                    <a:pt x="2319" y="486"/>
                  </a:cubicBezTo>
                  <a:cubicBezTo>
                    <a:pt x="2259" y="324"/>
                    <a:pt x="2185" y="162"/>
                    <a:pt x="2129"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7434;p83">
              <a:extLst>
                <a:ext uri="{FF2B5EF4-FFF2-40B4-BE49-F238E27FC236}">
                  <a16:creationId xmlns:a16="http://schemas.microsoft.com/office/drawing/2014/main" id="{3BABF998-9E1F-6CB2-5860-29FAC565AE95}"/>
                </a:ext>
              </a:extLst>
            </p:cNvPr>
            <p:cNvSpPr/>
            <p:nvPr/>
          </p:nvSpPr>
          <p:spPr>
            <a:xfrm>
              <a:off x="3082924" y="4274721"/>
              <a:ext cx="233674" cy="137167"/>
            </a:xfrm>
            <a:custGeom>
              <a:avLst/>
              <a:gdLst/>
              <a:ahLst/>
              <a:cxnLst/>
              <a:rect l="l" t="t" r="r" b="b"/>
              <a:pathLst>
                <a:path w="2477" h="1454" extrusionOk="0">
                  <a:moveTo>
                    <a:pt x="2420" y="0"/>
                  </a:moveTo>
                  <a:lnTo>
                    <a:pt x="2406" y="18"/>
                  </a:lnTo>
                  <a:cubicBezTo>
                    <a:pt x="2332" y="134"/>
                    <a:pt x="2230" y="222"/>
                    <a:pt x="2142" y="324"/>
                  </a:cubicBezTo>
                  <a:cubicBezTo>
                    <a:pt x="2037" y="412"/>
                    <a:pt x="1921" y="500"/>
                    <a:pt x="1805" y="588"/>
                  </a:cubicBezTo>
                  <a:cubicBezTo>
                    <a:pt x="1685" y="676"/>
                    <a:pt x="1555" y="764"/>
                    <a:pt x="1439" y="838"/>
                  </a:cubicBezTo>
                  <a:cubicBezTo>
                    <a:pt x="1305" y="911"/>
                    <a:pt x="1157" y="985"/>
                    <a:pt x="1027" y="1042"/>
                  </a:cubicBezTo>
                  <a:cubicBezTo>
                    <a:pt x="879" y="1101"/>
                    <a:pt x="749" y="1144"/>
                    <a:pt x="602" y="1189"/>
                  </a:cubicBezTo>
                  <a:cubicBezTo>
                    <a:pt x="471" y="1232"/>
                    <a:pt x="338" y="1263"/>
                    <a:pt x="208" y="1277"/>
                  </a:cubicBezTo>
                  <a:cubicBezTo>
                    <a:pt x="148" y="1291"/>
                    <a:pt x="74" y="1305"/>
                    <a:pt x="0" y="1305"/>
                  </a:cubicBezTo>
                  <a:cubicBezTo>
                    <a:pt x="46" y="1351"/>
                    <a:pt x="74" y="1379"/>
                    <a:pt x="134" y="1425"/>
                  </a:cubicBezTo>
                  <a:cubicBezTo>
                    <a:pt x="134" y="1439"/>
                    <a:pt x="148" y="1439"/>
                    <a:pt x="148" y="1439"/>
                  </a:cubicBezTo>
                  <a:lnTo>
                    <a:pt x="162" y="1439"/>
                  </a:lnTo>
                  <a:lnTo>
                    <a:pt x="176" y="1453"/>
                  </a:lnTo>
                  <a:lnTo>
                    <a:pt x="222" y="1453"/>
                  </a:lnTo>
                  <a:cubicBezTo>
                    <a:pt x="514" y="1453"/>
                    <a:pt x="837" y="1393"/>
                    <a:pt x="1157" y="1263"/>
                  </a:cubicBezTo>
                  <a:cubicBezTo>
                    <a:pt x="1467" y="1130"/>
                    <a:pt x="1773" y="940"/>
                    <a:pt x="2037" y="704"/>
                  </a:cubicBezTo>
                  <a:cubicBezTo>
                    <a:pt x="2213" y="574"/>
                    <a:pt x="2360" y="412"/>
                    <a:pt x="2476" y="250"/>
                  </a:cubicBezTo>
                  <a:cubicBezTo>
                    <a:pt x="2462" y="208"/>
                    <a:pt x="2462" y="162"/>
                    <a:pt x="2448" y="120"/>
                  </a:cubicBezTo>
                  <a:cubicBezTo>
                    <a:pt x="2434" y="74"/>
                    <a:pt x="2434" y="46"/>
                    <a:pt x="2420"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7435;p83">
              <a:extLst>
                <a:ext uri="{FF2B5EF4-FFF2-40B4-BE49-F238E27FC236}">
                  <a16:creationId xmlns:a16="http://schemas.microsoft.com/office/drawing/2014/main" id="{D00A52C7-68F9-1849-2915-267EF8AA5EFD}"/>
                </a:ext>
              </a:extLst>
            </p:cNvPr>
            <p:cNvSpPr/>
            <p:nvPr/>
          </p:nvSpPr>
          <p:spPr>
            <a:xfrm>
              <a:off x="3094151" y="4274721"/>
              <a:ext cx="222448" cy="137167"/>
            </a:xfrm>
            <a:custGeom>
              <a:avLst/>
              <a:gdLst/>
              <a:ahLst/>
              <a:cxnLst/>
              <a:rect l="l" t="t" r="r" b="b"/>
              <a:pathLst>
                <a:path w="2358" h="1454" extrusionOk="0">
                  <a:moveTo>
                    <a:pt x="2301" y="0"/>
                  </a:moveTo>
                  <a:lnTo>
                    <a:pt x="2301" y="18"/>
                  </a:lnTo>
                  <a:lnTo>
                    <a:pt x="2287" y="18"/>
                  </a:lnTo>
                  <a:cubicBezTo>
                    <a:pt x="2213" y="120"/>
                    <a:pt x="2125" y="222"/>
                    <a:pt x="2023" y="324"/>
                  </a:cubicBezTo>
                  <a:cubicBezTo>
                    <a:pt x="1918" y="412"/>
                    <a:pt x="1802" y="500"/>
                    <a:pt x="1686" y="588"/>
                  </a:cubicBezTo>
                  <a:cubicBezTo>
                    <a:pt x="1566" y="676"/>
                    <a:pt x="1450" y="764"/>
                    <a:pt x="1320" y="838"/>
                  </a:cubicBezTo>
                  <a:cubicBezTo>
                    <a:pt x="1172" y="911"/>
                    <a:pt x="1038" y="985"/>
                    <a:pt x="908" y="1042"/>
                  </a:cubicBezTo>
                  <a:cubicBezTo>
                    <a:pt x="848" y="1056"/>
                    <a:pt x="792" y="1087"/>
                    <a:pt x="746" y="1101"/>
                  </a:cubicBezTo>
                  <a:cubicBezTo>
                    <a:pt x="732" y="1115"/>
                    <a:pt x="718" y="1115"/>
                    <a:pt x="704" y="1130"/>
                  </a:cubicBezTo>
                  <a:cubicBezTo>
                    <a:pt x="585" y="1203"/>
                    <a:pt x="454" y="1277"/>
                    <a:pt x="321" y="1319"/>
                  </a:cubicBezTo>
                  <a:cubicBezTo>
                    <a:pt x="219" y="1365"/>
                    <a:pt x="103" y="1393"/>
                    <a:pt x="1" y="1425"/>
                  </a:cubicBezTo>
                  <a:lnTo>
                    <a:pt x="15" y="1425"/>
                  </a:lnTo>
                  <a:cubicBezTo>
                    <a:pt x="15" y="1439"/>
                    <a:pt x="29" y="1439"/>
                    <a:pt x="29" y="1439"/>
                  </a:cubicBezTo>
                  <a:lnTo>
                    <a:pt x="43" y="1453"/>
                  </a:lnTo>
                  <a:lnTo>
                    <a:pt x="103" y="1453"/>
                  </a:lnTo>
                  <a:cubicBezTo>
                    <a:pt x="395" y="1453"/>
                    <a:pt x="718" y="1393"/>
                    <a:pt x="1038" y="1263"/>
                  </a:cubicBezTo>
                  <a:cubicBezTo>
                    <a:pt x="1348" y="1130"/>
                    <a:pt x="1654" y="940"/>
                    <a:pt x="1918" y="704"/>
                  </a:cubicBezTo>
                  <a:cubicBezTo>
                    <a:pt x="2094" y="574"/>
                    <a:pt x="2241" y="412"/>
                    <a:pt x="2357" y="250"/>
                  </a:cubicBezTo>
                  <a:cubicBezTo>
                    <a:pt x="2357" y="208"/>
                    <a:pt x="2343" y="162"/>
                    <a:pt x="2329" y="120"/>
                  </a:cubicBezTo>
                  <a:cubicBezTo>
                    <a:pt x="2315" y="74"/>
                    <a:pt x="2315" y="46"/>
                    <a:pt x="2301"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7436;p83">
              <a:extLst>
                <a:ext uri="{FF2B5EF4-FFF2-40B4-BE49-F238E27FC236}">
                  <a16:creationId xmlns:a16="http://schemas.microsoft.com/office/drawing/2014/main" id="{3F26F383-B2EA-AD2B-F046-CE1FD6CA67EB}"/>
                </a:ext>
              </a:extLst>
            </p:cNvPr>
            <p:cNvSpPr/>
            <p:nvPr/>
          </p:nvSpPr>
          <p:spPr>
            <a:xfrm>
              <a:off x="3002926" y="3995670"/>
              <a:ext cx="237636" cy="152072"/>
            </a:xfrm>
            <a:custGeom>
              <a:avLst/>
              <a:gdLst/>
              <a:ahLst/>
              <a:cxnLst/>
              <a:rect l="l" t="t" r="r" b="b"/>
              <a:pathLst>
                <a:path w="2519" h="1612" extrusionOk="0">
                  <a:moveTo>
                    <a:pt x="2227" y="0"/>
                  </a:moveTo>
                  <a:lnTo>
                    <a:pt x="2153" y="74"/>
                  </a:lnTo>
                  <a:cubicBezTo>
                    <a:pt x="2037" y="176"/>
                    <a:pt x="1903" y="264"/>
                    <a:pt x="1773" y="352"/>
                  </a:cubicBezTo>
                  <a:cubicBezTo>
                    <a:pt x="1625" y="440"/>
                    <a:pt x="1478" y="514"/>
                    <a:pt x="1334" y="584"/>
                  </a:cubicBezTo>
                  <a:cubicBezTo>
                    <a:pt x="1186" y="644"/>
                    <a:pt x="1024" y="704"/>
                    <a:pt x="862" y="746"/>
                  </a:cubicBezTo>
                  <a:cubicBezTo>
                    <a:pt x="584" y="834"/>
                    <a:pt x="292" y="880"/>
                    <a:pt x="0" y="880"/>
                  </a:cubicBezTo>
                  <a:lnTo>
                    <a:pt x="0" y="936"/>
                  </a:lnTo>
                  <a:lnTo>
                    <a:pt x="0" y="1024"/>
                  </a:lnTo>
                  <a:cubicBezTo>
                    <a:pt x="0" y="1069"/>
                    <a:pt x="0" y="1098"/>
                    <a:pt x="14" y="1129"/>
                  </a:cubicBezTo>
                  <a:cubicBezTo>
                    <a:pt x="14" y="1157"/>
                    <a:pt x="29" y="1200"/>
                    <a:pt x="43" y="1231"/>
                  </a:cubicBezTo>
                  <a:cubicBezTo>
                    <a:pt x="57" y="1259"/>
                    <a:pt x="71" y="1305"/>
                    <a:pt x="88" y="1333"/>
                  </a:cubicBezTo>
                  <a:lnTo>
                    <a:pt x="88" y="1319"/>
                  </a:lnTo>
                  <a:cubicBezTo>
                    <a:pt x="102" y="1347"/>
                    <a:pt x="116" y="1376"/>
                    <a:pt x="131" y="1407"/>
                  </a:cubicBezTo>
                  <a:cubicBezTo>
                    <a:pt x="145" y="1435"/>
                    <a:pt x="159" y="1463"/>
                    <a:pt x="190" y="1481"/>
                  </a:cubicBezTo>
                  <a:cubicBezTo>
                    <a:pt x="204" y="1495"/>
                    <a:pt x="218" y="1523"/>
                    <a:pt x="247" y="1537"/>
                  </a:cubicBezTo>
                  <a:cubicBezTo>
                    <a:pt x="264" y="1551"/>
                    <a:pt x="278" y="1569"/>
                    <a:pt x="292" y="1583"/>
                  </a:cubicBezTo>
                  <a:lnTo>
                    <a:pt x="292" y="1569"/>
                  </a:lnTo>
                  <a:cubicBezTo>
                    <a:pt x="306" y="1583"/>
                    <a:pt x="335" y="1597"/>
                    <a:pt x="352" y="1611"/>
                  </a:cubicBezTo>
                  <a:cubicBezTo>
                    <a:pt x="760" y="1569"/>
                    <a:pt x="1172" y="1449"/>
                    <a:pt x="1552" y="1305"/>
                  </a:cubicBezTo>
                  <a:cubicBezTo>
                    <a:pt x="1889" y="1172"/>
                    <a:pt x="2213" y="982"/>
                    <a:pt x="2505" y="760"/>
                  </a:cubicBezTo>
                  <a:lnTo>
                    <a:pt x="2505" y="704"/>
                  </a:lnTo>
                  <a:cubicBezTo>
                    <a:pt x="2519" y="616"/>
                    <a:pt x="2505" y="528"/>
                    <a:pt x="2491" y="440"/>
                  </a:cubicBezTo>
                  <a:cubicBezTo>
                    <a:pt x="2477" y="352"/>
                    <a:pt x="2445" y="278"/>
                    <a:pt x="2403" y="190"/>
                  </a:cubicBezTo>
                  <a:cubicBezTo>
                    <a:pt x="2375" y="144"/>
                    <a:pt x="2357" y="116"/>
                    <a:pt x="2315" y="74"/>
                  </a:cubicBezTo>
                  <a:cubicBezTo>
                    <a:pt x="2301" y="56"/>
                    <a:pt x="2287" y="28"/>
                    <a:pt x="2255" y="14"/>
                  </a:cubicBezTo>
                  <a:cubicBezTo>
                    <a:pt x="2241" y="14"/>
                    <a:pt x="2241" y="0"/>
                    <a:pt x="2227"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7437;p83">
              <a:extLst>
                <a:ext uri="{FF2B5EF4-FFF2-40B4-BE49-F238E27FC236}">
                  <a16:creationId xmlns:a16="http://schemas.microsoft.com/office/drawing/2014/main" id="{9FFD7B3F-123F-D307-37FE-54AABDDFFCDD}"/>
                </a:ext>
              </a:extLst>
            </p:cNvPr>
            <p:cNvSpPr/>
            <p:nvPr/>
          </p:nvSpPr>
          <p:spPr>
            <a:xfrm>
              <a:off x="3221223" y="4002651"/>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7438;p83">
              <a:extLst>
                <a:ext uri="{FF2B5EF4-FFF2-40B4-BE49-F238E27FC236}">
                  <a16:creationId xmlns:a16="http://schemas.microsoft.com/office/drawing/2014/main" id="{596192B5-12A8-5211-409A-3C409B9DBB7E}"/>
                </a:ext>
              </a:extLst>
            </p:cNvPr>
            <p:cNvSpPr/>
            <p:nvPr/>
          </p:nvSpPr>
          <p:spPr>
            <a:xfrm>
              <a:off x="3229525" y="4013594"/>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7439;p83">
              <a:extLst>
                <a:ext uri="{FF2B5EF4-FFF2-40B4-BE49-F238E27FC236}">
                  <a16:creationId xmlns:a16="http://schemas.microsoft.com/office/drawing/2014/main" id="{C9E3A287-A984-904D-5AE1-573666352A9D}"/>
                </a:ext>
              </a:extLst>
            </p:cNvPr>
            <p:cNvSpPr/>
            <p:nvPr/>
          </p:nvSpPr>
          <p:spPr>
            <a:xfrm>
              <a:off x="3239148" y="4061990"/>
              <a:ext cx="94" cy="94"/>
            </a:xfrm>
            <a:custGeom>
              <a:avLst/>
              <a:gdLst/>
              <a:ahLst/>
              <a:cxnLst/>
              <a:rect l="l" t="t" r="r" b="b"/>
              <a:pathLst>
                <a:path w="1" h="1" extrusionOk="0">
                  <a:moveTo>
                    <a:pt x="1" y="1"/>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7440;p83">
              <a:extLst>
                <a:ext uri="{FF2B5EF4-FFF2-40B4-BE49-F238E27FC236}">
                  <a16:creationId xmlns:a16="http://schemas.microsoft.com/office/drawing/2014/main" id="{A1AEE588-287D-3D78-D7A5-123190A88BDE}"/>
                </a:ext>
              </a:extLst>
            </p:cNvPr>
            <p:cNvSpPr/>
            <p:nvPr/>
          </p:nvSpPr>
          <p:spPr>
            <a:xfrm>
              <a:off x="3264053" y="3685677"/>
              <a:ext cx="462065" cy="311408"/>
            </a:xfrm>
            <a:custGeom>
              <a:avLst/>
              <a:gdLst/>
              <a:ahLst/>
              <a:cxnLst/>
              <a:rect l="l" t="t" r="r" b="b"/>
              <a:pathLst>
                <a:path w="4898" h="3301" extrusionOk="0">
                  <a:moveTo>
                    <a:pt x="1745" y="1"/>
                  </a:moveTo>
                  <a:cubicBezTo>
                    <a:pt x="1671" y="1"/>
                    <a:pt x="1612" y="18"/>
                    <a:pt x="1541" y="32"/>
                  </a:cubicBezTo>
                  <a:cubicBezTo>
                    <a:pt x="1422" y="47"/>
                    <a:pt x="1306" y="75"/>
                    <a:pt x="1190" y="134"/>
                  </a:cubicBezTo>
                  <a:cubicBezTo>
                    <a:pt x="1070" y="177"/>
                    <a:pt x="954" y="236"/>
                    <a:pt x="838" y="296"/>
                  </a:cubicBezTo>
                  <a:cubicBezTo>
                    <a:pt x="732" y="353"/>
                    <a:pt x="630" y="426"/>
                    <a:pt x="528" y="514"/>
                  </a:cubicBezTo>
                  <a:cubicBezTo>
                    <a:pt x="440" y="574"/>
                    <a:pt x="352" y="662"/>
                    <a:pt x="293" y="736"/>
                  </a:cubicBezTo>
                  <a:cubicBezTo>
                    <a:pt x="264" y="778"/>
                    <a:pt x="236" y="810"/>
                    <a:pt x="205" y="852"/>
                  </a:cubicBezTo>
                  <a:cubicBezTo>
                    <a:pt x="162" y="912"/>
                    <a:pt x="134" y="986"/>
                    <a:pt x="117" y="1056"/>
                  </a:cubicBezTo>
                  <a:cubicBezTo>
                    <a:pt x="89" y="1130"/>
                    <a:pt x="75" y="1218"/>
                    <a:pt x="60" y="1306"/>
                  </a:cubicBezTo>
                  <a:lnTo>
                    <a:pt x="60" y="1394"/>
                  </a:lnTo>
                  <a:cubicBezTo>
                    <a:pt x="46" y="1394"/>
                    <a:pt x="46" y="1408"/>
                    <a:pt x="46" y="1408"/>
                  </a:cubicBezTo>
                  <a:cubicBezTo>
                    <a:pt x="15" y="1408"/>
                    <a:pt x="1" y="1439"/>
                    <a:pt x="15" y="1468"/>
                  </a:cubicBezTo>
                  <a:cubicBezTo>
                    <a:pt x="117" y="1777"/>
                    <a:pt x="279" y="2041"/>
                    <a:pt x="454" y="2287"/>
                  </a:cubicBezTo>
                  <a:cubicBezTo>
                    <a:pt x="644" y="2523"/>
                    <a:pt x="866" y="2713"/>
                    <a:pt x="1116" y="2875"/>
                  </a:cubicBezTo>
                  <a:cubicBezTo>
                    <a:pt x="1232" y="2963"/>
                    <a:pt x="1365" y="3022"/>
                    <a:pt x="1496" y="3079"/>
                  </a:cubicBezTo>
                  <a:cubicBezTo>
                    <a:pt x="1612" y="3138"/>
                    <a:pt x="1759" y="3184"/>
                    <a:pt x="1907" y="3226"/>
                  </a:cubicBezTo>
                  <a:cubicBezTo>
                    <a:pt x="2097" y="3272"/>
                    <a:pt x="2301" y="3300"/>
                    <a:pt x="2509" y="3300"/>
                  </a:cubicBezTo>
                  <a:cubicBezTo>
                    <a:pt x="2597" y="3300"/>
                    <a:pt x="2685" y="3300"/>
                    <a:pt x="2772" y="3286"/>
                  </a:cubicBezTo>
                  <a:cubicBezTo>
                    <a:pt x="2917" y="3272"/>
                    <a:pt x="3064" y="3240"/>
                    <a:pt x="3226" y="3198"/>
                  </a:cubicBezTo>
                  <a:cubicBezTo>
                    <a:pt x="3388" y="3152"/>
                    <a:pt x="3532" y="3096"/>
                    <a:pt x="3680" y="3036"/>
                  </a:cubicBezTo>
                  <a:cubicBezTo>
                    <a:pt x="3828" y="2963"/>
                    <a:pt x="3986" y="2861"/>
                    <a:pt x="4120" y="2744"/>
                  </a:cubicBezTo>
                  <a:cubicBezTo>
                    <a:pt x="4267" y="2639"/>
                    <a:pt x="4383" y="2509"/>
                    <a:pt x="4500" y="2393"/>
                  </a:cubicBezTo>
                  <a:lnTo>
                    <a:pt x="4588" y="2305"/>
                  </a:lnTo>
                  <a:cubicBezTo>
                    <a:pt x="4675" y="2199"/>
                    <a:pt x="4777" y="2097"/>
                    <a:pt x="4883" y="2009"/>
                  </a:cubicBezTo>
                  <a:cubicBezTo>
                    <a:pt x="4897" y="1995"/>
                    <a:pt x="4897" y="1981"/>
                    <a:pt x="4897" y="1967"/>
                  </a:cubicBezTo>
                  <a:cubicBezTo>
                    <a:pt x="4897" y="1953"/>
                    <a:pt x="4883" y="1935"/>
                    <a:pt x="4883" y="1935"/>
                  </a:cubicBezTo>
                  <a:cubicBezTo>
                    <a:pt x="4865" y="1921"/>
                    <a:pt x="4851" y="1921"/>
                    <a:pt x="4837" y="1921"/>
                  </a:cubicBezTo>
                  <a:cubicBezTo>
                    <a:pt x="4823" y="1921"/>
                    <a:pt x="4823" y="1935"/>
                    <a:pt x="4809" y="1935"/>
                  </a:cubicBezTo>
                  <a:cubicBezTo>
                    <a:pt x="4707" y="2023"/>
                    <a:pt x="4619" y="2129"/>
                    <a:pt x="4531" y="2217"/>
                  </a:cubicBezTo>
                  <a:cubicBezTo>
                    <a:pt x="4500" y="2259"/>
                    <a:pt x="4457" y="2287"/>
                    <a:pt x="4426" y="2333"/>
                  </a:cubicBezTo>
                  <a:cubicBezTo>
                    <a:pt x="4426" y="2199"/>
                    <a:pt x="4398" y="2069"/>
                    <a:pt x="4369" y="1953"/>
                  </a:cubicBezTo>
                  <a:cubicBezTo>
                    <a:pt x="4324" y="1805"/>
                    <a:pt x="4267" y="1658"/>
                    <a:pt x="4179" y="1527"/>
                  </a:cubicBezTo>
                  <a:cubicBezTo>
                    <a:pt x="4106" y="1394"/>
                    <a:pt x="4018" y="1278"/>
                    <a:pt x="3898" y="1176"/>
                  </a:cubicBezTo>
                  <a:cubicBezTo>
                    <a:pt x="3796" y="1074"/>
                    <a:pt x="3666" y="1000"/>
                    <a:pt x="3532" y="940"/>
                  </a:cubicBezTo>
                  <a:cubicBezTo>
                    <a:pt x="3458" y="912"/>
                    <a:pt x="3388" y="880"/>
                    <a:pt x="3314" y="866"/>
                  </a:cubicBezTo>
                  <a:lnTo>
                    <a:pt x="3356" y="824"/>
                  </a:lnTo>
                  <a:cubicBezTo>
                    <a:pt x="3388" y="810"/>
                    <a:pt x="3416" y="778"/>
                    <a:pt x="3444" y="750"/>
                  </a:cubicBezTo>
                  <a:lnTo>
                    <a:pt x="3444" y="722"/>
                  </a:lnTo>
                  <a:cubicBezTo>
                    <a:pt x="3444" y="704"/>
                    <a:pt x="3444" y="690"/>
                    <a:pt x="3430" y="676"/>
                  </a:cubicBezTo>
                  <a:cubicBezTo>
                    <a:pt x="3430" y="676"/>
                    <a:pt x="3416" y="662"/>
                    <a:pt x="3402" y="662"/>
                  </a:cubicBezTo>
                  <a:cubicBezTo>
                    <a:pt x="3388" y="676"/>
                    <a:pt x="3370" y="676"/>
                    <a:pt x="3356" y="690"/>
                  </a:cubicBezTo>
                  <a:cubicBezTo>
                    <a:pt x="3342" y="704"/>
                    <a:pt x="3314" y="736"/>
                    <a:pt x="3283" y="764"/>
                  </a:cubicBezTo>
                  <a:cubicBezTo>
                    <a:pt x="3254" y="792"/>
                    <a:pt x="3226" y="824"/>
                    <a:pt x="3195" y="838"/>
                  </a:cubicBezTo>
                  <a:lnTo>
                    <a:pt x="3138" y="838"/>
                  </a:lnTo>
                  <a:cubicBezTo>
                    <a:pt x="3107" y="838"/>
                    <a:pt x="3093" y="852"/>
                    <a:pt x="3093" y="880"/>
                  </a:cubicBezTo>
                  <a:lnTo>
                    <a:pt x="3093" y="912"/>
                  </a:lnTo>
                  <a:lnTo>
                    <a:pt x="3078" y="912"/>
                  </a:lnTo>
                  <a:cubicBezTo>
                    <a:pt x="3036" y="940"/>
                    <a:pt x="2991" y="954"/>
                    <a:pt x="2962" y="954"/>
                  </a:cubicBezTo>
                  <a:cubicBezTo>
                    <a:pt x="2931" y="968"/>
                    <a:pt x="2903" y="968"/>
                    <a:pt x="2889" y="968"/>
                  </a:cubicBezTo>
                  <a:cubicBezTo>
                    <a:pt x="2860" y="968"/>
                    <a:pt x="2843" y="968"/>
                    <a:pt x="2815" y="954"/>
                  </a:cubicBezTo>
                  <a:cubicBezTo>
                    <a:pt x="2801" y="954"/>
                    <a:pt x="2772" y="940"/>
                    <a:pt x="2741" y="926"/>
                  </a:cubicBezTo>
                  <a:cubicBezTo>
                    <a:pt x="2713" y="912"/>
                    <a:pt x="2699" y="880"/>
                    <a:pt x="2653" y="852"/>
                  </a:cubicBezTo>
                  <a:cubicBezTo>
                    <a:pt x="2597" y="764"/>
                    <a:pt x="2537" y="676"/>
                    <a:pt x="2491" y="602"/>
                  </a:cubicBezTo>
                  <a:lnTo>
                    <a:pt x="2491" y="588"/>
                  </a:lnTo>
                  <a:cubicBezTo>
                    <a:pt x="2435" y="486"/>
                    <a:pt x="2389" y="384"/>
                    <a:pt x="2347" y="282"/>
                  </a:cubicBezTo>
                  <a:cubicBezTo>
                    <a:pt x="2333" y="265"/>
                    <a:pt x="2315" y="251"/>
                    <a:pt x="2301" y="251"/>
                  </a:cubicBezTo>
                  <a:lnTo>
                    <a:pt x="2287" y="251"/>
                  </a:lnTo>
                  <a:cubicBezTo>
                    <a:pt x="2259" y="208"/>
                    <a:pt x="2213" y="163"/>
                    <a:pt x="2157" y="134"/>
                  </a:cubicBezTo>
                  <a:cubicBezTo>
                    <a:pt x="2083" y="75"/>
                    <a:pt x="1981" y="32"/>
                    <a:pt x="1876" y="18"/>
                  </a:cubicBezTo>
                  <a:cubicBezTo>
                    <a:pt x="1833" y="18"/>
                    <a:pt x="1788" y="1"/>
                    <a:pt x="1745" y="1"/>
                  </a:cubicBezTo>
                  <a:close/>
                </a:path>
              </a:pathLst>
            </a:custGeom>
            <a:solidFill>
              <a:srgbClr val="BD928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7441;p83">
              <a:extLst>
                <a:ext uri="{FF2B5EF4-FFF2-40B4-BE49-F238E27FC236}">
                  <a16:creationId xmlns:a16="http://schemas.microsoft.com/office/drawing/2014/main" id="{3B17A613-8CAB-E8AC-B87B-32CCD4257693}"/>
                </a:ext>
              </a:extLst>
            </p:cNvPr>
            <p:cNvSpPr/>
            <p:nvPr/>
          </p:nvSpPr>
          <p:spPr>
            <a:xfrm>
              <a:off x="3551783" y="3573887"/>
              <a:ext cx="411878" cy="340181"/>
            </a:xfrm>
            <a:custGeom>
              <a:avLst/>
              <a:gdLst/>
              <a:ahLst/>
              <a:cxnLst/>
              <a:rect l="l" t="t" r="r" b="b"/>
              <a:pathLst>
                <a:path w="4366" h="3606" extrusionOk="0">
                  <a:moveTo>
                    <a:pt x="2463" y="0"/>
                  </a:moveTo>
                  <a:cubicBezTo>
                    <a:pt x="2431" y="14"/>
                    <a:pt x="2403" y="43"/>
                    <a:pt x="2361" y="60"/>
                  </a:cubicBezTo>
                  <a:cubicBezTo>
                    <a:pt x="2037" y="306"/>
                    <a:pt x="1713" y="556"/>
                    <a:pt x="1393" y="806"/>
                  </a:cubicBezTo>
                  <a:cubicBezTo>
                    <a:pt x="1084" y="1070"/>
                    <a:pt x="746" y="1334"/>
                    <a:pt x="394" y="1643"/>
                  </a:cubicBezTo>
                  <a:cubicBezTo>
                    <a:pt x="264" y="1745"/>
                    <a:pt x="131" y="1847"/>
                    <a:pt x="0" y="1963"/>
                  </a:cubicBezTo>
                  <a:cubicBezTo>
                    <a:pt x="43" y="1977"/>
                    <a:pt x="102" y="1995"/>
                    <a:pt x="145" y="2023"/>
                  </a:cubicBezTo>
                  <a:cubicBezTo>
                    <a:pt x="278" y="2083"/>
                    <a:pt x="408" y="2153"/>
                    <a:pt x="528" y="2241"/>
                  </a:cubicBezTo>
                  <a:cubicBezTo>
                    <a:pt x="806" y="2417"/>
                    <a:pt x="1042" y="2639"/>
                    <a:pt x="1260" y="2888"/>
                  </a:cubicBezTo>
                  <a:cubicBezTo>
                    <a:pt x="1450" y="3106"/>
                    <a:pt x="1611" y="3356"/>
                    <a:pt x="1759" y="3606"/>
                  </a:cubicBezTo>
                  <a:cubicBezTo>
                    <a:pt x="1921" y="3416"/>
                    <a:pt x="2079" y="3226"/>
                    <a:pt x="2227" y="3032"/>
                  </a:cubicBezTo>
                  <a:cubicBezTo>
                    <a:pt x="2449" y="2755"/>
                    <a:pt x="2667" y="2477"/>
                    <a:pt x="2902" y="2227"/>
                  </a:cubicBezTo>
                  <a:cubicBezTo>
                    <a:pt x="3141" y="2331"/>
                    <a:pt x="3363" y="2388"/>
                    <a:pt x="3567" y="2388"/>
                  </a:cubicBezTo>
                  <a:cubicBezTo>
                    <a:pt x="3625" y="2388"/>
                    <a:pt x="3681" y="2384"/>
                    <a:pt x="3736" y="2375"/>
                  </a:cubicBezTo>
                  <a:cubicBezTo>
                    <a:pt x="3796" y="2361"/>
                    <a:pt x="3856" y="2347"/>
                    <a:pt x="3926" y="2315"/>
                  </a:cubicBezTo>
                  <a:cubicBezTo>
                    <a:pt x="3986" y="2287"/>
                    <a:pt x="4046" y="2241"/>
                    <a:pt x="4102" y="2199"/>
                  </a:cubicBezTo>
                  <a:cubicBezTo>
                    <a:pt x="4207" y="2111"/>
                    <a:pt x="4295" y="1995"/>
                    <a:pt x="4366" y="1819"/>
                  </a:cubicBezTo>
                  <a:lnTo>
                    <a:pt x="4366" y="1773"/>
                  </a:lnTo>
                  <a:lnTo>
                    <a:pt x="4366" y="1759"/>
                  </a:lnTo>
                  <a:lnTo>
                    <a:pt x="4366" y="1731"/>
                  </a:lnTo>
                  <a:cubicBezTo>
                    <a:pt x="4264" y="1436"/>
                    <a:pt x="4088" y="1172"/>
                    <a:pt x="3870" y="908"/>
                  </a:cubicBezTo>
                  <a:cubicBezTo>
                    <a:pt x="3634" y="658"/>
                    <a:pt x="3370" y="440"/>
                    <a:pt x="3047" y="250"/>
                  </a:cubicBezTo>
                  <a:cubicBezTo>
                    <a:pt x="2857" y="148"/>
                    <a:pt x="2667" y="60"/>
                    <a:pt x="246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7442;p83">
              <a:extLst>
                <a:ext uri="{FF2B5EF4-FFF2-40B4-BE49-F238E27FC236}">
                  <a16:creationId xmlns:a16="http://schemas.microsoft.com/office/drawing/2014/main" id="{9D6EBB39-2D53-74B7-D27E-64E32D611642}"/>
                </a:ext>
              </a:extLst>
            </p:cNvPr>
            <p:cNvSpPr/>
            <p:nvPr/>
          </p:nvSpPr>
          <p:spPr>
            <a:xfrm>
              <a:off x="3766118" y="3573887"/>
              <a:ext cx="197543" cy="186600"/>
            </a:xfrm>
            <a:custGeom>
              <a:avLst/>
              <a:gdLst/>
              <a:ahLst/>
              <a:cxnLst/>
              <a:rect l="l" t="t" r="r" b="b"/>
              <a:pathLst>
                <a:path w="2094" h="1978" extrusionOk="0">
                  <a:moveTo>
                    <a:pt x="191" y="0"/>
                  </a:moveTo>
                  <a:cubicBezTo>
                    <a:pt x="159" y="14"/>
                    <a:pt x="131" y="43"/>
                    <a:pt x="89" y="60"/>
                  </a:cubicBezTo>
                  <a:cubicBezTo>
                    <a:pt x="57" y="88"/>
                    <a:pt x="29" y="116"/>
                    <a:pt x="1" y="131"/>
                  </a:cubicBezTo>
                  <a:lnTo>
                    <a:pt x="15" y="131"/>
                  </a:lnTo>
                  <a:cubicBezTo>
                    <a:pt x="131" y="176"/>
                    <a:pt x="264" y="236"/>
                    <a:pt x="381" y="292"/>
                  </a:cubicBezTo>
                  <a:cubicBezTo>
                    <a:pt x="511" y="352"/>
                    <a:pt x="630" y="426"/>
                    <a:pt x="746" y="514"/>
                  </a:cubicBezTo>
                  <a:cubicBezTo>
                    <a:pt x="862" y="602"/>
                    <a:pt x="982" y="690"/>
                    <a:pt x="1098" y="792"/>
                  </a:cubicBezTo>
                  <a:cubicBezTo>
                    <a:pt x="1214" y="894"/>
                    <a:pt x="1334" y="996"/>
                    <a:pt x="1436" y="1098"/>
                  </a:cubicBezTo>
                  <a:cubicBezTo>
                    <a:pt x="1538" y="1217"/>
                    <a:pt x="1626" y="1334"/>
                    <a:pt x="1714" y="1450"/>
                  </a:cubicBezTo>
                  <a:cubicBezTo>
                    <a:pt x="1788" y="1555"/>
                    <a:pt x="1861" y="1671"/>
                    <a:pt x="1935" y="1787"/>
                  </a:cubicBezTo>
                  <a:cubicBezTo>
                    <a:pt x="1963" y="1847"/>
                    <a:pt x="1992" y="1921"/>
                    <a:pt x="2023" y="1977"/>
                  </a:cubicBezTo>
                  <a:cubicBezTo>
                    <a:pt x="2051" y="1935"/>
                    <a:pt x="2065" y="1875"/>
                    <a:pt x="2094" y="1819"/>
                  </a:cubicBezTo>
                  <a:lnTo>
                    <a:pt x="2094" y="1787"/>
                  </a:lnTo>
                  <a:lnTo>
                    <a:pt x="2094" y="1759"/>
                  </a:lnTo>
                  <a:lnTo>
                    <a:pt x="2094" y="1731"/>
                  </a:lnTo>
                  <a:cubicBezTo>
                    <a:pt x="1992" y="1436"/>
                    <a:pt x="1816" y="1172"/>
                    <a:pt x="1598" y="908"/>
                  </a:cubicBezTo>
                  <a:cubicBezTo>
                    <a:pt x="1362" y="644"/>
                    <a:pt x="1098" y="426"/>
                    <a:pt x="775" y="250"/>
                  </a:cubicBezTo>
                  <a:cubicBezTo>
                    <a:pt x="585" y="148"/>
                    <a:pt x="395" y="60"/>
                    <a:pt x="191"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7443;p83">
              <a:extLst>
                <a:ext uri="{FF2B5EF4-FFF2-40B4-BE49-F238E27FC236}">
                  <a16:creationId xmlns:a16="http://schemas.microsoft.com/office/drawing/2014/main" id="{CC02FC7A-AC91-D2CE-A442-B16EF1D56AB2}"/>
                </a:ext>
              </a:extLst>
            </p:cNvPr>
            <p:cNvSpPr/>
            <p:nvPr/>
          </p:nvSpPr>
          <p:spPr>
            <a:xfrm>
              <a:off x="3766118" y="3573887"/>
              <a:ext cx="197543" cy="173015"/>
            </a:xfrm>
            <a:custGeom>
              <a:avLst/>
              <a:gdLst/>
              <a:ahLst/>
              <a:cxnLst/>
              <a:rect l="l" t="t" r="r" b="b"/>
              <a:pathLst>
                <a:path w="2094" h="1834" extrusionOk="0">
                  <a:moveTo>
                    <a:pt x="205" y="0"/>
                  </a:moveTo>
                  <a:cubicBezTo>
                    <a:pt x="159" y="14"/>
                    <a:pt x="117" y="43"/>
                    <a:pt x="89" y="60"/>
                  </a:cubicBezTo>
                  <a:cubicBezTo>
                    <a:pt x="57" y="88"/>
                    <a:pt x="29" y="102"/>
                    <a:pt x="1" y="131"/>
                  </a:cubicBezTo>
                  <a:lnTo>
                    <a:pt x="15" y="131"/>
                  </a:lnTo>
                  <a:cubicBezTo>
                    <a:pt x="131" y="176"/>
                    <a:pt x="247" y="236"/>
                    <a:pt x="381" y="292"/>
                  </a:cubicBezTo>
                  <a:cubicBezTo>
                    <a:pt x="497" y="352"/>
                    <a:pt x="630" y="426"/>
                    <a:pt x="746" y="514"/>
                  </a:cubicBezTo>
                  <a:cubicBezTo>
                    <a:pt x="862" y="602"/>
                    <a:pt x="982" y="690"/>
                    <a:pt x="1098" y="792"/>
                  </a:cubicBezTo>
                  <a:cubicBezTo>
                    <a:pt x="1214" y="894"/>
                    <a:pt x="1334" y="996"/>
                    <a:pt x="1436" y="1098"/>
                  </a:cubicBezTo>
                  <a:cubicBezTo>
                    <a:pt x="1464" y="1144"/>
                    <a:pt x="1510" y="1186"/>
                    <a:pt x="1552" y="1232"/>
                  </a:cubicBezTo>
                  <a:cubicBezTo>
                    <a:pt x="1552" y="1246"/>
                    <a:pt x="1566" y="1260"/>
                    <a:pt x="1584" y="1260"/>
                  </a:cubicBezTo>
                  <a:cubicBezTo>
                    <a:pt x="1700" y="1348"/>
                    <a:pt x="1802" y="1450"/>
                    <a:pt x="1890" y="1555"/>
                  </a:cubicBezTo>
                  <a:cubicBezTo>
                    <a:pt x="1963" y="1643"/>
                    <a:pt x="2037" y="1731"/>
                    <a:pt x="2094" y="1833"/>
                  </a:cubicBezTo>
                  <a:lnTo>
                    <a:pt x="2094" y="1819"/>
                  </a:lnTo>
                  <a:lnTo>
                    <a:pt x="2094" y="1787"/>
                  </a:lnTo>
                  <a:lnTo>
                    <a:pt x="2094" y="1759"/>
                  </a:lnTo>
                  <a:lnTo>
                    <a:pt x="2094" y="1731"/>
                  </a:lnTo>
                  <a:cubicBezTo>
                    <a:pt x="1992" y="1436"/>
                    <a:pt x="1830" y="1172"/>
                    <a:pt x="1598" y="908"/>
                  </a:cubicBezTo>
                  <a:cubicBezTo>
                    <a:pt x="1362" y="644"/>
                    <a:pt x="1098" y="426"/>
                    <a:pt x="792" y="250"/>
                  </a:cubicBezTo>
                  <a:cubicBezTo>
                    <a:pt x="599" y="148"/>
                    <a:pt x="395" y="60"/>
                    <a:pt x="205"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7444;p83">
              <a:extLst>
                <a:ext uri="{FF2B5EF4-FFF2-40B4-BE49-F238E27FC236}">
                  <a16:creationId xmlns:a16="http://schemas.microsoft.com/office/drawing/2014/main" id="{4FB36CFB-0EB0-FED1-5E97-4674202667C6}"/>
                </a:ext>
              </a:extLst>
            </p:cNvPr>
            <p:cNvSpPr/>
            <p:nvPr/>
          </p:nvSpPr>
          <p:spPr>
            <a:xfrm>
              <a:off x="3533858" y="3723223"/>
              <a:ext cx="201882" cy="218391"/>
            </a:xfrm>
            <a:custGeom>
              <a:avLst/>
              <a:gdLst/>
              <a:ahLst/>
              <a:cxnLst/>
              <a:rect l="l" t="t" r="r" b="b"/>
              <a:pathLst>
                <a:path w="2140" h="2315" extrusionOk="0">
                  <a:moveTo>
                    <a:pt x="630" y="0"/>
                  </a:moveTo>
                  <a:cubicBezTo>
                    <a:pt x="616" y="0"/>
                    <a:pt x="598" y="14"/>
                    <a:pt x="570" y="14"/>
                  </a:cubicBezTo>
                  <a:cubicBezTo>
                    <a:pt x="482" y="42"/>
                    <a:pt x="408" y="74"/>
                    <a:pt x="335" y="116"/>
                  </a:cubicBezTo>
                  <a:cubicBezTo>
                    <a:pt x="264" y="162"/>
                    <a:pt x="190" y="218"/>
                    <a:pt x="131" y="278"/>
                  </a:cubicBezTo>
                  <a:cubicBezTo>
                    <a:pt x="102" y="324"/>
                    <a:pt x="71" y="352"/>
                    <a:pt x="43" y="394"/>
                  </a:cubicBezTo>
                  <a:cubicBezTo>
                    <a:pt x="29" y="426"/>
                    <a:pt x="14" y="454"/>
                    <a:pt x="14" y="482"/>
                  </a:cubicBezTo>
                  <a:cubicBezTo>
                    <a:pt x="14" y="500"/>
                    <a:pt x="0" y="500"/>
                    <a:pt x="0" y="514"/>
                  </a:cubicBezTo>
                  <a:cubicBezTo>
                    <a:pt x="29" y="528"/>
                    <a:pt x="57" y="542"/>
                    <a:pt x="88" y="556"/>
                  </a:cubicBezTo>
                  <a:cubicBezTo>
                    <a:pt x="233" y="644"/>
                    <a:pt x="366" y="732"/>
                    <a:pt x="482" y="820"/>
                  </a:cubicBezTo>
                  <a:cubicBezTo>
                    <a:pt x="616" y="922"/>
                    <a:pt x="732" y="1041"/>
                    <a:pt x="848" y="1158"/>
                  </a:cubicBezTo>
                  <a:cubicBezTo>
                    <a:pt x="968" y="1291"/>
                    <a:pt x="1070" y="1407"/>
                    <a:pt x="1158" y="1537"/>
                  </a:cubicBezTo>
                  <a:cubicBezTo>
                    <a:pt x="1334" y="1787"/>
                    <a:pt x="1478" y="2037"/>
                    <a:pt x="1566" y="2315"/>
                  </a:cubicBezTo>
                  <a:lnTo>
                    <a:pt x="1626" y="2315"/>
                  </a:lnTo>
                  <a:cubicBezTo>
                    <a:pt x="1654" y="2301"/>
                    <a:pt x="1685" y="2287"/>
                    <a:pt x="1713" y="2273"/>
                  </a:cubicBezTo>
                  <a:cubicBezTo>
                    <a:pt x="1742" y="2259"/>
                    <a:pt x="1773" y="2241"/>
                    <a:pt x="1801" y="2227"/>
                  </a:cubicBezTo>
                  <a:cubicBezTo>
                    <a:pt x="1830" y="2213"/>
                    <a:pt x="1861" y="2185"/>
                    <a:pt x="1889" y="2171"/>
                  </a:cubicBezTo>
                  <a:cubicBezTo>
                    <a:pt x="1917" y="2139"/>
                    <a:pt x="1949" y="2125"/>
                    <a:pt x="1977" y="2097"/>
                  </a:cubicBezTo>
                  <a:lnTo>
                    <a:pt x="1963" y="2097"/>
                  </a:lnTo>
                  <a:cubicBezTo>
                    <a:pt x="1991" y="2083"/>
                    <a:pt x="2005" y="2051"/>
                    <a:pt x="2037" y="2023"/>
                  </a:cubicBezTo>
                  <a:cubicBezTo>
                    <a:pt x="2051" y="1995"/>
                    <a:pt x="2065" y="1977"/>
                    <a:pt x="2079" y="1949"/>
                  </a:cubicBezTo>
                  <a:cubicBezTo>
                    <a:pt x="2093" y="1921"/>
                    <a:pt x="2111" y="1907"/>
                    <a:pt x="2111" y="1875"/>
                  </a:cubicBezTo>
                  <a:cubicBezTo>
                    <a:pt x="2125" y="1847"/>
                    <a:pt x="2125" y="1833"/>
                    <a:pt x="2139" y="1801"/>
                  </a:cubicBezTo>
                  <a:lnTo>
                    <a:pt x="2139" y="1745"/>
                  </a:lnTo>
                  <a:cubicBezTo>
                    <a:pt x="1963" y="1379"/>
                    <a:pt x="1728" y="1027"/>
                    <a:pt x="1450" y="718"/>
                  </a:cubicBezTo>
                  <a:cubicBezTo>
                    <a:pt x="1214" y="440"/>
                    <a:pt x="936" y="204"/>
                    <a:pt x="630"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7445;p83">
              <a:extLst>
                <a:ext uri="{FF2B5EF4-FFF2-40B4-BE49-F238E27FC236}">
                  <a16:creationId xmlns:a16="http://schemas.microsoft.com/office/drawing/2014/main" id="{32C3DC15-31EB-85EB-80CB-43C7A9039FD3}"/>
                </a:ext>
              </a:extLst>
            </p:cNvPr>
            <p:cNvSpPr/>
            <p:nvPr/>
          </p:nvSpPr>
          <p:spPr>
            <a:xfrm>
              <a:off x="3537821" y="3760392"/>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7446;p83">
              <a:extLst>
                <a:ext uri="{FF2B5EF4-FFF2-40B4-BE49-F238E27FC236}">
                  <a16:creationId xmlns:a16="http://schemas.microsoft.com/office/drawing/2014/main" id="{BB4A4F9F-67F1-EDAF-2930-C7A7AD33982E}"/>
                </a:ext>
              </a:extLst>
            </p:cNvPr>
            <p:cNvSpPr/>
            <p:nvPr/>
          </p:nvSpPr>
          <p:spPr>
            <a:xfrm>
              <a:off x="3546122" y="3749449"/>
              <a:ext cx="94" cy="1415"/>
            </a:xfrm>
            <a:custGeom>
              <a:avLst/>
              <a:gdLst/>
              <a:ahLst/>
              <a:cxnLst/>
              <a:rect l="l" t="t" r="r" b="b"/>
              <a:pathLst>
                <a:path w="1" h="15" extrusionOk="0">
                  <a:moveTo>
                    <a:pt x="1" y="0"/>
                  </a:moveTo>
                  <a:lnTo>
                    <a:pt x="1" y="0"/>
                  </a:lnTo>
                  <a:lnTo>
                    <a:pt x="1" y="14"/>
                  </a:ln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7447;p83">
              <a:extLst>
                <a:ext uri="{FF2B5EF4-FFF2-40B4-BE49-F238E27FC236}">
                  <a16:creationId xmlns:a16="http://schemas.microsoft.com/office/drawing/2014/main" id="{5CE4F10E-2781-D7AA-6BD5-5E3753B5BCAB}"/>
                </a:ext>
              </a:extLst>
            </p:cNvPr>
            <p:cNvSpPr/>
            <p:nvPr/>
          </p:nvSpPr>
          <p:spPr>
            <a:xfrm>
              <a:off x="3587631" y="3724544"/>
              <a:ext cx="94" cy="94"/>
            </a:xfrm>
            <a:custGeom>
              <a:avLst/>
              <a:gdLst/>
              <a:ahLst/>
              <a:cxnLst/>
              <a:rect l="l" t="t" r="r" b="b"/>
              <a:pathLst>
                <a:path w="1" h="1" extrusionOk="0">
                  <a:moveTo>
                    <a:pt x="0"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7448;p83">
              <a:extLst>
                <a:ext uri="{FF2B5EF4-FFF2-40B4-BE49-F238E27FC236}">
                  <a16:creationId xmlns:a16="http://schemas.microsoft.com/office/drawing/2014/main" id="{24471528-2C63-5C9B-84F9-5D4341A2E628}"/>
                </a:ext>
              </a:extLst>
            </p:cNvPr>
            <p:cNvSpPr/>
            <p:nvPr/>
          </p:nvSpPr>
          <p:spPr>
            <a:xfrm>
              <a:off x="2896419" y="3235027"/>
              <a:ext cx="648476" cy="624986"/>
            </a:xfrm>
            <a:custGeom>
              <a:avLst/>
              <a:gdLst/>
              <a:ahLst/>
              <a:cxnLst/>
              <a:rect l="l" t="t" r="r" b="b"/>
              <a:pathLst>
                <a:path w="6874" h="6625" extrusionOk="0">
                  <a:moveTo>
                    <a:pt x="3310" y="1"/>
                  </a:moveTo>
                  <a:cubicBezTo>
                    <a:pt x="3254" y="1"/>
                    <a:pt x="3194" y="1"/>
                    <a:pt x="3120" y="15"/>
                  </a:cubicBezTo>
                  <a:cubicBezTo>
                    <a:pt x="2976" y="47"/>
                    <a:pt x="2828" y="89"/>
                    <a:pt x="2667" y="177"/>
                  </a:cubicBezTo>
                  <a:cubicBezTo>
                    <a:pt x="2593" y="223"/>
                    <a:pt x="2505" y="265"/>
                    <a:pt x="2431" y="325"/>
                  </a:cubicBezTo>
                  <a:cubicBezTo>
                    <a:pt x="2375" y="381"/>
                    <a:pt x="2301" y="427"/>
                    <a:pt x="2227" y="500"/>
                  </a:cubicBezTo>
                  <a:cubicBezTo>
                    <a:pt x="2153" y="588"/>
                    <a:pt x="2065" y="676"/>
                    <a:pt x="1991" y="764"/>
                  </a:cubicBezTo>
                  <a:cubicBezTo>
                    <a:pt x="1949" y="806"/>
                    <a:pt x="1903" y="852"/>
                    <a:pt x="1861" y="909"/>
                  </a:cubicBezTo>
                  <a:cubicBezTo>
                    <a:pt x="1801" y="968"/>
                    <a:pt x="1745" y="1028"/>
                    <a:pt x="1699" y="1070"/>
                  </a:cubicBezTo>
                  <a:cubicBezTo>
                    <a:pt x="1671" y="1102"/>
                    <a:pt x="1625" y="1130"/>
                    <a:pt x="1583" y="1158"/>
                  </a:cubicBezTo>
                  <a:cubicBezTo>
                    <a:pt x="1509" y="1204"/>
                    <a:pt x="1435" y="1246"/>
                    <a:pt x="1362" y="1278"/>
                  </a:cubicBezTo>
                  <a:lnTo>
                    <a:pt x="1305" y="1306"/>
                  </a:lnTo>
                  <a:cubicBezTo>
                    <a:pt x="1231" y="1334"/>
                    <a:pt x="1172" y="1366"/>
                    <a:pt x="1112" y="1408"/>
                  </a:cubicBezTo>
                  <a:cubicBezTo>
                    <a:pt x="1056" y="1436"/>
                    <a:pt x="968" y="1482"/>
                    <a:pt x="894" y="1542"/>
                  </a:cubicBezTo>
                  <a:cubicBezTo>
                    <a:pt x="894" y="1524"/>
                    <a:pt x="894" y="1524"/>
                    <a:pt x="880" y="1524"/>
                  </a:cubicBezTo>
                  <a:cubicBezTo>
                    <a:pt x="880" y="1510"/>
                    <a:pt x="866" y="1510"/>
                    <a:pt x="848" y="1510"/>
                  </a:cubicBezTo>
                  <a:cubicBezTo>
                    <a:pt x="834" y="1510"/>
                    <a:pt x="820" y="1524"/>
                    <a:pt x="806" y="1542"/>
                  </a:cubicBezTo>
                  <a:cubicBezTo>
                    <a:pt x="468" y="2157"/>
                    <a:pt x="250" y="2875"/>
                    <a:pt x="116" y="3680"/>
                  </a:cubicBezTo>
                  <a:cubicBezTo>
                    <a:pt x="28" y="4310"/>
                    <a:pt x="0" y="4971"/>
                    <a:pt x="14" y="5717"/>
                  </a:cubicBezTo>
                  <a:lnTo>
                    <a:pt x="42" y="5777"/>
                  </a:lnTo>
                  <a:lnTo>
                    <a:pt x="57" y="5777"/>
                  </a:lnTo>
                  <a:cubicBezTo>
                    <a:pt x="338" y="6171"/>
                    <a:pt x="820" y="6435"/>
                    <a:pt x="1495" y="6554"/>
                  </a:cubicBezTo>
                  <a:cubicBezTo>
                    <a:pt x="1773" y="6610"/>
                    <a:pt x="2051" y="6624"/>
                    <a:pt x="2389" y="6624"/>
                  </a:cubicBezTo>
                  <a:lnTo>
                    <a:pt x="2403" y="6624"/>
                  </a:lnTo>
                  <a:cubicBezTo>
                    <a:pt x="2667" y="6624"/>
                    <a:pt x="2944" y="6610"/>
                    <a:pt x="3222" y="6582"/>
                  </a:cubicBezTo>
                  <a:cubicBezTo>
                    <a:pt x="3592" y="6537"/>
                    <a:pt x="3943" y="6466"/>
                    <a:pt x="4295" y="6361"/>
                  </a:cubicBezTo>
                  <a:cubicBezTo>
                    <a:pt x="4647" y="6259"/>
                    <a:pt x="4999" y="6114"/>
                    <a:pt x="5305" y="5953"/>
                  </a:cubicBezTo>
                  <a:cubicBezTo>
                    <a:pt x="5628" y="5777"/>
                    <a:pt x="5920" y="5555"/>
                    <a:pt x="6184" y="5323"/>
                  </a:cubicBezTo>
                  <a:cubicBezTo>
                    <a:pt x="6332" y="5189"/>
                    <a:pt x="6462" y="5059"/>
                    <a:pt x="6564" y="4911"/>
                  </a:cubicBezTo>
                  <a:cubicBezTo>
                    <a:pt x="6698" y="4750"/>
                    <a:pt x="6800" y="4588"/>
                    <a:pt x="6859" y="4426"/>
                  </a:cubicBezTo>
                  <a:lnTo>
                    <a:pt x="6859" y="4398"/>
                  </a:lnTo>
                  <a:cubicBezTo>
                    <a:pt x="6859" y="4384"/>
                    <a:pt x="6873" y="4384"/>
                    <a:pt x="6873" y="4370"/>
                  </a:cubicBezTo>
                  <a:cubicBezTo>
                    <a:pt x="6873" y="4356"/>
                    <a:pt x="6859" y="4338"/>
                    <a:pt x="6859" y="4338"/>
                  </a:cubicBezTo>
                  <a:lnTo>
                    <a:pt x="6814" y="4296"/>
                  </a:lnTo>
                  <a:cubicBezTo>
                    <a:pt x="6638" y="4060"/>
                    <a:pt x="6476" y="3768"/>
                    <a:pt x="6346" y="3459"/>
                  </a:cubicBezTo>
                  <a:cubicBezTo>
                    <a:pt x="6198" y="3107"/>
                    <a:pt x="6082" y="2727"/>
                    <a:pt x="5994" y="2287"/>
                  </a:cubicBezTo>
                  <a:cubicBezTo>
                    <a:pt x="5980" y="2273"/>
                    <a:pt x="5966" y="2259"/>
                    <a:pt x="5934" y="2259"/>
                  </a:cubicBezTo>
                  <a:lnTo>
                    <a:pt x="5920" y="2259"/>
                  </a:lnTo>
                  <a:cubicBezTo>
                    <a:pt x="5906" y="2259"/>
                    <a:pt x="5892" y="2287"/>
                    <a:pt x="5892" y="2316"/>
                  </a:cubicBezTo>
                  <a:cubicBezTo>
                    <a:pt x="5906" y="2419"/>
                    <a:pt x="5933" y="2488"/>
                    <a:pt x="5947" y="2574"/>
                  </a:cubicBezTo>
                  <a:lnTo>
                    <a:pt x="5947" y="2574"/>
                  </a:lnTo>
                  <a:cubicBezTo>
                    <a:pt x="5944" y="2565"/>
                    <a:pt x="5934" y="2563"/>
                    <a:pt x="5934" y="2551"/>
                  </a:cubicBezTo>
                  <a:lnTo>
                    <a:pt x="5920" y="2551"/>
                  </a:lnTo>
                  <a:cubicBezTo>
                    <a:pt x="5892" y="2523"/>
                    <a:pt x="5860" y="2509"/>
                    <a:pt x="5832" y="2477"/>
                  </a:cubicBezTo>
                  <a:cubicBezTo>
                    <a:pt x="5758" y="2435"/>
                    <a:pt x="5702" y="2375"/>
                    <a:pt x="5642" y="2316"/>
                  </a:cubicBezTo>
                  <a:cubicBezTo>
                    <a:pt x="5364" y="2052"/>
                    <a:pt x="5115" y="1732"/>
                    <a:pt x="4851" y="1334"/>
                  </a:cubicBezTo>
                  <a:lnTo>
                    <a:pt x="4791" y="1232"/>
                  </a:lnTo>
                  <a:lnTo>
                    <a:pt x="4717" y="1116"/>
                  </a:lnTo>
                  <a:lnTo>
                    <a:pt x="4689" y="1056"/>
                  </a:lnTo>
                  <a:lnTo>
                    <a:pt x="4675" y="1042"/>
                  </a:lnTo>
                  <a:lnTo>
                    <a:pt x="4661" y="1028"/>
                  </a:lnTo>
                  <a:cubicBezTo>
                    <a:pt x="4647" y="968"/>
                    <a:pt x="4615" y="926"/>
                    <a:pt x="4587" y="880"/>
                  </a:cubicBezTo>
                  <a:cubicBezTo>
                    <a:pt x="4485" y="733"/>
                    <a:pt x="4397" y="602"/>
                    <a:pt x="4278" y="486"/>
                  </a:cubicBezTo>
                  <a:cubicBezTo>
                    <a:pt x="4176" y="367"/>
                    <a:pt x="4059" y="265"/>
                    <a:pt x="3943" y="191"/>
                  </a:cubicBezTo>
                  <a:cubicBezTo>
                    <a:pt x="3884" y="149"/>
                    <a:pt x="3810" y="117"/>
                    <a:pt x="3750" y="89"/>
                  </a:cubicBezTo>
                  <a:cubicBezTo>
                    <a:pt x="3694" y="75"/>
                    <a:pt x="3620" y="47"/>
                    <a:pt x="3546" y="29"/>
                  </a:cubicBezTo>
                  <a:cubicBezTo>
                    <a:pt x="3472" y="15"/>
                    <a:pt x="3398" y="1"/>
                    <a:pt x="331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7449;p83">
              <a:extLst>
                <a:ext uri="{FF2B5EF4-FFF2-40B4-BE49-F238E27FC236}">
                  <a16:creationId xmlns:a16="http://schemas.microsoft.com/office/drawing/2014/main" id="{46391564-0333-4531-C4E7-D325EE72009D}"/>
                </a:ext>
              </a:extLst>
            </p:cNvPr>
            <p:cNvSpPr/>
            <p:nvPr/>
          </p:nvSpPr>
          <p:spPr>
            <a:xfrm>
              <a:off x="3871021" y="3266630"/>
              <a:ext cx="527064" cy="498008"/>
            </a:xfrm>
            <a:custGeom>
              <a:avLst/>
              <a:gdLst/>
              <a:ahLst/>
              <a:cxnLst/>
              <a:rect l="l" t="t" r="r" b="b"/>
              <a:pathLst>
                <a:path w="5587" h="5279" extrusionOk="0">
                  <a:moveTo>
                    <a:pt x="3379" y="1"/>
                  </a:moveTo>
                  <a:cubicBezTo>
                    <a:pt x="3206" y="1"/>
                    <a:pt x="3028" y="60"/>
                    <a:pt x="2888" y="180"/>
                  </a:cubicBezTo>
                  <a:lnTo>
                    <a:pt x="2287" y="707"/>
                  </a:lnTo>
                  <a:lnTo>
                    <a:pt x="792" y="1998"/>
                  </a:lnTo>
                  <a:lnTo>
                    <a:pt x="352" y="2378"/>
                  </a:lnTo>
                  <a:cubicBezTo>
                    <a:pt x="60" y="2628"/>
                    <a:pt x="0" y="3082"/>
                    <a:pt x="236" y="3345"/>
                  </a:cubicBezTo>
                  <a:lnTo>
                    <a:pt x="1717" y="5058"/>
                  </a:lnTo>
                  <a:cubicBezTo>
                    <a:pt x="1838" y="5205"/>
                    <a:pt x="2020" y="5279"/>
                    <a:pt x="2208" y="5279"/>
                  </a:cubicBezTo>
                  <a:cubicBezTo>
                    <a:pt x="2380" y="5279"/>
                    <a:pt x="2558" y="5216"/>
                    <a:pt x="2698" y="5090"/>
                  </a:cubicBezTo>
                  <a:lnTo>
                    <a:pt x="5234" y="2906"/>
                  </a:lnTo>
                  <a:cubicBezTo>
                    <a:pt x="5526" y="2656"/>
                    <a:pt x="5586" y="2202"/>
                    <a:pt x="5350" y="1938"/>
                  </a:cubicBezTo>
                  <a:lnTo>
                    <a:pt x="3869" y="208"/>
                  </a:lnTo>
                  <a:cubicBezTo>
                    <a:pt x="3749" y="70"/>
                    <a:pt x="3567" y="1"/>
                    <a:pt x="3379"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7450;p83">
              <a:extLst>
                <a:ext uri="{FF2B5EF4-FFF2-40B4-BE49-F238E27FC236}">
                  <a16:creationId xmlns:a16="http://schemas.microsoft.com/office/drawing/2014/main" id="{F8E7B93D-A5F7-CEE2-9395-661F29282307}"/>
                </a:ext>
              </a:extLst>
            </p:cNvPr>
            <p:cNvSpPr/>
            <p:nvPr/>
          </p:nvSpPr>
          <p:spPr>
            <a:xfrm>
              <a:off x="4048187" y="3734921"/>
              <a:ext cx="114620" cy="26414"/>
            </a:xfrm>
            <a:custGeom>
              <a:avLst/>
              <a:gdLst/>
              <a:ahLst/>
              <a:cxnLst/>
              <a:rect l="l" t="t" r="r" b="b"/>
              <a:pathLst>
                <a:path w="1215" h="280" extrusionOk="0">
                  <a:moveTo>
                    <a:pt x="1165" y="1"/>
                  </a:moveTo>
                  <a:cubicBezTo>
                    <a:pt x="1159" y="1"/>
                    <a:pt x="1152" y="2"/>
                    <a:pt x="1144" y="6"/>
                  </a:cubicBezTo>
                  <a:cubicBezTo>
                    <a:pt x="1126" y="24"/>
                    <a:pt x="1098" y="38"/>
                    <a:pt x="1070" y="52"/>
                  </a:cubicBezTo>
                  <a:cubicBezTo>
                    <a:pt x="936" y="112"/>
                    <a:pt x="792" y="154"/>
                    <a:pt x="658" y="182"/>
                  </a:cubicBezTo>
                  <a:lnTo>
                    <a:pt x="658" y="168"/>
                  </a:lnTo>
                  <a:cubicBezTo>
                    <a:pt x="547" y="199"/>
                    <a:pt x="432" y="200"/>
                    <a:pt x="321" y="200"/>
                  </a:cubicBezTo>
                  <a:lnTo>
                    <a:pt x="321" y="200"/>
                  </a:lnTo>
                  <a:cubicBezTo>
                    <a:pt x="247" y="182"/>
                    <a:pt x="176" y="168"/>
                    <a:pt x="117" y="154"/>
                  </a:cubicBezTo>
                  <a:cubicBezTo>
                    <a:pt x="103" y="140"/>
                    <a:pt x="89" y="140"/>
                    <a:pt x="71" y="126"/>
                  </a:cubicBezTo>
                  <a:cubicBezTo>
                    <a:pt x="57" y="126"/>
                    <a:pt x="43" y="126"/>
                    <a:pt x="29" y="140"/>
                  </a:cubicBezTo>
                  <a:lnTo>
                    <a:pt x="15" y="154"/>
                  </a:lnTo>
                  <a:cubicBezTo>
                    <a:pt x="1" y="168"/>
                    <a:pt x="15" y="200"/>
                    <a:pt x="29" y="200"/>
                  </a:cubicBezTo>
                  <a:cubicBezTo>
                    <a:pt x="160" y="261"/>
                    <a:pt x="298" y="279"/>
                    <a:pt x="434" y="279"/>
                  </a:cubicBezTo>
                  <a:cubicBezTo>
                    <a:pt x="496" y="279"/>
                    <a:pt x="556" y="276"/>
                    <a:pt x="616" y="270"/>
                  </a:cubicBezTo>
                  <a:cubicBezTo>
                    <a:pt x="820" y="242"/>
                    <a:pt x="1010" y="168"/>
                    <a:pt x="1186" y="80"/>
                  </a:cubicBezTo>
                  <a:cubicBezTo>
                    <a:pt x="1214" y="66"/>
                    <a:pt x="1214" y="38"/>
                    <a:pt x="1200" y="24"/>
                  </a:cubicBezTo>
                  <a:cubicBezTo>
                    <a:pt x="1190" y="11"/>
                    <a:pt x="1180" y="1"/>
                    <a:pt x="116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7451;p83">
              <a:extLst>
                <a:ext uri="{FF2B5EF4-FFF2-40B4-BE49-F238E27FC236}">
                  <a16:creationId xmlns:a16="http://schemas.microsoft.com/office/drawing/2014/main" id="{78E9FFC9-1090-7D3E-E8A5-80D1207A04C8}"/>
                </a:ext>
              </a:extLst>
            </p:cNvPr>
            <p:cNvSpPr/>
            <p:nvPr/>
          </p:nvSpPr>
          <p:spPr>
            <a:xfrm>
              <a:off x="4071394" y="3744732"/>
              <a:ext cx="65187" cy="17547"/>
            </a:xfrm>
            <a:custGeom>
              <a:avLst/>
              <a:gdLst/>
              <a:ahLst/>
              <a:cxnLst/>
              <a:rect l="l" t="t" r="r" b="b"/>
              <a:pathLst>
                <a:path w="691" h="186" extrusionOk="0">
                  <a:moveTo>
                    <a:pt x="656" y="1"/>
                  </a:moveTo>
                  <a:cubicBezTo>
                    <a:pt x="650" y="1"/>
                    <a:pt x="642" y="3"/>
                    <a:pt x="634" y="8"/>
                  </a:cubicBezTo>
                  <a:cubicBezTo>
                    <a:pt x="528" y="36"/>
                    <a:pt x="426" y="64"/>
                    <a:pt x="310" y="78"/>
                  </a:cubicBezTo>
                  <a:cubicBezTo>
                    <a:pt x="248" y="91"/>
                    <a:pt x="185" y="102"/>
                    <a:pt x="122" y="102"/>
                  </a:cubicBezTo>
                  <a:cubicBezTo>
                    <a:pt x="97" y="102"/>
                    <a:pt x="72" y="100"/>
                    <a:pt x="47" y="96"/>
                  </a:cubicBezTo>
                  <a:cubicBezTo>
                    <a:pt x="32" y="96"/>
                    <a:pt x="32" y="110"/>
                    <a:pt x="18" y="110"/>
                  </a:cubicBezTo>
                  <a:cubicBezTo>
                    <a:pt x="18" y="124"/>
                    <a:pt x="1" y="138"/>
                    <a:pt x="1" y="138"/>
                  </a:cubicBezTo>
                  <a:cubicBezTo>
                    <a:pt x="1" y="152"/>
                    <a:pt x="18" y="166"/>
                    <a:pt x="18" y="166"/>
                  </a:cubicBezTo>
                  <a:cubicBezTo>
                    <a:pt x="32" y="184"/>
                    <a:pt x="32" y="184"/>
                    <a:pt x="47" y="184"/>
                  </a:cubicBezTo>
                  <a:cubicBezTo>
                    <a:pt x="68" y="185"/>
                    <a:pt x="90" y="186"/>
                    <a:pt x="112" y="186"/>
                  </a:cubicBezTo>
                  <a:cubicBezTo>
                    <a:pt x="306" y="186"/>
                    <a:pt x="491" y="132"/>
                    <a:pt x="662" y="78"/>
                  </a:cubicBezTo>
                  <a:cubicBezTo>
                    <a:pt x="690" y="64"/>
                    <a:pt x="690" y="50"/>
                    <a:pt x="690" y="22"/>
                  </a:cubicBezTo>
                  <a:cubicBezTo>
                    <a:pt x="680" y="12"/>
                    <a:pt x="671" y="1"/>
                    <a:pt x="65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7452;p83">
              <a:extLst>
                <a:ext uri="{FF2B5EF4-FFF2-40B4-BE49-F238E27FC236}">
                  <a16:creationId xmlns:a16="http://schemas.microsoft.com/office/drawing/2014/main" id="{BB588BF7-4E24-CCFC-CACE-41C479443AA5}"/>
                </a:ext>
              </a:extLst>
            </p:cNvPr>
            <p:cNvSpPr/>
            <p:nvPr/>
          </p:nvSpPr>
          <p:spPr>
            <a:xfrm>
              <a:off x="4079696" y="3743223"/>
              <a:ext cx="66508" cy="18868"/>
            </a:xfrm>
            <a:custGeom>
              <a:avLst/>
              <a:gdLst/>
              <a:ahLst/>
              <a:cxnLst/>
              <a:rect l="l" t="t" r="r" b="b"/>
              <a:pathLst>
                <a:path w="705" h="200" extrusionOk="0">
                  <a:moveTo>
                    <a:pt x="667" y="1"/>
                  </a:moveTo>
                  <a:cubicBezTo>
                    <a:pt x="662" y="1"/>
                    <a:pt x="655" y="3"/>
                    <a:pt x="648" y="6"/>
                  </a:cubicBezTo>
                  <a:cubicBezTo>
                    <a:pt x="528" y="38"/>
                    <a:pt x="398" y="80"/>
                    <a:pt x="265" y="94"/>
                  </a:cubicBezTo>
                  <a:cubicBezTo>
                    <a:pt x="194" y="112"/>
                    <a:pt x="120" y="126"/>
                    <a:pt x="32" y="126"/>
                  </a:cubicBezTo>
                  <a:cubicBezTo>
                    <a:pt x="32" y="126"/>
                    <a:pt x="18" y="126"/>
                    <a:pt x="18" y="140"/>
                  </a:cubicBezTo>
                  <a:cubicBezTo>
                    <a:pt x="1" y="140"/>
                    <a:pt x="1" y="154"/>
                    <a:pt x="1" y="168"/>
                  </a:cubicBezTo>
                  <a:cubicBezTo>
                    <a:pt x="1" y="182"/>
                    <a:pt x="18" y="200"/>
                    <a:pt x="32" y="200"/>
                  </a:cubicBezTo>
                  <a:cubicBezTo>
                    <a:pt x="250" y="200"/>
                    <a:pt x="472" y="140"/>
                    <a:pt x="676" y="80"/>
                  </a:cubicBezTo>
                  <a:cubicBezTo>
                    <a:pt x="690" y="80"/>
                    <a:pt x="704" y="52"/>
                    <a:pt x="704" y="38"/>
                  </a:cubicBezTo>
                  <a:cubicBezTo>
                    <a:pt x="694" y="15"/>
                    <a:pt x="683" y="1"/>
                    <a:pt x="66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7453;p83">
              <a:extLst>
                <a:ext uri="{FF2B5EF4-FFF2-40B4-BE49-F238E27FC236}">
                  <a16:creationId xmlns:a16="http://schemas.microsoft.com/office/drawing/2014/main" id="{237288B8-D7F4-1F81-5247-7F0C5700180F}"/>
                </a:ext>
              </a:extLst>
            </p:cNvPr>
            <p:cNvSpPr/>
            <p:nvPr/>
          </p:nvSpPr>
          <p:spPr>
            <a:xfrm>
              <a:off x="4079696" y="3741148"/>
              <a:ext cx="77734" cy="22264"/>
            </a:xfrm>
            <a:custGeom>
              <a:avLst/>
              <a:gdLst/>
              <a:ahLst/>
              <a:cxnLst/>
              <a:rect l="l" t="t" r="r" b="b"/>
              <a:pathLst>
                <a:path w="824" h="236" extrusionOk="0">
                  <a:moveTo>
                    <a:pt x="764" y="0"/>
                  </a:moveTo>
                  <a:cubicBezTo>
                    <a:pt x="588" y="46"/>
                    <a:pt x="426" y="102"/>
                    <a:pt x="250" y="134"/>
                  </a:cubicBezTo>
                  <a:lnTo>
                    <a:pt x="236" y="134"/>
                  </a:lnTo>
                  <a:cubicBezTo>
                    <a:pt x="177" y="148"/>
                    <a:pt x="106" y="148"/>
                    <a:pt x="32" y="148"/>
                  </a:cubicBezTo>
                  <a:lnTo>
                    <a:pt x="18" y="162"/>
                  </a:lnTo>
                  <a:cubicBezTo>
                    <a:pt x="1" y="162"/>
                    <a:pt x="1" y="176"/>
                    <a:pt x="1" y="190"/>
                  </a:cubicBezTo>
                  <a:cubicBezTo>
                    <a:pt x="1" y="222"/>
                    <a:pt x="18" y="236"/>
                    <a:pt x="32" y="236"/>
                  </a:cubicBezTo>
                  <a:cubicBezTo>
                    <a:pt x="296" y="236"/>
                    <a:pt x="546" y="134"/>
                    <a:pt x="792" y="74"/>
                  </a:cubicBezTo>
                  <a:cubicBezTo>
                    <a:pt x="810" y="74"/>
                    <a:pt x="824" y="46"/>
                    <a:pt x="824" y="28"/>
                  </a:cubicBezTo>
                  <a:cubicBezTo>
                    <a:pt x="810" y="0"/>
                    <a:pt x="792" y="0"/>
                    <a:pt x="76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7454;p83">
              <a:extLst>
                <a:ext uri="{FF2B5EF4-FFF2-40B4-BE49-F238E27FC236}">
                  <a16:creationId xmlns:a16="http://schemas.microsoft.com/office/drawing/2014/main" id="{AFDE6FA5-BDA4-57E3-728A-88451653EFB0}"/>
                </a:ext>
              </a:extLst>
            </p:cNvPr>
            <p:cNvSpPr/>
            <p:nvPr/>
          </p:nvSpPr>
          <p:spPr>
            <a:xfrm>
              <a:off x="4082715" y="3741902"/>
              <a:ext cx="73395" cy="21509"/>
            </a:xfrm>
            <a:custGeom>
              <a:avLst/>
              <a:gdLst/>
              <a:ahLst/>
              <a:cxnLst/>
              <a:rect l="l" t="t" r="r" b="b"/>
              <a:pathLst>
                <a:path w="778" h="228" extrusionOk="0">
                  <a:moveTo>
                    <a:pt x="738" y="1"/>
                  </a:moveTo>
                  <a:cubicBezTo>
                    <a:pt x="732" y="1"/>
                    <a:pt x="725" y="3"/>
                    <a:pt x="718" y="6"/>
                  </a:cubicBezTo>
                  <a:cubicBezTo>
                    <a:pt x="570" y="52"/>
                    <a:pt x="426" y="94"/>
                    <a:pt x="278" y="126"/>
                  </a:cubicBezTo>
                  <a:cubicBezTo>
                    <a:pt x="204" y="140"/>
                    <a:pt x="131" y="140"/>
                    <a:pt x="43" y="140"/>
                  </a:cubicBezTo>
                  <a:cubicBezTo>
                    <a:pt x="43" y="140"/>
                    <a:pt x="29" y="140"/>
                    <a:pt x="29" y="154"/>
                  </a:cubicBezTo>
                  <a:cubicBezTo>
                    <a:pt x="14" y="154"/>
                    <a:pt x="0" y="168"/>
                    <a:pt x="14" y="182"/>
                  </a:cubicBezTo>
                  <a:cubicBezTo>
                    <a:pt x="14" y="196"/>
                    <a:pt x="29" y="214"/>
                    <a:pt x="43" y="228"/>
                  </a:cubicBezTo>
                  <a:cubicBezTo>
                    <a:pt x="292" y="228"/>
                    <a:pt x="528" y="154"/>
                    <a:pt x="746" y="80"/>
                  </a:cubicBezTo>
                  <a:cubicBezTo>
                    <a:pt x="778" y="80"/>
                    <a:pt x="778" y="52"/>
                    <a:pt x="778" y="38"/>
                  </a:cubicBezTo>
                  <a:cubicBezTo>
                    <a:pt x="765" y="15"/>
                    <a:pt x="754" y="1"/>
                    <a:pt x="738"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7455;p83">
              <a:extLst>
                <a:ext uri="{FF2B5EF4-FFF2-40B4-BE49-F238E27FC236}">
                  <a16:creationId xmlns:a16="http://schemas.microsoft.com/office/drawing/2014/main" id="{0837CC9E-C625-AB90-ADE2-69ACCD41F16D}"/>
                </a:ext>
              </a:extLst>
            </p:cNvPr>
            <p:cNvSpPr/>
            <p:nvPr/>
          </p:nvSpPr>
          <p:spPr>
            <a:xfrm>
              <a:off x="4075734" y="3749449"/>
              <a:ext cx="47169" cy="13962"/>
            </a:xfrm>
            <a:custGeom>
              <a:avLst/>
              <a:gdLst/>
              <a:ahLst/>
              <a:cxnLst/>
              <a:rect l="l" t="t" r="r" b="b"/>
              <a:pathLst>
                <a:path w="500" h="148" extrusionOk="0">
                  <a:moveTo>
                    <a:pt x="440" y="0"/>
                  </a:moveTo>
                  <a:cubicBezTo>
                    <a:pt x="394" y="14"/>
                    <a:pt x="352" y="28"/>
                    <a:pt x="292" y="46"/>
                  </a:cubicBezTo>
                  <a:cubicBezTo>
                    <a:pt x="219" y="60"/>
                    <a:pt x="131" y="60"/>
                    <a:pt x="43" y="60"/>
                  </a:cubicBezTo>
                  <a:cubicBezTo>
                    <a:pt x="29" y="60"/>
                    <a:pt x="29" y="60"/>
                    <a:pt x="15" y="74"/>
                  </a:cubicBezTo>
                  <a:cubicBezTo>
                    <a:pt x="15" y="74"/>
                    <a:pt x="1" y="88"/>
                    <a:pt x="1" y="102"/>
                  </a:cubicBezTo>
                  <a:cubicBezTo>
                    <a:pt x="1" y="134"/>
                    <a:pt x="29" y="148"/>
                    <a:pt x="43" y="148"/>
                  </a:cubicBezTo>
                  <a:cubicBezTo>
                    <a:pt x="190" y="148"/>
                    <a:pt x="324" y="116"/>
                    <a:pt x="468" y="88"/>
                  </a:cubicBezTo>
                  <a:cubicBezTo>
                    <a:pt x="482" y="74"/>
                    <a:pt x="500" y="60"/>
                    <a:pt x="500" y="28"/>
                  </a:cubicBezTo>
                  <a:cubicBezTo>
                    <a:pt x="482" y="14"/>
                    <a:pt x="468" y="0"/>
                    <a:pt x="44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7456;p83">
              <a:extLst>
                <a:ext uri="{FF2B5EF4-FFF2-40B4-BE49-F238E27FC236}">
                  <a16:creationId xmlns:a16="http://schemas.microsoft.com/office/drawing/2014/main" id="{ABDC7918-2AFA-DF6E-262E-92FA3647F584}"/>
                </a:ext>
              </a:extLst>
            </p:cNvPr>
            <p:cNvSpPr/>
            <p:nvPr/>
          </p:nvSpPr>
          <p:spPr>
            <a:xfrm>
              <a:off x="4074413" y="3749449"/>
              <a:ext cx="51225" cy="13962"/>
            </a:xfrm>
            <a:custGeom>
              <a:avLst/>
              <a:gdLst/>
              <a:ahLst/>
              <a:cxnLst/>
              <a:rect l="l" t="t" r="r" b="b"/>
              <a:pathLst>
                <a:path w="543" h="148" extrusionOk="0">
                  <a:moveTo>
                    <a:pt x="482" y="0"/>
                  </a:moveTo>
                  <a:cubicBezTo>
                    <a:pt x="408" y="28"/>
                    <a:pt x="352" y="46"/>
                    <a:pt x="278" y="60"/>
                  </a:cubicBezTo>
                  <a:cubicBezTo>
                    <a:pt x="204" y="74"/>
                    <a:pt x="145" y="74"/>
                    <a:pt x="88" y="74"/>
                  </a:cubicBezTo>
                  <a:cubicBezTo>
                    <a:pt x="74" y="74"/>
                    <a:pt x="57" y="74"/>
                    <a:pt x="57" y="60"/>
                  </a:cubicBezTo>
                  <a:cubicBezTo>
                    <a:pt x="43" y="60"/>
                    <a:pt x="29" y="60"/>
                    <a:pt x="29" y="74"/>
                  </a:cubicBezTo>
                  <a:lnTo>
                    <a:pt x="15" y="74"/>
                  </a:lnTo>
                  <a:lnTo>
                    <a:pt x="0" y="88"/>
                  </a:lnTo>
                  <a:cubicBezTo>
                    <a:pt x="0" y="116"/>
                    <a:pt x="15" y="148"/>
                    <a:pt x="29" y="148"/>
                  </a:cubicBezTo>
                  <a:lnTo>
                    <a:pt x="278" y="148"/>
                  </a:lnTo>
                  <a:cubicBezTo>
                    <a:pt x="352" y="134"/>
                    <a:pt x="426" y="102"/>
                    <a:pt x="514" y="74"/>
                  </a:cubicBezTo>
                  <a:cubicBezTo>
                    <a:pt x="528" y="74"/>
                    <a:pt x="542" y="46"/>
                    <a:pt x="542" y="28"/>
                  </a:cubicBezTo>
                  <a:cubicBezTo>
                    <a:pt x="528" y="14"/>
                    <a:pt x="514" y="0"/>
                    <a:pt x="48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7457;p83">
              <a:extLst>
                <a:ext uri="{FF2B5EF4-FFF2-40B4-BE49-F238E27FC236}">
                  <a16:creationId xmlns:a16="http://schemas.microsoft.com/office/drawing/2014/main" id="{684254B5-9C78-035C-DA0F-D01AFE2DD3D4}"/>
                </a:ext>
              </a:extLst>
            </p:cNvPr>
            <p:cNvSpPr/>
            <p:nvPr/>
          </p:nvSpPr>
          <p:spPr>
            <a:xfrm>
              <a:off x="4075734" y="3744732"/>
              <a:ext cx="69149" cy="18868"/>
            </a:xfrm>
            <a:custGeom>
              <a:avLst/>
              <a:gdLst/>
              <a:ahLst/>
              <a:cxnLst/>
              <a:rect l="l" t="t" r="r" b="b"/>
              <a:pathLst>
                <a:path w="733" h="200" extrusionOk="0">
                  <a:moveTo>
                    <a:pt x="690" y="1"/>
                  </a:moveTo>
                  <a:cubicBezTo>
                    <a:pt x="685" y="1"/>
                    <a:pt x="680" y="3"/>
                    <a:pt x="676" y="8"/>
                  </a:cubicBezTo>
                  <a:cubicBezTo>
                    <a:pt x="542" y="50"/>
                    <a:pt x="426" y="78"/>
                    <a:pt x="307" y="110"/>
                  </a:cubicBezTo>
                  <a:cubicBezTo>
                    <a:pt x="219" y="124"/>
                    <a:pt x="131" y="124"/>
                    <a:pt x="29" y="124"/>
                  </a:cubicBezTo>
                  <a:lnTo>
                    <a:pt x="15" y="124"/>
                  </a:lnTo>
                  <a:lnTo>
                    <a:pt x="15" y="138"/>
                  </a:lnTo>
                  <a:cubicBezTo>
                    <a:pt x="1" y="138"/>
                    <a:pt x="1" y="152"/>
                    <a:pt x="1" y="166"/>
                  </a:cubicBezTo>
                  <a:cubicBezTo>
                    <a:pt x="1" y="166"/>
                    <a:pt x="1" y="184"/>
                    <a:pt x="15" y="198"/>
                  </a:cubicBezTo>
                  <a:lnTo>
                    <a:pt x="43" y="198"/>
                  </a:lnTo>
                  <a:cubicBezTo>
                    <a:pt x="65" y="199"/>
                    <a:pt x="87" y="200"/>
                    <a:pt x="109" y="200"/>
                  </a:cubicBezTo>
                  <a:cubicBezTo>
                    <a:pt x="308" y="200"/>
                    <a:pt x="503" y="145"/>
                    <a:pt x="690" y="78"/>
                  </a:cubicBezTo>
                  <a:cubicBezTo>
                    <a:pt x="718" y="78"/>
                    <a:pt x="732" y="50"/>
                    <a:pt x="718" y="36"/>
                  </a:cubicBezTo>
                  <a:cubicBezTo>
                    <a:pt x="718" y="16"/>
                    <a:pt x="703" y="1"/>
                    <a:pt x="69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7458;p83">
              <a:extLst>
                <a:ext uri="{FF2B5EF4-FFF2-40B4-BE49-F238E27FC236}">
                  <a16:creationId xmlns:a16="http://schemas.microsoft.com/office/drawing/2014/main" id="{56019F35-1DA3-8EA2-637C-1BE2549FFB4F}"/>
                </a:ext>
              </a:extLst>
            </p:cNvPr>
            <p:cNvSpPr/>
            <p:nvPr/>
          </p:nvSpPr>
          <p:spPr>
            <a:xfrm>
              <a:off x="4091016" y="3742468"/>
              <a:ext cx="62168" cy="18301"/>
            </a:xfrm>
            <a:custGeom>
              <a:avLst/>
              <a:gdLst/>
              <a:ahLst/>
              <a:cxnLst/>
              <a:rect l="l" t="t" r="r" b="b"/>
              <a:pathLst>
                <a:path w="659" h="194" extrusionOk="0">
                  <a:moveTo>
                    <a:pt x="602" y="0"/>
                  </a:moveTo>
                  <a:cubicBezTo>
                    <a:pt x="496" y="46"/>
                    <a:pt x="394" y="74"/>
                    <a:pt x="278" y="102"/>
                  </a:cubicBezTo>
                  <a:cubicBezTo>
                    <a:pt x="204" y="120"/>
                    <a:pt x="130" y="120"/>
                    <a:pt x="43" y="120"/>
                  </a:cubicBezTo>
                  <a:lnTo>
                    <a:pt x="14" y="120"/>
                  </a:lnTo>
                  <a:lnTo>
                    <a:pt x="14" y="134"/>
                  </a:lnTo>
                  <a:cubicBezTo>
                    <a:pt x="14" y="134"/>
                    <a:pt x="0" y="148"/>
                    <a:pt x="0" y="162"/>
                  </a:cubicBezTo>
                  <a:cubicBezTo>
                    <a:pt x="0" y="162"/>
                    <a:pt x="14" y="176"/>
                    <a:pt x="14" y="190"/>
                  </a:cubicBezTo>
                  <a:lnTo>
                    <a:pt x="43" y="190"/>
                  </a:lnTo>
                  <a:cubicBezTo>
                    <a:pt x="68" y="192"/>
                    <a:pt x="92" y="193"/>
                    <a:pt x="117" y="193"/>
                  </a:cubicBezTo>
                  <a:cubicBezTo>
                    <a:pt x="296" y="193"/>
                    <a:pt x="463" y="141"/>
                    <a:pt x="630" y="88"/>
                  </a:cubicBezTo>
                  <a:cubicBezTo>
                    <a:pt x="644" y="74"/>
                    <a:pt x="658" y="60"/>
                    <a:pt x="644" y="32"/>
                  </a:cubicBezTo>
                  <a:cubicBezTo>
                    <a:pt x="644" y="14"/>
                    <a:pt x="616" y="0"/>
                    <a:pt x="60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7459;p83">
              <a:extLst>
                <a:ext uri="{FF2B5EF4-FFF2-40B4-BE49-F238E27FC236}">
                  <a16:creationId xmlns:a16="http://schemas.microsoft.com/office/drawing/2014/main" id="{0752E5A8-BD3A-1D48-851A-82F8BAFAA593}"/>
                </a:ext>
              </a:extLst>
            </p:cNvPr>
            <p:cNvSpPr/>
            <p:nvPr/>
          </p:nvSpPr>
          <p:spPr>
            <a:xfrm>
              <a:off x="4158657" y="3256819"/>
              <a:ext cx="103677" cy="25471"/>
            </a:xfrm>
            <a:custGeom>
              <a:avLst/>
              <a:gdLst/>
              <a:ahLst/>
              <a:cxnLst/>
              <a:rect l="l" t="t" r="r" b="b"/>
              <a:pathLst>
                <a:path w="1099" h="270" extrusionOk="0">
                  <a:moveTo>
                    <a:pt x="770" y="0"/>
                  </a:moveTo>
                  <a:cubicBezTo>
                    <a:pt x="689" y="0"/>
                    <a:pt x="608" y="7"/>
                    <a:pt x="529" y="20"/>
                  </a:cubicBezTo>
                  <a:cubicBezTo>
                    <a:pt x="441" y="34"/>
                    <a:pt x="353" y="48"/>
                    <a:pt x="265" y="80"/>
                  </a:cubicBezTo>
                  <a:cubicBezTo>
                    <a:pt x="191" y="108"/>
                    <a:pt x="103" y="136"/>
                    <a:pt x="29" y="182"/>
                  </a:cubicBezTo>
                  <a:lnTo>
                    <a:pt x="15" y="196"/>
                  </a:lnTo>
                  <a:lnTo>
                    <a:pt x="1" y="210"/>
                  </a:lnTo>
                  <a:lnTo>
                    <a:pt x="1" y="238"/>
                  </a:lnTo>
                  <a:cubicBezTo>
                    <a:pt x="15" y="255"/>
                    <a:pt x="15" y="255"/>
                    <a:pt x="29" y="255"/>
                  </a:cubicBezTo>
                  <a:cubicBezTo>
                    <a:pt x="29" y="269"/>
                    <a:pt x="43" y="269"/>
                    <a:pt x="61" y="269"/>
                  </a:cubicBezTo>
                  <a:cubicBezTo>
                    <a:pt x="163" y="196"/>
                    <a:pt x="279" y="150"/>
                    <a:pt x="395" y="122"/>
                  </a:cubicBezTo>
                  <a:lnTo>
                    <a:pt x="412" y="122"/>
                  </a:lnTo>
                  <a:cubicBezTo>
                    <a:pt x="540" y="94"/>
                    <a:pt x="671" y="80"/>
                    <a:pt x="798" y="80"/>
                  </a:cubicBezTo>
                  <a:lnTo>
                    <a:pt x="798" y="80"/>
                  </a:lnTo>
                  <a:cubicBezTo>
                    <a:pt x="884" y="80"/>
                    <a:pt x="970" y="94"/>
                    <a:pt x="1042" y="108"/>
                  </a:cubicBezTo>
                  <a:cubicBezTo>
                    <a:pt x="1070" y="108"/>
                    <a:pt x="1084" y="94"/>
                    <a:pt x="1098" y="80"/>
                  </a:cubicBezTo>
                  <a:cubicBezTo>
                    <a:pt x="1098" y="62"/>
                    <a:pt x="1084" y="48"/>
                    <a:pt x="1084" y="48"/>
                  </a:cubicBezTo>
                  <a:cubicBezTo>
                    <a:pt x="1084" y="34"/>
                    <a:pt x="1070" y="34"/>
                    <a:pt x="1056" y="34"/>
                  </a:cubicBezTo>
                  <a:cubicBezTo>
                    <a:pt x="967" y="11"/>
                    <a:pt x="869" y="0"/>
                    <a:pt x="77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7460;p83">
              <a:extLst>
                <a:ext uri="{FF2B5EF4-FFF2-40B4-BE49-F238E27FC236}">
                  <a16:creationId xmlns:a16="http://schemas.microsoft.com/office/drawing/2014/main" id="{2F562D98-D820-8044-3425-3635101404E8}"/>
                </a:ext>
              </a:extLst>
            </p:cNvPr>
            <p:cNvSpPr/>
            <p:nvPr/>
          </p:nvSpPr>
          <p:spPr>
            <a:xfrm>
              <a:off x="4157336" y="3257102"/>
              <a:ext cx="95375" cy="24811"/>
            </a:xfrm>
            <a:custGeom>
              <a:avLst/>
              <a:gdLst/>
              <a:ahLst/>
              <a:cxnLst/>
              <a:rect l="l" t="t" r="r" b="b"/>
              <a:pathLst>
                <a:path w="1011" h="263" extrusionOk="0">
                  <a:moveTo>
                    <a:pt x="763" y="0"/>
                  </a:moveTo>
                  <a:cubicBezTo>
                    <a:pt x="670" y="0"/>
                    <a:pt x="576" y="9"/>
                    <a:pt x="483" y="17"/>
                  </a:cubicBezTo>
                  <a:cubicBezTo>
                    <a:pt x="321" y="45"/>
                    <a:pt x="163" y="105"/>
                    <a:pt x="29" y="179"/>
                  </a:cubicBezTo>
                  <a:lnTo>
                    <a:pt x="15" y="193"/>
                  </a:lnTo>
                  <a:cubicBezTo>
                    <a:pt x="15" y="193"/>
                    <a:pt x="1" y="193"/>
                    <a:pt x="1" y="207"/>
                  </a:cubicBezTo>
                  <a:lnTo>
                    <a:pt x="1" y="235"/>
                  </a:lnTo>
                  <a:cubicBezTo>
                    <a:pt x="1" y="235"/>
                    <a:pt x="15" y="252"/>
                    <a:pt x="29" y="252"/>
                  </a:cubicBezTo>
                  <a:cubicBezTo>
                    <a:pt x="29" y="259"/>
                    <a:pt x="32" y="263"/>
                    <a:pt x="38" y="263"/>
                  </a:cubicBezTo>
                  <a:cubicBezTo>
                    <a:pt x="43" y="263"/>
                    <a:pt x="50" y="259"/>
                    <a:pt x="57" y="252"/>
                  </a:cubicBezTo>
                  <a:cubicBezTo>
                    <a:pt x="145" y="207"/>
                    <a:pt x="251" y="164"/>
                    <a:pt x="367" y="133"/>
                  </a:cubicBezTo>
                  <a:cubicBezTo>
                    <a:pt x="514" y="91"/>
                    <a:pt x="659" y="77"/>
                    <a:pt x="806" y="77"/>
                  </a:cubicBezTo>
                  <a:cubicBezTo>
                    <a:pt x="849" y="77"/>
                    <a:pt x="908" y="91"/>
                    <a:pt x="968" y="91"/>
                  </a:cubicBezTo>
                  <a:cubicBezTo>
                    <a:pt x="982" y="91"/>
                    <a:pt x="1010" y="77"/>
                    <a:pt x="1010" y="59"/>
                  </a:cubicBezTo>
                  <a:cubicBezTo>
                    <a:pt x="1010" y="31"/>
                    <a:pt x="996" y="17"/>
                    <a:pt x="968" y="17"/>
                  </a:cubicBezTo>
                  <a:cubicBezTo>
                    <a:pt x="900" y="5"/>
                    <a:pt x="831" y="0"/>
                    <a:pt x="76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7461;p83">
              <a:extLst>
                <a:ext uri="{FF2B5EF4-FFF2-40B4-BE49-F238E27FC236}">
                  <a16:creationId xmlns:a16="http://schemas.microsoft.com/office/drawing/2014/main" id="{43EED146-87D9-B6AF-52AB-7DB5A1E2F7FD}"/>
                </a:ext>
              </a:extLst>
            </p:cNvPr>
            <p:cNvSpPr/>
            <p:nvPr/>
          </p:nvSpPr>
          <p:spPr>
            <a:xfrm>
              <a:off x="4156015" y="3260970"/>
              <a:ext cx="51225" cy="21320"/>
            </a:xfrm>
            <a:custGeom>
              <a:avLst/>
              <a:gdLst/>
              <a:ahLst/>
              <a:cxnLst/>
              <a:rect l="l" t="t" r="r" b="b"/>
              <a:pathLst>
                <a:path w="543" h="226" extrusionOk="0">
                  <a:moveTo>
                    <a:pt x="505" y="0"/>
                  </a:moveTo>
                  <a:cubicBezTo>
                    <a:pt x="502" y="0"/>
                    <a:pt x="499" y="1"/>
                    <a:pt x="497" y="4"/>
                  </a:cubicBezTo>
                  <a:cubicBezTo>
                    <a:pt x="335" y="36"/>
                    <a:pt x="177" y="78"/>
                    <a:pt x="29" y="138"/>
                  </a:cubicBezTo>
                  <a:lnTo>
                    <a:pt x="15" y="152"/>
                  </a:lnTo>
                  <a:cubicBezTo>
                    <a:pt x="1" y="166"/>
                    <a:pt x="1" y="180"/>
                    <a:pt x="1" y="194"/>
                  </a:cubicBezTo>
                  <a:cubicBezTo>
                    <a:pt x="15" y="211"/>
                    <a:pt x="43" y="225"/>
                    <a:pt x="57" y="225"/>
                  </a:cubicBezTo>
                  <a:cubicBezTo>
                    <a:pt x="145" y="180"/>
                    <a:pt x="247" y="138"/>
                    <a:pt x="353" y="106"/>
                  </a:cubicBezTo>
                  <a:cubicBezTo>
                    <a:pt x="409" y="106"/>
                    <a:pt x="455" y="92"/>
                    <a:pt x="497" y="78"/>
                  </a:cubicBezTo>
                  <a:cubicBezTo>
                    <a:pt x="528" y="78"/>
                    <a:pt x="542" y="64"/>
                    <a:pt x="542" y="36"/>
                  </a:cubicBezTo>
                  <a:cubicBezTo>
                    <a:pt x="531" y="21"/>
                    <a:pt x="517" y="0"/>
                    <a:pt x="505"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7462;p83">
              <a:extLst>
                <a:ext uri="{FF2B5EF4-FFF2-40B4-BE49-F238E27FC236}">
                  <a16:creationId xmlns:a16="http://schemas.microsoft.com/office/drawing/2014/main" id="{80E22FBE-2395-0BDF-8206-FABCB0E2385F}"/>
                </a:ext>
              </a:extLst>
            </p:cNvPr>
            <p:cNvSpPr/>
            <p:nvPr/>
          </p:nvSpPr>
          <p:spPr>
            <a:xfrm>
              <a:off x="4156015" y="3262573"/>
              <a:ext cx="38584" cy="18962"/>
            </a:xfrm>
            <a:custGeom>
              <a:avLst/>
              <a:gdLst/>
              <a:ahLst/>
              <a:cxnLst/>
              <a:rect l="l" t="t" r="r" b="b"/>
              <a:pathLst>
                <a:path w="409" h="201" extrusionOk="0">
                  <a:moveTo>
                    <a:pt x="353" y="1"/>
                  </a:moveTo>
                  <a:cubicBezTo>
                    <a:pt x="233" y="19"/>
                    <a:pt x="131" y="61"/>
                    <a:pt x="29" y="121"/>
                  </a:cubicBezTo>
                  <a:lnTo>
                    <a:pt x="15" y="121"/>
                  </a:lnTo>
                  <a:cubicBezTo>
                    <a:pt x="15" y="135"/>
                    <a:pt x="1" y="135"/>
                    <a:pt x="1" y="135"/>
                  </a:cubicBezTo>
                  <a:lnTo>
                    <a:pt x="1" y="177"/>
                  </a:lnTo>
                  <a:cubicBezTo>
                    <a:pt x="11" y="189"/>
                    <a:pt x="28" y="200"/>
                    <a:pt x="42" y="200"/>
                  </a:cubicBezTo>
                  <a:cubicBezTo>
                    <a:pt x="48" y="200"/>
                    <a:pt x="53" y="198"/>
                    <a:pt x="57" y="194"/>
                  </a:cubicBezTo>
                  <a:cubicBezTo>
                    <a:pt x="131" y="163"/>
                    <a:pt x="205" y="121"/>
                    <a:pt x="279" y="106"/>
                  </a:cubicBezTo>
                  <a:cubicBezTo>
                    <a:pt x="307" y="106"/>
                    <a:pt x="335" y="89"/>
                    <a:pt x="367" y="89"/>
                  </a:cubicBezTo>
                  <a:cubicBezTo>
                    <a:pt x="381" y="89"/>
                    <a:pt x="409" y="61"/>
                    <a:pt x="395" y="47"/>
                  </a:cubicBezTo>
                  <a:cubicBezTo>
                    <a:pt x="395" y="19"/>
                    <a:pt x="381" y="1"/>
                    <a:pt x="35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7463;p83">
              <a:extLst>
                <a:ext uri="{FF2B5EF4-FFF2-40B4-BE49-F238E27FC236}">
                  <a16:creationId xmlns:a16="http://schemas.microsoft.com/office/drawing/2014/main" id="{8E02A3B6-CE14-29CE-110E-0E919906267F}"/>
                </a:ext>
              </a:extLst>
            </p:cNvPr>
            <p:cNvSpPr/>
            <p:nvPr/>
          </p:nvSpPr>
          <p:spPr>
            <a:xfrm>
              <a:off x="4153091" y="3264271"/>
              <a:ext cx="31886" cy="19056"/>
            </a:xfrm>
            <a:custGeom>
              <a:avLst/>
              <a:gdLst/>
              <a:ahLst/>
              <a:cxnLst/>
              <a:rect l="l" t="t" r="r" b="b"/>
              <a:pathLst>
                <a:path w="338" h="202" extrusionOk="0">
                  <a:moveTo>
                    <a:pt x="278" y="1"/>
                  </a:moveTo>
                  <a:cubicBezTo>
                    <a:pt x="190" y="29"/>
                    <a:pt x="102" y="71"/>
                    <a:pt x="14" y="117"/>
                  </a:cubicBezTo>
                  <a:lnTo>
                    <a:pt x="14" y="131"/>
                  </a:lnTo>
                  <a:cubicBezTo>
                    <a:pt x="0" y="131"/>
                    <a:pt x="0" y="131"/>
                    <a:pt x="0" y="145"/>
                  </a:cubicBezTo>
                  <a:lnTo>
                    <a:pt x="0" y="176"/>
                  </a:lnTo>
                  <a:cubicBezTo>
                    <a:pt x="0" y="190"/>
                    <a:pt x="14" y="190"/>
                    <a:pt x="14" y="190"/>
                  </a:cubicBezTo>
                  <a:cubicBezTo>
                    <a:pt x="23" y="198"/>
                    <a:pt x="31" y="201"/>
                    <a:pt x="38" y="201"/>
                  </a:cubicBezTo>
                  <a:cubicBezTo>
                    <a:pt x="46" y="201"/>
                    <a:pt x="53" y="198"/>
                    <a:pt x="60" y="190"/>
                  </a:cubicBezTo>
                  <a:cubicBezTo>
                    <a:pt x="134" y="145"/>
                    <a:pt x="222" y="117"/>
                    <a:pt x="310" y="88"/>
                  </a:cubicBezTo>
                  <a:cubicBezTo>
                    <a:pt x="338" y="71"/>
                    <a:pt x="338" y="43"/>
                    <a:pt x="338" y="29"/>
                  </a:cubicBezTo>
                  <a:cubicBezTo>
                    <a:pt x="338" y="15"/>
                    <a:pt x="324" y="15"/>
                    <a:pt x="31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7464;p83">
              <a:extLst>
                <a:ext uri="{FF2B5EF4-FFF2-40B4-BE49-F238E27FC236}">
                  <a16:creationId xmlns:a16="http://schemas.microsoft.com/office/drawing/2014/main" id="{4D041C9C-764F-A141-09E0-0F8EF52C955A}"/>
                </a:ext>
              </a:extLst>
            </p:cNvPr>
            <p:cNvSpPr/>
            <p:nvPr/>
          </p:nvSpPr>
          <p:spPr>
            <a:xfrm>
              <a:off x="4151770" y="3267667"/>
              <a:ext cx="27547" cy="15943"/>
            </a:xfrm>
            <a:custGeom>
              <a:avLst/>
              <a:gdLst/>
              <a:ahLst/>
              <a:cxnLst/>
              <a:rect l="l" t="t" r="r" b="b"/>
              <a:pathLst>
                <a:path w="292" h="169" extrusionOk="0">
                  <a:moveTo>
                    <a:pt x="253" y="0"/>
                  </a:moveTo>
                  <a:cubicBezTo>
                    <a:pt x="248" y="0"/>
                    <a:pt x="245" y="7"/>
                    <a:pt x="236" y="7"/>
                  </a:cubicBezTo>
                  <a:cubicBezTo>
                    <a:pt x="162" y="21"/>
                    <a:pt x="88" y="52"/>
                    <a:pt x="28" y="81"/>
                  </a:cubicBezTo>
                  <a:lnTo>
                    <a:pt x="14" y="95"/>
                  </a:lnTo>
                  <a:lnTo>
                    <a:pt x="0" y="109"/>
                  </a:lnTo>
                  <a:lnTo>
                    <a:pt x="0" y="140"/>
                  </a:lnTo>
                  <a:cubicBezTo>
                    <a:pt x="14" y="154"/>
                    <a:pt x="14" y="154"/>
                    <a:pt x="28" y="154"/>
                  </a:cubicBezTo>
                  <a:cubicBezTo>
                    <a:pt x="46" y="169"/>
                    <a:pt x="46" y="169"/>
                    <a:pt x="60" y="169"/>
                  </a:cubicBezTo>
                  <a:cubicBezTo>
                    <a:pt x="134" y="123"/>
                    <a:pt x="190" y="95"/>
                    <a:pt x="264" y="81"/>
                  </a:cubicBezTo>
                  <a:cubicBezTo>
                    <a:pt x="278" y="81"/>
                    <a:pt x="278" y="67"/>
                    <a:pt x="278" y="52"/>
                  </a:cubicBezTo>
                  <a:cubicBezTo>
                    <a:pt x="292" y="52"/>
                    <a:pt x="292" y="35"/>
                    <a:pt x="278" y="21"/>
                  </a:cubicBezTo>
                  <a:cubicBezTo>
                    <a:pt x="278" y="21"/>
                    <a:pt x="278" y="7"/>
                    <a:pt x="264" y="7"/>
                  </a:cubicBezTo>
                  <a:cubicBezTo>
                    <a:pt x="259" y="2"/>
                    <a:pt x="256" y="0"/>
                    <a:pt x="25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7465;p83">
              <a:extLst>
                <a:ext uri="{FF2B5EF4-FFF2-40B4-BE49-F238E27FC236}">
                  <a16:creationId xmlns:a16="http://schemas.microsoft.com/office/drawing/2014/main" id="{ECC6DDAF-7B5D-E212-D32F-CAAB0F08DFDE}"/>
                </a:ext>
              </a:extLst>
            </p:cNvPr>
            <p:cNvSpPr/>
            <p:nvPr/>
          </p:nvSpPr>
          <p:spPr>
            <a:xfrm>
              <a:off x="4208467" y="3255970"/>
              <a:ext cx="63772" cy="9717"/>
            </a:xfrm>
            <a:custGeom>
              <a:avLst/>
              <a:gdLst/>
              <a:ahLst/>
              <a:cxnLst/>
              <a:rect l="l" t="t" r="r" b="b"/>
              <a:pathLst>
                <a:path w="676" h="103" extrusionOk="0">
                  <a:moveTo>
                    <a:pt x="338" y="1"/>
                  </a:moveTo>
                  <a:cubicBezTo>
                    <a:pt x="223" y="1"/>
                    <a:pt x="107" y="30"/>
                    <a:pt x="1" y="88"/>
                  </a:cubicBezTo>
                  <a:lnTo>
                    <a:pt x="1" y="88"/>
                  </a:lnTo>
                  <a:cubicBezTo>
                    <a:pt x="103" y="32"/>
                    <a:pt x="216" y="6"/>
                    <a:pt x="327" y="6"/>
                  </a:cubicBezTo>
                  <a:cubicBezTo>
                    <a:pt x="451" y="6"/>
                    <a:pt x="573" y="39"/>
                    <a:pt x="676" y="103"/>
                  </a:cubicBezTo>
                  <a:cubicBezTo>
                    <a:pt x="576" y="34"/>
                    <a:pt x="458" y="1"/>
                    <a:pt x="338"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7466;p83">
              <a:extLst>
                <a:ext uri="{FF2B5EF4-FFF2-40B4-BE49-F238E27FC236}">
                  <a16:creationId xmlns:a16="http://schemas.microsoft.com/office/drawing/2014/main" id="{D2ABB168-3DD6-C527-CFA2-1F94402CC89E}"/>
                </a:ext>
              </a:extLst>
            </p:cNvPr>
            <p:cNvSpPr/>
            <p:nvPr/>
          </p:nvSpPr>
          <p:spPr>
            <a:xfrm>
              <a:off x="3925077" y="3493606"/>
              <a:ext cx="16698" cy="63772"/>
            </a:xfrm>
            <a:custGeom>
              <a:avLst/>
              <a:gdLst/>
              <a:ahLst/>
              <a:cxnLst/>
              <a:rect l="l" t="t" r="r" b="b"/>
              <a:pathLst>
                <a:path w="177" h="676" extrusionOk="0">
                  <a:moveTo>
                    <a:pt x="103" y="676"/>
                  </a:moveTo>
                  <a:cubicBezTo>
                    <a:pt x="1" y="471"/>
                    <a:pt x="29" y="208"/>
                    <a:pt x="176" y="0"/>
                  </a:cubicBezTo>
                  <a:cubicBezTo>
                    <a:pt x="29" y="208"/>
                    <a:pt x="1" y="471"/>
                    <a:pt x="103" y="676"/>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7467;p83">
              <a:extLst>
                <a:ext uri="{FF2B5EF4-FFF2-40B4-BE49-F238E27FC236}">
                  <a16:creationId xmlns:a16="http://schemas.microsoft.com/office/drawing/2014/main" id="{A076A6AB-4958-CB5B-E610-90A9A6ACA3BA}"/>
                </a:ext>
              </a:extLst>
            </p:cNvPr>
            <p:cNvSpPr/>
            <p:nvPr/>
          </p:nvSpPr>
          <p:spPr>
            <a:xfrm>
              <a:off x="4426858" y="3452192"/>
              <a:ext cx="11792" cy="63678"/>
            </a:xfrm>
            <a:custGeom>
              <a:avLst/>
              <a:gdLst/>
              <a:ahLst/>
              <a:cxnLst/>
              <a:rect l="l" t="t" r="r" b="b"/>
              <a:pathLst>
                <a:path w="125" h="675" extrusionOk="0">
                  <a:moveTo>
                    <a:pt x="74" y="0"/>
                  </a:moveTo>
                  <a:lnTo>
                    <a:pt x="74" y="0"/>
                  </a:lnTo>
                  <a:cubicBezTo>
                    <a:pt x="108" y="85"/>
                    <a:pt x="124" y="176"/>
                    <a:pt x="124" y="266"/>
                  </a:cubicBezTo>
                  <a:lnTo>
                    <a:pt x="124" y="266"/>
                  </a:lnTo>
                  <a:cubicBezTo>
                    <a:pt x="125" y="176"/>
                    <a:pt x="108" y="86"/>
                    <a:pt x="74" y="0"/>
                  </a:cubicBezTo>
                  <a:close/>
                  <a:moveTo>
                    <a:pt x="124" y="266"/>
                  </a:moveTo>
                  <a:cubicBezTo>
                    <a:pt x="124" y="408"/>
                    <a:pt x="82" y="550"/>
                    <a:pt x="0" y="675"/>
                  </a:cubicBezTo>
                  <a:cubicBezTo>
                    <a:pt x="83" y="558"/>
                    <a:pt x="125" y="412"/>
                    <a:pt x="124" y="266"/>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7468;p83">
              <a:extLst>
                <a:ext uri="{FF2B5EF4-FFF2-40B4-BE49-F238E27FC236}">
                  <a16:creationId xmlns:a16="http://schemas.microsoft.com/office/drawing/2014/main" id="{61F1B33D-4A57-51F9-0BC8-C5F92631F925}"/>
                </a:ext>
              </a:extLst>
            </p:cNvPr>
            <p:cNvSpPr/>
            <p:nvPr/>
          </p:nvSpPr>
          <p:spPr>
            <a:xfrm>
              <a:off x="4094979" y="3743789"/>
              <a:ext cx="65093" cy="12736"/>
            </a:xfrm>
            <a:custGeom>
              <a:avLst/>
              <a:gdLst/>
              <a:ahLst/>
              <a:cxnLst/>
              <a:rect l="l" t="t" r="r" b="b"/>
              <a:pathLst>
                <a:path w="690" h="135" extrusionOk="0">
                  <a:moveTo>
                    <a:pt x="690" y="32"/>
                  </a:moveTo>
                  <a:cubicBezTo>
                    <a:pt x="472" y="134"/>
                    <a:pt x="208" y="134"/>
                    <a:pt x="1" y="0"/>
                  </a:cubicBezTo>
                  <a:cubicBezTo>
                    <a:pt x="208" y="134"/>
                    <a:pt x="472" y="134"/>
                    <a:pt x="690" y="32"/>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7469;p83">
              <a:extLst>
                <a:ext uri="{FF2B5EF4-FFF2-40B4-BE49-F238E27FC236}">
                  <a16:creationId xmlns:a16="http://schemas.microsoft.com/office/drawing/2014/main" id="{4018DB40-0329-48F6-F3BE-9624306C0F14}"/>
                </a:ext>
              </a:extLst>
            </p:cNvPr>
            <p:cNvSpPr/>
            <p:nvPr/>
          </p:nvSpPr>
          <p:spPr>
            <a:xfrm>
              <a:off x="3920737" y="3256064"/>
              <a:ext cx="527064" cy="497725"/>
            </a:xfrm>
            <a:custGeom>
              <a:avLst/>
              <a:gdLst/>
              <a:ahLst/>
              <a:cxnLst/>
              <a:rect l="l" t="t" r="r" b="b"/>
              <a:pathLst>
                <a:path w="5587" h="5276" extrusionOk="0">
                  <a:moveTo>
                    <a:pt x="3373" y="0"/>
                  </a:moveTo>
                  <a:cubicBezTo>
                    <a:pt x="3203" y="0"/>
                    <a:pt x="3029" y="63"/>
                    <a:pt x="2889" y="190"/>
                  </a:cubicBezTo>
                  <a:lnTo>
                    <a:pt x="2287" y="703"/>
                  </a:lnTo>
                  <a:lnTo>
                    <a:pt x="792" y="1991"/>
                  </a:lnTo>
                  <a:lnTo>
                    <a:pt x="353" y="2374"/>
                  </a:lnTo>
                  <a:cubicBezTo>
                    <a:pt x="61" y="2638"/>
                    <a:pt x="1" y="3077"/>
                    <a:pt x="237" y="3341"/>
                  </a:cubicBezTo>
                  <a:lnTo>
                    <a:pt x="1717" y="5068"/>
                  </a:lnTo>
                  <a:cubicBezTo>
                    <a:pt x="1839" y="5206"/>
                    <a:pt x="2017" y="5276"/>
                    <a:pt x="2203" y="5276"/>
                  </a:cubicBezTo>
                  <a:cubicBezTo>
                    <a:pt x="2373" y="5276"/>
                    <a:pt x="2551" y="5218"/>
                    <a:pt x="2699" y="5100"/>
                  </a:cubicBezTo>
                  <a:lnTo>
                    <a:pt x="5235" y="2902"/>
                  </a:lnTo>
                  <a:cubicBezTo>
                    <a:pt x="5527" y="2652"/>
                    <a:pt x="5587" y="2212"/>
                    <a:pt x="5351" y="1934"/>
                  </a:cubicBezTo>
                  <a:lnTo>
                    <a:pt x="3856" y="218"/>
                  </a:lnTo>
                  <a:cubicBezTo>
                    <a:pt x="3734" y="73"/>
                    <a:pt x="3556" y="0"/>
                    <a:pt x="3373"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7470;p83">
              <a:extLst>
                <a:ext uri="{FF2B5EF4-FFF2-40B4-BE49-F238E27FC236}">
                  <a16:creationId xmlns:a16="http://schemas.microsoft.com/office/drawing/2014/main" id="{23D810CC-0368-382F-5823-8978B3F7ED6C}"/>
                </a:ext>
              </a:extLst>
            </p:cNvPr>
            <p:cNvSpPr/>
            <p:nvPr/>
          </p:nvSpPr>
          <p:spPr>
            <a:xfrm>
              <a:off x="3955265" y="3290875"/>
              <a:ext cx="456405" cy="431122"/>
            </a:xfrm>
            <a:custGeom>
              <a:avLst/>
              <a:gdLst/>
              <a:ahLst/>
              <a:cxnLst/>
              <a:rect l="l" t="t" r="r" b="b"/>
              <a:pathLst>
                <a:path w="4838" h="4570" extrusionOk="0">
                  <a:moveTo>
                    <a:pt x="2922" y="0"/>
                  </a:moveTo>
                  <a:cubicBezTo>
                    <a:pt x="2776" y="0"/>
                    <a:pt x="2628" y="53"/>
                    <a:pt x="2509" y="158"/>
                  </a:cubicBezTo>
                  <a:lnTo>
                    <a:pt x="1981" y="612"/>
                  </a:lnTo>
                  <a:lnTo>
                    <a:pt x="690" y="1724"/>
                  </a:lnTo>
                  <a:lnTo>
                    <a:pt x="296" y="2061"/>
                  </a:lnTo>
                  <a:cubicBezTo>
                    <a:pt x="46" y="2283"/>
                    <a:pt x="1" y="2663"/>
                    <a:pt x="208" y="2898"/>
                  </a:cubicBezTo>
                  <a:lnTo>
                    <a:pt x="1496" y="4393"/>
                  </a:lnTo>
                  <a:cubicBezTo>
                    <a:pt x="1594" y="4511"/>
                    <a:pt x="1744" y="4569"/>
                    <a:pt x="1900" y="4569"/>
                  </a:cubicBezTo>
                  <a:cubicBezTo>
                    <a:pt x="2052" y="4569"/>
                    <a:pt x="2210" y="4515"/>
                    <a:pt x="2333" y="4407"/>
                  </a:cubicBezTo>
                  <a:lnTo>
                    <a:pt x="4531" y="2515"/>
                  </a:lnTo>
                  <a:cubicBezTo>
                    <a:pt x="4795" y="2297"/>
                    <a:pt x="4837" y="1917"/>
                    <a:pt x="4633" y="1681"/>
                  </a:cubicBezTo>
                  <a:lnTo>
                    <a:pt x="3342" y="186"/>
                  </a:lnTo>
                  <a:cubicBezTo>
                    <a:pt x="3236" y="63"/>
                    <a:pt x="3081" y="0"/>
                    <a:pt x="292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7471;p83">
              <a:extLst>
                <a:ext uri="{FF2B5EF4-FFF2-40B4-BE49-F238E27FC236}">
                  <a16:creationId xmlns:a16="http://schemas.microsoft.com/office/drawing/2014/main" id="{84D301C9-A522-DB44-1F35-11720026C1B7}"/>
                </a:ext>
              </a:extLst>
            </p:cNvPr>
            <p:cNvSpPr/>
            <p:nvPr/>
          </p:nvSpPr>
          <p:spPr>
            <a:xfrm>
              <a:off x="3966585" y="3301912"/>
              <a:ext cx="152072" cy="141978"/>
            </a:xfrm>
            <a:custGeom>
              <a:avLst/>
              <a:gdLst/>
              <a:ahLst/>
              <a:cxnLst/>
              <a:rect l="l" t="t" r="r" b="b"/>
              <a:pathLst>
                <a:path w="1612" h="1505" extrusionOk="0">
                  <a:moveTo>
                    <a:pt x="1082" y="0"/>
                  </a:moveTo>
                  <a:cubicBezTo>
                    <a:pt x="1034" y="0"/>
                    <a:pt x="985" y="4"/>
                    <a:pt x="936" y="10"/>
                  </a:cubicBezTo>
                  <a:cubicBezTo>
                    <a:pt x="834" y="10"/>
                    <a:pt x="732" y="41"/>
                    <a:pt x="644" y="83"/>
                  </a:cubicBezTo>
                  <a:cubicBezTo>
                    <a:pt x="542" y="129"/>
                    <a:pt x="454" y="185"/>
                    <a:pt x="380" y="259"/>
                  </a:cubicBezTo>
                  <a:cubicBezTo>
                    <a:pt x="218" y="393"/>
                    <a:pt x="102" y="583"/>
                    <a:pt x="42" y="787"/>
                  </a:cubicBezTo>
                  <a:cubicBezTo>
                    <a:pt x="14" y="889"/>
                    <a:pt x="0" y="991"/>
                    <a:pt x="0" y="1096"/>
                  </a:cubicBezTo>
                  <a:cubicBezTo>
                    <a:pt x="0" y="1167"/>
                    <a:pt x="0" y="1227"/>
                    <a:pt x="14" y="1286"/>
                  </a:cubicBezTo>
                  <a:cubicBezTo>
                    <a:pt x="28" y="1360"/>
                    <a:pt x="57" y="1417"/>
                    <a:pt x="74" y="1476"/>
                  </a:cubicBezTo>
                  <a:cubicBezTo>
                    <a:pt x="88" y="1490"/>
                    <a:pt x="88" y="1505"/>
                    <a:pt x="88" y="1505"/>
                  </a:cubicBezTo>
                  <a:cubicBezTo>
                    <a:pt x="218" y="1402"/>
                    <a:pt x="338" y="1300"/>
                    <a:pt x="454" y="1198"/>
                  </a:cubicBezTo>
                  <a:cubicBezTo>
                    <a:pt x="440" y="1167"/>
                    <a:pt x="440" y="1139"/>
                    <a:pt x="440" y="1111"/>
                  </a:cubicBezTo>
                  <a:lnTo>
                    <a:pt x="440" y="963"/>
                  </a:lnTo>
                  <a:cubicBezTo>
                    <a:pt x="454" y="903"/>
                    <a:pt x="482" y="861"/>
                    <a:pt x="496" y="801"/>
                  </a:cubicBezTo>
                  <a:cubicBezTo>
                    <a:pt x="528" y="745"/>
                    <a:pt x="570" y="699"/>
                    <a:pt x="602" y="639"/>
                  </a:cubicBezTo>
                  <a:cubicBezTo>
                    <a:pt x="644" y="597"/>
                    <a:pt x="690" y="569"/>
                    <a:pt x="746" y="523"/>
                  </a:cubicBezTo>
                  <a:cubicBezTo>
                    <a:pt x="792" y="495"/>
                    <a:pt x="834" y="481"/>
                    <a:pt x="880" y="463"/>
                  </a:cubicBezTo>
                  <a:cubicBezTo>
                    <a:pt x="922" y="449"/>
                    <a:pt x="968" y="435"/>
                    <a:pt x="1010" y="435"/>
                  </a:cubicBezTo>
                  <a:cubicBezTo>
                    <a:pt x="1056" y="435"/>
                    <a:pt x="1098" y="435"/>
                    <a:pt x="1143" y="449"/>
                  </a:cubicBezTo>
                  <a:cubicBezTo>
                    <a:pt x="1172" y="449"/>
                    <a:pt x="1217" y="463"/>
                    <a:pt x="1260" y="481"/>
                  </a:cubicBezTo>
                  <a:lnTo>
                    <a:pt x="1274" y="495"/>
                  </a:lnTo>
                  <a:lnTo>
                    <a:pt x="1611" y="200"/>
                  </a:lnTo>
                  <a:cubicBezTo>
                    <a:pt x="1611" y="185"/>
                    <a:pt x="1597" y="185"/>
                    <a:pt x="1583" y="171"/>
                  </a:cubicBezTo>
                  <a:cubicBezTo>
                    <a:pt x="1495" y="112"/>
                    <a:pt x="1393" y="55"/>
                    <a:pt x="1274" y="24"/>
                  </a:cubicBezTo>
                  <a:cubicBezTo>
                    <a:pt x="1214" y="7"/>
                    <a:pt x="1149" y="0"/>
                    <a:pt x="108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7472;p83">
              <a:extLst>
                <a:ext uri="{FF2B5EF4-FFF2-40B4-BE49-F238E27FC236}">
                  <a16:creationId xmlns:a16="http://schemas.microsoft.com/office/drawing/2014/main" id="{E32719B0-26A8-A383-BAE5-F09C05AE11F0}"/>
                </a:ext>
              </a:extLst>
            </p:cNvPr>
            <p:cNvSpPr/>
            <p:nvPr/>
          </p:nvSpPr>
          <p:spPr>
            <a:xfrm>
              <a:off x="2713876" y="2510703"/>
              <a:ext cx="201882" cy="183864"/>
            </a:xfrm>
            <a:custGeom>
              <a:avLst/>
              <a:gdLst/>
              <a:ahLst/>
              <a:cxnLst/>
              <a:rect l="l" t="t" r="r" b="b"/>
              <a:pathLst>
                <a:path w="2140" h="1949" extrusionOk="0">
                  <a:moveTo>
                    <a:pt x="1773" y="0"/>
                  </a:moveTo>
                  <a:cubicBezTo>
                    <a:pt x="1745" y="14"/>
                    <a:pt x="1700" y="28"/>
                    <a:pt x="1671" y="74"/>
                  </a:cubicBezTo>
                  <a:cubicBezTo>
                    <a:pt x="1626" y="102"/>
                    <a:pt x="1598" y="144"/>
                    <a:pt x="1569" y="204"/>
                  </a:cubicBezTo>
                  <a:cubicBezTo>
                    <a:pt x="1538" y="250"/>
                    <a:pt x="1524" y="306"/>
                    <a:pt x="1496" y="380"/>
                  </a:cubicBezTo>
                  <a:cubicBezTo>
                    <a:pt x="1450" y="454"/>
                    <a:pt x="1436" y="528"/>
                    <a:pt x="1422" y="602"/>
                  </a:cubicBezTo>
                  <a:cubicBezTo>
                    <a:pt x="1376" y="570"/>
                    <a:pt x="1334" y="528"/>
                    <a:pt x="1260" y="468"/>
                  </a:cubicBezTo>
                  <a:cubicBezTo>
                    <a:pt x="1158" y="380"/>
                    <a:pt x="1056" y="306"/>
                    <a:pt x="954" y="250"/>
                  </a:cubicBezTo>
                  <a:cubicBezTo>
                    <a:pt x="894" y="204"/>
                    <a:pt x="848" y="176"/>
                    <a:pt x="792" y="162"/>
                  </a:cubicBezTo>
                  <a:cubicBezTo>
                    <a:pt x="732" y="130"/>
                    <a:pt x="672" y="116"/>
                    <a:pt x="630" y="102"/>
                  </a:cubicBezTo>
                  <a:lnTo>
                    <a:pt x="483" y="102"/>
                  </a:lnTo>
                  <a:cubicBezTo>
                    <a:pt x="440" y="116"/>
                    <a:pt x="395" y="144"/>
                    <a:pt x="352" y="190"/>
                  </a:cubicBezTo>
                  <a:cubicBezTo>
                    <a:pt x="321" y="218"/>
                    <a:pt x="307" y="264"/>
                    <a:pt x="293" y="292"/>
                  </a:cubicBezTo>
                  <a:cubicBezTo>
                    <a:pt x="293" y="338"/>
                    <a:pt x="293" y="380"/>
                    <a:pt x="307" y="426"/>
                  </a:cubicBezTo>
                  <a:cubicBezTo>
                    <a:pt x="338" y="482"/>
                    <a:pt x="381" y="542"/>
                    <a:pt x="454" y="616"/>
                  </a:cubicBezTo>
                  <a:cubicBezTo>
                    <a:pt x="454" y="616"/>
                    <a:pt x="440" y="602"/>
                    <a:pt x="426" y="602"/>
                  </a:cubicBezTo>
                  <a:cubicBezTo>
                    <a:pt x="366" y="584"/>
                    <a:pt x="321" y="584"/>
                    <a:pt x="264" y="584"/>
                  </a:cubicBezTo>
                  <a:cubicBezTo>
                    <a:pt x="205" y="584"/>
                    <a:pt x="162" y="584"/>
                    <a:pt x="117" y="616"/>
                  </a:cubicBezTo>
                  <a:cubicBezTo>
                    <a:pt x="43" y="658"/>
                    <a:pt x="1" y="746"/>
                    <a:pt x="43" y="834"/>
                  </a:cubicBezTo>
                  <a:cubicBezTo>
                    <a:pt x="57" y="894"/>
                    <a:pt x="117" y="953"/>
                    <a:pt x="176" y="982"/>
                  </a:cubicBezTo>
                  <a:cubicBezTo>
                    <a:pt x="250" y="1041"/>
                    <a:pt x="338" y="1070"/>
                    <a:pt x="409" y="1112"/>
                  </a:cubicBezTo>
                  <a:cubicBezTo>
                    <a:pt x="468" y="1129"/>
                    <a:pt x="528" y="1157"/>
                    <a:pt x="602" y="1186"/>
                  </a:cubicBezTo>
                  <a:cubicBezTo>
                    <a:pt x="528" y="1186"/>
                    <a:pt x="454" y="1186"/>
                    <a:pt x="381" y="1200"/>
                  </a:cubicBezTo>
                  <a:cubicBezTo>
                    <a:pt x="293" y="1217"/>
                    <a:pt x="205" y="1231"/>
                    <a:pt x="131" y="1288"/>
                  </a:cubicBezTo>
                  <a:cubicBezTo>
                    <a:pt x="103" y="1319"/>
                    <a:pt x="74" y="1347"/>
                    <a:pt x="74" y="1393"/>
                  </a:cubicBezTo>
                  <a:cubicBezTo>
                    <a:pt x="57" y="1421"/>
                    <a:pt x="74" y="1463"/>
                    <a:pt x="89" y="1509"/>
                  </a:cubicBezTo>
                  <a:cubicBezTo>
                    <a:pt x="103" y="1537"/>
                    <a:pt x="117" y="1551"/>
                    <a:pt x="131" y="1569"/>
                  </a:cubicBezTo>
                  <a:cubicBezTo>
                    <a:pt x="145" y="1597"/>
                    <a:pt x="176" y="1611"/>
                    <a:pt x="191" y="1625"/>
                  </a:cubicBezTo>
                  <a:cubicBezTo>
                    <a:pt x="250" y="1657"/>
                    <a:pt x="321" y="1657"/>
                    <a:pt x="381" y="1671"/>
                  </a:cubicBezTo>
                  <a:cubicBezTo>
                    <a:pt x="454" y="1685"/>
                    <a:pt x="528" y="1685"/>
                    <a:pt x="602" y="1685"/>
                  </a:cubicBezTo>
                  <a:lnTo>
                    <a:pt x="630" y="1685"/>
                  </a:lnTo>
                  <a:cubicBezTo>
                    <a:pt x="672" y="1685"/>
                    <a:pt x="718" y="1685"/>
                    <a:pt x="760" y="1699"/>
                  </a:cubicBezTo>
                  <a:cubicBezTo>
                    <a:pt x="792" y="1699"/>
                    <a:pt x="820" y="1699"/>
                    <a:pt x="866" y="1713"/>
                  </a:cubicBezTo>
                  <a:lnTo>
                    <a:pt x="880" y="1713"/>
                  </a:lnTo>
                  <a:cubicBezTo>
                    <a:pt x="922" y="1727"/>
                    <a:pt x="982" y="1727"/>
                    <a:pt x="1024" y="1745"/>
                  </a:cubicBezTo>
                  <a:cubicBezTo>
                    <a:pt x="1144" y="1773"/>
                    <a:pt x="1232" y="1801"/>
                    <a:pt x="1320" y="1833"/>
                  </a:cubicBezTo>
                  <a:cubicBezTo>
                    <a:pt x="1394" y="1861"/>
                    <a:pt x="1464" y="1903"/>
                    <a:pt x="1524" y="1949"/>
                  </a:cubicBezTo>
                  <a:lnTo>
                    <a:pt x="1552" y="1949"/>
                  </a:lnTo>
                  <a:cubicBezTo>
                    <a:pt x="1569" y="1949"/>
                    <a:pt x="1584" y="1935"/>
                    <a:pt x="1598" y="1921"/>
                  </a:cubicBezTo>
                  <a:cubicBezTo>
                    <a:pt x="1598" y="1903"/>
                    <a:pt x="1612" y="1889"/>
                    <a:pt x="1598" y="1875"/>
                  </a:cubicBezTo>
                  <a:cubicBezTo>
                    <a:pt x="1728" y="1861"/>
                    <a:pt x="1875" y="1773"/>
                    <a:pt x="1977" y="1639"/>
                  </a:cubicBezTo>
                  <a:cubicBezTo>
                    <a:pt x="2065" y="1551"/>
                    <a:pt x="2111" y="1449"/>
                    <a:pt x="2125" y="1361"/>
                  </a:cubicBezTo>
                  <a:cubicBezTo>
                    <a:pt x="2139" y="1259"/>
                    <a:pt x="2111" y="1172"/>
                    <a:pt x="2097" y="1084"/>
                  </a:cubicBezTo>
                  <a:cubicBezTo>
                    <a:pt x="2079" y="1041"/>
                    <a:pt x="2065" y="996"/>
                    <a:pt x="2065" y="953"/>
                  </a:cubicBezTo>
                  <a:cubicBezTo>
                    <a:pt x="2051" y="866"/>
                    <a:pt x="2065" y="760"/>
                    <a:pt x="2065" y="672"/>
                  </a:cubicBezTo>
                  <a:cubicBezTo>
                    <a:pt x="2079" y="570"/>
                    <a:pt x="2079" y="482"/>
                    <a:pt x="2079" y="380"/>
                  </a:cubicBezTo>
                  <a:cubicBezTo>
                    <a:pt x="2065" y="306"/>
                    <a:pt x="2037" y="218"/>
                    <a:pt x="2009" y="144"/>
                  </a:cubicBezTo>
                  <a:cubicBezTo>
                    <a:pt x="1977" y="88"/>
                    <a:pt x="1949" y="42"/>
                    <a:pt x="1904" y="14"/>
                  </a:cubicBezTo>
                  <a:cubicBezTo>
                    <a:pt x="1875" y="0"/>
                    <a:pt x="1861" y="0"/>
                    <a:pt x="1833"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7473;p83">
              <a:extLst>
                <a:ext uri="{FF2B5EF4-FFF2-40B4-BE49-F238E27FC236}">
                  <a16:creationId xmlns:a16="http://schemas.microsoft.com/office/drawing/2014/main" id="{2B007365-1FFA-2C7F-628F-F42C9EE28E9A}"/>
                </a:ext>
              </a:extLst>
            </p:cNvPr>
            <p:cNvSpPr/>
            <p:nvPr/>
          </p:nvSpPr>
          <p:spPr>
            <a:xfrm>
              <a:off x="3922058" y="3186632"/>
              <a:ext cx="171694" cy="204807"/>
            </a:xfrm>
            <a:custGeom>
              <a:avLst/>
              <a:gdLst/>
              <a:ahLst/>
              <a:cxnLst/>
              <a:rect l="l" t="t" r="r" b="b"/>
              <a:pathLst>
                <a:path w="1820" h="2171" extrusionOk="0">
                  <a:moveTo>
                    <a:pt x="514" y="0"/>
                  </a:moveTo>
                  <a:cubicBezTo>
                    <a:pt x="472" y="0"/>
                    <a:pt x="427" y="0"/>
                    <a:pt x="384" y="14"/>
                  </a:cubicBezTo>
                  <a:cubicBezTo>
                    <a:pt x="339" y="32"/>
                    <a:pt x="282" y="46"/>
                    <a:pt x="237" y="74"/>
                  </a:cubicBezTo>
                  <a:cubicBezTo>
                    <a:pt x="194" y="102"/>
                    <a:pt x="163" y="148"/>
                    <a:pt x="121" y="190"/>
                  </a:cubicBezTo>
                  <a:cubicBezTo>
                    <a:pt x="89" y="250"/>
                    <a:pt x="61" y="310"/>
                    <a:pt x="33" y="384"/>
                  </a:cubicBezTo>
                  <a:cubicBezTo>
                    <a:pt x="18" y="454"/>
                    <a:pt x="1" y="528"/>
                    <a:pt x="1" y="616"/>
                  </a:cubicBezTo>
                  <a:cubicBezTo>
                    <a:pt x="1" y="690"/>
                    <a:pt x="18" y="764"/>
                    <a:pt x="33" y="852"/>
                  </a:cubicBezTo>
                  <a:cubicBezTo>
                    <a:pt x="47" y="940"/>
                    <a:pt x="75" y="1013"/>
                    <a:pt x="121" y="1101"/>
                  </a:cubicBezTo>
                  <a:lnTo>
                    <a:pt x="149" y="1130"/>
                  </a:lnTo>
                  <a:cubicBezTo>
                    <a:pt x="163" y="1130"/>
                    <a:pt x="163" y="1144"/>
                    <a:pt x="163" y="1158"/>
                  </a:cubicBezTo>
                  <a:cubicBezTo>
                    <a:pt x="177" y="1203"/>
                    <a:pt x="194" y="1246"/>
                    <a:pt x="208" y="1277"/>
                  </a:cubicBezTo>
                  <a:lnTo>
                    <a:pt x="237" y="1334"/>
                  </a:lnTo>
                  <a:cubicBezTo>
                    <a:pt x="265" y="1422"/>
                    <a:pt x="296" y="1509"/>
                    <a:pt x="325" y="1597"/>
                  </a:cubicBezTo>
                  <a:cubicBezTo>
                    <a:pt x="353" y="1643"/>
                    <a:pt x="384" y="1685"/>
                    <a:pt x="412" y="1731"/>
                  </a:cubicBezTo>
                  <a:cubicBezTo>
                    <a:pt x="441" y="1759"/>
                    <a:pt x="472" y="1791"/>
                    <a:pt x="514" y="1819"/>
                  </a:cubicBezTo>
                  <a:cubicBezTo>
                    <a:pt x="546" y="1819"/>
                    <a:pt x="574" y="1833"/>
                    <a:pt x="602" y="1833"/>
                  </a:cubicBezTo>
                  <a:cubicBezTo>
                    <a:pt x="616" y="1833"/>
                    <a:pt x="634" y="1833"/>
                    <a:pt x="648" y="1819"/>
                  </a:cubicBezTo>
                  <a:cubicBezTo>
                    <a:pt x="676" y="1819"/>
                    <a:pt x="704" y="1805"/>
                    <a:pt x="722" y="1791"/>
                  </a:cubicBezTo>
                  <a:cubicBezTo>
                    <a:pt x="750" y="1773"/>
                    <a:pt x="778" y="1759"/>
                    <a:pt x="792" y="1731"/>
                  </a:cubicBezTo>
                  <a:lnTo>
                    <a:pt x="810" y="1717"/>
                  </a:lnTo>
                  <a:cubicBezTo>
                    <a:pt x="824" y="1773"/>
                    <a:pt x="838" y="1819"/>
                    <a:pt x="852" y="1861"/>
                  </a:cubicBezTo>
                  <a:cubicBezTo>
                    <a:pt x="866" y="1921"/>
                    <a:pt x="898" y="1981"/>
                    <a:pt x="912" y="2023"/>
                  </a:cubicBezTo>
                  <a:cubicBezTo>
                    <a:pt x="926" y="2037"/>
                    <a:pt x="940" y="2069"/>
                    <a:pt x="954" y="2083"/>
                  </a:cubicBezTo>
                  <a:cubicBezTo>
                    <a:pt x="968" y="2097"/>
                    <a:pt x="986" y="2111"/>
                    <a:pt x="1014" y="2143"/>
                  </a:cubicBezTo>
                  <a:cubicBezTo>
                    <a:pt x="1028" y="2143"/>
                    <a:pt x="1042" y="2157"/>
                    <a:pt x="1074" y="2157"/>
                  </a:cubicBezTo>
                  <a:cubicBezTo>
                    <a:pt x="1074" y="2157"/>
                    <a:pt x="1088" y="2171"/>
                    <a:pt x="1102" y="2171"/>
                  </a:cubicBezTo>
                  <a:cubicBezTo>
                    <a:pt x="1116" y="2171"/>
                    <a:pt x="1130" y="2157"/>
                    <a:pt x="1144" y="2157"/>
                  </a:cubicBezTo>
                  <a:cubicBezTo>
                    <a:pt x="1176" y="2157"/>
                    <a:pt x="1190" y="2143"/>
                    <a:pt x="1204" y="2125"/>
                  </a:cubicBezTo>
                  <a:cubicBezTo>
                    <a:pt x="1218" y="2125"/>
                    <a:pt x="1250" y="2097"/>
                    <a:pt x="1264" y="2083"/>
                  </a:cubicBezTo>
                  <a:cubicBezTo>
                    <a:pt x="1278" y="2055"/>
                    <a:pt x="1306" y="2009"/>
                    <a:pt x="1306" y="1967"/>
                  </a:cubicBezTo>
                  <a:cubicBezTo>
                    <a:pt x="1338" y="1967"/>
                    <a:pt x="1352" y="1949"/>
                    <a:pt x="1380" y="1935"/>
                  </a:cubicBezTo>
                  <a:cubicBezTo>
                    <a:pt x="1394" y="1935"/>
                    <a:pt x="1408" y="1921"/>
                    <a:pt x="1440" y="1907"/>
                  </a:cubicBezTo>
                  <a:cubicBezTo>
                    <a:pt x="1468" y="1879"/>
                    <a:pt x="1496" y="1833"/>
                    <a:pt x="1513" y="1791"/>
                  </a:cubicBezTo>
                  <a:cubicBezTo>
                    <a:pt x="1542" y="1745"/>
                    <a:pt x="1556" y="1703"/>
                    <a:pt x="1556" y="1643"/>
                  </a:cubicBezTo>
                  <a:cubicBezTo>
                    <a:pt x="1570" y="1643"/>
                    <a:pt x="1570" y="1643"/>
                    <a:pt x="1584" y="1629"/>
                  </a:cubicBezTo>
                  <a:cubicBezTo>
                    <a:pt x="1630" y="1597"/>
                    <a:pt x="1672" y="1541"/>
                    <a:pt x="1717" y="1495"/>
                  </a:cubicBezTo>
                  <a:cubicBezTo>
                    <a:pt x="1746" y="1453"/>
                    <a:pt x="1777" y="1393"/>
                    <a:pt x="1791" y="1334"/>
                  </a:cubicBezTo>
                  <a:cubicBezTo>
                    <a:pt x="1819" y="1246"/>
                    <a:pt x="1819" y="1130"/>
                    <a:pt x="1791" y="1013"/>
                  </a:cubicBezTo>
                  <a:cubicBezTo>
                    <a:pt x="1760" y="911"/>
                    <a:pt x="1703" y="806"/>
                    <a:pt x="1630" y="704"/>
                  </a:cubicBezTo>
                  <a:cubicBezTo>
                    <a:pt x="1556" y="602"/>
                    <a:pt x="1468" y="500"/>
                    <a:pt x="1366" y="412"/>
                  </a:cubicBezTo>
                  <a:cubicBezTo>
                    <a:pt x="1278" y="324"/>
                    <a:pt x="1176" y="250"/>
                    <a:pt x="1056" y="176"/>
                  </a:cubicBezTo>
                  <a:cubicBezTo>
                    <a:pt x="954" y="120"/>
                    <a:pt x="866" y="74"/>
                    <a:pt x="778" y="46"/>
                  </a:cubicBezTo>
                  <a:cubicBezTo>
                    <a:pt x="704" y="14"/>
                    <a:pt x="648" y="0"/>
                    <a:pt x="574"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7474;p83">
              <a:extLst>
                <a:ext uri="{FF2B5EF4-FFF2-40B4-BE49-F238E27FC236}">
                  <a16:creationId xmlns:a16="http://schemas.microsoft.com/office/drawing/2014/main" id="{7DA354D9-0D1B-378B-4F62-028B2DEA587C}"/>
                </a:ext>
              </a:extLst>
            </p:cNvPr>
            <p:cNvSpPr/>
            <p:nvPr/>
          </p:nvSpPr>
          <p:spPr>
            <a:xfrm>
              <a:off x="3980170" y="3286158"/>
              <a:ext cx="21037" cy="56886"/>
            </a:xfrm>
            <a:custGeom>
              <a:avLst/>
              <a:gdLst/>
              <a:ahLst/>
              <a:cxnLst/>
              <a:rect l="l" t="t" r="r" b="b"/>
              <a:pathLst>
                <a:path w="223" h="603" extrusionOk="0">
                  <a:moveTo>
                    <a:pt x="18" y="1"/>
                  </a:moveTo>
                  <a:cubicBezTo>
                    <a:pt x="0" y="1"/>
                    <a:pt x="0" y="15"/>
                    <a:pt x="0" y="32"/>
                  </a:cubicBezTo>
                  <a:cubicBezTo>
                    <a:pt x="18" y="46"/>
                    <a:pt x="32" y="60"/>
                    <a:pt x="46" y="89"/>
                  </a:cubicBezTo>
                  <a:cubicBezTo>
                    <a:pt x="60" y="120"/>
                    <a:pt x="88" y="162"/>
                    <a:pt x="106" y="208"/>
                  </a:cubicBezTo>
                  <a:cubicBezTo>
                    <a:pt x="120" y="236"/>
                    <a:pt x="134" y="279"/>
                    <a:pt x="148" y="324"/>
                  </a:cubicBezTo>
                  <a:cubicBezTo>
                    <a:pt x="162" y="352"/>
                    <a:pt x="162" y="367"/>
                    <a:pt x="162" y="398"/>
                  </a:cubicBezTo>
                  <a:cubicBezTo>
                    <a:pt x="176" y="440"/>
                    <a:pt x="176" y="472"/>
                    <a:pt x="176" y="500"/>
                  </a:cubicBezTo>
                  <a:lnTo>
                    <a:pt x="176" y="574"/>
                  </a:lnTo>
                  <a:cubicBezTo>
                    <a:pt x="162" y="588"/>
                    <a:pt x="176" y="602"/>
                    <a:pt x="194" y="602"/>
                  </a:cubicBezTo>
                  <a:cubicBezTo>
                    <a:pt x="208" y="602"/>
                    <a:pt x="208" y="602"/>
                    <a:pt x="222" y="588"/>
                  </a:cubicBezTo>
                  <a:lnTo>
                    <a:pt x="222" y="440"/>
                  </a:lnTo>
                  <a:cubicBezTo>
                    <a:pt x="208" y="384"/>
                    <a:pt x="208" y="338"/>
                    <a:pt x="176" y="279"/>
                  </a:cubicBezTo>
                  <a:cubicBezTo>
                    <a:pt x="162" y="236"/>
                    <a:pt x="148" y="177"/>
                    <a:pt x="120" y="134"/>
                  </a:cubicBezTo>
                  <a:cubicBezTo>
                    <a:pt x="88" y="89"/>
                    <a:pt x="74" y="46"/>
                    <a:pt x="32"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7475;p83">
              <a:extLst>
                <a:ext uri="{FF2B5EF4-FFF2-40B4-BE49-F238E27FC236}">
                  <a16:creationId xmlns:a16="http://schemas.microsoft.com/office/drawing/2014/main" id="{B4F0A75A-2285-32A4-844F-A47763BDC187}"/>
                </a:ext>
              </a:extLst>
            </p:cNvPr>
            <p:cNvSpPr/>
            <p:nvPr/>
          </p:nvSpPr>
          <p:spPr>
            <a:xfrm>
              <a:off x="4025924" y="3291818"/>
              <a:ext cx="22358" cy="73395"/>
            </a:xfrm>
            <a:custGeom>
              <a:avLst/>
              <a:gdLst/>
              <a:ahLst/>
              <a:cxnLst/>
              <a:rect l="l" t="t" r="r" b="b"/>
              <a:pathLst>
                <a:path w="237" h="778" extrusionOk="0">
                  <a:moveTo>
                    <a:pt x="15" y="0"/>
                  </a:moveTo>
                  <a:lnTo>
                    <a:pt x="1" y="15"/>
                  </a:lnTo>
                  <a:lnTo>
                    <a:pt x="1" y="43"/>
                  </a:lnTo>
                  <a:cubicBezTo>
                    <a:pt x="29" y="102"/>
                    <a:pt x="61" y="162"/>
                    <a:pt x="89" y="219"/>
                  </a:cubicBezTo>
                  <a:cubicBezTo>
                    <a:pt x="117" y="278"/>
                    <a:pt x="149" y="352"/>
                    <a:pt x="163" y="426"/>
                  </a:cubicBezTo>
                  <a:lnTo>
                    <a:pt x="163" y="412"/>
                  </a:lnTo>
                  <a:cubicBezTo>
                    <a:pt x="191" y="528"/>
                    <a:pt x="205" y="630"/>
                    <a:pt x="205" y="746"/>
                  </a:cubicBezTo>
                  <a:lnTo>
                    <a:pt x="205" y="764"/>
                  </a:lnTo>
                  <a:lnTo>
                    <a:pt x="219" y="778"/>
                  </a:lnTo>
                  <a:cubicBezTo>
                    <a:pt x="237" y="778"/>
                    <a:pt x="237" y="764"/>
                    <a:pt x="237" y="764"/>
                  </a:cubicBezTo>
                  <a:lnTo>
                    <a:pt x="237" y="570"/>
                  </a:lnTo>
                  <a:cubicBezTo>
                    <a:pt x="219" y="514"/>
                    <a:pt x="205" y="440"/>
                    <a:pt x="191" y="380"/>
                  </a:cubicBezTo>
                  <a:cubicBezTo>
                    <a:pt x="163" y="250"/>
                    <a:pt x="117" y="131"/>
                    <a:pt x="43" y="15"/>
                  </a:cubicBezTo>
                  <a:lnTo>
                    <a:pt x="29" y="0"/>
                  </a:ln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7476;p83">
              <a:extLst>
                <a:ext uri="{FF2B5EF4-FFF2-40B4-BE49-F238E27FC236}">
                  <a16:creationId xmlns:a16="http://schemas.microsoft.com/office/drawing/2014/main" id="{02F69A8B-F7E4-100C-D6E5-9EC7EED7CE01}"/>
                </a:ext>
              </a:extLst>
            </p:cNvPr>
            <p:cNvSpPr/>
            <p:nvPr/>
          </p:nvSpPr>
          <p:spPr>
            <a:xfrm>
              <a:off x="4050829" y="3276535"/>
              <a:ext cx="20660" cy="59527"/>
            </a:xfrm>
            <a:custGeom>
              <a:avLst/>
              <a:gdLst/>
              <a:ahLst/>
              <a:cxnLst/>
              <a:rect l="l" t="t" r="r" b="b"/>
              <a:pathLst>
                <a:path w="219" h="631" extrusionOk="0">
                  <a:moveTo>
                    <a:pt x="1" y="1"/>
                  </a:moveTo>
                  <a:lnTo>
                    <a:pt x="1" y="15"/>
                  </a:lnTo>
                  <a:cubicBezTo>
                    <a:pt x="1" y="29"/>
                    <a:pt x="15" y="29"/>
                    <a:pt x="15" y="46"/>
                  </a:cubicBezTo>
                  <a:cubicBezTo>
                    <a:pt x="75" y="134"/>
                    <a:pt x="103" y="236"/>
                    <a:pt x="131" y="338"/>
                  </a:cubicBezTo>
                  <a:cubicBezTo>
                    <a:pt x="148" y="381"/>
                    <a:pt x="163" y="426"/>
                    <a:pt x="163" y="469"/>
                  </a:cubicBezTo>
                  <a:cubicBezTo>
                    <a:pt x="177" y="514"/>
                    <a:pt x="177" y="574"/>
                    <a:pt x="177" y="616"/>
                  </a:cubicBezTo>
                  <a:lnTo>
                    <a:pt x="191" y="630"/>
                  </a:lnTo>
                  <a:lnTo>
                    <a:pt x="219" y="630"/>
                  </a:lnTo>
                  <a:lnTo>
                    <a:pt x="219" y="616"/>
                  </a:lnTo>
                  <a:cubicBezTo>
                    <a:pt x="219" y="556"/>
                    <a:pt x="205" y="514"/>
                    <a:pt x="205" y="454"/>
                  </a:cubicBezTo>
                  <a:cubicBezTo>
                    <a:pt x="191" y="398"/>
                    <a:pt x="177" y="352"/>
                    <a:pt x="163" y="293"/>
                  </a:cubicBezTo>
                  <a:cubicBezTo>
                    <a:pt x="131" y="191"/>
                    <a:pt x="89" y="89"/>
                    <a:pt x="29"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7477;p83">
              <a:extLst>
                <a:ext uri="{FF2B5EF4-FFF2-40B4-BE49-F238E27FC236}">
                  <a16:creationId xmlns:a16="http://schemas.microsoft.com/office/drawing/2014/main" id="{7BF47298-A9E1-B39D-484C-116F7AE8B24D}"/>
                </a:ext>
              </a:extLst>
            </p:cNvPr>
            <p:cNvSpPr/>
            <p:nvPr/>
          </p:nvSpPr>
          <p:spPr>
            <a:xfrm>
              <a:off x="2774629" y="2625512"/>
              <a:ext cx="27641" cy="8396"/>
            </a:xfrm>
            <a:custGeom>
              <a:avLst/>
              <a:gdLst/>
              <a:ahLst/>
              <a:cxnLst/>
              <a:rect l="l" t="t" r="r" b="b"/>
              <a:pathLst>
                <a:path w="293" h="89" extrusionOk="0">
                  <a:moveTo>
                    <a:pt x="14" y="0"/>
                  </a:moveTo>
                  <a:lnTo>
                    <a:pt x="0" y="14"/>
                  </a:lnTo>
                  <a:lnTo>
                    <a:pt x="14" y="14"/>
                  </a:lnTo>
                  <a:lnTo>
                    <a:pt x="14" y="28"/>
                  </a:lnTo>
                  <a:cubicBezTo>
                    <a:pt x="60" y="28"/>
                    <a:pt x="88" y="42"/>
                    <a:pt x="134" y="42"/>
                  </a:cubicBezTo>
                  <a:cubicBezTo>
                    <a:pt x="162" y="57"/>
                    <a:pt x="204" y="57"/>
                    <a:pt x="250" y="71"/>
                  </a:cubicBezTo>
                  <a:lnTo>
                    <a:pt x="236" y="71"/>
                  </a:lnTo>
                  <a:cubicBezTo>
                    <a:pt x="250" y="71"/>
                    <a:pt x="250" y="88"/>
                    <a:pt x="264" y="88"/>
                  </a:cubicBezTo>
                  <a:lnTo>
                    <a:pt x="278" y="88"/>
                  </a:lnTo>
                  <a:lnTo>
                    <a:pt x="278" y="71"/>
                  </a:lnTo>
                  <a:lnTo>
                    <a:pt x="292" y="71"/>
                  </a:lnTo>
                  <a:lnTo>
                    <a:pt x="278" y="57"/>
                  </a:lnTo>
                  <a:cubicBezTo>
                    <a:pt x="236" y="42"/>
                    <a:pt x="204" y="28"/>
                    <a:pt x="162" y="14"/>
                  </a:cubicBezTo>
                  <a:cubicBezTo>
                    <a:pt x="116" y="0"/>
                    <a:pt x="74" y="0"/>
                    <a:pt x="28"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7478;p83">
              <a:extLst>
                <a:ext uri="{FF2B5EF4-FFF2-40B4-BE49-F238E27FC236}">
                  <a16:creationId xmlns:a16="http://schemas.microsoft.com/office/drawing/2014/main" id="{385CD03A-AF8C-09D9-DEB3-CB8FE93EE6F4}"/>
                </a:ext>
              </a:extLst>
            </p:cNvPr>
            <p:cNvSpPr/>
            <p:nvPr/>
          </p:nvSpPr>
          <p:spPr>
            <a:xfrm>
              <a:off x="2760667" y="2567400"/>
              <a:ext cx="48584" cy="26320"/>
            </a:xfrm>
            <a:custGeom>
              <a:avLst/>
              <a:gdLst/>
              <a:ahLst/>
              <a:cxnLst/>
              <a:rect l="l" t="t" r="r" b="b"/>
              <a:pathLst>
                <a:path w="515" h="279" extrusionOk="0">
                  <a:moveTo>
                    <a:pt x="18" y="1"/>
                  </a:moveTo>
                  <a:cubicBezTo>
                    <a:pt x="1" y="1"/>
                    <a:pt x="1" y="1"/>
                    <a:pt x="1" y="15"/>
                  </a:cubicBezTo>
                  <a:cubicBezTo>
                    <a:pt x="1" y="15"/>
                    <a:pt x="1" y="29"/>
                    <a:pt x="18" y="29"/>
                  </a:cubicBezTo>
                  <a:cubicBezTo>
                    <a:pt x="32" y="43"/>
                    <a:pt x="60" y="43"/>
                    <a:pt x="74" y="57"/>
                  </a:cubicBezTo>
                  <a:cubicBezTo>
                    <a:pt x="148" y="71"/>
                    <a:pt x="222" y="117"/>
                    <a:pt x="282" y="145"/>
                  </a:cubicBezTo>
                  <a:cubicBezTo>
                    <a:pt x="352" y="191"/>
                    <a:pt x="412" y="233"/>
                    <a:pt x="486" y="279"/>
                  </a:cubicBezTo>
                  <a:cubicBezTo>
                    <a:pt x="486" y="279"/>
                    <a:pt x="500" y="279"/>
                    <a:pt x="500" y="265"/>
                  </a:cubicBezTo>
                  <a:cubicBezTo>
                    <a:pt x="514" y="265"/>
                    <a:pt x="514" y="265"/>
                    <a:pt x="514" y="247"/>
                  </a:cubicBezTo>
                  <a:lnTo>
                    <a:pt x="500" y="233"/>
                  </a:lnTo>
                  <a:cubicBezTo>
                    <a:pt x="426" y="191"/>
                    <a:pt x="352" y="131"/>
                    <a:pt x="264" y="103"/>
                  </a:cubicBezTo>
                  <a:cubicBezTo>
                    <a:pt x="194" y="57"/>
                    <a:pt x="106" y="29"/>
                    <a:pt x="18"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7479;p83">
              <a:extLst>
                <a:ext uri="{FF2B5EF4-FFF2-40B4-BE49-F238E27FC236}">
                  <a16:creationId xmlns:a16="http://schemas.microsoft.com/office/drawing/2014/main" id="{970D1FC7-C6C0-8A6B-77E3-53266AD59393}"/>
                </a:ext>
              </a:extLst>
            </p:cNvPr>
            <p:cNvSpPr/>
            <p:nvPr/>
          </p:nvSpPr>
          <p:spPr>
            <a:xfrm>
              <a:off x="2835382" y="2607210"/>
              <a:ext cx="468952" cy="525743"/>
            </a:xfrm>
            <a:custGeom>
              <a:avLst/>
              <a:gdLst/>
              <a:ahLst/>
              <a:cxnLst/>
              <a:rect l="l" t="t" r="r" b="b"/>
              <a:pathLst>
                <a:path w="4971" h="5573" extrusionOk="0">
                  <a:moveTo>
                    <a:pt x="823" y="1"/>
                  </a:moveTo>
                  <a:lnTo>
                    <a:pt x="809" y="18"/>
                  </a:lnTo>
                  <a:cubicBezTo>
                    <a:pt x="721" y="47"/>
                    <a:pt x="633" y="89"/>
                    <a:pt x="528" y="149"/>
                  </a:cubicBezTo>
                  <a:cubicBezTo>
                    <a:pt x="440" y="208"/>
                    <a:pt x="369" y="282"/>
                    <a:pt x="281" y="384"/>
                  </a:cubicBezTo>
                  <a:cubicBezTo>
                    <a:pt x="208" y="458"/>
                    <a:pt x="148" y="560"/>
                    <a:pt x="88" y="648"/>
                  </a:cubicBezTo>
                  <a:cubicBezTo>
                    <a:pt x="46" y="750"/>
                    <a:pt x="18" y="852"/>
                    <a:pt x="0" y="954"/>
                  </a:cubicBezTo>
                  <a:lnTo>
                    <a:pt x="0" y="968"/>
                  </a:lnTo>
                  <a:lnTo>
                    <a:pt x="0" y="986"/>
                  </a:lnTo>
                  <a:cubicBezTo>
                    <a:pt x="0" y="1000"/>
                    <a:pt x="0" y="1014"/>
                    <a:pt x="18" y="1014"/>
                  </a:cubicBezTo>
                  <a:lnTo>
                    <a:pt x="46" y="1042"/>
                  </a:lnTo>
                  <a:lnTo>
                    <a:pt x="46" y="1056"/>
                  </a:lnTo>
                  <a:cubicBezTo>
                    <a:pt x="369" y="1320"/>
                    <a:pt x="633" y="1643"/>
                    <a:pt x="879" y="1935"/>
                  </a:cubicBezTo>
                  <a:cubicBezTo>
                    <a:pt x="1143" y="2259"/>
                    <a:pt x="1407" y="2583"/>
                    <a:pt x="1643" y="2889"/>
                  </a:cubicBezTo>
                  <a:lnTo>
                    <a:pt x="1703" y="2963"/>
                  </a:lnTo>
                  <a:lnTo>
                    <a:pt x="1731" y="3008"/>
                  </a:lnTo>
                  <a:lnTo>
                    <a:pt x="1745" y="3036"/>
                  </a:lnTo>
                  <a:lnTo>
                    <a:pt x="1776" y="3065"/>
                  </a:lnTo>
                  <a:cubicBezTo>
                    <a:pt x="1776" y="3065"/>
                    <a:pt x="1790" y="3065"/>
                    <a:pt x="1790" y="3079"/>
                  </a:cubicBezTo>
                  <a:cubicBezTo>
                    <a:pt x="1805" y="3096"/>
                    <a:pt x="1819" y="3110"/>
                    <a:pt x="1833" y="3138"/>
                  </a:cubicBezTo>
                  <a:cubicBezTo>
                    <a:pt x="1952" y="3286"/>
                    <a:pt x="2068" y="3462"/>
                    <a:pt x="2184" y="3624"/>
                  </a:cubicBezTo>
                  <a:cubicBezTo>
                    <a:pt x="2420" y="3958"/>
                    <a:pt x="2638" y="4296"/>
                    <a:pt x="2846" y="4633"/>
                  </a:cubicBezTo>
                  <a:cubicBezTo>
                    <a:pt x="2962" y="4823"/>
                    <a:pt x="3064" y="5013"/>
                    <a:pt x="3183" y="5207"/>
                  </a:cubicBezTo>
                  <a:cubicBezTo>
                    <a:pt x="3183" y="5221"/>
                    <a:pt x="3197" y="5221"/>
                    <a:pt x="3226" y="5221"/>
                  </a:cubicBezTo>
                  <a:lnTo>
                    <a:pt x="3240" y="5221"/>
                  </a:lnTo>
                  <a:lnTo>
                    <a:pt x="3254" y="5207"/>
                  </a:lnTo>
                  <a:cubicBezTo>
                    <a:pt x="3299" y="5295"/>
                    <a:pt x="3328" y="5365"/>
                    <a:pt x="3359" y="5425"/>
                  </a:cubicBezTo>
                  <a:cubicBezTo>
                    <a:pt x="3373" y="5471"/>
                    <a:pt x="3387" y="5499"/>
                    <a:pt x="3401" y="5541"/>
                  </a:cubicBezTo>
                  <a:cubicBezTo>
                    <a:pt x="3416" y="5559"/>
                    <a:pt x="3416" y="5559"/>
                    <a:pt x="3430" y="5573"/>
                  </a:cubicBezTo>
                  <a:lnTo>
                    <a:pt x="3475" y="5573"/>
                  </a:lnTo>
                  <a:cubicBezTo>
                    <a:pt x="3489" y="5573"/>
                    <a:pt x="3489" y="5559"/>
                    <a:pt x="3503" y="5541"/>
                  </a:cubicBezTo>
                  <a:lnTo>
                    <a:pt x="3503" y="5513"/>
                  </a:lnTo>
                  <a:cubicBezTo>
                    <a:pt x="3461" y="5383"/>
                    <a:pt x="3401" y="5263"/>
                    <a:pt x="3328" y="5133"/>
                  </a:cubicBezTo>
                  <a:lnTo>
                    <a:pt x="3328" y="5133"/>
                  </a:lnTo>
                  <a:cubicBezTo>
                    <a:pt x="3359" y="5147"/>
                    <a:pt x="3401" y="5147"/>
                    <a:pt x="3430" y="5147"/>
                  </a:cubicBezTo>
                  <a:cubicBezTo>
                    <a:pt x="3518" y="5147"/>
                    <a:pt x="3605" y="5133"/>
                    <a:pt x="3693" y="5119"/>
                  </a:cubicBezTo>
                  <a:cubicBezTo>
                    <a:pt x="3841" y="5073"/>
                    <a:pt x="3975" y="5013"/>
                    <a:pt x="4105" y="4943"/>
                  </a:cubicBezTo>
                  <a:cubicBezTo>
                    <a:pt x="4239" y="4869"/>
                    <a:pt x="4369" y="4767"/>
                    <a:pt x="4471" y="4662"/>
                  </a:cubicBezTo>
                  <a:cubicBezTo>
                    <a:pt x="4590" y="4545"/>
                    <a:pt x="4678" y="4415"/>
                    <a:pt x="4735" y="4296"/>
                  </a:cubicBezTo>
                  <a:cubicBezTo>
                    <a:pt x="4794" y="4194"/>
                    <a:pt x="4823" y="4106"/>
                    <a:pt x="4837" y="4018"/>
                  </a:cubicBezTo>
                  <a:lnTo>
                    <a:pt x="4868" y="4064"/>
                  </a:lnTo>
                  <a:cubicBezTo>
                    <a:pt x="4882" y="4078"/>
                    <a:pt x="4896" y="4092"/>
                    <a:pt x="4910" y="4092"/>
                  </a:cubicBezTo>
                  <a:cubicBezTo>
                    <a:pt x="4925" y="4092"/>
                    <a:pt x="4925" y="4092"/>
                    <a:pt x="4942" y="4078"/>
                  </a:cubicBezTo>
                  <a:cubicBezTo>
                    <a:pt x="4956" y="4078"/>
                    <a:pt x="4956" y="4064"/>
                    <a:pt x="4956" y="4046"/>
                  </a:cubicBezTo>
                  <a:cubicBezTo>
                    <a:pt x="4970" y="4032"/>
                    <a:pt x="4970" y="4018"/>
                    <a:pt x="4956" y="4018"/>
                  </a:cubicBezTo>
                  <a:cubicBezTo>
                    <a:pt x="4925" y="3958"/>
                    <a:pt x="4896" y="3916"/>
                    <a:pt x="4854" y="3856"/>
                  </a:cubicBezTo>
                  <a:cubicBezTo>
                    <a:pt x="4854" y="3842"/>
                    <a:pt x="4854" y="3828"/>
                    <a:pt x="4837" y="3828"/>
                  </a:cubicBezTo>
                  <a:cubicBezTo>
                    <a:pt x="4678" y="3592"/>
                    <a:pt x="4517" y="3360"/>
                    <a:pt x="4327" y="3124"/>
                  </a:cubicBezTo>
                  <a:cubicBezTo>
                    <a:pt x="4091" y="2846"/>
                    <a:pt x="3841" y="2569"/>
                    <a:pt x="3563" y="2273"/>
                  </a:cubicBezTo>
                  <a:cubicBezTo>
                    <a:pt x="3064" y="1760"/>
                    <a:pt x="2494" y="1250"/>
                    <a:pt x="1864" y="750"/>
                  </a:cubicBezTo>
                  <a:cubicBezTo>
                    <a:pt x="1541" y="500"/>
                    <a:pt x="1217" y="251"/>
                    <a:pt x="865" y="18"/>
                  </a:cubicBezTo>
                  <a:cubicBezTo>
                    <a:pt x="865" y="1"/>
                    <a:pt x="851" y="1"/>
                    <a:pt x="851" y="1"/>
                  </a:cubicBezTo>
                  <a:cubicBezTo>
                    <a:pt x="837" y="1"/>
                    <a:pt x="837" y="1"/>
                    <a:pt x="837" y="18"/>
                  </a:cubicBezTo>
                  <a:lnTo>
                    <a:pt x="823"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7480;p83">
              <a:extLst>
                <a:ext uri="{FF2B5EF4-FFF2-40B4-BE49-F238E27FC236}">
                  <a16:creationId xmlns:a16="http://schemas.microsoft.com/office/drawing/2014/main" id="{CEE4AB66-D9D8-741B-E173-4475EA631263}"/>
                </a:ext>
              </a:extLst>
            </p:cNvPr>
            <p:cNvSpPr/>
            <p:nvPr/>
          </p:nvSpPr>
          <p:spPr>
            <a:xfrm>
              <a:off x="2957078" y="2954372"/>
              <a:ext cx="1021864" cy="571119"/>
            </a:xfrm>
            <a:custGeom>
              <a:avLst/>
              <a:gdLst/>
              <a:ahLst/>
              <a:cxnLst/>
              <a:rect l="l" t="t" r="r" b="b"/>
              <a:pathLst>
                <a:path w="10832" h="6054" extrusionOk="0">
                  <a:moveTo>
                    <a:pt x="3694" y="0"/>
                  </a:moveTo>
                  <a:cubicBezTo>
                    <a:pt x="3680" y="0"/>
                    <a:pt x="3680" y="0"/>
                    <a:pt x="3666" y="14"/>
                  </a:cubicBezTo>
                  <a:lnTo>
                    <a:pt x="3652" y="32"/>
                  </a:lnTo>
                  <a:cubicBezTo>
                    <a:pt x="3139" y="264"/>
                    <a:pt x="2625" y="630"/>
                    <a:pt x="2126" y="1129"/>
                  </a:cubicBezTo>
                  <a:cubicBezTo>
                    <a:pt x="1658" y="1597"/>
                    <a:pt x="1232" y="2142"/>
                    <a:pt x="866" y="2740"/>
                  </a:cubicBezTo>
                  <a:cubicBezTo>
                    <a:pt x="690" y="3036"/>
                    <a:pt x="529" y="3328"/>
                    <a:pt x="398" y="3637"/>
                  </a:cubicBezTo>
                  <a:cubicBezTo>
                    <a:pt x="251" y="3929"/>
                    <a:pt x="149" y="4235"/>
                    <a:pt x="61" y="4517"/>
                  </a:cubicBezTo>
                  <a:cubicBezTo>
                    <a:pt x="47" y="4573"/>
                    <a:pt x="29" y="4619"/>
                    <a:pt x="15" y="4675"/>
                  </a:cubicBezTo>
                  <a:cubicBezTo>
                    <a:pt x="15" y="4693"/>
                    <a:pt x="1" y="4707"/>
                    <a:pt x="15" y="4721"/>
                  </a:cubicBezTo>
                  <a:cubicBezTo>
                    <a:pt x="15" y="4721"/>
                    <a:pt x="29" y="4735"/>
                    <a:pt x="47" y="4735"/>
                  </a:cubicBezTo>
                  <a:cubicBezTo>
                    <a:pt x="47" y="4749"/>
                    <a:pt x="47" y="4749"/>
                    <a:pt x="61" y="4749"/>
                  </a:cubicBezTo>
                  <a:cubicBezTo>
                    <a:pt x="163" y="4780"/>
                    <a:pt x="279" y="4780"/>
                    <a:pt x="398" y="4780"/>
                  </a:cubicBezTo>
                  <a:cubicBezTo>
                    <a:pt x="574" y="4780"/>
                    <a:pt x="750" y="4763"/>
                    <a:pt x="940" y="4721"/>
                  </a:cubicBezTo>
                  <a:cubicBezTo>
                    <a:pt x="1084" y="4675"/>
                    <a:pt x="1232" y="4619"/>
                    <a:pt x="1394" y="4559"/>
                  </a:cubicBezTo>
                  <a:cubicBezTo>
                    <a:pt x="1542" y="4485"/>
                    <a:pt x="1686" y="4411"/>
                    <a:pt x="1820" y="4323"/>
                  </a:cubicBezTo>
                  <a:cubicBezTo>
                    <a:pt x="2024" y="4207"/>
                    <a:pt x="2213" y="4045"/>
                    <a:pt x="2389" y="3884"/>
                  </a:cubicBezTo>
                  <a:cubicBezTo>
                    <a:pt x="2463" y="3796"/>
                    <a:pt x="2551" y="3708"/>
                    <a:pt x="2611" y="3620"/>
                  </a:cubicBezTo>
                  <a:cubicBezTo>
                    <a:pt x="2639" y="3606"/>
                    <a:pt x="2653" y="3577"/>
                    <a:pt x="2667" y="3549"/>
                  </a:cubicBezTo>
                  <a:lnTo>
                    <a:pt x="2667" y="3549"/>
                  </a:lnTo>
                  <a:cubicBezTo>
                    <a:pt x="2653" y="3592"/>
                    <a:pt x="2653" y="3620"/>
                    <a:pt x="2653" y="3679"/>
                  </a:cubicBezTo>
                  <a:cubicBezTo>
                    <a:pt x="2639" y="3796"/>
                    <a:pt x="2639" y="3929"/>
                    <a:pt x="2653" y="4077"/>
                  </a:cubicBezTo>
                  <a:cubicBezTo>
                    <a:pt x="2667" y="4323"/>
                    <a:pt x="2713" y="4587"/>
                    <a:pt x="2801" y="4837"/>
                  </a:cubicBezTo>
                  <a:cubicBezTo>
                    <a:pt x="2903" y="5086"/>
                    <a:pt x="3019" y="5322"/>
                    <a:pt x="3181" y="5512"/>
                  </a:cubicBezTo>
                  <a:cubicBezTo>
                    <a:pt x="3255" y="5600"/>
                    <a:pt x="3357" y="5688"/>
                    <a:pt x="3445" y="5762"/>
                  </a:cubicBezTo>
                  <a:cubicBezTo>
                    <a:pt x="3547" y="5836"/>
                    <a:pt x="3652" y="5892"/>
                    <a:pt x="3768" y="5952"/>
                  </a:cubicBezTo>
                  <a:cubicBezTo>
                    <a:pt x="3884" y="5994"/>
                    <a:pt x="4018" y="6026"/>
                    <a:pt x="4148" y="6040"/>
                  </a:cubicBezTo>
                  <a:cubicBezTo>
                    <a:pt x="4222" y="6054"/>
                    <a:pt x="4282" y="6054"/>
                    <a:pt x="4356" y="6054"/>
                  </a:cubicBezTo>
                  <a:lnTo>
                    <a:pt x="4532" y="6054"/>
                  </a:lnTo>
                  <a:cubicBezTo>
                    <a:pt x="4676" y="6040"/>
                    <a:pt x="4823" y="6012"/>
                    <a:pt x="4954" y="5980"/>
                  </a:cubicBezTo>
                  <a:cubicBezTo>
                    <a:pt x="5101" y="5938"/>
                    <a:pt x="5217" y="5878"/>
                    <a:pt x="5323" y="5804"/>
                  </a:cubicBezTo>
                  <a:cubicBezTo>
                    <a:pt x="5365" y="5762"/>
                    <a:pt x="5411" y="5702"/>
                    <a:pt x="5439" y="5660"/>
                  </a:cubicBezTo>
                  <a:lnTo>
                    <a:pt x="5439" y="5642"/>
                  </a:lnTo>
                  <a:cubicBezTo>
                    <a:pt x="5453" y="5628"/>
                    <a:pt x="5467" y="5614"/>
                    <a:pt x="5453" y="5600"/>
                  </a:cubicBezTo>
                  <a:cubicBezTo>
                    <a:pt x="5439" y="5540"/>
                    <a:pt x="5439" y="5452"/>
                    <a:pt x="5425" y="5378"/>
                  </a:cubicBezTo>
                  <a:cubicBezTo>
                    <a:pt x="5411" y="5308"/>
                    <a:pt x="5411" y="5234"/>
                    <a:pt x="5393" y="5160"/>
                  </a:cubicBezTo>
                  <a:cubicBezTo>
                    <a:pt x="5379" y="5027"/>
                    <a:pt x="5365" y="4882"/>
                    <a:pt x="5365" y="4749"/>
                  </a:cubicBezTo>
                  <a:cubicBezTo>
                    <a:pt x="5337" y="4309"/>
                    <a:pt x="5351" y="3841"/>
                    <a:pt x="5425" y="3388"/>
                  </a:cubicBezTo>
                  <a:lnTo>
                    <a:pt x="5499" y="3373"/>
                  </a:lnTo>
                  <a:cubicBezTo>
                    <a:pt x="5587" y="3356"/>
                    <a:pt x="5675" y="3342"/>
                    <a:pt x="5763" y="3328"/>
                  </a:cubicBezTo>
                  <a:cubicBezTo>
                    <a:pt x="5893" y="3300"/>
                    <a:pt x="6026" y="3286"/>
                    <a:pt x="6157" y="3268"/>
                  </a:cubicBezTo>
                  <a:cubicBezTo>
                    <a:pt x="6406" y="3226"/>
                    <a:pt x="6670" y="3212"/>
                    <a:pt x="6948" y="3198"/>
                  </a:cubicBezTo>
                  <a:lnTo>
                    <a:pt x="7170" y="3198"/>
                  </a:lnTo>
                  <a:cubicBezTo>
                    <a:pt x="7873" y="3198"/>
                    <a:pt x="8633" y="3286"/>
                    <a:pt x="9396" y="3461"/>
                  </a:cubicBezTo>
                  <a:lnTo>
                    <a:pt x="9558" y="3504"/>
                  </a:lnTo>
                  <a:cubicBezTo>
                    <a:pt x="9822" y="3563"/>
                    <a:pt x="10072" y="3637"/>
                    <a:pt x="10290" y="3708"/>
                  </a:cubicBezTo>
                  <a:lnTo>
                    <a:pt x="10304" y="3708"/>
                  </a:lnTo>
                  <a:cubicBezTo>
                    <a:pt x="10318" y="3708"/>
                    <a:pt x="10335" y="3708"/>
                    <a:pt x="10335" y="3694"/>
                  </a:cubicBezTo>
                  <a:lnTo>
                    <a:pt x="10350" y="3694"/>
                  </a:lnTo>
                  <a:cubicBezTo>
                    <a:pt x="10437" y="3637"/>
                    <a:pt x="10494" y="3563"/>
                    <a:pt x="10568" y="3475"/>
                  </a:cubicBezTo>
                  <a:cubicBezTo>
                    <a:pt x="10627" y="3373"/>
                    <a:pt x="10687" y="3268"/>
                    <a:pt x="10729" y="3152"/>
                  </a:cubicBezTo>
                  <a:cubicBezTo>
                    <a:pt x="10775" y="3036"/>
                    <a:pt x="10803" y="2934"/>
                    <a:pt x="10817" y="2814"/>
                  </a:cubicBezTo>
                  <a:cubicBezTo>
                    <a:pt x="10831" y="2726"/>
                    <a:pt x="10831" y="2638"/>
                    <a:pt x="10831" y="2564"/>
                  </a:cubicBezTo>
                  <a:lnTo>
                    <a:pt x="10817" y="2536"/>
                  </a:lnTo>
                  <a:lnTo>
                    <a:pt x="10817" y="2508"/>
                  </a:lnTo>
                  <a:cubicBezTo>
                    <a:pt x="10803" y="2476"/>
                    <a:pt x="10803" y="2462"/>
                    <a:pt x="10803" y="2448"/>
                  </a:cubicBezTo>
                  <a:lnTo>
                    <a:pt x="10789" y="2434"/>
                  </a:lnTo>
                  <a:cubicBezTo>
                    <a:pt x="10202" y="2083"/>
                    <a:pt x="9544" y="1805"/>
                    <a:pt x="8795" y="1615"/>
                  </a:cubicBezTo>
                  <a:cubicBezTo>
                    <a:pt x="8077" y="1421"/>
                    <a:pt x="7346" y="1305"/>
                    <a:pt x="6596" y="1277"/>
                  </a:cubicBezTo>
                  <a:cubicBezTo>
                    <a:pt x="6508" y="1277"/>
                    <a:pt x="6392" y="1277"/>
                    <a:pt x="6273" y="1263"/>
                  </a:cubicBezTo>
                  <a:lnTo>
                    <a:pt x="6055" y="1263"/>
                  </a:lnTo>
                  <a:lnTo>
                    <a:pt x="6026" y="1277"/>
                  </a:lnTo>
                  <a:lnTo>
                    <a:pt x="6026" y="1277"/>
                  </a:lnTo>
                  <a:lnTo>
                    <a:pt x="6055" y="1203"/>
                  </a:lnTo>
                  <a:cubicBezTo>
                    <a:pt x="6083" y="1129"/>
                    <a:pt x="6128" y="1055"/>
                    <a:pt x="6157" y="999"/>
                  </a:cubicBezTo>
                  <a:lnTo>
                    <a:pt x="6157" y="953"/>
                  </a:lnTo>
                  <a:lnTo>
                    <a:pt x="6128" y="925"/>
                  </a:lnTo>
                  <a:lnTo>
                    <a:pt x="6114" y="925"/>
                  </a:lnTo>
                  <a:cubicBezTo>
                    <a:pt x="5967" y="837"/>
                    <a:pt x="5777" y="778"/>
                    <a:pt x="5555" y="778"/>
                  </a:cubicBezTo>
                  <a:cubicBezTo>
                    <a:pt x="5527" y="778"/>
                    <a:pt x="5481" y="778"/>
                    <a:pt x="5453" y="792"/>
                  </a:cubicBezTo>
                  <a:cubicBezTo>
                    <a:pt x="5439" y="792"/>
                    <a:pt x="5425" y="792"/>
                    <a:pt x="5411" y="806"/>
                  </a:cubicBezTo>
                  <a:cubicBezTo>
                    <a:pt x="5411" y="806"/>
                    <a:pt x="5411" y="823"/>
                    <a:pt x="5393" y="837"/>
                  </a:cubicBezTo>
                  <a:lnTo>
                    <a:pt x="5379" y="837"/>
                  </a:lnTo>
                  <a:cubicBezTo>
                    <a:pt x="5309" y="961"/>
                    <a:pt x="5242" y="1059"/>
                    <a:pt x="5146" y="1159"/>
                  </a:cubicBezTo>
                  <a:lnTo>
                    <a:pt x="5146" y="1159"/>
                  </a:lnTo>
                  <a:cubicBezTo>
                    <a:pt x="5041" y="1246"/>
                    <a:pt x="4953" y="1334"/>
                    <a:pt x="4852" y="1393"/>
                  </a:cubicBezTo>
                  <a:cubicBezTo>
                    <a:pt x="4764" y="1439"/>
                    <a:pt x="4662" y="1481"/>
                    <a:pt x="4560" y="1527"/>
                  </a:cubicBezTo>
                  <a:cubicBezTo>
                    <a:pt x="4472" y="1541"/>
                    <a:pt x="4398" y="1555"/>
                    <a:pt x="4324" y="1555"/>
                  </a:cubicBezTo>
                  <a:cubicBezTo>
                    <a:pt x="4268" y="1555"/>
                    <a:pt x="4208" y="1555"/>
                    <a:pt x="4148" y="1541"/>
                  </a:cubicBezTo>
                  <a:cubicBezTo>
                    <a:pt x="4106" y="1527"/>
                    <a:pt x="4074" y="1509"/>
                    <a:pt x="4032" y="1495"/>
                  </a:cubicBezTo>
                  <a:cubicBezTo>
                    <a:pt x="4004" y="1467"/>
                    <a:pt x="3958" y="1439"/>
                    <a:pt x="3930" y="1421"/>
                  </a:cubicBezTo>
                  <a:cubicBezTo>
                    <a:pt x="3898" y="1379"/>
                    <a:pt x="3870" y="1351"/>
                    <a:pt x="3856" y="1319"/>
                  </a:cubicBezTo>
                  <a:cubicBezTo>
                    <a:pt x="3828" y="1277"/>
                    <a:pt x="3810" y="1231"/>
                    <a:pt x="3796" y="1189"/>
                  </a:cubicBezTo>
                  <a:cubicBezTo>
                    <a:pt x="3782" y="1129"/>
                    <a:pt x="3768" y="1069"/>
                    <a:pt x="3768" y="1013"/>
                  </a:cubicBezTo>
                  <a:cubicBezTo>
                    <a:pt x="3768" y="939"/>
                    <a:pt x="3782" y="851"/>
                    <a:pt x="3796" y="763"/>
                  </a:cubicBezTo>
                  <a:cubicBezTo>
                    <a:pt x="3810" y="676"/>
                    <a:pt x="3856" y="602"/>
                    <a:pt x="3898" y="514"/>
                  </a:cubicBezTo>
                  <a:lnTo>
                    <a:pt x="3898" y="500"/>
                  </a:lnTo>
                  <a:lnTo>
                    <a:pt x="3916" y="471"/>
                  </a:lnTo>
                  <a:lnTo>
                    <a:pt x="3944" y="454"/>
                  </a:lnTo>
                  <a:lnTo>
                    <a:pt x="3944" y="412"/>
                  </a:lnTo>
                  <a:lnTo>
                    <a:pt x="3944" y="384"/>
                  </a:lnTo>
                  <a:lnTo>
                    <a:pt x="3944" y="352"/>
                  </a:lnTo>
                  <a:cubicBezTo>
                    <a:pt x="3930" y="296"/>
                    <a:pt x="3898" y="236"/>
                    <a:pt x="3870" y="176"/>
                  </a:cubicBezTo>
                  <a:cubicBezTo>
                    <a:pt x="3828" y="120"/>
                    <a:pt x="3796" y="74"/>
                    <a:pt x="3740" y="14"/>
                  </a:cubicBezTo>
                  <a:cubicBezTo>
                    <a:pt x="3722" y="0"/>
                    <a:pt x="3708" y="0"/>
                    <a:pt x="369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7481;p83">
              <a:extLst>
                <a:ext uri="{FF2B5EF4-FFF2-40B4-BE49-F238E27FC236}">
                  <a16:creationId xmlns:a16="http://schemas.microsoft.com/office/drawing/2014/main" id="{D044384A-FE32-A08D-E08B-D4D458FCFB64}"/>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7482;p83">
              <a:extLst>
                <a:ext uri="{FF2B5EF4-FFF2-40B4-BE49-F238E27FC236}">
                  <a16:creationId xmlns:a16="http://schemas.microsoft.com/office/drawing/2014/main" id="{E37E7613-90E5-2DEB-8174-BD1C4331E538}"/>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7483;p83">
              <a:extLst>
                <a:ext uri="{FF2B5EF4-FFF2-40B4-BE49-F238E27FC236}">
                  <a16:creationId xmlns:a16="http://schemas.microsoft.com/office/drawing/2014/main" id="{83A926C9-14AF-B15B-7515-DF2FED2097B7}"/>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7484;p83">
              <a:extLst>
                <a:ext uri="{FF2B5EF4-FFF2-40B4-BE49-F238E27FC236}">
                  <a16:creationId xmlns:a16="http://schemas.microsoft.com/office/drawing/2014/main" id="{34D9F444-5DF9-E501-0AC3-299878E51F82}"/>
                </a:ext>
              </a:extLst>
            </p:cNvPr>
            <p:cNvSpPr/>
            <p:nvPr/>
          </p:nvSpPr>
          <p:spPr>
            <a:xfrm>
              <a:off x="3340089" y="3081728"/>
              <a:ext cx="1415" cy="94"/>
            </a:xfrm>
            <a:custGeom>
              <a:avLst/>
              <a:gdLst/>
              <a:ahLst/>
              <a:cxnLst/>
              <a:rect l="l" t="t" r="r" b="b"/>
              <a:pathLst>
                <a:path w="15" h="1" extrusionOk="0">
                  <a:moveTo>
                    <a:pt x="14" y="1"/>
                  </a:moveTo>
                  <a:lnTo>
                    <a:pt x="0" y="1"/>
                  </a:ln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7485;p83">
              <a:extLst>
                <a:ext uri="{FF2B5EF4-FFF2-40B4-BE49-F238E27FC236}">
                  <a16:creationId xmlns:a16="http://schemas.microsoft.com/office/drawing/2014/main" id="{42B00AD1-B17F-51B1-9423-5C68BF80C8C8}"/>
                </a:ext>
              </a:extLst>
            </p:cNvPr>
            <p:cNvSpPr/>
            <p:nvPr/>
          </p:nvSpPr>
          <p:spPr>
            <a:xfrm>
              <a:off x="3197733" y="3090030"/>
              <a:ext cx="139808" cy="217165"/>
            </a:xfrm>
            <a:custGeom>
              <a:avLst/>
              <a:gdLst/>
              <a:ahLst/>
              <a:cxnLst/>
              <a:rect l="l" t="t" r="r" b="b"/>
              <a:pathLst>
                <a:path w="1482" h="2302" extrusionOk="0">
                  <a:moveTo>
                    <a:pt x="1393" y="1"/>
                  </a:moveTo>
                  <a:cubicBezTo>
                    <a:pt x="1171" y="265"/>
                    <a:pt x="953" y="543"/>
                    <a:pt x="763" y="820"/>
                  </a:cubicBezTo>
                  <a:cubicBezTo>
                    <a:pt x="542" y="1144"/>
                    <a:pt x="338" y="1478"/>
                    <a:pt x="176" y="1848"/>
                  </a:cubicBezTo>
                  <a:cubicBezTo>
                    <a:pt x="102" y="1978"/>
                    <a:pt x="60" y="2125"/>
                    <a:pt x="0" y="2256"/>
                  </a:cubicBezTo>
                  <a:lnTo>
                    <a:pt x="60" y="2256"/>
                  </a:lnTo>
                  <a:cubicBezTo>
                    <a:pt x="74" y="2256"/>
                    <a:pt x="88" y="2270"/>
                    <a:pt x="88" y="2287"/>
                  </a:cubicBezTo>
                  <a:lnTo>
                    <a:pt x="88" y="2301"/>
                  </a:lnTo>
                  <a:cubicBezTo>
                    <a:pt x="134" y="2199"/>
                    <a:pt x="176" y="2094"/>
                    <a:pt x="222" y="1978"/>
                  </a:cubicBezTo>
                  <a:cubicBezTo>
                    <a:pt x="352" y="1672"/>
                    <a:pt x="514" y="1376"/>
                    <a:pt x="690" y="1098"/>
                  </a:cubicBezTo>
                  <a:cubicBezTo>
                    <a:pt x="865" y="820"/>
                    <a:pt x="1069" y="557"/>
                    <a:pt x="1277" y="307"/>
                  </a:cubicBezTo>
                  <a:lnTo>
                    <a:pt x="1277" y="293"/>
                  </a:lnTo>
                  <a:cubicBezTo>
                    <a:pt x="1347" y="205"/>
                    <a:pt x="1407" y="131"/>
                    <a:pt x="1481" y="57"/>
                  </a:cubicBezTo>
                  <a:cubicBezTo>
                    <a:pt x="1453" y="43"/>
                    <a:pt x="1435" y="29"/>
                    <a:pt x="1421" y="15"/>
                  </a:cubicBezTo>
                  <a:cubicBezTo>
                    <a:pt x="1421" y="15"/>
                    <a:pt x="1407" y="15"/>
                    <a:pt x="1407"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7486;p83">
              <a:extLst>
                <a:ext uri="{FF2B5EF4-FFF2-40B4-BE49-F238E27FC236}">
                  <a16:creationId xmlns:a16="http://schemas.microsoft.com/office/drawing/2014/main" id="{369D59AD-1B88-FFC9-1082-233963F24A52}"/>
                </a:ext>
              </a:extLst>
            </p:cNvPr>
            <p:cNvSpPr/>
            <p:nvPr/>
          </p:nvSpPr>
          <p:spPr>
            <a:xfrm>
              <a:off x="3200375" y="3305780"/>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7487;p83">
              <a:extLst>
                <a:ext uri="{FF2B5EF4-FFF2-40B4-BE49-F238E27FC236}">
                  <a16:creationId xmlns:a16="http://schemas.microsoft.com/office/drawing/2014/main" id="{E2F951B3-520C-B611-AC7D-BEB7DEB70894}"/>
                </a:ext>
              </a:extLst>
            </p:cNvPr>
            <p:cNvSpPr/>
            <p:nvPr/>
          </p:nvSpPr>
          <p:spPr>
            <a:xfrm>
              <a:off x="3197733" y="3308421"/>
              <a:ext cx="94" cy="94"/>
            </a:xfrm>
            <a:custGeom>
              <a:avLst/>
              <a:gdLst/>
              <a:ahLst/>
              <a:cxnLst/>
              <a:rect l="l" t="t" r="r" b="b"/>
              <a:pathLst>
                <a:path w="1" h="1" extrusionOk="0">
                  <a:moveTo>
                    <a:pt x="0" y="0"/>
                  </a:moveTo>
                  <a:lnTo>
                    <a:pt x="0" y="0"/>
                  </a:lnTo>
                  <a:lnTo>
                    <a:pt x="0" y="0"/>
                  </a:lnTo>
                  <a:lnTo>
                    <a:pt x="0" y="0"/>
                  </a:ln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7488;p83">
              <a:extLst>
                <a:ext uri="{FF2B5EF4-FFF2-40B4-BE49-F238E27FC236}">
                  <a16:creationId xmlns:a16="http://schemas.microsoft.com/office/drawing/2014/main" id="{91D39F7C-66C4-59F1-89E2-CB62D3A3E4D3}"/>
                </a:ext>
              </a:extLst>
            </p:cNvPr>
            <p:cNvSpPr/>
            <p:nvPr/>
          </p:nvSpPr>
          <p:spPr>
            <a:xfrm>
              <a:off x="3197733" y="3308421"/>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7489;p83">
              <a:extLst>
                <a:ext uri="{FF2B5EF4-FFF2-40B4-BE49-F238E27FC236}">
                  <a16:creationId xmlns:a16="http://schemas.microsoft.com/office/drawing/2014/main" id="{6A0A4F71-5341-E93A-0F0E-A1A91A45B19F}"/>
                </a:ext>
              </a:extLst>
            </p:cNvPr>
            <p:cNvSpPr/>
            <p:nvPr/>
          </p:nvSpPr>
          <p:spPr>
            <a:xfrm>
              <a:off x="3273675" y="3094086"/>
              <a:ext cx="22358" cy="22264"/>
            </a:xfrm>
            <a:custGeom>
              <a:avLst/>
              <a:gdLst/>
              <a:ahLst/>
              <a:cxnLst/>
              <a:rect l="l" t="t" r="r" b="b"/>
              <a:pathLst>
                <a:path w="237" h="236" extrusionOk="0">
                  <a:moveTo>
                    <a:pt x="134" y="0"/>
                  </a:moveTo>
                  <a:cubicBezTo>
                    <a:pt x="75" y="0"/>
                    <a:pt x="15" y="46"/>
                    <a:pt x="1" y="116"/>
                  </a:cubicBezTo>
                  <a:cubicBezTo>
                    <a:pt x="1" y="176"/>
                    <a:pt x="60" y="236"/>
                    <a:pt x="120" y="236"/>
                  </a:cubicBezTo>
                  <a:cubicBezTo>
                    <a:pt x="177" y="236"/>
                    <a:pt x="236" y="190"/>
                    <a:pt x="236" y="134"/>
                  </a:cubicBezTo>
                  <a:cubicBezTo>
                    <a:pt x="236" y="74"/>
                    <a:pt x="191" y="0"/>
                    <a:pt x="134"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7490;p83">
              <a:extLst>
                <a:ext uri="{FF2B5EF4-FFF2-40B4-BE49-F238E27FC236}">
                  <a16:creationId xmlns:a16="http://schemas.microsoft.com/office/drawing/2014/main" id="{2FF39A71-39D7-9E81-90A4-3206FE9778E2}"/>
                </a:ext>
              </a:extLst>
            </p:cNvPr>
            <p:cNvSpPr/>
            <p:nvPr/>
          </p:nvSpPr>
          <p:spPr>
            <a:xfrm>
              <a:off x="3239148" y="3143802"/>
              <a:ext cx="22358" cy="21037"/>
            </a:xfrm>
            <a:custGeom>
              <a:avLst/>
              <a:gdLst/>
              <a:ahLst/>
              <a:cxnLst/>
              <a:rect l="l" t="t" r="r" b="b"/>
              <a:pathLst>
                <a:path w="237" h="223" extrusionOk="0">
                  <a:moveTo>
                    <a:pt x="117" y="1"/>
                  </a:moveTo>
                  <a:cubicBezTo>
                    <a:pt x="61" y="1"/>
                    <a:pt x="1" y="46"/>
                    <a:pt x="1" y="103"/>
                  </a:cubicBezTo>
                  <a:cubicBezTo>
                    <a:pt x="1" y="162"/>
                    <a:pt x="47" y="222"/>
                    <a:pt x="103" y="222"/>
                  </a:cubicBezTo>
                  <a:cubicBezTo>
                    <a:pt x="177" y="222"/>
                    <a:pt x="222" y="177"/>
                    <a:pt x="237" y="117"/>
                  </a:cubicBezTo>
                  <a:cubicBezTo>
                    <a:pt x="237" y="60"/>
                    <a:pt x="191" y="1"/>
                    <a:pt x="117"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7491;p83">
              <a:extLst>
                <a:ext uri="{FF2B5EF4-FFF2-40B4-BE49-F238E27FC236}">
                  <a16:creationId xmlns:a16="http://schemas.microsoft.com/office/drawing/2014/main" id="{071E5986-8775-851F-2891-1AA421DC24FE}"/>
                </a:ext>
              </a:extLst>
            </p:cNvPr>
            <p:cNvSpPr/>
            <p:nvPr/>
          </p:nvSpPr>
          <p:spPr>
            <a:xfrm>
              <a:off x="3206035" y="3192292"/>
              <a:ext cx="22264" cy="22264"/>
            </a:xfrm>
            <a:custGeom>
              <a:avLst/>
              <a:gdLst/>
              <a:ahLst/>
              <a:cxnLst/>
              <a:rect l="l" t="t" r="r" b="b"/>
              <a:pathLst>
                <a:path w="236" h="236" extrusionOk="0">
                  <a:moveTo>
                    <a:pt x="134" y="0"/>
                  </a:moveTo>
                  <a:cubicBezTo>
                    <a:pt x="60" y="0"/>
                    <a:pt x="14" y="42"/>
                    <a:pt x="0" y="116"/>
                  </a:cubicBezTo>
                  <a:cubicBezTo>
                    <a:pt x="0" y="176"/>
                    <a:pt x="60" y="236"/>
                    <a:pt x="116" y="236"/>
                  </a:cubicBezTo>
                  <a:cubicBezTo>
                    <a:pt x="176" y="236"/>
                    <a:pt x="236" y="190"/>
                    <a:pt x="236" y="130"/>
                  </a:cubicBezTo>
                  <a:cubicBezTo>
                    <a:pt x="236" y="74"/>
                    <a:pt x="190" y="0"/>
                    <a:pt x="134"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7492;p83">
              <a:extLst>
                <a:ext uri="{FF2B5EF4-FFF2-40B4-BE49-F238E27FC236}">
                  <a16:creationId xmlns:a16="http://schemas.microsoft.com/office/drawing/2014/main" id="{A5E64952-C89F-C455-F50B-E6DF8343EB8E}"/>
                </a:ext>
              </a:extLst>
            </p:cNvPr>
            <p:cNvSpPr/>
            <p:nvPr/>
          </p:nvSpPr>
          <p:spPr>
            <a:xfrm>
              <a:off x="3175470" y="3247668"/>
              <a:ext cx="22358" cy="21981"/>
            </a:xfrm>
            <a:custGeom>
              <a:avLst/>
              <a:gdLst/>
              <a:ahLst/>
              <a:cxnLst/>
              <a:rect l="l" t="t" r="r" b="b"/>
              <a:pathLst>
                <a:path w="237" h="233" extrusionOk="0">
                  <a:moveTo>
                    <a:pt x="120" y="1"/>
                  </a:moveTo>
                  <a:cubicBezTo>
                    <a:pt x="60" y="1"/>
                    <a:pt x="0" y="43"/>
                    <a:pt x="0" y="117"/>
                  </a:cubicBezTo>
                  <a:cubicBezTo>
                    <a:pt x="0" y="177"/>
                    <a:pt x="46" y="233"/>
                    <a:pt x="106" y="233"/>
                  </a:cubicBezTo>
                  <a:cubicBezTo>
                    <a:pt x="176" y="233"/>
                    <a:pt x="222" y="191"/>
                    <a:pt x="236" y="117"/>
                  </a:cubicBezTo>
                  <a:cubicBezTo>
                    <a:pt x="236" y="57"/>
                    <a:pt x="176" y="1"/>
                    <a:pt x="12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7493;p83">
              <a:extLst>
                <a:ext uri="{FF2B5EF4-FFF2-40B4-BE49-F238E27FC236}">
                  <a16:creationId xmlns:a16="http://schemas.microsoft.com/office/drawing/2014/main" id="{DE1852C4-32C6-021C-3A95-B2D24703AB7C}"/>
                </a:ext>
              </a:extLst>
            </p:cNvPr>
            <p:cNvSpPr/>
            <p:nvPr/>
          </p:nvSpPr>
          <p:spPr>
            <a:xfrm>
              <a:off x="3438294" y="3040314"/>
              <a:ext cx="117545" cy="317917"/>
            </a:xfrm>
            <a:custGeom>
              <a:avLst/>
              <a:gdLst/>
              <a:ahLst/>
              <a:cxnLst/>
              <a:rect l="l" t="t" r="r" b="b"/>
              <a:pathLst>
                <a:path w="1246" h="3370" extrusionOk="0">
                  <a:moveTo>
                    <a:pt x="1158" y="0"/>
                  </a:moveTo>
                  <a:cubicBezTo>
                    <a:pt x="1115" y="28"/>
                    <a:pt x="1070" y="71"/>
                    <a:pt x="1027" y="102"/>
                  </a:cubicBezTo>
                  <a:cubicBezTo>
                    <a:pt x="996" y="88"/>
                    <a:pt x="982" y="88"/>
                    <a:pt x="954" y="88"/>
                  </a:cubicBezTo>
                  <a:cubicBezTo>
                    <a:pt x="925" y="71"/>
                    <a:pt x="894" y="71"/>
                    <a:pt x="866" y="71"/>
                  </a:cubicBezTo>
                  <a:lnTo>
                    <a:pt x="866" y="56"/>
                  </a:lnTo>
                  <a:cubicBezTo>
                    <a:pt x="852" y="42"/>
                    <a:pt x="838" y="42"/>
                    <a:pt x="820" y="42"/>
                  </a:cubicBezTo>
                  <a:lnTo>
                    <a:pt x="792" y="42"/>
                  </a:lnTo>
                  <a:cubicBezTo>
                    <a:pt x="764" y="56"/>
                    <a:pt x="750" y="71"/>
                    <a:pt x="718" y="88"/>
                  </a:cubicBezTo>
                  <a:cubicBezTo>
                    <a:pt x="704" y="102"/>
                    <a:pt x="690" y="102"/>
                    <a:pt x="676" y="102"/>
                  </a:cubicBezTo>
                  <a:cubicBezTo>
                    <a:pt x="644" y="116"/>
                    <a:pt x="630" y="130"/>
                    <a:pt x="644" y="158"/>
                  </a:cubicBezTo>
                  <a:cubicBezTo>
                    <a:pt x="588" y="204"/>
                    <a:pt x="528" y="264"/>
                    <a:pt x="468" y="320"/>
                  </a:cubicBezTo>
                  <a:cubicBezTo>
                    <a:pt x="380" y="422"/>
                    <a:pt x="310" y="542"/>
                    <a:pt x="236" y="672"/>
                  </a:cubicBezTo>
                  <a:cubicBezTo>
                    <a:pt x="176" y="792"/>
                    <a:pt x="134" y="922"/>
                    <a:pt x="88" y="1070"/>
                  </a:cubicBezTo>
                  <a:cubicBezTo>
                    <a:pt x="60" y="1200"/>
                    <a:pt x="29" y="1347"/>
                    <a:pt x="29" y="1495"/>
                  </a:cubicBezTo>
                  <a:cubicBezTo>
                    <a:pt x="0" y="1773"/>
                    <a:pt x="29" y="2065"/>
                    <a:pt x="102" y="2329"/>
                  </a:cubicBezTo>
                  <a:cubicBezTo>
                    <a:pt x="134" y="2477"/>
                    <a:pt x="190" y="2607"/>
                    <a:pt x="264" y="2783"/>
                  </a:cubicBezTo>
                  <a:cubicBezTo>
                    <a:pt x="352" y="2973"/>
                    <a:pt x="454" y="3134"/>
                    <a:pt x="556" y="3268"/>
                  </a:cubicBezTo>
                  <a:cubicBezTo>
                    <a:pt x="588" y="3296"/>
                    <a:pt x="602" y="3324"/>
                    <a:pt x="630" y="3356"/>
                  </a:cubicBezTo>
                  <a:lnTo>
                    <a:pt x="676" y="3356"/>
                  </a:lnTo>
                  <a:cubicBezTo>
                    <a:pt x="704" y="3370"/>
                    <a:pt x="718" y="3370"/>
                    <a:pt x="750" y="3370"/>
                  </a:cubicBezTo>
                  <a:lnTo>
                    <a:pt x="838" y="3370"/>
                  </a:lnTo>
                  <a:cubicBezTo>
                    <a:pt x="852" y="3370"/>
                    <a:pt x="880" y="3356"/>
                    <a:pt x="908" y="3356"/>
                  </a:cubicBezTo>
                  <a:cubicBezTo>
                    <a:pt x="925" y="3356"/>
                    <a:pt x="954" y="3342"/>
                    <a:pt x="968" y="3342"/>
                  </a:cubicBezTo>
                  <a:cubicBezTo>
                    <a:pt x="982" y="3324"/>
                    <a:pt x="996" y="3324"/>
                    <a:pt x="1013" y="3310"/>
                  </a:cubicBezTo>
                  <a:cubicBezTo>
                    <a:pt x="1027" y="3310"/>
                    <a:pt x="1042" y="3296"/>
                    <a:pt x="1056" y="3296"/>
                  </a:cubicBezTo>
                  <a:cubicBezTo>
                    <a:pt x="1070" y="3282"/>
                    <a:pt x="1084" y="3268"/>
                    <a:pt x="1101" y="3268"/>
                  </a:cubicBezTo>
                  <a:cubicBezTo>
                    <a:pt x="1101" y="3254"/>
                    <a:pt x="1084" y="3254"/>
                    <a:pt x="1084" y="3254"/>
                  </a:cubicBezTo>
                  <a:cubicBezTo>
                    <a:pt x="996" y="3134"/>
                    <a:pt x="908" y="3018"/>
                    <a:pt x="820" y="2885"/>
                  </a:cubicBezTo>
                  <a:lnTo>
                    <a:pt x="820" y="2885"/>
                  </a:lnTo>
                  <a:lnTo>
                    <a:pt x="838" y="2902"/>
                  </a:lnTo>
                  <a:cubicBezTo>
                    <a:pt x="778" y="2783"/>
                    <a:pt x="718" y="2666"/>
                    <a:pt x="662" y="2519"/>
                  </a:cubicBezTo>
                  <a:cubicBezTo>
                    <a:pt x="616" y="2431"/>
                    <a:pt x="588" y="2329"/>
                    <a:pt x="556" y="2241"/>
                  </a:cubicBezTo>
                  <a:cubicBezTo>
                    <a:pt x="514" y="2037"/>
                    <a:pt x="486" y="1829"/>
                    <a:pt x="486" y="1611"/>
                  </a:cubicBezTo>
                  <a:cubicBezTo>
                    <a:pt x="500" y="1390"/>
                    <a:pt x="528" y="1186"/>
                    <a:pt x="574" y="996"/>
                  </a:cubicBezTo>
                  <a:cubicBezTo>
                    <a:pt x="630" y="834"/>
                    <a:pt x="690" y="686"/>
                    <a:pt x="764" y="556"/>
                  </a:cubicBezTo>
                  <a:cubicBezTo>
                    <a:pt x="838" y="440"/>
                    <a:pt x="925" y="334"/>
                    <a:pt x="1013" y="246"/>
                  </a:cubicBezTo>
                  <a:cubicBezTo>
                    <a:pt x="1070" y="190"/>
                    <a:pt x="1144" y="130"/>
                    <a:pt x="1217" y="88"/>
                  </a:cubicBezTo>
                  <a:cubicBezTo>
                    <a:pt x="1231" y="71"/>
                    <a:pt x="1246" y="71"/>
                    <a:pt x="1246" y="56"/>
                  </a:cubicBezTo>
                  <a:cubicBezTo>
                    <a:pt x="1246" y="42"/>
                    <a:pt x="1246" y="28"/>
                    <a:pt x="1231" y="14"/>
                  </a:cubicBezTo>
                  <a:cubicBezTo>
                    <a:pt x="1231" y="0"/>
                    <a:pt x="1217" y="0"/>
                    <a:pt x="1203"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7494;p83">
              <a:extLst>
                <a:ext uri="{FF2B5EF4-FFF2-40B4-BE49-F238E27FC236}">
                  <a16:creationId xmlns:a16="http://schemas.microsoft.com/office/drawing/2014/main" id="{A97271DE-1AF4-FBA0-BC99-211E99266175}"/>
                </a:ext>
              </a:extLst>
            </p:cNvPr>
            <p:cNvSpPr/>
            <p:nvPr/>
          </p:nvSpPr>
          <p:spPr>
            <a:xfrm>
              <a:off x="3482444" y="3320685"/>
              <a:ext cx="77734" cy="47169"/>
            </a:xfrm>
            <a:custGeom>
              <a:avLst/>
              <a:gdLst/>
              <a:ahLst/>
              <a:cxnLst/>
              <a:rect l="l" t="t" r="r" b="b"/>
              <a:pathLst>
                <a:path w="824" h="500" extrusionOk="0">
                  <a:moveTo>
                    <a:pt x="690" y="1"/>
                  </a:moveTo>
                  <a:cubicBezTo>
                    <a:pt x="647" y="1"/>
                    <a:pt x="616" y="18"/>
                    <a:pt x="588" y="46"/>
                  </a:cubicBezTo>
                  <a:cubicBezTo>
                    <a:pt x="588" y="60"/>
                    <a:pt x="574" y="74"/>
                    <a:pt x="574" y="74"/>
                  </a:cubicBezTo>
                  <a:cubicBezTo>
                    <a:pt x="545" y="106"/>
                    <a:pt x="528" y="134"/>
                    <a:pt x="500" y="148"/>
                  </a:cubicBezTo>
                  <a:cubicBezTo>
                    <a:pt x="472" y="176"/>
                    <a:pt x="426" y="194"/>
                    <a:pt x="398" y="208"/>
                  </a:cubicBezTo>
                  <a:cubicBezTo>
                    <a:pt x="338" y="236"/>
                    <a:pt x="282" y="250"/>
                    <a:pt x="222" y="264"/>
                  </a:cubicBezTo>
                  <a:lnTo>
                    <a:pt x="120" y="264"/>
                  </a:lnTo>
                  <a:cubicBezTo>
                    <a:pt x="60" y="264"/>
                    <a:pt x="0" y="324"/>
                    <a:pt x="0" y="384"/>
                  </a:cubicBezTo>
                  <a:cubicBezTo>
                    <a:pt x="0" y="440"/>
                    <a:pt x="60" y="500"/>
                    <a:pt x="120" y="500"/>
                  </a:cubicBezTo>
                  <a:cubicBezTo>
                    <a:pt x="250" y="500"/>
                    <a:pt x="370" y="472"/>
                    <a:pt x="500" y="412"/>
                  </a:cubicBezTo>
                  <a:cubicBezTo>
                    <a:pt x="559" y="398"/>
                    <a:pt x="602" y="352"/>
                    <a:pt x="661" y="324"/>
                  </a:cubicBezTo>
                  <a:cubicBezTo>
                    <a:pt x="721" y="282"/>
                    <a:pt x="749" y="222"/>
                    <a:pt x="792" y="162"/>
                  </a:cubicBezTo>
                  <a:cubicBezTo>
                    <a:pt x="823" y="120"/>
                    <a:pt x="809" y="46"/>
                    <a:pt x="749" y="18"/>
                  </a:cubicBezTo>
                  <a:cubicBezTo>
                    <a:pt x="735" y="1"/>
                    <a:pt x="704" y="1"/>
                    <a:pt x="69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7495;p83">
              <a:extLst>
                <a:ext uri="{FF2B5EF4-FFF2-40B4-BE49-F238E27FC236}">
                  <a16:creationId xmlns:a16="http://schemas.microsoft.com/office/drawing/2014/main" id="{70321B7E-07FE-5A42-0E67-EEA532B6764B}"/>
                </a:ext>
              </a:extLst>
            </p:cNvPr>
            <p:cNvSpPr/>
            <p:nvPr/>
          </p:nvSpPr>
          <p:spPr>
            <a:xfrm>
              <a:off x="3075943" y="2937769"/>
              <a:ext cx="227070" cy="220089"/>
            </a:xfrm>
            <a:custGeom>
              <a:avLst/>
              <a:gdLst/>
              <a:ahLst/>
              <a:cxnLst/>
              <a:rect l="l" t="t" r="r" b="b"/>
              <a:pathLst>
                <a:path w="2407" h="2333" extrusionOk="0">
                  <a:moveTo>
                    <a:pt x="1879" y="0"/>
                  </a:moveTo>
                  <a:cubicBezTo>
                    <a:pt x="1865" y="0"/>
                    <a:pt x="1847" y="0"/>
                    <a:pt x="1833" y="14"/>
                  </a:cubicBezTo>
                  <a:cubicBezTo>
                    <a:pt x="1759" y="32"/>
                    <a:pt x="1689" y="46"/>
                    <a:pt x="1601" y="60"/>
                  </a:cubicBezTo>
                  <a:cubicBezTo>
                    <a:pt x="1481" y="88"/>
                    <a:pt x="1351" y="148"/>
                    <a:pt x="1217" y="208"/>
                  </a:cubicBezTo>
                  <a:cubicBezTo>
                    <a:pt x="1101" y="278"/>
                    <a:pt x="985" y="352"/>
                    <a:pt x="866" y="454"/>
                  </a:cubicBezTo>
                  <a:cubicBezTo>
                    <a:pt x="764" y="542"/>
                    <a:pt x="662" y="647"/>
                    <a:pt x="574" y="764"/>
                  </a:cubicBezTo>
                  <a:cubicBezTo>
                    <a:pt x="398" y="982"/>
                    <a:pt x="250" y="1231"/>
                    <a:pt x="162" y="1495"/>
                  </a:cubicBezTo>
                  <a:cubicBezTo>
                    <a:pt x="106" y="1629"/>
                    <a:pt x="74" y="1759"/>
                    <a:pt x="46" y="1949"/>
                  </a:cubicBezTo>
                  <a:cubicBezTo>
                    <a:pt x="18" y="2083"/>
                    <a:pt x="0" y="2213"/>
                    <a:pt x="0" y="2332"/>
                  </a:cubicBezTo>
                  <a:cubicBezTo>
                    <a:pt x="32" y="2287"/>
                    <a:pt x="60" y="2244"/>
                    <a:pt x="88" y="2199"/>
                  </a:cubicBezTo>
                  <a:lnTo>
                    <a:pt x="134" y="2157"/>
                  </a:lnTo>
                  <a:cubicBezTo>
                    <a:pt x="162" y="2111"/>
                    <a:pt x="194" y="2069"/>
                    <a:pt x="222" y="2037"/>
                  </a:cubicBezTo>
                  <a:cubicBezTo>
                    <a:pt x="236" y="2023"/>
                    <a:pt x="236" y="2009"/>
                    <a:pt x="250" y="1995"/>
                  </a:cubicBezTo>
                  <a:cubicBezTo>
                    <a:pt x="264" y="1967"/>
                    <a:pt x="296" y="1949"/>
                    <a:pt x="310" y="1921"/>
                  </a:cubicBezTo>
                  <a:cubicBezTo>
                    <a:pt x="338" y="1893"/>
                    <a:pt x="352" y="1861"/>
                    <a:pt x="384" y="1833"/>
                  </a:cubicBezTo>
                  <a:cubicBezTo>
                    <a:pt x="384" y="1833"/>
                    <a:pt x="398" y="1819"/>
                    <a:pt x="398" y="1805"/>
                  </a:cubicBezTo>
                  <a:lnTo>
                    <a:pt x="486" y="1717"/>
                  </a:lnTo>
                  <a:lnTo>
                    <a:pt x="500" y="1703"/>
                  </a:lnTo>
                  <a:cubicBezTo>
                    <a:pt x="514" y="1685"/>
                    <a:pt x="528" y="1657"/>
                    <a:pt x="545" y="1643"/>
                  </a:cubicBezTo>
                  <a:lnTo>
                    <a:pt x="560" y="1629"/>
                  </a:lnTo>
                  <a:cubicBezTo>
                    <a:pt x="588" y="1583"/>
                    <a:pt x="616" y="1555"/>
                    <a:pt x="662" y="1509"/>
                  </a:cubicBezTo>
                  <a:cubicBezTo>
                    <a:pt x="721" y="1379"/>
                    <a:pt x="792" y="1245"/>
                    <a:pt x="880" y="1115"/>
                  </a:cubicBezTo>
                  <a:cubicBezTo>
                    <a:pt x="1013" y="954"/>
                    <a:pt x="1161" y="792"/>
                    <a:pt x="1305" y="676"/>
                  </a:cubicBezTo>
                  <a:cubicBezTo>
                    <a:pt x="1439" y="574"/>
                    <a:pt x="1569" y="486"/>
                    <a:pt x="1717" y="426"/>
                  </a:cubicBezTo>
                  <a:lnTo>
                    <a:pt x="1717" y="412"/>
                  </a:lnTo>
                  <a:cubicBezTo>
                    <a:pt x="1833" y="366"/>
                    <a:pt x="1967" y="324"/>
                    <a:pt x="2083" y="310"/>
                  </a:cubicBezTo>
                  <a:cubicBezTo>
                    <a:pt x="2171" y="296"/>
                    <a:pt x="2258" y="296"/>
                    <a:pt x="2346" y="296"/>
                  </a:cubicBezTo>
                  <a:cubicBezTo>
                    <a:pt x="2360" y="296"/>
                    <a:pt x="2375" y="296"/>
                    <a:pt x="2375" y="278"/>
                  </a:cubicBezTo>
                  <a:cubicBezTo>
                    <a:pt x="2392" y="278"/>
                    <a:pt x="2406" y="264"/>
                    <a:pt x="2406" y="250"/>
                  </a:cubicBezTo>
                  <a:cubicBezTo>
                    <a:pt x="2406" y="236"/>
                    <a:pt x="2392" y="222"/>
                    <a:pt x="2392" y="208"/>
                  </a:cubicBezTo>
                  <a:lnTo>
                    <a:pt x="2375" y="208"/>
                  </a:lnTo>
                  <a:cubicBezTo>
                    <a:pt x="2360" y="208"/>
                    <a:pt x="2360" y="190"/>
                    <a:pt x="2346" y="190"/>
                  </a:cubicBezTo>
                  <a:lnTo>
                    <a:pt x="2185" y="190"/>
                  </a:lnTo>
                  <a:lnTo>
                    <a:pt x="2128" y="134"/>
                  </a:lnTo>
                  <a:cubicBezTo>
                    <a:pt x="2111" y="120"/>
                    <a:pt x="2083" y="102"/>
                    <a:pt x="2069" y="88"/>
                  </a:cubicBezTo>
                  <a:lnTo>
                    <a:pt x="2069" y="60"/>
                  </a:lnTo>
                  <a:cubicBezTo>
                    <a:pt x="2069" y="60"/>
                    <a:pt x="2069" y="46"/>
                    <a:pt x="2054" y="32"/>
                  </a:cubicBezTo>
                  <a:cubicBezTo>
                    <a:pt x="2040" y="14"/>
                    <a:pt x="2023" y="14"/>
                    <a:pt x="2023" y="14"/>
                  </a:cubicBezTo>
                  <a:lnTo>
                    <a:pt x="1935" y="14"/>
                  </a:lnTo>
                  <a:cubicBezTo>
                    <a:pt x="1921" y="14"/>
                    <a:pt x="1907" y="0"/>
                    <a:pt x="1893"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7496;p83">
              <a:extLst>
                <a:ext uri="{FF2B5EF4-FFF2-40B4-BE49-F238E27FC236}">
                  <a16:creationId xmlns:a16="http://schemas.microsoft.com/office/drawing/2014/main" id="{A07BFFCC-F456-E08D-5DE2-610644B1362E}"/>
                </a:ext>
              </a:extLst>
            </p:cNvPr>
            <p:cNvSpPr/>
            <p:nvPr/>
          </p:nvSpPr>
          <p:spPr>
            <a:xfrm>
              <a:off x="3152263" y="2564475"/>
              <a:ext cx="122827" cy="153676"/>
            </a:xfrm>
            <a:custGeom>
              <a:avLst/>
              <a:gdLst/>
              <a:ahLst/>
              <a:cxnLst/>
              <a:rect l="l" t="t" r="r" b="b"/>
              <a:pathLst>
                <a:path w="1302" h="1629" extrusionOk="0">
                  <a:moveTo>
                    <a:pt x="718" y="0"/>
                  </a:moveTo>
                  <a:cubicBezTo>
                    <a:pt x="658" y="0"/>
                    <a:pt x="616" y="14"/>
                    <a:pt x="556" y="32"/>
                  </a:cubicBezTo>
                  <a:cubicBezTo>
                    <a:pt x="422" y="60"/>
                    <a:pt x="320" y="120"/>
                    <a:pt x="232" y="208"/>
                  </a:cubicBezTo>
                  <a:cubicBezTo>
                    <a:pt x="71" y="366"/>
                    <a:pt x="0" y="602"/>
                    <a:pt x="0" y="865"/>
                  </a:cubicBezTo>
                  <a:cubicBezTo>
                    <a:pt x="14" y="1115"/>
                    <a:pt x="116" y="1351"/>
                    <a:pt x="278" y="1527"/>
                  </a:cubicBezTo>
                  <a:cubicBezTo>
                    <a:pt x="306" y="1555"/>
                    <a:pt x="334" y="1569"/>
                    <a:pt x="380" y="1597"/>
                  </a:cubicBezTo>
                  <a:cubicBezTo>
                    <a:pt x="380" y="1615"/>
                    <a:pt x="394" y="1615"/>
                    <a:pt x="394" y="1615"/>
                  </a:cubicBezTo>
                  <a:lnTo>
                    <a:pt x="408" y="1615"/>
                  </a:lnTo>
                  <a:cubicBezTo>
                    <a:pt x="422" y="1597"/>
                    <a:pt x="422" y="1597"/>
                    <a:pt x="440" y="1597"/>
                  </a:cubicBezTo>
                  <a:cubicBezTo>
                    <a:pt x="468" y="1597"/>
                    <a:pt x="482" y="1615"/>
                    <a:pt x="510" y="1615"/>
                  </a:cubicBezTo>
                  <a:cubicBezTo>
                    <a:pt x="542" y="1629"/>
                    <a:pt x="584" y="1629"/>
                    <a:pt x="616" y="1629"/>
                  </a:cubicBezTo>
                  <a:lnTo>
                    <a:pt x="644" y="1629"/>
                  </a:lnTo>
                  <a:cubicBezTo>
                    <a:pt x="718" y="1629"/>
                    <a:pt x="792" y="1597"/>
                    <a:pt x="862" y="1569"/>
                  </a:cubicBezTo>
                  <a:cubicBezTo>
                    <a:pt x="922" y="1527"/>
                    <a:pt x="996" y="1481"/>
                    <a:pt x="1056" y="1421"/>
                  </a:cubicBezTo>
                  <a:cubicBezTo>
                    <a:pt x="1112" y="1365"/>
                    <a:pt x="1158" y="1291"/>
                    <a:pt x="1186" y="1217"/>
                  </a:cubicBezTo>
                  <a:cubicBezTo>
                    <a:pt x="1245" y="1129"/>
                    <a:pt x="1274" y="1013"/>
                    <a:pt x="1288" y="893"/>
                  </a:cubicBezTo>
                  <a:cubicBezTo>
                    <a:pt x="1302" y="777"/>
                    <a:pt x="1302" y="661"/>
                    <a:pt x="1274" y="542"/>
                  </a:cubicBezTo>
                  <a:cubicBezTo>
                    <a:pt x="1245" y="426"/>
                    <a:pt x="1200" y="324"/>
                    <a:pt x="1143" y="236"/>
                  </a:cubicBezTo>
                  <a:cubicBezTo>
                    <a:pt x="1112" y="190"/>
                    <a:pt x="1084" y="148"/>
                    <a:pt x="1038" y="120"/>
                  </a:cubicBezTo>
                  <a:cubicBezTo>
                    <a:pt x="996" y="88"/>
                    <a:pt x="950" y="60"/>
                    <a:pt x="894" y="46"/>
                  </a:cubicBezTo>
                  <a:cubicBezTo>
                    <a:pt x="848" y="14"/>
                    <a:pt x="792" y="0"/>
                    <a:pt x="718" y="0"/>
                  </a:cubicBez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7497;p83">
              <a:extLst>
                <a:ext uri="{FF2B5EF4-FFF2-40B4-BE49-F238E27FC236}">
                  <a16:creationId xmlns:a16="http://schemas.microsoft.com/office/drawing/2014/main" id="{A64F2ED1-35DE-A85A-09A4-3CFEB6025244}"/>
                </a:ext>
              </a:extLst>
            </p:cNvPr>
            <p:cNvSpPr/>
            <p:nvPr/>
          </p:nvSpPr>
          <p:spPr>
            <a:xfrm>
              <a:off x="3208677" y="2580985"/>
              <a:ext cx="37546" cy="72168"/>
            </a:xfrm>
            <a:custGeom>
              <a:avLst/>
              <a:gdLst/>
              <a:ahLst/>
              <a:cxnLst/>
              <a:rect l="l" t="t" r="r" b="b"/>
              <a:pathLst>
                <a:path w="398" h="765" extrusionOk="0">
                  <a:moveTo>
                    <a:pt x="32" y="1"/>
                  </a:moveTo>
                  <a:cubicBezTo>
                    <a:pt x="32" y="1"/>
                    <a:pt x="18" y="1"/>
                    <a:pt x="18" y="15"/>
                  </a:cubicBezTo>
                  <a:cubicBezTo>
                    <a:pt x="0" y="33"/>
                    <a:pt x="18" y="47"/>
                    <a:pt x="32" y="47"/>
                  </a:cubicBezTo>
                  <a:cubicBezTo>
                    <a:pt x="46" y="61"/>
                    <a:pt x="60" y="61"/>
                    <a:pt x="74" y="75"/>
                  </a:cubicBezTo>
                  <a:cubicBezTo>
                    <a:pt x="106" y="89"/>
                    <a:pt x="134" y="121"/>
                    <a:pt x="162" y="149"/>
                  </a:cubicBezTo>
                  <a:cubicBezTo>
                    <a:pt x="176" y="177"/>
                    <a:pt x="208" y="208"/>
                    <a:pt x="222" y="237"/>
                  </a:cubicBezTo>
                  <a:cubicBezTo>
                    <a:pt x="236" y="279"/>
                    <a:pt x="250" y="325"/>
                    <a:pt x="264" y="367"/>
                  </a:cubicBezTo>
                  <a:cubicBezTo>
                    <a:pt x="282" y="455"/>
                    <a:pt x="296" y="560"/>
                    <a:pt x="282" y="662"/>
                  </a:cubicBezTo>
                  <a:lnTo>
                    <a:pt x="282" y="704"/>
                  </a:lnTo>
                  <a:cubicBezTo>
                    <a:pt x="282" y="718"/>
                    <a:pt x="282" y="736"/>
                    <a:pt x="296" y="750"/>
                  </a:cubicBezTo>
                  <a:cubicBezTo>
                    <a:pt x="296" y="750"/>
                    <a:pt x="310" y="764"/>
                    <a:pt x="324" y="764"/>
                  </a:cubicBezTo>
                  <a:cubicBezTo>
                    <a:pt x="338" y="764"/>
                    <a:pt x="352" y="764"/>
                    <a:pt x="352" y="750"/>
                  </a:cubicBezTo>
                  <a:cubicBezTo>
                    <a:pt x="370" y="750"/>
                    <a:pt x="384" y="736"/>
                    <a:pt x="384" y="718"/>
                  </a:cubicBezTo>
                  <a:cubicBezTo>
                    <a:pt x="398" y="588"/>
                    <a:pt x="384" y="441"/>
                    <a:pt x="324" y="296"/>
                  </a:cubicBezTo>
                  <a:cubicBezTo>
                    <a:pt x="296" y="237"/>
                    <a:pt x="264" y="177"/>
                    <a:pt x="222" y="135"/>
                  </a:cubicBezTo>
                  <a:cubicBezTo>
                    <a:pt x="162" y="75"/>
                    <a:pt x="120" y="33"/>
                    <a:pt x="46"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7498;p83">
              <a:extLst>
                <a:ext uri="{FF2B5EF4-FFF2-40B4-BE49-F238E27FC236}">
                  <a16:creationId xmlns:a16="http://schemas.microsoft.com/office/drawing/2014/main" id="{7315506A-AFA9-E559-B6AF-B12756F0ECC6}"/>
                </a:ext>
              </a:extLst>
            </p:cNvPr>
            <p:cNvSpPr/>
            <p:nvPr/>
          </p:nvSpPr>
          <p:spPr>
            <a:xfrm>
              <a:off x="3154904" y="2354386"/>
              <a:ext cx="731493" cy="745361"/>
            </a:xfrm>
            <a:custGeom>
              <a:avLst/>
              <a:gdLst/>
              <a:ahLst/>
              <a:cxnLst/>
              <a:rect l="l" t="t" r="r" b="b"/>
              <a:pathLst>
                <a:path w="7754" h="7901" extrusionOk="0">
                  <a:moveTo>
                    <a:pt x="2828" y="0"/>
                  </a:moveTo>
                  <a:cubicBezTo>
                    <a:pt x="2565" y="131"/>
                    <a:pt x="2347" y="306"/>
                    <a:pt x="2139" y="514"/>
                  </a:cubicBezTo>
                  <a:cubicBezTo>
                    <a:pt x="2023" y="630"/>
                    <a:pt x="1921" y="778"/>
                    <a:pt x="1819" y="922"/>
                  </a:cubicBezTo>
                  <a:cubicBezTo>
                    <a:pt x="1731" y="1056"/>
                    <a:pt x="1643" y="1218"/>
                    <a:pt x="1569" y="1379"/>
                  </a:cubicBezTo>
                  <a:cubicBezTo>
                    <a:pt x="1495" y="1524"/>
                    <a:pt x="1421" y="1685"/>
                    <a:pt x="1348" y="1875"/>
                  </a:cubicBezTo>
                  <a:cubicBezTo>
                    <a:pt x="1319" y="1963"/>
                    <a:pt x="1274" y="2037"/>
                    <a:pt x="1246" y="2125"/>
                  </a:cubicBezTo>
                  <a:lnTo>
                    <a:pt x="1232" y="2153"/>
                  </a:lnTo>
                  <a:lnTo>
                    <a:pt x="1232" y="2171"/>
                  </a:lnTo>
                  <a:cubicBezTo>
                    <a:pt x="1203" y="2227"/>
                    <a:pt x="1172" y="2301"/>
                    <a:pt x="1144" y="2375"/>
                  </a:cubicBezTo>
                  <a:cubicBezTo>
                    <a:pt x="1010" y="2639"/>
                    <a:pt x="834" y="2874"/>
                    <a:pt x="658" y="3106"/>
                  </a:cubicBezTo>
                  <a:lnTo>
                    <a:pt x="570" y="3208"/>
                  </a:lnTo>
                  <a:cubicBezTo>
                    <a:pt x="454" y="3370"/>
                    <a:pt x="352" y="3504"/>
                    <a:pt x="264" y="3634"/>
                  </a:cubicBezTo>
                  <a:cubicBezTo>
                    <a:pt x="176" y="3810"/>
                    <a:pt x="102" y="3958"/>
                    <a:pt x="60" y="4105"/>
                  </a:cubicBezTo>
                  <a:cubicBezTo>
                    <a:pt x="29" y="4193"/>
                    <a:pt x="14" y="4281"/>
                    <a:pt x="14" y="4369"/>
                  </a:cubicBezTo>
                  <a:cubicBezTo>
                    <a:pt x="0" y="4457"/>
                    <a:pt x="0" y="4545"/>
                    <a:pt x="14" y="4633"/>
                  </a:cubicBezTo>
                  <a:cubicBezTo>
                    <a:pt x="14" y="4721"/>
                    <a:pt x="29" y="4809"/>
                    <a:pt x="60" y="4897"/>
                  </a:cubicBezTo>
                  <a:cubicBezTo>
                    <a:pt x="74" y="4985"/>
                    <a:pt x="102" y="5055"/>
                    <a:pt x="116" y="5129"/>
                  </a:cubicBezTo>
                  <a:cubicBezTo>
                    <a:pt x="176" y="5291"/>
                    <a:pt x="236" y="5439"/>
                    <a:pt x="324" y="5569"/>
                  </a:cubicBezTo>
                  <a:cubicBezTo>
                    <a:pt x="394" y="5702"/>
                    <a:pt x="482" y="5847"/>
                    <a:pt x="588" y="5966"/>
                  </a:cubicBezTo>
                  <a:cubicBezTo>
                    <a:pt x="778" y="6216"/>
                    <a:pt x="1010" y="6434"/>
                    <a:pt x="1274" y="6624"/>
                  </a:cubicBezTo>
                  <a:cubicBezTo>
                    <a:pt x="1759" y="6976"/>
                    <a:pt x="2347" y="7254"/>
                    <a:pt x="3018" y="7415"/>
                  </a:cubicBezTo>
                  <a:cubicBezTo>
                    <a:pt x="3194" y="7475"/>
                    <a:pt x="3356" y="7503"/>
                    <a:pt x="3518" y="7535"/>
                  </a:cubicBezTo>
                  <a:cubicBezTo>
                    <a:pt x="3708" y="7563"/>
                    <a:pt x="3870" y="7577"/>
                    <a:pt x="4031" y="7577"/>
                  </a:cubicBezTo>
                  <a:cubicBezTo>
                    <a:pt x="4207" y="7577"/>
                    <a:pt x="4369" y="7563"/>
                    <a:pt x="4527" y="7517"/>
                  </a:cubicBezTo>
                  <a:cubicBezTo>
                    <a:pt x="4675" y="7489"/>
                    <a:pt x="4823" y="7447"/>
                    <a:pt x="4939" y="7387"/>
                  </a:cubicBezTo>
                  <a:cubicBezTo>
                    <a:pt x="4967" y="7429"/>
                    <a:pt x="5013" y="7475"/>
                    <a:pt x="5055" y="7517"/>
                  </a:cubicBezTo>
                  <a:cubicBezTo>
                    <a:pt x="5101" y="7577"/>
                    <a:pt x="5161" y="7623"/>
                    <a:pt x="5217" y="7665"/>
                  </a:cubicBezTo>
                  <a:cubicBezTo>
                    <a:pt x="5336" y="7753"/>
                    <a:pt x="5467" y="7813"/>
                    <a:pt x="5600" y="7855"/>
                  </a:cubicBezTo>
                  <a:cubicBezTo>
                    <a:pt x="5730" y="7887"/>
                    <a:pt x="5847" y="7901"/>
                    <a:pt x="5966" y="7901"/>
                  </a:cubicBezTo>
                  <a:lnTo>
                    <a:pt x="6082" y="7901"/>
                  </a:lnTo>
                  <a:cubicBezTo>
                    <a:pt x="6170" y="7887"/>
                    <a:pt x="6244" y="7869"/>
                    <a:pt x="6304" y="7855"/>
                  </a:cubicBezTo>
                  <a:cubicBezTo>
                    <a:pt x="6392" y="7841"/>
                    <a:pt x="6448" y="7813"/>
                    <a:pt x="6508" y="7781"/>
                  </a:cubicBezTo>
                  <a:cubicBezTo>
                    <a:pt x="6610" y="7725"/>
                    <a:pt x="6698" y="7665"/>
                    <a:pt x="6786" y="7577"/>
                  </a:cubicBezTo>
                  <a:cubicBezTo>
                    <a:pt x="6874" y="7489"/>
                    <a:pt x="6948" y="7387"/>
                    <a:pt x="7007" y="7285"/>
                  </a:cubicBezTo>
                  <a:cubicBezTo>
                    <a:pt x="7064" y="7166"/>
                    <a:pt x="7095" y="7064"/>
                    <a:pt x="7109" y="6962"/>
                  </a:cubicBezTo>
                  <a:cubicBezTo>
                    <a:pt x="7123" y="6846"/>
                    <a:pt x="7095" y="6726"/>
                    <a:pt x="7050" y="6638"/>
                  </a:cubicBezTo>
                  <a:cubicBezTo>
                    <a:pt x="7021" y="6582"/>
                    <a:pt x="6990" y="6536"/>
                    <a:pt x="6948" y="6494"/>
                  </a:cubicBezTo>
                  <a:cubicBezTo>
                    <a:pt x="6902" y="6434"/>
                    <a:pt x="6845" y="6392"/>
                    <a:pt x="6786" y="6360"/>
                  </a:cubicBezTo>
                  <a:cubicBezTo>
                    <a:pt x="6758" y="6346"/>
                    <a:pt x="6712" y="6332"/>
                    <a:pt x="6670" y="6318"/>
                  </a:cubicBezTo>
                  <a:cubicBezTo>
                    <a:pt x="6624" y="6304"/>
                    <a:pt x="6582" y="6286"/>
                    <a:pt x="6536" y="6286"/>
                  </a:cubicBezTo>
                  <a:cubicBezTo>
                    <a:pt x="6610" y="6216"/>
                    <a:pt x="6698" y="6142"/>
                    <a:pt x="6800" y="6040"/>
                  </a:cubicBezTo>
                  <a:cubicBezTo>
                    <a:pt x="6919" y="5920"/>
                    <a:pt x="7021" y="5790"/>
                    <a:pt x="7123" y="5657"/>
                  </a:cubicBezTo>
                  <a:cubicBezTo>
                    <a:pt x="7225" y="5512"/>
                    <a:pt x="7327" y="5365"/>
                    <a:pt x="7401" y="5217"/>
                  </a:cubicBezTo>
                  <a:cubicBezTo>
                    <a:pt x="7489" y="5055"/>
                    <a:pt x="7563" y="4911"/>
                    <a:pt x="7605" y="4763"/>
                  </a:cubicBezTo>
                  <a:cubicBezTo>
                    <a:pt x="7665" y="4615"/>
                    <a:pt x="7711" y="4471"/>
                    <a:pt x="7725" y="4338"/>
                  </a:cubicBezTo>
                  <a:cubicBezTo>
                    <a:pt x="7753" y="4221"/>
                    <a:pt x="7753" y="4105"/>
                    <a:pt x="7753" y="3972"/>
                  </a:cubicBezTo>
                  <a:cubicBezTo>
                    <a:pt x="7739" y="3532"/>
                    <a:pt x="7563" y="3064"/>
                    <a:pt x="7225" y="2610"/>
                  </a:cubicBezTo>
                  <a:cubicBezTo>
                    <a:pt x="7078" y="2389"/>
                    <a:pt x="6902" y="2185"/>
                    <a:pt x="6712" y="1995"/>
                  </a:cubicBezTo>
                  <a:cubicBezTo>
                    <a:pt x="6522" y="1787"/>
                    <a:pt x="6304" y="1611"/>
                    <a:pt x="6082" y="1436"/>
                  </a:cubicBezTo>
                  <a:cubicBezTo>
                    <a:pt x="5878" y="1274"/>
                    <a:pt x="5643" y="1116"/>
                    <a:pt x="5424" y="982"/>
                  </a:cubicBezTo>
                  <a:cubicBezTo>
                    <a:pt x="5189" y="852"/>
                    <a:pt x="4967" y="732"/>
                    <a:pt x="4763" y="630"/>
                  </a:cubicBezTo>
                  <a:cubicBezTo>
                    <a:pt x="4661" y="588"/>
                    <a:pt x="4559" y="542"/>
                    <a:pt x="4457" y="500"/>
                  </a:cubicBezTo>
                  <a:cubicBezTo>
                    <a:pt x="4250" y="426"/>
                    <a:pt x="4074" y="366"/>
                    <a:pt x="3912" y="306"/>
                  </a:cubicBezTo>
                  <a:lnTo>
                    <a:pt x="3884" y="306"/>
                  </a:lnTo>
                  <a:cubicBezTo>
                    <a:pt x="3490" y="176"/>
                    <a:pt x="3180" y="117"/>
                    <a:pt x="2888" y="102"/>
                  </a:cubicBezTo>
                  <a:lnTo>
                    <a:pt x="2916" y="74"/>
                  </a:lnTo>
                  <a:cubicBezTo>
                    <a:pt x="2916" y="60"/>
                    <a:pt x="2916" y="43"/>
                    <a:pt x="2902" y="29"/>
                  </a:cubicBezTo>
                  <a:cubicBezTo>
                    <a:pt x="2902" y="15"/>
                    <a:pt x="2888" y="0"/>
                    <a:pt x="2874"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7499;p83">
              <a:extLst>
                <a:ext uri="{FF2B5EF4-FFF2-40B4-BE49-F238E27FC236}">
                  <a16:creationId xmlns:a16="http://schemas.microsoft.com/office/drawing/2014/main" id="{587AABE4-C0D8-B629-0B54-40A96610C883}"/>
                </a:ext>
              </a:extLst>
            </p:cNvPr>
            <p:cNvSpPr/>
            <p:nvPr/>
          </p:nvSpPr>
          <p:spPr>
            <a:xfrm>
              <a:off x="3670554" y="2970976"/>
              <a:ext cx="85753" cy="72074"/>
            </a:xfrm>
            <a:custGeom>
              <a:avLst/>
              <a:gdLst/>
              <a:ahLst/>
              <a:cxnLst/>
              <a:rect l="l" t="t" r="r" b="b"/>
              <a:pathLst>
                <a:path w="909" h="764" extrusionOk="0">
                  <a:moveTo>
                    <a:pt x="852" y="0"/>
                  </a:moveTo>
                  <a:cubicBezTo>
                    <a:pt x="838" y="0"/>
                    <a:pt x="820" y="0"/>
                    <a:pt x="806" y="14"/>
                  </a:cubicBezTo>
                  <a:cubicBezTo>
                    <a:pt x="792" y="32"/>
                    <a:pt x="792" y="32"/>
                    <a:pt x="792" y="46"/>
                  </a:cubicBezTo>
                  <a:lnTo>
                    <a:pt x="792" y="74"/>
                  </a:lnTo>
                  <a:cubicBezTo>
                    <a:pt x="764" y="148"/>
                    <a:pt x="732" y="222"/>
                    <a:pt x="690" y="278"/>
                  </a:cubicBezTo>
                  <a:cubicBezTo>
                    <a:pt x="662" y="352"/>
                    <a:pt x="602" y="412"/>
                    <a:pt x="556" y="454"/>
                  </a:cubicBezTo>
                  <a:cubicBezTo>
                    <a:pt x="500" y="514"/>
                    <a:pt x="440" y="559"/>
                    <a:pt x="366" y="602"/>
                  </a:cubicBezTo>
                  <a:cubicBezTo>
                    <a:pt x="310" y="630"/>
                    <a:pt x="250" y="661"/>
                    <a:pt x="191" y="675"/>
                  </a:cubicBezTo>
                  <a:cubicBezTo>
                    <a:pt x="134" y="689"/>
                    <a:pt x="74" y="689"/>
                    <a:pt x="29" y="689"/>
                  </a:cubicBezTo>
                  <a:cubicBezTo>
                    <a:pt x="1" y="689"/>
                    <a:pt x="1" y="718"/>
                    <a:pt x="1" y="735"/>
                  </a:cubicBezTo>
                  <a:cubicBezTo>
                    <a:pt x="1" y="735"/>
                    <a:pt x="1" y="749"/>
                    <a:pt x="15" y="749"/>
                  </a:cubicBezTo>
                  <a:cubicBezTo>
                    <a:pt x="15" y="763"/>
                    <a:pt x="29" y="763"/>
                    <a:pt x="29" y="763"/>
                  </a:cubicBezTo>
                  <a:cubicBezTo>
                    <a:pt x="236" y="763"/>
                    <a:pt x="426" y="689"/>
                    <a:pt x="574" y="573"/>
                  </a:cubicBezTo>
                  <a:cubicBezTo>
                    <a:pt x="662" y="500"/>
                    <a:pt x="732" y="426"/>
                    <a:pt x="778" y="338"/>
                  </a:cubicBezTo>
                  <a:cubicBezTo>
                    <a:pt x="838" y="264"/>
                    <a:pt x="880" y="162"/>
                    <a:pt x="894" y="60"/>
                  </a:cubicBezTo>
                  <a:cubicBezTo>
                    <a:pt x="908" y="32"/>
                    <a:pt x="880" y="0"/>
                    <a:pt x="852"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7500;p83">
              <a:extLst>
                <a:ext uri="{FF2B5EF4-FFF2-40B4-BE49-F238E27FC236}">
                  <a16:creationId xmlns:a16="http://schemas.microsoft.com/office/drawing/2014/main" id="{9E673C95-23B8-CDE4-A732-422820AEA9EB}"/>
                </a:ext>
              </a:extLst>
            </p:cNvPr>
            <p:cNvSpPr/>
            <p:nvPr/>
          </p:nvSpPr>
          <p:spPr>
            <a:xfrm>
              <a:off x="3746590" y="2970976"/>
              <a:ext cx="56791" cy="47169"/>
            </a:xfrm>
            <a:custGeom>
              <a:avLst/>
              <a:gdLst/>
              <a:ahLst/>
              <a:cxnLst/>
              <a:rect l="l" t="t" r="r" b="b"/>
              <a:pathLst>
                <a:path w="602" h="500" extrusionOk="0">
                  <a:moveTo>
                    <a:pt x="46" y="0"/>
                  </a:moveTo>
                  <a:cubicBezTo>
                    <a:pt x="14" y="0"/>
                    <a:pt x="0" y="14"/>
                    <a:pt x="0" y="46"/>
                  </a:cubicBezTo>
                  <a:lnTo>
                    <a:pt x="0" y="60"/>
                  </a:lnTo>
                  <a:cubicBezTo>
                    <a:pt x="0" y="74"/>
                    <a:pt x="14" y="88"/>
                    <a:pt x="32" y="88"/>
                  </a:cubicBezTo>
                  <a:cubicBezTo>
                    <a:pt x="46" y="102"/>
                    <a:pt x="74" y="102"/>
                    <a:pt x="102" y="120"/>
                  </a:cubicBezTo>
                  <a:cubicBezTo>
                    <a:pt x="120" y="120"/>
                    <a:pt x="148" y="134"/>
                    <a:pt x="162" y="134"/>
                  </a:cubicBezTo>
                  <a:cubicBezTo>
                    <a:pt x="222" y="162"/>
                    <a:pt x="278" y="190"/>
                    <a:pt x="338" y="222"/>
                  </a:cubicBezTo>
                  <a:cubicBezTo>
                    <a:pt x="384" y="250"/>
                    <a:pt x="426" y="295"/>
                    <a:pt x="454" y="324"/>
                  </a:cubicBezTo>
                  <a:cubicBezTo>
                    <a:pt x="471" y="352"/>
                    <a:pt x="500" y="383"/>
                    <a:pt x="514" y="412"/>
                  </a:cubicBezTo>
                  <a:cubicBezTo>
                    <a:pt x="528" y="440"/>
                    <a:pt x="528" y="454"/>
                    <a:pt x="542" y="485"/>
                  </a:cubicBezTo>
                  <a:cubicBezTo>
                    <a:pt x="542" y="500"/>
                    <a:pt x="559" y="500"/>
                    <a:pt x="573" y="500"/>
                  </a:cubicBezTo>
                  <a:cubicBezTo>
                    <a:pt x="602" y="485"/>
                    <a:pt x="602" y="471"/>
                    <a:pt x="602" y="454"/>
                  </a:cubicBezTo>
                  <a:cubicBezTo>
                    <a:pt x="559" y="338"/>
                    <a:pt x="486" y="236"/>
                    <a:pt x="398" y="148"/>
                  </a:cubicBezTo>
                  <a:cubicBezTo>
                    <a:pt x="352" y="102"/>
                    <a:pt x="296" y="74"/>
                    <a:pt x="236" y="46"/>
                  </a:cubicBezTo>
                  <a:cubicBezTo>
                    <a:pt x="208" y="32"/>
                    <a:pt x="176" y="32"/>
                    <a:pt x="134" y="14"/>
                  </a:cubicBezTo>
                  <a:cubicBezTo>
                    <a:pt x="102" y="0"/>
                    <a:pt x="74" y="0"/>
                    <a:pt x="46"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7501;p83">
              <a:extLst>
                <a:ext uri="{FF2B5EF4-FFF2-40B4-BE49-F238E27FC236}">
                  <a16:creationId xmlns:a16="http://schemas.microsoft.com/office/drawing/2014/main" id="{5F2EF347-BE78-68FC-847C-1FEF30CBDA9D}"/>
                </a:ext>
              </a:extLst>
            </p:cNvPr>
            <p:cNvSpPr/>
            <p:nvPr/>
          </p:nvSpPr>
          <p:spPr>
            <a:xfrm>
              <a:off x="3590272" y="2340424"/>
              <a:ext cx="358482" cy="339898"/>
            </a:xfrm>
            <a:custGeom>
              <a:avLst/>
              <a:gdLst/>
              <a:ahLst/>
              <a:cxnLst/>
              <a:rect l="l" t="t" r="r" b="b"/>
              <a:pathLst>
                <a:path w="3800" h="3603" extrusionOk="0">
                  <a:moveTo>
                    <a:pt x="32" y="1"/>
                  </a:moveTo>
                  <a:cubicBezTo>
                    <a:pt x="18" y="1"/>
                    <a:pt x="0" y="15"/>
                    <a:pt x="0" y="32"/>
                  </a:cubicBezTo>
                  <a:cubicBezTo>
                    <a:pt x="0" y="42"/>
                    <a:pt x="9" y="52"/>
                    <a:pt x="19" y="52"/>
                  </a:cubicBezTo>
                  <a:cubicBezTo>
                    <a:pt x="24" y="52"/>
                    <a:pt x="28" y="51"/>
                    <a:pt x="32" y="46"/>
                  </a:cubicBezTo>
                  <a:cubicBezTo>
                    <a:pt x="194" y="46"/>
                    <a:pt x="370" y="61"/>
                    <a:pt x="546" y="89"/>
                  </a:cubicBezTo>
                  <a:lnTo>
                    <a:pt x="528" y="89"/>
                  </a:lnTo>
                  <a:cubicBezTo>
                    <a:pt x="750" y="120"/>
                    <a:pt x="954" y="191"/>
                    <a:pt x="1144" y="279"/>
                  </a:cubicBezTo>
                  <a:cubicBezTo>
                    <a:pt x="1379" y="384"/>
                    <a:pt x="1583" y="514"/>
                    <a:pt x="1791" y="676"/>
                  </a:cubicBezTo>
                  <a:lnTo>
                    <a:pt x="1777" y="676"/>
                  </a:lnTo>
                  <a:cubicBezTo>
                    <a:pt x="1847" y="736"/>
                    <a:pt x="1921" y="792"/>
                    <a:pt x="1995" y="866"/>
                  </a:cubicBezTo>
                  <a:cubicBezTo>
                    <a:pt x="2069" y="926"/>
                    <a:pt x="2143" y="1000"/>
                    <a:pt x="2199" y="1070"/>
                  </a:cubicBezTo>
                  <a:cubicBezTo>
                    <a:pt x="2333" y="1218"/>
                    <a:pt x="2463" y="1380"/>
                    <a:pt x="2582" y="1541"/>
                  </a:cubicBezTo>
                  <a:cubicBezTo>
                    <a:pt x="2670" y="1657"/>
                    <a:pt x="2744" y="1774"/>
                    <a:pt x="2814" y="1907"/>
                  </a:cubicBezTo>
                  <a:cubicBezTo>
                    <a:pt x="2888" y="2023"/>
                    <a:pt x="2962" y="2157"/>
                    <a:pt x="3036" y="2287"/>
                  </a:cubicBezTo>
                  <a:cubicBezTo>
                    <a:pt x="3184" y="2537"/>
                    <a:pt x="3300" y="2787"/>
                    <a:pt x="3416" y="3050"/>
                  </a:cubicBezTo>
                  <a:cubicBezTo>
                    <a:pt x="3448" y="3138"/>
                    <a:pt x="3476" y="3212"/>
                    <a:pt x="3504" y="3286"/>
                  </a:cubicBezTo>
                  <a:cubicBezTo>
                    <a:pt x="3535" y="3356"/>
                    <a:pt x="3564" y="3430"/>
                    <a:pt x="3592" y="3504"/>
                  </a:cubicBezTo>
                  <a:lnTo>
                    <a:pt x="3592" y="3518"/>
                  </a:lnTo>
                  <a:cubicBezTo>
                    <a:pt x="3606" y="3550"/>
                    <a:pt x="3623" y="3578"/>
                    <a:pt x="3638" y="3592"/>
                  </a:cubicBezTo>
                  <a:cubicBezTo>
                    <a:pt x="3652" y="3599"/>
                    <a:pt x="3666" y="3603"/>
                    <a:pt x="3678" y="3603"/>
                  </a:cubicBezTo>
                  <a:cubicBezTo>
                    <a:pt x="3691" y="3603"/>
                    <a:pt x="3703" y="3599"/>
                    <a:pt x="3711" y="3592"/>
                  </a:cubicBezTo>
                  <a:cubicBezTo>
                    <a:pt x="3740" y="3592"/>
                    <a:pt x="3768" y="3578"/>
                    <a:pt x="3782" y="3550"/>
                  </a:cubicBezTo>
                  <a:cubicBezTo>
                    <a:pt x="3782" y="3532"/>
                    <a:pt x="3799" y="3504"/>
                    <a:pt x="3782" y="3476"/>
                  </a:cubicBezTo>
                  <a:cubicBezTo>
                    <a:pt x="3782" y="3444"/>
                    <a:pt x="3768" y="3416"/>
                    <a:pt x="3768" y="3388"/>
                  </a:cubicBezTo>
                  <a:cubicBezTo>
                    <a:pt x="3754" y="3356"/>
                    <a:pt x="3740" y="3328"/>
                    <a:pt x="3740" y="3300"/>
                  </a:cubicBezTo>
                  <a:cubicBezTo>
                    <a:pt x="3711" y="3240"/>
                    <a:pt x="3694" y="3166"/>
                    <a:pt x="3666" y="3110"/>
                  </a:cubicBezTo>
                  <a:cubicBezTo>
                    <a:pt x="3623" y="2977"/>
                    <a:pt x="3564" y="2846"/>
                    <a:pt x="3504" y="2713"/>
                  </a:cubicBezTo>
                  <a:cubicBezTo>
                    <a:pt x="3374" y="2435"/>
                    <a:pt x="3240" y="2185"/>
                    <a:pt x="3078" y="1935"/>
                  </a:cubicBezTo>
                  <a:cubicBezTo>
                    <a:pt x="2990" y="1805"/>
                    <a:pt x="2902" y="1686"/>
                    <a:pt x="2814" y="1570"/>
                  </a:cubicBezTo>
                  <a:cubicBezTo>
                    <a:pt x="2726" y="1453"/>
                    <a:pt x="2624" y="1334"/>
                    <a:pt x="2522" y="1218"/>
                  </a:cubicBezTo>
                  <a:cubicBezTo>
                    <a:pt x="2333" y="1000"/>
                    <a:pt x="2111" y="792"/>
                    <a:pt x="1879" y="616"/>
                  </a:cubicBezTo>
                  <a:cubicBezTo>
                    <a:pt x="1657" y="440"/>
                    <a:pt x="1407" y="310"/>
                    <a:pt x="1144" y="191"/>
                  </a:cubicBezTo>
                  <a:cubicBezTo>
                    <a:pt x="1028" y="148"/>
                    <a:pt x="897" y="103"/>
                    <a:pt x="750" y="61"/>
                  </a:cubicBezTo>
                  <a:cubicBezTo>
                    <a:pt x="616" y="32"/>
                    <a:pt x="486" y="15"/>
                    <a:pt x="33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7502;p83">
              <a:extLst>
                <a:ext uri="{FF2B5EF4-FFF2-40B4-BE49-F238E27FC236}">
                  <a16:creationId xmlns:a16="http://schemas.microsoft.com/office/drawing/2014/main" id="{22A2AC9E-CCD4-AEDD-9C63-74DAFCE76317}"/>
                </a:ext>
              </a:extLst>
            </p:cNvPr>
            <p:cNvSpPr/>
            <p:nvPr/>
          </p:nvSpPr>
          <p:spPr>
            <a:xfrm>
              <a:off x="3963566" y="2789753"/>
              <a:ext cx="68112" cy="327257"/>
            </a:xfrm>
            <a:custGeom>
              <a:avLst/>
              <a:gdLst/>
              <a:ahLst/>
              <a:cxnLst/>
              <a:rect l="l" t="t" r="r" b="b"/>
              <a:pathLst>
                <a:path w="722" h="3469" extrusionOk="0">
                  <a:moveTo>
                    <a:pt x="282" y="648"/>
                  </a:moveTo>
                  <a:cubicBezTo>
                    <a:pt x="296" y="662"/>
                    <a:pt x="296" y="662"/>
                    <a:pt x="296" y="676"/>
                  </a:cubicBezTo>
                  <a:lnTo>
                    <a:pt x="296" y="662"/>
                  </a:lnTo>
                  <a:lnTo>
                    <a:pt x="282" y="648"/>
                  </a:lnTo>
                  <a:close/>
                  <a:moveTo>
                    <a:pt x="32" y="0"/>
                  </a:moveTo>
                  <a:cubicBezTo>
                    <a:pt x="18" y="0"/>
                    <a:pt x="1" y="32"/>
                    <a:pt x="18" y="46"/>
                  </a:cubicBezTo>
                  <a:cubicBezTo>
                    <a:pt x="120" y="236"/>
                    <a:pt x="208" y="440"/>
                    <a:pt x="296" y="662"/>
                  </a:cubicBezTo>
                  <a:cubicBezTo>
                    <a:pt x="412" y="999"/>
                    <a:pt x="514" y="1351"/>
                    <a:pt x="546" y="1703"/>
                  </a:cubicBezTo>
                  <a:cubicBezTo>
                    <a:pt x="574" y="1935"/>
                    <a:pt x="560" y="2157"/>
                    <a:pt x="514" y="2375"/>
                  </a:cubicBezTo>
                  <a:cubicBezTo>
                    <a:pt x="500" y="2523"/>
                    <a:pt x="458" y="2670"/>
                    <a:pt x="384" y="2800"/>
                  </a:cubicBezTo>
                  <a:cubicBezTo>
                    <a:pt x="324" y="2934"/>
                    <a:pt x="250" y="3050"/>
                    <a:pt x="162" y="3166"/>
                  </a:cubicBezTo>
                  <a:lnTo>
                    <a:pt x="32" y="3300"/>
                  </a:lnTo>
                  <a:cubicBezTo>
                    <a:pt x="1" y="3342"/>
                    <a:pt x="1" y="3402"/>
                    <a:pt x="32" y="3448"/>
                  </a:cubicBezTo>
                  <a:cubicBezTo>
                    <a:pt x="53" y="3462"/>
                    <a:pt x="79" y="3469"/>
                    <a:pt x="104" y="3469"/>
                  </a:cubicBezTo>
                  <a:cubicBezTo>
                    <a:pt x="130" y="3469"/>
                    <a:pt x="155" y="3462"/>
                    <a:pt x="176" y="3448"/>
                  </a:cubicBezTo>
                  <a:cubicBezTo>
                    <a:pt x="296" y="3328"/>
                    <a:pt x="398" y="3198"/>
                    <a:pt x="472" y="3050"/>
                  </a:cubicBezTo>
                  <a:cubicBezTo>
                    <a:pt x="546" y="2920"/>
                    <a:pt x="602" y="2786"/>
                    <a:pt x="648" y="2625"/>
                  </a:cubicBezTo>
                  <a:cubicBezTo>
                    <a:pt x="690" y="2480"/>
                    <a:pt x="704" y="2333"/>
                    <a:pt x="704" y="2171"/>
                  </a:cubicBezTo>
                  <a:cubicBezTo>
                    <a:pt x="722" y="2023"/>
                    <a:pt x="704" y="1865"/>
                    <a:pt x="676" y="1717"/>
                  </a:cubicBezTo>
                  <a:cubicBezTo>
                    <a:pt x="634" y="1407"/>
                    <a:pt x="546" y="1116"/>
                    <a:pt x="440" y="824"/>
                  </a:cubicBezTo>
                  <a:cubicBezTo>
                    <a:pt x="324" y="546"/>
                    <a:pt x="194" y="282"/>
                    <a:pt x="60" y="18"/>
                  </a:cubicBezTo>
                  <a:cubicBezTo>
                    <a:pt x="46" y="18"/>
                    <a:pt x="46" y="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7503;p83">
              <a:extLst>
                <a:ext uri="{FF2B5EF4-FFF2-40B4-BE49-F238E27FC236}">
                  <a16:creationId xmlns:a16="http://schemas.microsoft.com/office/drawing/2014/main" id="{FD479231-294B-6802-F6AD-A98C1AD0460C}"/>
                </a:ext>
              </a:extLst>
            </p:cNvPr>
            <p:cNvSpPr/>
            <p:nvPr/>
          </p:nvSpPr>
          <p:spPr>
            <a:xfrm>
              <a:off x="3883568" y="2958618"/>
              <a:ext cx="66508" cy="148676"/>
            </a:xfrm>
            <a:custGeom>
              <a:avLst/>
              <a:gdLst/>
              <a:ahLst/>
              <a:cxnLst/>
              <a:rect l="l" t="t" r="r" b="b"/>
              <a:pathLst>
                <a:path w="705" h="1576" extrusionOk="0">
                  <a:moveTo>
                    <a:pt x="659" y="1"/>
                  </a:moveTo>
                  <a:cubicBezTo>
                    <a:pt x="631" y="1"/>
                    <a:pt x="616" y="15"/>
                    <a:pt x="616" y="43"/>
                  </a:cubicBezTo>
                  <a:cubicBezTo>
                    <a:pt x="616" y="163"/>
                    <a:pt x="602" y="279"/>
                    <a:pt x="585" y="381"/>
                  </a:cubicBezTo>
                  <a:cubicBezTo>
                    <a:pt x="557" y="557"/>
                    <a:pt x="497" y="718"/>
                    <a:pt x="441" y="866"/>
                  </a:cubicBezTo>
                  <a:lnTo>
                    <a:pt x="441" y="849"/>
                  </a:lnTo>
                  <a:cubicBezTo>
                    <a:pt x="367" y="996"/>
                    <a:pt x="293" y="1144"/>
                    <a:pt x="191" y="1260"/>
                  </a:cubicBezTo>
                  <a:cubicBezTo>
                    <a:pt x="131" y="1320"/>
                    <a:pt x="89" y="1376"/>
                    <a:pt x="29" y="1422"/>
                  </a:cubicBezTo>
                  <a:cubicBezTo>
                    <a:pt x="1" y="1464"/>
                    <a:pt x="1" y="1510"/>
                    <a:pt x="29" y="1552"/>
                  </a:cubicBezTo>
                  <a:cubicBezTo>
                    <a:pt x="43" y="1568"/>
                    <a:pt x="65" y="1576"/>
                    <a:pt x="89" y="1576"/>
                  </a:cubicBezTo>
                  <a:cubicBezTo>
                    <a:pt x="113" y="1576"/>
                    <a:pt x="140" y="1568"/>
                    <a:pt x="163" y="1552"/>
                  </a:cubicBezTo>
                  <a:cubicBezTo>
                    <a:pt x="353" y="1348"/>
                    <a:pt x="483" y="1112"/>
                    <a:pt x="585" y="849"/>
                  </a:cubicBezTo>
                  <a:cubicBezTo>
                    <a:pt x="631" y="718"/>
                    <a:pt x="659" y="585"/>
                    <a:pt x="673" y="455"/>
                  </a:cubicBezTo>
                  <a:cubicBezTo>
                    <a:pt x="690" y="307"/>
                    <a:pt x="704" y="177"/>
                    <a:pt x="690" y="43"/>
                  </a:cubicBezTo>
                  <a:cubicBezTo>
                    <a:pt x="690" y="29"/>
                    <a:pt x="673" y="1"/>
                    <a:pt x="65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7504;p83">
              <a:extLst>
                <a:ext uri="{FF2B5EF4-FFF2-40B4-BE49-F238E27FC236}">
                  <a16:creationId xmlns:a16="http://schemas.microsoft.com/office/drawing/2014/main" id="{395FDBE2-78C4-D481-72AB-BE8C9B295388}"/>
                </a:ext>
              </a:extLst>
            </p:cNvPr>
            <p:cNvSpPr/>
            <p:nvPr/>
          </p:nvSpPr>
          <p:spPr>
            <a:xfrm>
              <a:off x="3299901" y="2357027"/>
              <a:ext cx="138487" cy="52923"/>
            </a:xfrm>
            <a:custGeom>
              <a:avLst/>
              <a:gdLst/>
              <a:ahLst/>
              <a:cxnLst/>
              <a:rect l="l" t="t" r="r" b="b"/>
              <a:pathLst>
                <a:path w="1468" h="561" extrusionOk="0">
                  <a:moveTo>
                    <a:pt x="1232" y="1"/>
                  </a:moveTo>
                  <a:cubicBezTo>
                    <a:pt x="1056" y="1"/>
                    <a:pt x="880" y="46"/>
                    <a:pt x="722" y="103"/>
                  </a:cubicBezTo>
                  <a:cubicBezTo>
                    <a:pt x="588" y="148"/>
                    <a:pt x="472" y="191"/>
                    <a:pt x="352" y="264"/>
                  </a:cubicBezTo>
                  <a:cubicBezTo>
                    <a:pt x="296" y="296"/>
                    <a:pt x="236" y="324"/>
                    <a:pt x="194" y="352"/>
                  </a:cubicBezTo>
                  <a:cubicBezTo>
                    <a:pt x="162" y="366"/>
                    <a:pt x="134" y="384"/>
                    <a:pt x="106" y="398"/>
                  </a:cubicBezTo>
                  <a:cubicBezTo>
                    <a:pt x="74" y="412"/>
                    <a:pt x="60" y="440"/>
                    <a:pt x="32" y="454"/>
                  </a:cubicBezTo>
                  <a:lnTo>
                    <a:pt x="1" y="486"/>
                  </a:lnTo>
                  <a:cubicBezTo>
                    <a:pt x="1" y="500"/>
                    <a:pt x="1" y="528"/>
                    <a:pt x="18" y="528"/>
                  </a:cubicBezTo>
                  <a:cubicBezTo>
                    <a:pt x="27" y="547"/>
                    <a:pt x="46" y="560"/>
                    <a:pt x="66" y="560"/>
                  </a:cubicBezTo>
                  <a:cubicBezTo>
                    <a:pt x="80" y="560"/>
                    <a:pt x="94" y="555"/>
                    <a:pt x="106" y="542"/>
                  </a:cubicBezTo>
                  <a:cubicBezTo>
                    <a:pt x="134" y="528"/>
                    <a:pt x="162" y="500"/>
                    <a:pt x="194" y="472"/>
                  </a:cubicBezTo>
                  <a:cubicBezTo>
                    <a:pt x="222" y="454"/>
                    <a:pt x="264" y="426"/>
                    <a:pt x="296" y="398"/>
                  </a:cubicBezTo>
                  <a:cubicBezTo>
                    <a:pt x="370" y="352"/>
                    <a:pt x="458" y="310"/>
                    <a:pt x="528" y="264"/>
                  </a:cubicBezTo>
                  <a:cubicBezTo>
                    <a:pt x="676" y="191"/>
                    <a:pt x="838" y="120"/>
                    <a:pt x="1000" y="89"/>
                  </a:cubicBezTo>
                  <a:cubicBezTo>
                    <a:pt x="1102" y="74"/>
                    <a:pt x="1189" y="60"/>
                    <a:pt x="1291" y="60"/>
                  </a:cubicBezTo>
                  <a:cubicBezTo>
                    <a:pt x="1337" y="60"/>
                    <a:pt x="1393" y="74"/>
                    <a:pt x="1439" y="74"/>
                  </a:cubicBezTo>
                  <a:cubicBezTo>
                    <a:pt x="1443" y="79"/>
                    <a:pt x="1447" y="80"/>
                    <a:pt x="1451" y="80"/>
                  </a:cubicBezTo>
                  <a:cubicBezTo>
                    <a:pt x="1460" y="80"/>
                    <a:pt x="1467" y="70"/>
                    <a:pt x="1467" y="60"/>
                  </a:cubicBezTo>
                  <a:cubicBezTo>
                    <a:pt x="1467" y="46"/>
                    <a:pt x="1453" y="32"/>
                    <a:pt x="1439" y="32"/>
                  </a:cubicBezTo>
                  <a:cubicBezTo>
                    <a:pt x="1379" y="15"/>
                    <a:pt x="1306" y="1"/>
                    <a:pt x="123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7505;p83">
              <a:extLst>
                <a:ext uri="{FF2B5EF4-FFF2-40B4-BE49-F238E27FC236}">
                  <a16:creationId xmlns:a16="http://schemas.microsoft.com/office/drawing/2014/main" id="{31550EB8-72DB-DC6C-4847-4810A031DCAF}"/>
                </a:ext>
              </a:extLst>
            </p:cNvPr>
            <p:cNvSpPr/>
            <p:nvPr/>
          </p:nvSpPr>
          <p:spPr>
            <a:xfrm>
              <a:off x="2606048" y="3231065"/>
              <a:ext cx="214429" cy="229429"/>
            </a:xfrm>
            <a:custGeom>
              <a:avLst/>
              <a:gdLst/>
              <a:ahLst/>
              <a:cxnLst/>
              <a:rect l="l" t="t" r="r" b="b"/>
              <a:pathLst>
                <a:path w="2273" h="2432" extrusionOk="0">
                  <a:moveTo>
                    <a:pt x="2111" y="1"/>
                  </a:moveTo>
                  <a:cubicBezTo>
                    <a:pt x="2097" y="1"/>
                    <a:pt x="2097" y="15"/>
                    <a:pt x="2079" y="15"/>
                  </a:cubicBezTo>
                  <a:cubicBezTo>
                    <a:pt x="2023" y="71"/>
                    <a:pt x="1963" y="131"/>
                    <a:pt x="1875" y="177"/>
                  </a:cubicBezTo>
                  <a:cubicBezTo>
                    <a:pt x="1801" y="233"/>
                    <a:pt x="1728" y="279"/>
                    <a:pt x="1640" y="307"/>
                  </a:cubicBezTo>
                  <a:cubicBezTo>
                    <a:pt x="1569" y="353"/>
                    <a:pt x="1481" y="395"/>
                    <a:pt x="1407" y="423"/>
                  </a:cubicBezTo>
                  <a:cubicBezTo>
                    <a:pt x="1319" y="469"/>
                    <a:pt x="1232" y="497"/>
                    <a:pt x="1158" y="528"/>
                  </a:cubicBezTo>
                  <a:cubicBezTo>
                    <a:pt x="1070" y="557"/>
                    <a:pt x="982" y="599"/>
                    <a:pt x="894" y="630"/>
                  </a:cubicBezTo>
                  <a:cubicBezTo>
                    <a:pt x="704" y="718"/>
                    <a:pt x="542" y="806"/>
                    <a:pt x="408" y="894"/>
                  </a:cubicBezTo>
                  <a:cubicBezTo>
                    <a:pt x="292" y="982"/>
                    <a:pt x="176" y="1098"/>
                    <a:pt x="117" y="1232"/>
                  </a:cubicBezTo>
                  <a:cubicBezTo>
                    <a:pt x="43" y="1348"/>
                    <a:pt x="0" y="1478"/>
                    <a:pt x="0" y="1612"/>
                  </a:cubicBezTo>
                  <a:cubicBezTo>
                    <a:pt x="0" y="1742"/>
                    <a:pt x="29" y="1876"/>
                    <a:pt x="102" y="1978"/>
                  </a:cubicBezTo>
                  <a:cubicBezTo>
                    <a:pt x="176" y="2111"/>
                    <a:pt x="278" y="2213"/>
                    <a:pt x="426" y="2287"/>
                  </a:cubicBezTo>
                  <a:cubicBezTo>
                    <a:pt x="496" y="2343"/>
                    <a:pt x="584" y="2375"/>
                    <a:pt x="658" y="2403"/>
                  </a:cubicBezTo>
                  <a:cubicBezTo>
                    <a:pt x="732" y="2417"/>
                    <a:pt x="806" y="2431"/>
                    <a:pt x="880" y="2431"/>
                  </a:cubicBezTo>
                  <a:lnTo>
                    <a:pt x="922" y="2431"/>
                  </a:lnTo>
                  <a:cubicBezTo>
                    <a:pt x="1084" y="2417"/>
                    <a:pt x="1246" y="2358"/>
                    <a:pt x="1407" y="2270"/>
                  </a:cubicBezTo>
                  <a:cubicBezTo>
                    <a:pt x="1552" y="2182"/>
                    <a:pt x="1685" y="2080"/>
                    <a:pt x="1801" y="1935"/>
                  </a:cubicBezTo>
                  <a:cubicBezTo>
                    <a:pt x="2023" y="1672"/>
                    <a:pt x="2185" y="1320"/>
                    <a:pt x="2227" y="951"/>
                  </a:cubicBezTo>
                  <a:cubicBezTo>
                    <a:pt x="2273" y="673"/>
                    <a:pt x="2241" y="367"/>
                    <a:pt x="2139" y="29"/>
                  </a:cubicBezTo>
                  <a:cubicBezTo>
                    <a:pt x="2139" y="15"/>
                    <a:pt x="2125" y="15"/>
                    <a:pt x="2111" y="15"/>
                  </a:cubicBezTo>
                  <a:lnTo>
                    <a:pt x="2111" y="1"/>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7506;p83">
              <a:extLst>
                <a:ext uri="{FF2B5EF4-FFF2-40B4-BE49-F238E27FC236}">
                  <a16:creationId xmlns:a16="http://schemas.microsoft.com/office/drawing/2014/main" id="{B708EA45-2113-2E77-765F-21B2C9223FAB}"/>
                </a:ext>
              </a:extLst>
            </p:cNvPr>
            <p:cNvSpPr/>
            <p:nvPr/>
          </p:nvSpPr>
          <p:spPr>
            <a:xfrm>
              <a:off x="2596425" y="3243328"/>
              <a:ext cx="207448" cy="235749"/>
            </a:xfrm>
            <a:custGeom>
              <a:avLst/>
              <a:gdLst/>
              <a:ahLst/>
              <a:cxnLst/>
              <a:rect l="l" t="t" r="r" b="b"/>
              <a:pathLst>
                <a:path w="2199" h="2499" extrusionOk="0">
                  <a:moveTo>
                    <a:pt x="2167" y="1"/>
                  </a:moveTo>
                  <a:cubicBezTo>
                    <a:pt x="2153" y="1"/>
                    <a:pt x="2153" y="1"/>
                    <a:pt x="2153" y="15"/>
                  </a:cubicBezTo>
                  <a:cubicBezTo>
                    <a:pt x="2125" y="61"/>
                    <a:pt x="2093" y="103"/>
                    <a:pt x="2065" y="135"/>
                  </a:cubicBezTo>
                  <a:cubicBezTo>
                    <a:pt x="1935" y="339"/>
                    <a:pt x="1787" y="529"/>
                    <a:pt x="1626" y="690"/>
                  </a:cubicBezTo>
                  <a:cubicBezTo>
                    <a:pt x="1552" y="778"/>
                    <a:pt x="1464" y="866"/>
                    <a:pt x="1376" y="954"/>
                  </a:cubicBezTo>
                  <a:cubicBezTo>
                    <a:pt x="1334" y="996"/>
                    <a:pt x="1288" y="1028"/>
                    <a:pt x="1246" y="1070"/>
                  </a:cubicBezTo>
                  <a:lnTo>
                    <a:pt x="1112" y="1204"/>
                  </a:lnTo>
                  <a:lnTo>
                    <a:pt x="1112" y="1190"/>
                  </a:lnTo>
                  <a:cubicBezTo>
                    <a:pt x="1010" y="1278"/>
                    <a:pt x="922" y="1366"/>
                    <a:pt x="820" y="1454"/>
                  </a:cubicBezTo>
                  <a:cubicBezTo>
                    <a:pt x="760" y="1496"/>
                    <a:pt x="718" y="1542"/>
                    <a:pt x="658" y="1584"/>
                  </a:cubicBezTo>
                  <a:cubicBezTo>
                    <a:pt x="616" y="1630"/>
                    <a:pt x="556" y="1686"/>
                    <a:pt x="496" y="1732"/>
                  </a:cubicBezTo>
                  <a:cubicBezTo>
                    <a:pt x="394" y="1834"/>
                    <a:pt x="306" y="1936"/>
                    <a:pt x="219" y="2038"/>
                  </a:cubicBezTo>
                  <a:cubicBezTo>
                    <a:pt x="176" y="2097"/>
                    <a:pt x="145" y="2157"/>
                    <a:pt x="102" y="2213"/>
                  </a:cubicBezTo>
                  <a:cubicBezTo>
                    <a:pt x="71" y="2273"/>
                    <a:pt x="43" y="2333"/>
                    <a:pt x="14" y="2389"/>
                  </a:cubicBezTo>
                  <a:cubicBezTo>
                    <a:pt x="0" y="2403"/>
                    <a:pt x="0" y="2435"/>
                    <a:pt x="14" y="2449"/>
                  </a:cubicBezTo>
                  <a:cubicBezTo>
                    <a:pt x="14" y="2463"/>
                    <a:pt x="29" y="2477"/>
                    <a:pt x="43" y="2491"/>
                  </a:cubicBezTo>
                  <a:cubicBezTo>
                    <a:pt x="50" y="2496"/>
                    <a:pt x="58" y="2498"/>
                    <a:pt x="67" y="2498"/>
                  </a:cubicBezTo>
                  <a:cubicBezTo>
                    <a:pt x="92" y="2498"/>
                    <a:pt x="120" y="2480"/>
                    <a:pt x="131" y="2449"/>
                  </a:cubicBezTo>
                  <a:cubicBezTo>
                    <a:pt x="176" y="2389"/>
                    <a:pt x="204" y="2333"/>
                    <a:pt x="247" y="2259"/>
                  </a:cubicBezTo>
                  <a:cubicBezTo>
                    <a:pt x="335" y="2126"/>
                    <a:pt x="454" y="1995"/>
                    <a:pt x="570" y="1876"/>
                  </a:cubicBezTo>
                  <a:cubicBezTo>
                    <a:pt x="630" y="1819"/>
                    <a:pt x="686" y="1746"/>
                    <a:pt x="760" y="1686"/>
                  </a:cubicBezTo>
                  <a:cubicBezTo>
                    <a:pt x="820" y="1630"/>
                    <a:pt x="880" y="1570"/>
                    <a:pt x="950" y="1510"/>
                  </a:cubicBezTo>
                  <a:cubicBezTo>
                    <a:pt x="1010" y="1454"/>
                    <a:pt x="1070" y="1394"/>
                    <a:pt x="1126" y="1320"/>
                  </a:cubicBezTo>
                  <a:cubicBezTo>
                    <a:pt x="1200" y="1260"/>
                    <a:pt x="1260" y="1190"/>
                    <a:pt x="1334" y="1116"/>
                  </a:cubicBezTo>
                  <a:cubicBezTo>
                    <a:pt x="1390" y="1056"/>
                    <a:pt x="1464" y="982"/>
                    <a:pt x="1524" y="908"/>
                  </a:cubicBezTo>
                  <a:cubicBezTo>
                    <a:pt x="1597" y="838"/>
                    <a:pt x="1654" y="764"/>
                    <a:pt x="1713" y="690"/>
                  </a:cubicBezTo>
                  <a:cubicBezTo>
                    <a:pt x="1801" y="588"/>
                    <a:pt x="1889" y="486"/>
                    <a:pt x="1963" y="381"/>
                  </a:cubicBezTo>
                  <a:cubicBezTo>
                    <a:pt x="2037" y="265"/>
                    <a:pt x="2125" y="149"/>
                    <a:pt x="2181" y="29"/>
                  </a:cubicBezTo>
                  <a:cubicBezTo>
                    <a:pt x="2199" y="15"/>
                    <a:pt x="2181" y="15"/>
                    <a:pt x="216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7507;p83">
              <a:extLst>
                <a:ext uri="{FF2B5EF4-FFF2-40B4-BE49-F238E27FC236}">
                  <a16:creationId xmlns:a16="http://schemas.microsoft.com/office/drawing/2014/main" id="{85996183-F578-AEAB-5BB5-ECA43BBB6699}"/>
                </a:ext>
              </a:extLst>
            </p:cNvPr>
            <p:cNvSpPr/>
            <p:nvPr/>
          </p:nvSpPr>
          <p:spPr>
            <a:xfrm>
              <a:off x="2751045" y="3269554"/>
              <a:ext cx="18018" cy="37641"/>
            </a:xfrm>
            <a:custGeom>
              <a:avLst/>
              <a:gdLst/>
              <a:ahLst/>
              <a:cxnLst/>
              <a:rect l="l" t="t" r="r" b="b"/>
              <a:pathLst>
                <a:path w="191" h="399" extrusionOk="0">
                  <a:moveTo>
                    <a:pt x="148" y="1"/>
                  </a:moveTo>
                  <a:cubicBezTo>
                    <a:pt x="120" y="61"/>
                    <a:pt x="89" y="120"/>
                    <a:pt x="74" y="177"/>
                  </a:cubicBezTo>
                  <a:cubicBezTo>
                    <a:pt x="46" y="251"/>
                    <a:pt x="15" y="310"/>
                    <a:pt x="1" y="384"/>
                  </a:cubicBezTo>
                  <a:lnTo>
                    <a:pt x="15" y="398"/>
                  </a:lnTo>
                  <a:cubicBezTo>
                    <a:pt x="32" y="398"/>
                    <a:pt x="46" y="398"/>
                    <a:pt x="46" y="384"/>
                  </a:cubicBezTo>
                  <a:cubicBezTo>
                    <a:pt x="46" y="338"/>
                    <a:pt x="60" y="310"/>
                    <a:pt x="74" y="265"/>
                  </a:cubicBezTo>
                  <a:lnTo>
                    <a:pt x="74" y="279"/>
                  </a:lnTo>
                  <a:cubicBezTo>
                    <a:pt x="89" y="236"/>
                    <a:pt x="103" y="191"/>
                    <a:pt x="120" y="149"/>
                  </a:cubicBezTo>
                  <a:cubicBezTo>
                    <a:pt x="134" y="103"/>
                    <a:pt x="162" y="61"/>
                    <a:pt x="176" y="15"/>
                  </a:cubicBezTo>
                  <a:cubicBezTo>
                    <a:pt x="191" y="15"/>
                    <a:pt x="176" y="1"/>
                    <a:pt x="17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7508;p83">
              <a:extLst>
                <a:ext uri="{FF2B5EF4-FFF2-40B4-BE49-F238E27FC236}">
                  <a16:creationId xmlns:a16="http://schemas.microsoft.com/office/drawing/2014/main" id="{C1485A28-088A-F541-4F19-8CD3CD2EC842}"/>
                </a:ext>
              </a:extLst>
            </p:cNvPr>
            <p:cNvSpPr/>
            <p:nvPr/>
          </p:nvSpPr>
          <p:spPr>
            <a:xfrm>
              <a:off x="2688970" y="3302761"/>
              <a:ext cx="23679" cy="63772"/>
            </a:xfrm>
            <a:custGeom>
              <a:avLst/>
              <a:gdLst/>
              <a:ahLst/>
              <a:cxnLst/>
              <a:rect l="l" t="t" r="r" b="b"/>
              <a:pathLst>
                <a:path w="251" h="676" extrusionOk="0">
                  <a:moveTo>
                    <a:pt x="205" y="1"/>
                  </a:moveTo>
                  <a:cubicBezTo>
                    <a:pt x="163" y="103"/>
                    <a:pt x="117" y="208"/>
                    <a:pt x="75" y="324"/>
                  </a:cubicBezTo>
                  <a:cubicBezTo>
                    <a:pt x="57" y="366"/>
                    <a:pt x="43" y="426"/>
                    <a:pt x="29" y="472"/>
                  </a:cubicBezTo>
                  <a:cubicBezTo>
                    <a:pt x="15" y="528"/>
                    <a:pt x="1" y="588"/>
                    <a:pt x="1" y="648"/>
                  </a:cubicBezTo>
                  <a:cubicBezTo>
                    <a:pt x="1" y="662"/>
                    <a:pt x="1" y="676"/>
                    <a:pt x="15" y="676"/>
                  </a:cubicBezTo>
                  <a:cubicBezTo>
                    <a:pt x="29" y="676"/>
                    <a:pt x="43" y="662"/>
                    <a:pt x="43" y="662"/>
                  </a:cubicBezTo>
                  <a:cubicBezTo>
                    <a:pt x="57" y="588"/>
                    <a:pt x="75" y="528"/>
                    <a:pt x="89" y="454"/>
                  </a:cubicBezTo>
                  <a:cubicBezTo>
                    <a:pt x="103" y="398"/>
                    <a:pt x="117" y="324"/>
                    <a:pt x="145" y="264"/>
                  </a:cubicBezTo>
                  <a:cubicBezTo>
                    <a:pt x="177" y="176"/>
                    <a:pt x="205" y="103"/>
                    <a:pt x="233" y="15"/>
                  </a:cubicBezTo>
                  <a:cubicBezTo>
                    <a:pt x="251" y="15"/>
                    <a:pt x="233" y="1"/>
                    <a:pt x="23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7509;p83">
              <a:extLst>
                <a:ext uri="{FF2B5EF4-FFF2-40B4-BE49-F238E27FC236}">
                  <a16:creationId xmlns:a16="http://schemas.microsoft.com/office/drawing/2014/main" id="{D3CEC19E-5B8C-DBFA-3873-CC630B893814}"/>
                </a:ext>
              </a:extLst>
            </p:cNvPr>
            <p:cNvSpPr/>
            <p:nvPr/>
          </p:nvSpPr>
          <p:spPr>
            <a:xfrm>
              <a:off x="2644537" y="3349930"/>
              <a:ext cx="11415" cy="56791"/>
            </a:xfrm>
            <a:custGeom>
              <a:avLst/>
              <a:gdLst/>
              <a:ahLst/>
              <a:cxnLst/>
              <a:rect l="l" t="t" r="r" b="b"/>
              <a:pathLst>
                <a:path w="121" h="602" extrusionOk="0">
                  <a:moveTo>
                    <a:pt x="88" y="0"/>
                  </a:moveTo>
                  <a:cubicBezTo>
                    <a:pt x="74" y="0"/>
                    <a:pt x="74" y="0"/>
                    <a:pt x="60" y="14"/>
                  </a:cubicBezTo>
                  <a:cubicBezTo>
                    <a:pt x="32" y="102"/>
                    <a:pt x="0" y="190"/>
                    <a:pt x="0" y="292"/>
                  </a:cubicBezTo>
                  <a:lnTo>
                    <a:pt x="0" y="426"/>
                  </a:lnTo>
                  <a:cubicBezTo>
                    <a:pt x="0" y="468"/>
                    <a:pt x="0" y="528"/>
                    <a:pt x="18" y="570"/>
                  </a:cubicBezTo>
                  <a:lnTo>
                    <a:pt x="18" y="602"/>
                  </a:lnTo>
                  <a:lnTo>
                    <a:pt x="46" y="602"/>
                  </a:lnTo>
                  <a:cubicBezTo>
                    <a:pt x="60" y="602"/>
                    <a:pt x="74" y="587"/>
                    <a:pt x="74" y="570"/>
                  </a:cubicBezTo>
                  <a:cubicBezTo>
                    <a:pt x="74" y="514"/>
                    <a:pt x="60" y="468"/>
                    <a:pt x="60" y="426"/>
                  </a:cubicBezTo>
                  <a:cubicBezTo>
                    <a:pt x="60" y="366"/>
                    <a:pt x="46" y="306"/>
                    <a:pt x="60" y="264"/>
                  </a:cubicBezTo>
                  <a:lnTo>
                    <a:pt x="60" y="190"/>
                  </a:lnTo>
                  <a:cubicBezTo>
                    <a:pt x="74" y="162"/>
                    <a:pt x="74" y="130"/>
                    <a:pt x="88" y="102"/>
                  </a:cubicBezTo>
                  <a:cubicBezTo>
                    <a:pt x="88" y="74"/>
                    <a:pt x="106" y="60"/>
                    <a:pt x="106" y="28"/>
                  </a:cubicBezTo>
                  <a:cubicBezTo>
                    <a:pt x="120" y="28"/>
                    <a:pt x="106" y="14"/>
                    <a:pt x="10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7510;p83">
              <a:extLst>
                <a:ext uri="{FF2B5EF4-FFF2-40B4-BE49-F238E27FC236}">
                  <a16:creationId xmlns:a16="http://schemas.microsoft.com/office/drawing/2014/main" id="{6396B466-76BB-2269-FDD0-89B110748FC2}"/>
                </a:ext>
              </a:extLst>
            </p:cNvPr>
            <p:cNvSpPr/>
            <p:nvPr/>
          </p:nvSpPr>
          <p:spPr>
            <a:xfrm>
              <a:off x="2752365" y="3289176"/>
              <a:ext cx="48584" cy="26320"/>
            </a:xfrm>
            <a:custGeom>
              <a:avLst/>
              <a:gdLst/>
              <a:ahLst/>
              <a:cxnLst/>
              <a:rect l="l" t="t" r="r" b="b"/>
              <a:pathLst>
                <a:path w="515" h="279" extrusionOk="0">
                  <a:moveTo>
                    <a:pt x="486" y="0"/>
                  </a:moveTo>
                  <a:cubicBezTo>
                    <a:pt x="458" y="28"/>
                    <a:pt x="412" y="57"/>
                    <a:pt x="384" y="88"/>
                  </a:cubicBezTo>
                  <a:cubicBezTo>
                    <a:pt x="352" y="102"/>
                    <a:pt x="310" y="130"/>
                    <a:pt x="282" y="145"/>
                  </a:cubicBezTo>
                  <a:cubicBezTo>
                    <a:pt x="208" y="176"/>
                    <a:pt x="120" y="204"/>
                    <a:pt x="46" y="218"/>
                  </a:cubicBezTo>
                  <a:cubicBezTo>
                    <a:pt x="46" y="218"/>
                    <a:pt x="32" y="218"/>
                    <a:pt x="18" y="232"/>
                  </a:cubicBezTo>
                  <a:lnTo>
                    <a:pt x="1" y="232"/>
                  </a:lnTo>
                  <a:lnTo>
                    <a:pt x="1" y="247"/>
                  </a:lnTo>
                  <a:lnTo>
                    <a:pt x="1" y="264"/>
                  </a:lnTo>
                  <a:cubicBezTo>
                    <a:pt x="18" y="278"/>
                    <a:pt x="18" y="278"/>
                    <a:pt x="32" y="278"/>
                  </a:cubicBezTo>
                  <a:cubicBezTo>
                    <a:pt x="75" y="264"/>
                    <a:pt x="120" y="247"/>
                    <a:pt x="162" y="232"/>
                  </a:cubicBezTo>
                  <a:cubicBezTo>
                    <a:pt x="208" y="218"/>
                    <a:pt x="236" y="204"/>
                    <a:pt x="282" y="176"/>
                  </a:cubicBezTo>
                  <a:cubicBezTo>
                    <a:pt x="324" y="159"/>
                    <a:pt x="370" y="130"/>
                    <a:pt x="398" y="116"/>
                  </a:cubicBezTo>
                  <a:cubicBezTo>
                    <a:pt x="440" y="88"/>
                    <a:pt x="486" y="57"/>
                    <a:pt x="514" y="14"/>
                  </a:cubicBezTo>
                  <a:lnTo>
                    <a:pt x="514"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7511;p83">
              <a:extLst>
                <a:ext uri="{FF2B5EF4-FFF2-40B4-BE49-F238E27FC236}">
                  <a16:creationId xmlns:a16="http://schemas.microsoft.com/office/drawing/2014/main" id="{51171B0C-9EB9-6C1E-1D98-8AAD42323436}"/>
                </a:ext>
              </a:extLst>
            </p:cNvPr>
            <p:cNvSpPr/>
            <p:nvPr/>
          </p:nvSpPr>
          <p:spPr>
            <a:xfrm>
              <a:off x="2698593" y="3340307"/>
              <a:ext cx="85753" cy="30282"/>
            </a:xfrm>
            <a:custGeom>
              <a:avLst/>
              <a:gdLst/>
              <a:ahLst/>
              <a:cxnLst/>
              <a:rect l="l" t="t" r="r" b="b"/>
              <a:pathLst>
                <a:path w="909" h="321" extrusionOk="0">
                  <a:moveTo>
                    <a:pt x="894" y="0"/>
                  </a:moveTo>
                  <a:lnTo>
                    <a:pt x="880" y="14"/>
                  </a:lnTo>
                  <a:cubicBezTo>
                    <a:pt x="834" y="42"/>
                    <a:pt x="778" y="74"/>
                    <a:pt x="732" y="102"/>
                  </a:cubicBezTo>
                  <a:cubicBezTo>
                    <a:pt x="676" y="116"/>
                    <a:pt x="616" y="144"/>
                    <a:pt x="571" y="162"/>
                  </a:cubicBezTo>
                  <a:cubicBezTo>
                    <a:pt x="514" y="190"/>
                    <a:pt x="455" y="204"/>
                    <a:pt x="381" y="204"/>
                  </a:cubicBezTo>
                  <a:cubicBezTo>
                    <a:pt x="324" y="218"/>
                    <a:pt x="279" y="232"/>
                    <a:pt x="219" y="232"/>
                  </a:cubicBezTo>
                  <a:cubicBezTo>
                    <a:pt x="149" y="250"/>
                    <a:pt x="89" y="250"/>
                    <a:pt x="29" y="250"/>
                  </a:cubicBezTo>
                  <a:cubicBezTo>
                    <a:pt x="15" y="250"/>
                    <a:pt x="1" y="264"/>
                    <a:pt x="1" y="292"/>
                  </a:cubicBezTo>
                  <a:cubicBezTo>
                    <a:pt x="1" y="306"/>
                    <a:pt x="15" y="320"/>
                    <a:pt x="29" y="320"/>
                  </a:cubicBezTo>
                  <a:cubicBezTo>
                    <a:pt x="103" y="306"/>
                    <a:pt x="191" y="306"/>
                    <a:pt x="265" y="292"/>
                  </a:cubicBezTo>
                  <a:cubicBezTo>
                    <a:pt x="338" y="278"/>
                    <a:pt x="412" y="264"/>
                    <a:pt x="483" y="232"/>
                  </a:cubicBezTo>
                  <a:cubicBezTo>
                    <a:pt x="557" y="204"/>
                    <a:pt x="630" y="190"/>
                    <a:pt x="704" y="144"/>
                  </a:cubicBezTo>
                  <a:cubicBezTo>
                    <a:pt x="778" y="116"/>
                    <a:pt x="834" y="74"/>
                    <a:pt x="894" y="28"/>
                  </a:cubicBezTo>
                  <a:cubicBezTo>
                    <a:pt x="908" y="28"/>
                    <a:pt x="908" y="14"/>
                    <a:pt x="908" y="14"/>
                  </a:cubicBezTo>
                  <a:cubicBezTo>
                    <a:pt x="894" y="14"/>
                    <a:pt x="894" y="0"/>
                    <a:pt x="89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7512;p83">
              <a:extLst>
                <a:ext uri="{FF2B5EF4-FFF2-40B4-BE49-F238E27FC236}">
                  <a16:creationId xmlns:a16="http://schemas.microsoft.com/office/drawing/2014/main" id="{4730B40A-D871-55B1-FE38-03BA713338A6}"/>
                </a:ext>
              </a:extLst>
            </p:cNvPr>
            <p:cNvSpPr/>
            <p:nvPr/>
          </p:nvSpPr>
          <p:spPr>
            <a:xfrm>
              <a:off x="2648877" y="3398325"/>
              <a:ext cx="95281" cy="21981"/>
            </a:xfrm>
            <a:custGeom>
              <a:avLst/>
              <a:gdLst/>
              <a:ahLst/>
              <a:cxnLst/>
              <a:rect l="l" t="t" r="r" b="b"/>
              <a:pathLst>
                <a:path w="1010" h="233" extrusionOk="0">
                  <a:moveTo>
                    <a:pt x="982" y="1"/>
                  </a:moveTo>
                  <a:lnTo>
                    <a:pt x="982" y="15"/>
                  </a:lnTo>
                  <a:cubicBezTo>
                    <a:pt x="953" y="15"/>
                    <a:pt x="939" y="29"/>
                    <a:pt x="908" y="43"/>
                  </a:cubicBezTo>
                  <a:cubicBezTo>
                    <a:pt x="820" y="89"/>
                    <a:pt x="718" y="117"/>
                    <a:pt x="602" y="145"/>
                  </a:cubicBezTo>
                  <a:cubicBezTo>
                    <a:pt x="500" y="162"/>
                    <a:pt x="380" y="176"/>
                    <a:pt x="278" y="176"/>
                  </a:cubicBezTo>
                  <a:cubicBezTo>
                    <a:pt x="250" y="162"/>
                    <a:pt x="204" y="162"/>
                    <a:pt x="176" y="162"/>
                  </a:cubicBezTo>
                  <a:cubicBezTo>
                    <a:pt x="130" y="145"/>
                    <a:pt x="102" y="145"/>
                    <a:pt x="60" y="131"/>
                  </a:cubicBezTo>
                  <a:cubicBezTo>
                    <a:pt x="28" y="131"/>
                    <a:pt x="14" y="145"/>
                    <a:pt x="14" y="162"/>
                  </a:cubicBezTo>
                  <a:cubicBezTo>
                    <a:pt x="0" y="191"/>
                    <a:pt x="14" y="205"/>
                    <a:pt x="42" y="219"/>
                  </a:cubicBezTo>
                  <a:cubicBezTo>
                    <a:pt x="74" y="219"/>
                    <a:pt x="116" y="233"/>
                    <a:pt x="162" y="233"/>
                  </a:cubicBezTo>
                  <a:lnTo>
                    <a:pt x="278" y="233"/>
                  </a:lnTo>
                  <a:cubicBezTo>
                    <a:pt x="366" y="233"/>
                    <a:pt x="454" y="219"/>
                    <a:pt x="542" y="205"/>
                  </a:cubicBezTo>
                  <a:cubicBezTo>
                    <a:pt x="616" y="191"/>
                    <a:pt x="704" y="176"/>
                    <a:pt x="778" y="145"/>
                  </a:cubicBezTo>
                  <a:cubicBezTo>
                    <a:pt x="851" y="117"/>
                    <a:pt x="922" y="89"/>
                    <a:pt x="996" y="43"/>
                  </a:cubicBezTo>
                  <a:cubicBezTo>
                    <a:pt x="1010" y="29"/>
                    <a:pt x="1010" y="29"/>
                    <a:pt x="1010" y="15"/>
                  </a:cubicBezTo>
                  <a:cubicBezTo>
                    <a:pt x="996" y="15"/>
                    <a:pt x="996" y="1"/>
                    <a:pt x="982"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7513;p83">
              <a:extLst>
                <a:ext uri="{FF2B5EF4-FFF2-40B4-BE49-F238E27FC236}">
                  <a16:creationId xmlns:a16="http://schemas.microsoft.com/office/drawing/2014/main" id="{0DF3F4E5-6C89-E257-C9C1-A81CCC2CB392}"/>
                </a:ext>
              </a:extLst>
            </p:cNvPr>
            <p:cNvSpPr/>
            <p:nvPr/>
          </p:nvSpPr>
          <p:spPr>
            <a:xfrm>
              <a:off x="3763193" y="4028783"/>
              <a:ext cx="229712" cy="224146"/>
            </a:xfrm>
            <a:custGeom>
              <a:avLst/>
              <a:gdLst/>
              <a:ahLst/>
              <a:cxnLst/>
              <a:rect l="l" t="t" r="r" b="b"/>
              <a:pathLst>
                <a:path w="2435" h="2376" extrusionOk="0">
                  <a:moveTo>
                    <a:pt x="1379" y="1"/>
                  </a:moveTo>
                  <a:cubicBezTo>
                    <a:pt x="1365" y="1"/>
                    <a:pt x="1351" y="1"/>
                    <a:pt x="1319" y="15"/>
                  </a:cubicBezTo>
                  <a:lnTo>
                    <a:pt x="1305" y="15"/>
                  </a:lnTo>
                  <a:cubicBezTo>
                    <a:pt x="1263" y="29"/>
                    <a:pt x="1217" y="57"/>
                    <a:pt x="1175" y="103"/>
                  </a:cubicBezTo>
                  <a:cubicBezTo>
                    <a:pt x="1143" y="131"/>
                    <a:pt x="1101" y="177"/>
                    <a:pt x="1069" y="219"/>
                  </a:cubicBezTo>
                  <a:cubicBezTo>
                    <a:pt x="1027" y="265"/>
                    <a:pt x="999" y="321"/>
                    <a:pt x="967" y="367"/>
                  </a:cubicBezTo>
                  <a:cubicBezTo>
                    <a:pt x="939" y="427"/>
                    <a:pt x="911" y="469"/>
                    <a:pt x="879" y="514"/>
                  </a:cubicBezTo>
                  <a:lnTo>
                    <a:pt x="879" y="529"/>
                  </a:lnTo>
                  <a:lnTo>
                    <a:pt x="865" y="543"/>
                  </a:lnTo>
                  <a:lnTo>
                    <a:pt x="837" y="585"/>
                  </a:lnTo>
                  <a:lnTo>
                    <a:pt x="471" y="585"/>
                  </a:lnTo>
                  <a:cubicBezTo>
                    <a:pt x="412" y="602"/>
                    <a:pt x="352" y="602"/>
                    <a:pt x="295" y="616"/>
                  </a:cubicBezTo>
                  <a:lnTo>
                    <a:pt x="264" y="616"/>
                  </a:lnTo>
                  <a:cubicBezTo>
                    <a:pt x="236" y="631"/>
                    <a:pt x="222" y="631"/>
                    <a:pt x="208" y="645"/>
                  </a:cubicBezTo>
                  <a:cubicBezTo>
                    <a:pt x="176" y="645"/>
                    <a:pt x="162" y="659"/>
                    <a:pt x="134" y="673"/>
                  </a:cubicBezTo>
                  <a:cubicBezTo>
                    <a:pt x="120" y="673"/>
                    <a:pt x="88" y="690"/>
                    <a:pt x="74" y="718"/>
                  </a:cubicBezTo>
                  <a:cubicBezTo>
                    <a:pt x="60" y="733"/>
                    <a:pt x="46" y="761"/>
                    <a:pt x="32" y="792"/>
                  </a:cubicBezTo>
                  <a:cubicBezTo>
                    <a:pt x="14" y="835"/>
                    <a:pt x="0" y="894"/>
                    <a:pt x="14" y="937"/>
                  </a:cubicBezTo>
                  <a:cubicBezTo>
                    <a:pt x="32" y="982"/>
                    <a:pt x="60" y="1025"/>
                    <a:pt x="102" y="1070"/>
                  </a:cubicBezTo>
                  <a:cubicBezTo>
                    <a:pt x="134" y="1112"/>
                    <a:pt x="176" y="1158"/>
                    <a:pt x="222" y="1186"/>
                  </a:cubicBezTo>
                  <a:cubicBezTo>
                    <a:pt x="264" y="1218"/>
                    <a:pt x="310" y="1246"/>
                    <a:pt x="352" y="1274"/>
                  </a:cubicBezTo>
                  <a:lnTo>
                    <a:pt x="383" y="1306"/>
                  </a:lnTo>
                  <a:cubicBezTo>
                    <a:pt x="412" y="1306"/>
                    <a:pt x="426" y="1320"/>
                    <a:pt x="440" y="1334"/>
                  </a:cubicBezTo>
                  <a:cubicBezTo>
                    <a:pt x="412" y="1376"/>
                    <a:pt x="366" y="1436"/>
                    <a:pt x="324" y="1510"/>
                  </a:cubicBezTo>
                  <a:cubicBezTo>
                    <a:pt x="295" y="1570"/>
                    <a:pt x="278" y="1612"/>
                    <a:pt x="250" y="1640"/>
                  </a:cubicBezTo>
                  <a:cubicBezTo>
                    <a:pt x="236" y="1686"/>
                    <a:pt x="222" y="1746"/>
                    <a:pt x="208" y="1802"/>
                  </a:cubicBezTo>
                  <a:cubicBezTo>
                    <a:pt x="190" y="1862"/>
                    <a:pt x="190" y="1904"/>
                    <a:pt x="208" y="1950"/>
                  </a:cubicBezTo>
                  <a:cubicBezTo>
                    <a:pt x="222" y="2009"/>
                    <a:pt x="264" y="2052"/>
                    <a:pt x="295" y="2080"/>
                  </a:cubicBezTo>
                  <a:cubicBezTo>
                    <a:pt x="338" y="2111"/>
                    <a:pt x="397" y="2126"/>
                    <a:pt x="440" y="2126"/>
                  </a:cubicBezTo>
                  <a:lnTo>
                    <a:pt x="454" y="2126"/>
                  </a:lnTo>
                  <a:cubicBezTo>
                    <a:pt x="485" y="2126"/>
                    <a:pt x="514" y="2126"/>
                    <a:pt x="542" y="2111"/>
                  </a:cubicBezTo>
                  <a:cubicBezTo>
                    <a:pt x="559" y="2111"/>
                    <a:pt x="573" y="2097"/>
                    <a:pt x="587" y="2097"/>
                  </a:cubicBezTo>
                  <a:cubicBezTo>
                    <a:pt x="704" y="2052"/>
                    <a:pt x="806" y="1992"/>
                    <a:pt x="879" y="1936"/>
                  </a:cubicBezTo>
                  <a:cubicBezTo>
                    <a:pt x="925" y="1904"/>
                    <a:pt x="953" y="1890"/>
                    <a:pt x="981" y="1862"/>
                  </a:cubicBezTo>
                  <a:lnTo>
                    <a:pt x="1013" y="1848"/>
                  </a:lnTo>
                  <a:lnTo>
                    <a:pt x="1027" y="1834"/>
                  </a:lnTo>
                  <a:lnTo>
                    <a:pt x="1069" y="1802"/>
                  </a:lnTo>
                  <a:lnTo>
                    <a:pt x="1087" y="1848"/>
                  </a:lnTo>
                  <a:cubicBezTo>
                    <a:pt x="1101" y="1904"/>
                    <a:pt x="1129" y="1950"/>
                    <a:pt x="1143" y="1992"/>
                  </a:cubicBezTo>
                  <a:cubicBezTo>
                    <a:pt x="1189" y="2097"/>
                    <a:pt x="1245" y="2199"/>
                    <a:pt x="1319" y="2273"/>
                  </a:cubicBezTo>
                  <a:cubicBezTo>
                    <a:pt x="1365" y="2315"/>
                    <a:pt x="1393" y="2344"/>
                    <a:pt x="1421" y="2361"/>
                  </a:cubicBezTo>
                  <a:cubicBezTo>
                    <a:pt x="1453" y="2361"/>
                    <a:pt x="1467" y="2375"/>
                    <a:pt x="1495" y="2375"/>
                  </a:cubicBezTo>
                  <a:lnTo>
                    <a:pt x="1583" y="2375"/>
                  </a:lnTo>
                  <a:cubicBezTo>
                    <a:pt x="1685" y="2344"/>
                    <a:pt x="1731" y="2242"/>
                    <a:pt x="1745" y="2199"/>
                  </a:cubicBezTo>
                  <a:cubicBezTo>
                    <a:pt x="1805" y="2038"/>
                    <a:pt x="1819" y="1876"/>
                    <a:pt x="1833" y="1728"/>
                  </a:cubicBezTo>
                  <a:lnTo>
                    <a:pt x="1833" y="1686"/>
                  </a:lnTo>
                  <a:cubicBezTo>
                    <a:pt x="1966" y="1640"/>
                    <a:pt x="2096" y="1584"/>
                    <a:pt x="2230" y="1510"/>
                  </a:cubicBezTo>
                  <a:cubicBezTo>
                    <a:pt x="2286" y="1464"/>
                    <a:pt x="2374" y="1408"/>
                    <a:pt x="2420" y="1320"/>
                  </a:cubicBezTo>
                  <a:cubicBezTo>
                    <a:pt x="2434" y="1274"/>
                    <a:pt x="2434" y="1232"/>
                    <a:pt x="2434" y="1186"/>
                  </a:cubicBezTo>
                  <a:cubicBezTo>
                    <a:pt x="2434" y="1144"/>
                    <a:pt x="2406" y="1084"/>
                    <a:pt x="2374" y="1056"/>
                  </a:cubicBezTo>
                  <a:cubicBezTo>
                    <a:pt x="2346" y="1025"/>
                    <a:pt x="2300" y="982"/>
                    <a:pt x="2244" y="954"/>
                  </a:cubicBezTo>
                  <a:cubicBezTo>
                    <a:pt x="2198" y="923"/>
                    <a:pt x="2142" y="908"/>
                    <a:pt x="2068" y="894"/>
                  </a:cubicBezTo>
                  <a:cubicBezTo>
                    <a:pt x="1980" y="866"/>
                    <a:pt x="1878" y="849"/>
                    <a:pt x="1805" y="835"/>
                  </a:cubicBezTo>
                  <a:lnTo>
                    <a:pt x="1759" y="821"/>
                  </a:lnTo>
                  <a:cubicBezTo>
                    <a:pt x="1745" y="747"/>
                    <a:pt x="1745" y="659"/>
                    <a:pt x="1731" y="585"/>
                  </a:cubicBezTo>
                  <a:cubicBezTo>
                    <a:pt x="1717" y="497"/>
                    <a:pt x="1702" y="441"/>
                    <a:pt x="1685" y="381"/>
                  </a:cubicBezTo>
                  <a:cubicBezTo>
                    <a:pt x="1671" y="307"/>
                    <a:pt x="1657" y="251"/>
                    <a:pt x="1629" y="205"/>
                  </a:cubicBezTo>
                  <a:cubicBezTo>
                    <a:pt x="1615" y="163"/>
                    <a:pt x="1583" y="117"/>
                    <a:pt x="1555" y="89"/>
                  </a:cubicBezTo>
                  <a:cubicBezTo>
                    <a:pt x="1527" y="57"/>
                    <a:pt x="1481" y="29"/>
                    <a:pt x="1453" y="15"/>
                  </a:cubicBezTo>
                  <a:cubicBezTo>
                    <a:pt x="1421" y="15"/>
                    <a:pt x="1407" y="1"/>
                    <a:pt x="1379" y="1"/>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7514;p83">
              <a:extLst>
                <a:ext uri="{FF2B5EF4-FFF2-40B4-BE49-F238E27FC236}">
                  <a16:creationId xmlns:a16="http://schemas.microsoft.com/office/drawing/2014/main" id="{14F09759-232D-0AAF-A89E-641CE8E1E393}"/>
                </a:ext>
              </a:extLst>
            </p:cNvPr>
            <p:cNvSpPr/>
            <p:nvPr/>
          </p:nvSpPr>
          <p:spPr>
            <a:xfrm>
              <a:off x="3862719" y="4041141"/>
              <a:ext cx="30565" cy="42829"/>
            </a:xfrm>
            <a:custGeom>
              <a:avLst/>
              <a:gdLst/>
              <a:ahLst/>
              <a:cxnLst/>
              <a:rect l="l" t="t" r="r" b="b"/>
              <a:pathLst>
                <a:path w="324" h="454" extrusionOk="0">
                  <a:moveTo>
                    <a:pt x="264" y="0"/>
                  </a:moveTo>
                  <a:cubicBezTo>
                    <a:pt x="208" y="60"/>
                    <a:pt x="162" y="120"/>
                    <a:pt x="120" y="190"/>
                  </a:cubicBezTo>
                  <a:cubicBezTo>
                    <a:pt x="88" y="222"/>
                    <a:pt x="74" y="250"/>
                    <a:pt x="60" y="296"/>
                  </a:cubicBezTo>
                  <a:cubicBezTo>
                    <a:pt x="32" y="324"/>
                    <a:pt x="14" y="366"/>
                    <a:pt x="0" y="398"/>
                  </a:cubicBezTo>
                  <a:lnTo>
                    <a:pt x="0" y="426"/>
                  </a:lnTo>
                  <a:cubicBezTo>
                    <a:pt x="0" y="440"/>
                    <a:pt x="14" y="454"/>
                    <a:pt x="14" y="454"/>
                  </a:cubicBezTo>
                  <a:lnTo>
                    <a:pt x="32" y="454"/>
                  </a:lnTo>
                  <a:cubicBezTo>
                    <a:pt x="46" y="454"/>
                    <a:pt x="60" y="454"/>
                    <a:pt x="74" y="440"/>
                  </a:cubicBezTo>
                  <a:cubicBezTo>
                    <a:pt x="88" y="398"/>
                    <a:pt x="102" y="352"/>
                    <a:pt x="120" y="324"/>
                  </a:cubicBezTo>
                  <a:cubicBezTo>
                    <a:pt x="134" y="278"/>
                    <a:pt x="162" y="250"/>
                    <a:pt x="176" y="222"/>
                  </a:cubicBezTo>
                  <a:cubicBezTo>
                    <a:pt x="222" y="162"/>
                    <a:pt x="264" y="102"/>
                    <a:pt x="310" y="46"/>
                  </a:cubicBezTo>
                  <a:cubicBezTo>
                    <a:pt x="324" y="32"/>
                    <a:pt x="310" y="14"/>
                    <a:pt x="310" y="0"/>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7515;p83">
              <a:extLst>
                <a:ext uri="{FF2B5EF4-FFF2-40B4-BE49-F238E27FC236}">
                  <a16:creationId xmlns:a16="http://schemas.microsoft.com/office/drawing/2014/main" id="{4E3BEF71-5398-BA77-F7DE-96060729C8D4}"/>
                </a:ext>
              </a:extLst>
            </p:cNvPr>
            <p:cNvSpPr/>
            <p:nvPr/>
          </p:nvSpPr>
          <p:spPr>
            <a:xfrm>
              <a:off x="3781023" y="4096517"/>
              <a:ext cx="51603" cy="15377"/>
            </a:xfrm>
            <a:custGeom>
              <a:avLst/>
              <a:gdLst/>
              <a:ahLst/>
              <a:cxnLst/>
              <a:rect l="l" t="t" r="r" b="b"/>
              <a:pathLst>
                <a:path w="547" h="163" extrusionOk="0">
                  <a:moveTo>
                    <a:pt x="398" y="0"/>
                  </a:moveTo>
                  <a:cubicBezTo>
                    <a:pt x="353" y="0"/>
                    <a:pt x="311" y="15"/>
                    <a:pt x="265" y="15"/>
                  </a:cubicBezTo>
                  <a:cubicBezTo>
                    <a:pt x="177" y="29"/>
                    <a:pt x="89" y="60"/>
                    <a:pt x="19" y="103"/>
                  </a:cubicBezTo>
                  <a:lnTo>
                    <a:pt x="1" y="117"/>
                  </a:lnTo>
                  <a:cubicBezTo>
                    <a:pt x="1" y="131"/>
                    <a:pt x="1" y="148"/>
                    <a:pt x="19" y="148"/>
                  </a:cubicBezTo>
                  <a:cubicBezTo>
                    <a:pt x="19" y="162"/>
                    <a:pt x="33" y="162"/>
                    <a:pt x="47" y="162"/>
                  </a:cubicBezTo>
                  <a:lnTo>
                    <a:pt x="61" y="162"/>
                  </a:lnTo>
                  <a:cubicBezTo>
                    <a:pt x="75" y="148"/>
                    <a:pt x="106" y="131"/>
                    <a:pt x="121" y="117"/>
                  </a:cubicBezTo>
                  <a:cubicBezTo>
                    <a:pt x="163" y="88"/>
                    <a:pt x="223" y="74"/>
                    <a:pt x="265" y="60"/>
                  </a:cubicBezTo>
                  <a:cubicBezTo>
                    <a:pt x="311" y="60"/>
                    <a:pt x="339" y="43"/>
                    <a:pt x="370" y="43"/>
                  </a:cubicBezTo>
                  <a:lnTo>
                    <a:pt x="515" y="43"/>
                  </a:lnTo>
                  <a:cubicBezTo>
                    <a:pt x="529" y="43"/>
                    <a:pt x="546" y="43"/>
                    <a:pt x="546" y="29"/>
                  </a:cubicBezTo>
                  <a:cubicBezTo>
                    <a:pt x="546" y="15"/>
                    <a:pt x="529" y="15"/>
                    <a:pt x="529" y="15"/>
                  </a:cubicBezTo>
                  <a:cubicBezTo>
                    <a:pt x="486" y="0"/>
                    <a:pt x="441" y="0"/>
                    <a:pt x="398" y="0"/>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7516;p83">
              <a:extLst>
                <a:ext uri="{FF2B5EF4-FFF2-40B4-BE49-F238E27FC236}">
                  <a16:creationId xmlns:a16="http://schemas.microsoft.com/office/drawing/2014/main" id="{1FC226C6-D11A-BA08-5E21-A850EDFBE959}"/>
                </a:ext>
              </a:extLst>
            </p:cNvPr>
            <p:cNvSpPr/>
            <p:nvPr/>
          </p:nvSpPr>
          <p:spPr>
            <a:xfrm>
              <a:off x="3794985" y="4168497"/>
              <a:ext cx="24999" cy="38584"/>
            </a:xfrm>
            <a:custGeom>
              <a:avLst/>
              <a:gdLst/>
              <a:ahLst/>
              <a:cxnLst/>
              <a:rect l="l" t="t" r="r" b="b"/>
              <a:pathLst>
                <a:path w="265" h="409" extrusionOk="0">
                  <a:moveTo>
                    <a:pt x="205" y="1"/>
                  </a:moveTo>
                  <a:cubicBezTo>
                    <a:pt x="163" y="57"/>
                    <a:pt x="134" y="117"/>
                    <a:pt x="89" y="177"/>
                  </a:cubicBezTo>
                  <a:cubicBezTo>
                    <a:pt x="60" y="233"/>
                    <a:pt x="29" y="293"/>
                    <a:pt x="1" y="367"/>
                  </a:cubicBezTo>
                  <a:lnTo>
                    <a:pt x="1" y="395"/>
                  </a:lnTo>
                  <a:lnTo>
                    <a:pt x="15" y="409"/>
                  </a:lnTo>
                  <a:lnTo>
                    <a:pt x="46" y="409"/>
                  </a:lnTo>
                  <a:cubicBezTo>
                    <a:pt x="60" y="409"/>
                    <a:pt x="75" y="395"/>
                    <a:pt x="75" y="381"/>
                  </a:cubicBezTo>
                  <a:lnTo>
                    <a:pt x="75" y="353"/>
                  </a:lnTo>
                  <a:cubicBezTo>
                    <a:pt x="103" y="279"/>
                    <a:pt x="134" y="219"/>
                    <a:pt x="163" y="159"/>
                  </a:cubicBezTo>
                  <a:cubicBezTo>
                    <a:pt x="191" y="117"/>
                    <a:pt x="222" y="71"/>
                    <a:pt x="250" y="43"/>
                  </a:cubicBezTo>
                  <a:cubicBezTo>
                    <a:pt x="265" y="29"/>
                    <a:pt x="265" y="15"/>
                    <a:pt x="250" y="1"/>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7517;p83">
              <a:extLst>
                <a:ext uri="{FF2B5EF4-FFF2-40B4-BE49-F238E27FC236}">
                  <a16:creationId xmlns:a16="http://schemas.microsoft.com/office/drawing/2014/main" id="{B16DA06B-4B4C-3EB6-1357-1419DCB775E6}"/>
                </a:ext>
              </a:extLst>
            </p:cNvPr>
            <p:cNvSpPr/>
            <p:nvPr/>
          </p:nvSpPr>
          <p:spPr>
            <a:xfrm>
              <a:off x="3880644" y="4198685"/>
              <a:ext cx="22264" cy="37641"/>
            </a:xfrm>
            <a:custGeom>
              <a:avLst/>
              <a:gdLst/>
              <a:ahLst/>
              <a:cxnLst/>
              <a:rect l="l" t="t" r="r" b="b"/>
              <a:pathLst>
                <a:path w="236" h="399" extrusionOk="0">
                  <a:moveTo>
                    <a:pt x="46" y="1"/>
                  </a:moveTo>
                  <a:lnTo>
                    <a:pt x="32" y="15"/>
                  </a:lnTo>
                  <a:cubicBezTo>
                    <a:pt x="18" y="15"/>
                    <a:pt x="0" y="33"/>
                    <a:pt x="18" y="47"/>
                  </a:cubicBezTo>
                  <a:cubicBezTo>
                    <a:pt x="32" y="103"/>
                    <a:pt x="46" y="163"/>
                    <a:pt x="60" y="223"/>
                  </a:cubicBezTo>
                  <a:cubicBezTo>
                    <a:pt x="74" y="251"/>
                    <a:pt x="88" y="279"/>
                    <a:pt x="106" y="310"/>
                  </a:cubicBezTo>
                  <a:cubicBezTo>
                    <a:pt x="120" y="339"/>
                    <a:pt x="148" y="367"/>
                    <a:pt x="162" y="398"/>
                  </a:cubicBezTo>
                  <a:lnTo>
                    <a:pt x="194" y="398"/>
                  </a:lnTo>
                  <a:cubicBezTo>
                    <a:pt x="208" y="398"/>
                    <a:pt x="222" y="398"/>
                    <a:pt x="222" y="384"/>
                  </a:cubicBezTo>
                  <a:cubicBezTo>
                    <a:pt x="236" y="384"/>
                    <a:pt x="236" y="367"/>
                    <a:pt x="236" y="353"/>
                  </a:cubicBezTo>
                  <a:lnTo>
                    <a:pt x="222" y="339"/>
                  </a:lnTo>
                  <a:lnTo>
                    <a:pt x="208" y="325"/>
                  </a:lnTo>
                  <a:cubicBezTo>
                    <a:pt x="176" y="296"/>
                    <a:pt x="148" y="265"/>
                    <a:pt x="134" y="223"/>
                  </a:cubicBezTo>
                  <a:cubicBezTo>
                    <a:pt x="106" y="177"/>
                    <a:pt x="88" y="120"/>
                    <a:pt x="74" y="61"/>
                  </a:cubicBezTo>
                  <a:lnTo>
                    <a:pt x="74" y="33"/>
                  </a:lnTo>
                  <a:lnTo>
                    <a:pt x="60" y="15"/>
                  </a:lnTo>
                  <a:lnTo>
                    <a:pt x="46" y="1"/>
                  </a:ln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7518;p83">
              <a:extLst>
                <a:ext uri="{FF2B5EF4-FFF2-40B4-BE49-F238E27FC236}">
                  <a16:creationId xmlns:a16="http://schemas.microsoft.com/office/drawing/2014/main" id="{FD26210F-DA19-ED7C-7661-BBCE47925904}"/>
                </a:ext>
              </a:extLst>
            </p:cNvPr>
            <p:cNvSpPr/>
            <p:nvPr/>
          </p:nvSpPr>
          <p:spPr>
            <a:xfrm>
              <a:off x="4195826" y="2414101"/>
              <a:ext cx="189618" cy="186600"/>
            </a:xfrm>
            <a:custGeom>
              <a:avLst/>
              <a:gdLst/>
              <a:ahLst/>
              <a:cxnLst/>
              <a:rect l="l" t="t" r="r" b="b"/>
              <a:pathLst>
                <a:path w="2010" h="1978" extrusionOk="0">
                  <a:moveTo>
                    <a:pt x="845" y="1"/>
                  </a:moveTo>
                  <a:cubicBezTo>
                    <a:pt x="827" y="1"/>
                    <a:pt x="808" y="4"/>
                    <a:pt x="792" y="11"/>
                  </a:cubicBezTo>
                  <a:cubicBezTo>
                    <a:pt x="764" y="25"/>
                    <a:pt x="736" y="43"/>
                    <a:pt x="704" y="71"/>
                  </a:cubicBezTo>
                  <a:cubicBezTo>
                    <a:pt x="690" y="99"/>
                    <a:pt x="676" y="131"/>
                    <a:pt x="648" y="173"/>
                  </a:cubicBezTo>
                  <a:cubicBezTo>
                    <a:pt x="634" y="219"/>
                    <a:pt x="616" y="261"/>
                    <a:pt x="602" y="321"/>
                  </a:cubicBezTo>
                  <a:cubicBezTo>
                    <a:pt x="588" y="377"/>
                    <a:pt x="588" y="423"/>
                    <a:pt x="574" y="497"/>
                  </a:cubicBezTo>
                  <a:cubicBezTo>
                    <a:pt x="574" y="553"/>
                    <a:pt x="560" y="627"/>
                    <a:pt x="560" y="701"/>
                  </a:cubicBezTo>
                  <a:lnTo>
                    <a:pt x="528" y="701"/>
                  </a:lnTo>
                  <a:cubicBezTo>
                    <a:pt x="458" y="715"/>
                    <a:pt x="370" y="729"/>
                    <a:pt x="296" y="760"/>
                  </a:cubicBezTo>
                  <a:cubicBezTo>
                    <a:pt x="251" y="774"/>
                    <a:pt x="208" y="789"/>
                    <a:pt x="163" y="817"/>
                  </a:cubicBezTo>
                  <a:cubicBezTo>
                    <a:pt x="120" y="848"/>
                    <a:pt x="75" y="876"/>
                    <a:pt x="47" y="905"/>
                  </a:cubicBezTo>
                  <a:cubicBezTo>
                    <a:pt x="33" y="936"/>
                    <a:pt x="18" y="964"/>
                    <a:pt x="18" y="1024"/>
                  </a:cubicBezTo>
                  <a:cubicBezTo>
                    <a:pt x="1" y="1052"/>
                    <a:pt x="18" y="1080"/>
                    <a:pt x="33" y="1112"/>
                  </a:cubicBezTo>
                  <a:cubicBezTo>
                    <a:pt x="61" y="1186"/>
                    <a:pt x="135" y="1242"/>
                    <a:pt x="194" y="1274"/>
                  </a:cubicBezTo>
                  <a:cubicBezTo>
                    <a:pt x="296" y="1330"/>
                    <a:pt x="426" y="1376"/>
                    <a:pt x="528" y="1404"/>
                  </a:cubicBezTo>
                  <a:lnTo>
                    <a:pt x="528" y="1450"/>
                  </a:lnTo>
                  <a:cubicBezTo>
                    <a:pt x="546" y="1566"/>
                    <a:pt x="546" y="1714"/>
                    <a:pt x="602" y="1830"/>
                  </a:cubicBezTo>
                  <a:cubicBezTo>
                    <a:pt x="616" y="1858"/>
                    <a:pt x="662" y="1946"/>
                    <a:pt x="750" y="1977"/>
                  </a:cubicBezTo>
                  <a:lnTo>
                    <a:pt x="824" y="1977"/>
                  </a:lnTo>
                  <a:cubicBezTo>
                    <a:pt x="838" y="1977"/>
                    <a:pt x="852" y="1960"/>
                    <a:pt x="866" y="1960"/>
                  </a:cubicBezTo>
                  <a:cubicBezTo>
                    <a:pt x="898" y="1946"/>
                    <a:pt x="926" y="1918"/>
                    <a:pt x="954" y="1890"/>
                  </a:cubicBezTo>
                  <a:cubicBezTo>
                    <a:pt x="1028" y="1816"/>
                    <a:pt x="1056" y="1728"/>
                    <a:pt x="1102" y="1654"/>
                  </a:cubicBezTo>
                  <a:cubicBezTo>
                    <a:pt x="1116" y="1608"/>
                    <a:pt x="1130" y="1566"/>
                    <a:pt x="1144" y="1520"/>
                  </a:cubicBezTo>
                  <a:lnTo>
                    <a:pt x="1162" y="1492"/>
                  </a:lnTo>
                  <a:cubicBezTo>
                    <a:pt x="1176" y="1492"/>
                    <a:pt x="1190" y="1506"/>
                    <a:pt x="1204" y="1520"/>
                  </a:cubicBezTo>
                  <a:lnTo>
                    <a:pt x="1232" y="1538"/>
                  </a:lnTo>
                  <a:cubicBezTo>
                    <a:pt x="1264" y="1552"/>
                    <a:pt x="1292" y="1566"/>
                    <a:pt x="1320" y="1594"/>
                  </a:cubicBezTo>
                  <a:cubicBezTo>
                    <a:pt x="1380" y="1640"/>
                    <a:pt x="1468" y="1682"/>
                    <a:pt x="1570" y="1714"/>
                  </a:cubicBezTo>
                  <a:cubicBezTo>
                    <a:pt x="1570" y="1728"/>
                    <a:pt x="1584" y="1728"/>
                    <a:pt x="1601" y="1728"/>
                  </a:cubicBezTo>
                  <a:cubicBezTo>
                    <a:pt x="1629" y="1728"/>
                    <a:pt x="1658" y="1742"/>
                    <a:pt x="1689" y="1742"/>
                  </a:cubicBezTo>
                  <a:cubicBezTo>
                    <a:pt x="1731" y="1728"/>
                    <a:pt x="1777" y="1714"/>
                    <a:pt x="1805" y="1696"/>
                  </a:cubicBezTo>
                  <a:cubicBezTo>
                    <a:pt x="1833" y="1668"/>
                    <a:pt x="1865" y="1626"/>
                    <a:pt x="1879" y="1594"/>
                  </a:cubicBezTo>
                  <a:lnTo>
                    <a:pt x="1879" y="1464"/>
                  </a:lnTo>
                  <a:cubicBezTo>
                    <a:pt x="1865" y="1418"/>
                    <a:pt x="1848" y="1376"/>
                    <a:pt x="1833" y="1330"/>
                  </a:cubicBezTo>
                  <a:cubicBezTo>
                    <a:pt x="1805" y="1302"/>
                    <a:pt x="1791" y="1274"/>
                    <a:pt x="1760" y="1228"/>
                  </a:cubicBezTo>
                  <a:cubicBezTo>
                    <a:pt x="1731" y="1168"/>
                    <a:pt x="1703" y="1126"/>
                    <a:pt x="1658" y="1080"/>
                  </a:cubicBezTo>
                  <a:cubicBezTo>
                    <a:pt x="1672" y="1066"/>
                    <a:pt x="1689" y="1052"/>
                    <a:pt x="1703" y="1052"/>
                  </a:cubicBezTo>
                  <a:lnTo>
                    <a:pt x="1731" y="1038"/>
                  </a:lnTo>
                  <a:cubicBezTo>
                    <a:pt x="1777" y="1010"/>
                    <a:pt x="1805" y="978"/>
                    <a:pt x="1833" y="950"/>
                  </a:cubicBezTo>
                  <a:cubicBezTo>
                    <a:pt x="1879" y="922"/>
                    <a:pt x="1921" y="891"/>
                    <a:pt x="1935" y="862"/>
                  </a:cubicBezTo>
                  <a:cubicBezTo>
                    <a:pt x="1967" y="817"/>
                    <a:pt x="1995" y="774"/>
                    <a:pt x="2009" y="746"/>
                  </a:cubicBezTo>
                  <a:cubicBezTo>
                    <a:pt x="2009" y="701"/>
                    <a:pt x="2009" y="658"/>
                    <a:pt x="1995" y="613"/>
                  </a:cubicBezTo>
                  <a:cubicBezTo>
                    <a:pt x="1981" y="599"/>
                    <a:pt x="1967" y="570"/>
                    <a:pt x="1953" y="553"/>
                  </a:cubicBezTo>
                  <a:cubicBezTo>
                    <a:pt x="1935" y="539"/>
                    <a:pt x="1921" y="525"/>
                    <a:pt x="1893" y="525"/>
                  </a:cubicBezTo>
                  <a:cubicBezTo>
                    <a:pt x="1879" y="511"/>
                    <a:pt x="1865" y="511"/>
                    <a:pt x="1848" y="497"/>
                  </a:cubicBezTo>
                  <a:cubicBezTo>
                    <a:pt x="1833" y="497"/>
                    <a:pt x="1819" y="497"/>
                    <a:pt x="1805" y="483"/>
                  </a:cubicBezTo>
                  <a:lnTo>
                    <a:pt x="1777" y="483"/>
                  </a:lnTo>
                  <a:cubicBezTo>
                    <a:pt x="1717" y="465"/>
                    <a:pt x="1672" y="465"/>
                    <a:pt x="1615" y="465"/>
                  </a:cubicBezTo>
                  <a:lnTo>
                    <a:pt x="1338" y="465"/>
                  </a:lnTo>
                  <a:cubicBezTo>
                    <a:pt x="1320" y="465"/>
                    <a:pt x="1320" y="465"/>
                    <a:pt x="1306" y="483"/>
                  </a:cubicBezTo>
                  <a:cubicBezTo>
                    <a:pt x="1306" y="451"/>
                    <a:pt x="1292" y="437"/>
                    <a:pt x="1278" y="423"/>
                  </a:cubicBezTo>
                  <a:lnTo>
                    <a:pt x="1278" y="409"/>
                  </a:lnTo>
                  <a:cubicBezTo>
                    <a:pt x="1250" y="377"/>
                    <a:pt x="1232" y="335"/>
                    <a:pt x="1204" y="289"/>
                  </a:cubicBezTo>
                  <a:cubicBezTo>
                    <a:pt x="1176" y="247"/>
                    <a:pt x="1144" y="219"/>
                    <a:pt x="1116" y="173"/>
                  </a:cubicBezTo>
                  <a:cubicBezTo>
                    <a:pt x="1088" y="131"/>
                    <a:pt x="1056" y="99"/>
                    <a:pt x="1028" y="71"/>
                  </a:cubicBezTo>
                  <a:cubicBezTo>
                    <a:pt x="986" y="43"/>
                    <a:pt x="954" y="25"/>
                    <a:pt x="912" y="11"/>
                  </a:cubicBezTo>
                  <a:lnTo>
                    <a:pt x="898" y="11"/>
                  </a:lnTo>
                  <a:cubicBezTo>
                    <a:pt x="882" y="4"/>
                    <a:pt x="864" y="1"/>
                    <a:pt x="84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7519;p83">
              <a:extLst>
                <a:ext uri="{FF2B5EF4-FFF2-40B4-BE49-F238E27FC236}">
                  <a16:creationId xmlns:a16="http://schemas.microsoft.com/office/drawing/2014/main" id="{FBB8A67E-176E-4445-0045-C9A2483FF839}"/>
                </a:ext>
              </a:extLst>
            </p:cNvPr>
            <p:cNvSpPr/>
            <p:nvPr/>
          </p:nvSpPr>
          <p:spPr>
            <a:xfrm>
              <a:off x="4265258" y="2429007"/>
              <a:ext cx="11037" cy="47263"/>
            </a:xfrm>
            <a:custGeom>
              <a:avLst/>
              <a:gdLst/>
              <a:ahLst/>
              <a:cxnLst/>
              <a:rect l="l" t="t" r="r" b="b"/>
              <a:pathLst>
                <a:path w="117" h="501" extrusionOk="0">
                  <a:moveTo>
                    <a:pt x="74" y="1"/>
                  </a:moveTo>
                  <a:lnTo>
                    <a:pt x="56" y="15"/>
                  </a:lnTo>
                  <a:cubicBezTo>
                    <a:pt x="56" y="43"/>
                    <a:pt x="42" y="89"/>
                    <a:pt x="28" y="117"/>
                  </a:cubicBezTo>
                  <a:cubicBezTo>
                    <a:pt x="28" y="163"/>
                    <a:pt x="14" y="205"/>
                    <a:pt x="14" y="237"/>
                  </a:cubicBezTo>
                  <a:cubicBezTo>
                    <a:pt x="0" y="307"/>
                    <a:pt x="0" y="395"/>
                    <a:pt x="14" y="469"/>
                  </a:cubicBezTo>
                  <a:cubicBezTo>
                    <a:pt x="14" y="483"/>
                    <a:pt x="28" y="500"/>
                    <a:pt x="42" y="500"/>
                  </a:cubicBezTo>
                  <a:cubicBezTo>
                    <a:pt x="56" y="500"/>
                    <a:pt x="74" y="483"/>
                    <a:pt x="74" y="455"/>
                  </a:cubicBezTo>
                  <a:cubicBezTo>
                    <a:pt x="56" y="395"/>
                    <a:pt x="56" y="325"/>
                    <a:pt x="74" y="251"/>
                  </a:cubicBezTo>
                  <a:cubicBezTo>
                    <a:pt x="74" y="177"/>
                    <a:pt x="88" y="103"/>
                    <a:pt x="116" y="29"/>
                  </a:cubicBezTo>
                  <a:lnTo>
                    <a:pt x="116" y="1"/>
                  </a:ln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7520;p83">
              <a:extLst>
                <a:ext uri="{FF2B5EF4-FFF2-40B4-BE49-F238E27FC236}">
                  <a16:creationId xmlns:a16="http://schemas.microsoft.com/office/drawing/2014/main" id="{C242E6D4-BBD2-C5A7-0A79-8FE231BC0AAF}"/>
                </a:ext>
              </a:extLst>
            </p:cNvPr>
            <p:cNvSpPr/>
            <p:nvPr/>
          </p:nvSpPr>
          <p:spPr>
            <a:xfrm>
              <a:off x="4218089" y="2492779"/>
              <a:ext cx="27641" cy="13679"/>
            </a:xfrm>
            <a:custGeom>
              <a:avLst/>
              <a:gdLst/>
              <a:ahLst/>
              <a:cxnLst/>
              <a:rect l="l" t="t" r="r" b="b"/>
              <a:pathLst>
                <a:path w="293" h="145" extrusionOk="0">
                  <a:moveTo>
                    <a:pt x="250" y="0"/>
                  </a:moveTo>
                  <a:cubicBezTo>
                    <a:pt x="222" y="14"/>
                    <a:pt x="176" y="14"/>
                    <a:pt x="134" y="28"/>
                  </a:cubicBezTo>
                  <a:cubicBezTo>
                    <a:pt x="88" y="42"/>
                    <a:pt x="60" y="57"/>
                    <a:pt x="15" y="88"/>
                  </a:cubicBezTo>
                  <a:cubicBezTo>
                    <a:pt x="1" y="88"/>
                    <a:pt x="1" y="116"/>
                    <a:pt x="15" y="130"/>
                  </a:cubicBezTo>
                  <a:cubicBezTo>
                    <a:pt x="15" y="130"/>
                    <a:pt x="15" y="144"/>
                    <a:pt x="29" y="144"/>
                  </a:cubicBezTo>
                  <a:lnTo>
                    <a:pt x="60" y="144"/>
                  </a:lnTo>
                  <a:cubicBezTo>
                    <a:pt x="88" y="116"/>
                    <a:pt x="103" y="102"/>
                    <a:pt x="134" y="88"/>
                  </a:cubicBezTo>
                  <a:cubicBezTo>
                    <a:pt x="162" y="88"/>
                    <a:pt x="176" y="71"/>
                    <a:pt x="205" y="71"/>
                  </a:cubicBezTo>
                  <a:cubicBezTo>
                    <a:pt x="222" y="71"/>
                    <a:pt x="236" y="71"/>
                    <a:pt x="264" y="57"/>
                  </a:cubicBezTo>
                  <a:cubicBezTo>
                    <a:pt x="278" y="57"/>
                    <a:pt x="292" y="42"/>
                    <a:pt x="278" y="28"/>
                  </a:cubicBezTo>
                  <a:cubicBezTo>
                    <a:pt x="278" y="14"/>
                    <a:pt x="264" y="0"/>
                    <a:pt x="250"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7521;p83">
              <a:extLst>
                <a:ext uri="{FF2B5EF4-FFF2-40B4-BE49-F238E27FC236}">
                  <a16:creationId xmlns:a16="http://schemas.microsoft.com/office/drawing/2014/main" id="{D32E1782-BE50-14CD-4BFD-4672ABE55214}"/>
                </a:ext>
              </a:extLst>
            </p:cNvPr>
            <p:cNvSpPr/>
            <p:nvPr/>
          </p:nvSpPr>
          <p:spPr>
            <a:xfrm>
              <a:off x="4259598" y="2549193"/>
              <a:ext cx="9717" cy="29245"/>
            </a:xfrm>
            <a:custGeom>
              <a:avLst/>
              <a:gdLst/>
              <a:ahLst/>
              <a:cxnLst/>
              <a:rect l="l" t="t" r="r" b="b"/>
              <a:pathLst>
                <a:path w="103" h="310" extrusionOk="0">
                  <a:moveTo>
                    <a:pt x="28" y="0"/>
                  </a:moveTo>
                  <a:cubicBezTo>
                    <a:pt x="14" y="0"/>
                    <a:pt x="0" y="18"/>
                    <a:pt x="0" y="32"/>
                  </a:cubicBezTo>
                  <a:cubicBezTo>
                    <a:pt x="0" y="120"/>
                    <a:pt x="14" y="208"/>
                    <a:pt x="46" y="282"/>
                  </a:cubicBezTo>
                  <a:cubicBezTo>
                    <a:pt x="46" y="296"/>
                    <a:pt x="60" y="310"/>
                    <a:pt x="74" y="310"/>
                  </a:cubicBezTo>
                  <a:cubicBezTo>
                    <a:pt x="102" y="296"/>
                    <a:pt x="102" y="282"/>
                    <a:pt x="102" y="264"/>
                  </a:cubicBezTo>
                  <a:cubicBezTo>
                    <a:pt x="88" y="222"/>
                    <a:pt x="74" y="194"/>
                    <a:pt x="74" y="148"/>
                  </a:cubicBezTo>
                  <a:cubicBezTo>
                    <a:pt x="74" y="106"/>
                    <a:pt x="60" y="74"/>
                    <a:pt x="60" y="32"/>
                  </a:cubicBezTo>
                  <a:cubicBezTo>
                    <a:pt x="60" y="18"/>
                    <a:pt x="46" y="0"/>
                    <a:pt x="28"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7522;p83">
              <a:extLst>
                <a:ext uri="{FF2B5EF4-FFF2-40B4-BE49-F238E27FC236}">
                  <a16:creationId xmlns:a16="http://schemas.microsoft.com/office/drawing/2014/main" id="{776494A8-3248-FAFC-956F-CB4E782986F5}"/>
                </a:ext>
              </a:extLst>
            </p:cNvPr>
            <p:cNvSpPr/>
            <p:nvPr/>
          </p:nvSpPr>
          <p:spPr>
            <a:xfrm>
              <a:off x="4324596" y="2543816"/>
              <a:ext cx="26320" cy="22075"/>
            </a:xfrm>
            <a:custGeom>
              <a:avLst/>
              <a:gdLst/>
              <a:ahLst/>
              <a:cxnLst/>
              <a:rect l="l" t="t" r="r" b="b"/>
              <a:pathLst>
                <a:path w="279" h="234" extrusionOk="0">
                  <a:moveTo>
                    <a:pt x="15" y="1"/>
                  </a:moveTo>
                  <a:cubicBezTo>
                    <a:pt x="1" y="1"/>
                    <a:pt x="1" y="15"/>
                    <a:pt x="1" y="29"/>
                  </a:cubicBezTo>
                  <a:cubicBezTo>
                    <a:pt x="29" y="75"/>
                    <a:pt x="75" y="117"/>
                    <a:pt x="117" y="145"/>
                  </a:cubicBezTo>
                  <a:cubicBezTo>
                    <a:pt x="131" y="163"/>
                    <a:pt x="148" y="177"/>
                    <a:pt x="177" y="191"/>
                  </a:cubicBezTo>
                  <a:cubicBezTo>
                    <a:pt x="191" y="205"/>
                    <a:pt x="219" y="219"/>
                    <a:pt x="250" y="219"/>
                  </a:cubicBezTo>
                  <a:lnTo>
                    <a:pt x="250" y="233"/>
                  </a:lnTo>
                  <a:cubicBezTo>
                    <a:pt x="264" y="233"/>
                    <a:pt x="264" y="219"/>
                    <a:pt x="264" y="219"/>
                  </a:cubicBezTo>
                  <a:cubicBezTo>
                    <a:pt x="279" y="219"/>
                    <a:pt x="279" y="219"/>
                    <a:pt x="279" y="205"/>
                  </a:cubicBezTo>
                  <a:lnTo>
                    <a:pt x="279" y="191"/>
                  </a:lnTo>
                  <a:cubicBezTo>
                    <a:pt x="279" y="177"/>
                    <a:pt x="264" y="177"/>
                    <a:pt x="264" y="177"/>
                  </a:cubicBezTo>
                  <a:cubicBezTo>
                    <a:pt x="250" y="177"/>
                    <a:pt x="250" y="177"/>
                    <a:pt x="236" y="163"/>
                  </a:cubicBezTo>
                  <a:cubicBezTo>
                    <a:pt x="205" y="163"/>
                    <a:pt x="177" y="131"/>
                    <a:pt x="148" y="117"/>
                  </a:cubicBezTo>
                  <a:cubicBezTo>
                    <a:pt x="117" y="103"/>
                    <a:pt x="103" y="75"/>
                    <a:pt x="75" y="57"/>
                  </a:cubicBezTo>
                  <a:cubicBezTo>
                    <a:pt x="60" y="43"/>
                    <a:pt x="60" y="29"/>
                    <a:pt x="43"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7523;p83">
              <a:extLst>
                <a:ext uri="{FF2B5EF4-FFF2-40B4-BE49-F238E27FC236}">
                  <a16:creationId xmlns:a16="http://schemas.microsoft.com/office/drawing/2014/main" id="{C3499A14-0A2D-5152-A826-0140212E1F5F}"/>
                </a:ext>
              </a:extLst>
            </p:cNvPr>
            <p:cNvSpPr/>
            <p:nvPr/>
          </p:nvSpPr>
          <p:spPr>
            <a:xfrm>
              <a:off x="3381503" y="2817583"/>
              <a:ext cx="76130" cy="59527"/>
            </a:xfrm>
            <a:custGeom>
              <a:avLst/>
              <a:gdLst/>
              <a:ahLst/>
              <a:cxnLst/>
              <a:rect l="l" t="t" r="r" b="b"/>
              <a:pathLst>
                <a:path w="807" h="631" extrusionOk="0">
                  <a:moveTo>
                    <a:pt x="33" y="1"/>
                  </a:moveTo>
                  <a:cubicBezTo>
                    <a:pt x="15" y="1"/>
                    <a:pt x="1" y="15"/>
                    <a:pt x="1" y="15"/>
                  </a:cubicBezTo>
                  <a:lnTo>
                    <a:pt x="1" y="75"/>
                  </a:lnTo>
                  <a:lnTo>
                    <a:pt x="1" y="205"/>
                  </a:lnTo>
                  <a:cubicBezTo>
                    <a:pt x="15" y="265"/>
                    <a:pt x="47" y="321"/>
                    <a:pt x="89" y="381"/>
                  </a:cubicBezTo>
                  <a:cubicBezTo>
                    <a:pt x="103" y="409"/>
                    <a:pt x="135" y="441"/>
                    <a:pt x="149" y="455"/>
                  </a:cubicBezTo>
                  <a:lnTo>
                    <a:pt x="191" y="497"/>
                  </a:lnTo>
                  <a:cubicBezTo>
                    <a:pt x="208" y="514"/>
                    <a:pt x="222" y="514"/>
                    <a:pt x="237" y="529"/>
                  </a:cubicBezTo>
                  <a:lnTo>
                    <a:pt x="296" y="557"/>
                  </a:lnTo>
                  <a:cubicBezTo>
                    <a:pt x="310" y="571"/>
                    <a:pt x="324" y="571"/>
                    <a:pt x="339" y="585"/>
                  </a:cubicBezTo>
                  <a:cubicBezTo>
                    <a:pt x="367" y="602"/>
                    <a:pt x="412" y="602"/>
                    <a:pt x="441" y="616"/>
                  </a:cubicBezTo>
                  <a:cubicBezTo>
                    <a:pt x="486" y="616"/>
                    <a:pt x="514" y="631"/>
                    <a:pt x="543" y="631"/>
                  </a:cubicBezTo>
                  <a:cubicBezTo>
                    <a:pt x="574" y="631"/>
                    <a:pt x="602" y="616"/>
                    <a:pt x="631" y="616"/>
                  </a:cubicBezTo>
                  <a:cubicBezTo>
                    <a:pt x="690" y="602"/>
                    <a:pt x="736" y="585"/>
                    <a:pt x="764" y="571"/>
                  </a:cubicBezTo>
                  <a:lnTo>
                    <a:pt x="792" y="543"/>
                  </a:lnTo>
                  <a:cubicBezTo>
                    <a:pt x="806" y="543"/>
                    <a:pt x="806" y="529"/>
                    <a:pt x="806" y="529"/>
                  </a:cubicBezTo>
                  <a:lnTo>
                    <a:pt x="806" y="514"/>
                  </a:lnTo>
                  <a:cubicBezTo>
                    <a:pt x="806" y="497"/>
                    <a:pt x="792" y="497"/>
                    <a:pt x="778" y="497"/>
                  </a:cubicBezTo>
                  <a:lnTo>
                    <a:pt x="778" y="514"/>
                  </a:lnTo>
                  <a:cubicBezTo>
                    <a:pt x="764" y="514"/>
                    <a:pt x="750" y="514"/>
                    <a:pt x="750" y="529"/>
                  </a:cubicBezTo>
                  <a:cubicBezTo>
                    <a:pt x="718" y="543"/>
                    <a:pt x="676" y="543"/>
                    <a:pt x="631" y="557"/>
                  </a:cubicBezTo>
                  <a:lnTo>
                    <a:pt x="543" y="557"/>
                  </a:lnTo>
                  <a:cubicBezTo>
                    <a:pt x="514" y="557"/>
                    <a:pt x="486" y="557"/>
                    <a:pt x="455" y="543"/>
                  </a:cubicBezTo>
                  <a:cubicBezTo>
                    <a:pt x="426" y="543"/>
                    <a:pt x="398" y="529"/>
                    <a:pt x="367" y="514"/>
                  </a:cubicBezTo>
                  <a:cubicBezTo>
                    <a:pt x="353" y="514"/>
                    <a:pt x="339" y="497"/>
                    <a:pt x="324" y="497"/>
                  </a:cubicBezTo>
                  <a:lnTo>
                    <a:pt x="279" y="469"/>
                  </a:lnTo>
                  <a:cubicBezTo>
                    <a:pt x="265" y="469"/>
                    <a:pt x="251" y="455"/>
                    <a:pt x="237" y="441"/>
                  </a:cubicBezTo>
                  <a:cubicBezTo>
                    <a:pt x="222" y="427"/>
                    <a:pt x="208" y="427"/>
                    <a:pt x="208" y="409"/>
                  </a:cubicBezTo>
                  <a:cubicBezTo>
                    <a:pt x="177" y="395"/>
                    <a:pt x="149" y="367"/>
                    <a:pt x="135" y="339"/>
                  </a:cubicBezTo>
                  <a:cubicBezTo>
                    <a:pt x="89" y="293"/>
                    <a:pt x="75" y="233"/>
                    <a:pt x="61" y="191"/>
                  </a:cubicBezTo>
                  <a:cubicBezTo>
                    <a:pt x="47" y="145"/>
                    <a:pt x="47" y="103"/>
                    <a:pt x="47" y="75"/>
                  </a:cubicBezTo>
                  <a:lnTo>
                    <a:pt x="47" y="29"/>
                  </a:lnTo>
                  <a:cubicBezTo>
                    <a:pt x="47" y="15"/>
                    <a:pt x="33" y="15"/>
                    <a:pt x="3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7524;p83">
              <a:extLst>
                <a:ext uri="{FF2B5EF4-FFF2-40B4-BE49-F238E27FC236}">
                  <a16:creationId xmlns:a16="http://schemas.microsoft.com/office/drawing/2014/main" id="{37326100-78AC-783E-2D46-F0E221FBFBE3}"/>
                </a:ext>
              </a:extLst>
            </p:cNvPr>
            <p:cNvSpPr/>
            <p:nvPr/>
          </p:nvSpPr>
          <p:spPr>
            <a:xfrm>
              <a:off x="3598574" y="2715038"/>
              <a:ext cx="102639" cy="142827"/>
            </a:xfrm>
            <a:custGeom>
              <a:avLst/>
              <a:gdLst/>
              <a:ahLst/>
              <a:cxnLst/>
              <a:rect l="l" t="t" r="r" b="b"/>
              <a:pathLst>
                <a:path w="1088" h="1514" extrusionOk="0">
                  <a:moveTo>
                    <a:pt x="479" y="1"/>
                  </a:moveTo>
                  <a:cubicBezTo>
                    <a:pt x="477" y="1"/>
                    <a:pt x="474" y="1"/>
                    <a:pt x="472" y="1"/>
                  </a:cubicBezTo>
                  <a:cubicBezTo>
                    <a:pt x="0" y="19"/>
                    <a:pt x="472" y="1014"/>
                    <a:pt x="560" y="1162"/>
                  </a:cubicBezTo>
                  <a:cubicBezTo>
                    <a:pt x="620" y="1251"/>
                    <a:pt x="824" y="1514"/>
                    <a:pt x="961" y="1514"/>
                  </a:cubicBezTo>
                  <a:cubicBezTo>
                    <a:pt x="1024" y="1514"/>
                    <a:pt x="1073" y="1459"/>
                    <a:pt x="1087" y="1306"/>
                  </a:cubicBezTo>
                  <a:cubicBezTo>
                    <a:pt x="1087" y="1306"/>
                    <a:pt x="941" y="1"/>
                    <a:pt x="479"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7525;p83">
              <a:extLst>
                <a:ext uri="{FF2B5EF4-FFF2-40B4-BE49-F238E27FC236}">
                  <a16:creationId xmlns:a16="http://schemas.microsoft.com/office/drawing/2014/main" id="{B99BE3EA-FCEA-A88A-45BE-91ACF1983AFA}"/>
                </a:ext>
              </a:extLst>
            </p:cNvPr>
            <p:cNvSpPr/>
            <p:nvPr/>
          </p:nvSpPr>
          <p:spPr>
            <a:xfrm>
              <a:off x="3293297" y="2586267"/>
              <a:ext cx="184430" cy="55659"/>
            </a:xfrm>
            <a:custGeom>
              <a:avLst/>
              <a:gdLst/>
              <a:ahLst/>
              <a:cxnLst/>
              <a:rect l="l" t="t" r="r" b="b"/>
              <a:pathLst>
                <a:path w="1955" h="590" extrusionOk="0">
                  <a:moveTo>
                    <a:pt x="1290" y="1"/>
                  </a:moveTo>
                  <a:cubicBezTo>
                    <a:pt x="893" y="1"/>
                    <a:pt x="440" y="121"/>
                    <a:pt x="440" y="121"/>
                  </a:cubicBezTo>
                  <a:cubicBezTo>
                    <a:pt x="0" y="328"/>
                    <a:pt x="598" y="532"/>
                    <a:pt x="760" y="560"/>
                  </a:cubicBezTo>
                  <a:cubicBezTo>
                    <a:pt x="811" y="572"/>
                    <a:pt x="978" y="589"/>
                    <a:pt x="1168" y="589"/>
                  </a:cubicBezTo>
                  <a:cubicBezTo>
                    <a:pt x="1522" y="589"/>
                    <a:pt x="1955" y="527"/>
                    <a:pt x="1861" y="240"/>
                  </a:cubicBezTo>
                  <a:cubicBezTo>
                    <a:pt x="1801" y="56"/>
                    <a:pt x="1558" y="1"/>
                    <a:pt x="1290"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7526;p83">
              <a:extLst>
                <a:ext uri="{FF2B5EF4-FFF2-40B4-BE49-F238E27FC236}">
                  <a16:creationId xmlns:a16="http://schemas.microsoft.com/office/drawing/2014/main" id="{2788FC01-293C-1537-8D58-12CF644598E7}"/>
                </a:ext>
              </a:extLst>
            </p:cNvPr>
            <p:cNvSpPr/>
            <p:nvPr/>
          </p:nvSpPr>
          <p:spPr>
            <a:xfrm>
              <a:off x="3406408" y="2702774"/>
              <a:ext cx="134148" cy="129808"/>
            </a:xfrm>
            <a:custGeom>
              <a:avLst/>
              <a:gdLst/>
              <a:ahLst/>
              <a:cxnLst/>
              <a:rect l="l" t="t" r="r" b="b"/>
              <a:pathLst>
                <a:path w="1422" h="1376" extrusionOk="0">
                  <a:moveTo>
                    <a:pt x="1394" y="1"/>
                  </a:moveTo>
                  <a:cubicBezTo>
                    <a:pt x="1394" y="1"/>
                    <a:pt x="1365" y="43"/>
                    <a:pt x="1334" y="103"/>
                  </a:cubicBezTo>
                  <a:cubicBezTo>
                    <a:pt x="1292" y="163"/>
                    <a:pt x="1246" y="265"/>
                    <a:pt x="1176" y="367"/>
                  </a:cubicBezTo>
                  <a:cubicBezTo>
                    <a:pt x="1102" y="469"/>
                    <a:pt x="1028" y="602"/>
                    <a:pt x="926" y="718"/>
                  </a:cubicBezTo>
                  <a:cubicBezTo>
                    <a:pt x="912" y="747"/>
                    <a:pt x="880" y="778"/>
                    <a:pt x="852" y="806"/>
                  </a:cubicBezTo>
                  <a:cubicBezTo>
                    <a:pt x="824" y="835"/>
                    <a:pt x="792" y="866"/>
                    <a:pt x="764" y="880"/>
                  </a:cubicBezTo>
                  <a:cubicBezTo>
                    <a:pt x="750" y="880"/>
                    <a:pt x="736" y="894"/>
                    <a:pt x="718" y="894"/>
                  </a:cubicBezTo>
                  <a:lnTo>
                    <a:pt x="704" y="880"/>
                  </a:lnTo>
                  <a:lnTo>
                    <a:pt x="676" y="866"/>
                  </a:lnTo>
                  <a:cubicBezTo>
                    <a:pt x="662" y="852"/>
                    <a:pt x="630" y="820"/>
                    <a:pt x="602" y="778"/>
                  </a:cubicBezTo>
                  <a:cubicBezTo>
                    <a:pt x="560" y="718"/>
                    <a:pt x="514" y="645"/>
                    <a:pt x="440" y="588"/>
                  </a:cubicBezTo>
                  <a:cubicBezTo>
                    <a:pt x="412" y="557"/>
                    <a:pt x="352" y="528"/>
                    <a:pt x="310" y="528"/>
                  </a:cubicBezTo>
                  <a:cubicBezTo>
                    <a:pt x="250" y="528"/>
                    <a:pt x="208" y="557"/>
                    <a:pt x="177" y="571"/>
                  </a:cubicBezTo>
                  <a:cubicBezTo>
                    <a:pt x="103" y="630"/>
                    <a:pt x="60" y="690"/>
                    <a:pt x="32" y="778"/>
                  </a:cubicBezTo>
                  <a:cubicBezTo>
                    <a:pt x="1" y="852"/>
                    <a:pt x="1" y="922"/>
                    <a:pt x="32" y="996"/>
                  </a:cubicBezTo>
                  <a:cubicBezTo>
                    <a:pt x="60" y="1116"/>
                    <a:pt x="120" y="1218"/>
                    <a:pt x="162" y="1274"/>
                  </a:cubicBezTo>
                  <a:cubicBezTo>
                    <a:pt x="208" y="1334"/>
                    <a:pt x="236" y="1362"/>
                    <a:pt x="236" y="1362"/>
                  </a:cubicBezTo>
                  <a:cubicBezTo>
                    <a:pt x="236" y="1371"/>
                    <a:pt x="240" y="1375"/>
                    <a:pt x="243" y="1375"/>
                  </a:cubicBezTo>
                  <a:cubicBezTo>
                    <a:pt x="247" y="1375"/>
                    <a:pt x="250" y="1371"/>
                    <a:pt x="250" y="1362"/>
                  </a:cubicBezTo>
                  <a:cubicBezTo>
                    <a:pt x="264" y="1362"/>
                    <a:pt x="264" y="1348"/>
                    <a:pt x="250" y="1348"/>
                  </a:cubicBezTo>
                  <a:cubicBezTo>
                    <a:pt x="250" y="1348"/>
                    <a:pt x="236" y="1320"/>
                    <a:pt x="191" y="1260"/>
                  </a:cubicBezTo>
                  <a:cubicBezTo>
                    <a:pt x="177" y="1218"/>
                    <a:pt x="148" y="1186"/>
                    <a:pt x="134" y="1144"/>
                  </a:cubicBezTo>
                  <a:cubicBezTo>
                    <a:pt x="103" y="1098"/>
                    <a:pt x="89" y="1042"/>
                    <a:pt x="75" y="982"/>
                  </a:cubicBezTo>
                  <a:cubicBezTo>
                    <a:pt x="60" y="922"/>
                    <a:pt x="60" y="852"/>
                    <a:pt x="89" y="792"/>
                  </a:cubicBezTo>
                  <a:cubicBezTo>
                    <a:pt x="103" y="733"/>
                    <a:pt x="162" y="676"/>
                    <a:pt x="208" y="630"/>
                  </a:cubicBezTo>
                  <a:cubicBezTo>
                    <a:pt x="231" y="619"/>
                    <a:pt x="263" y="599"/>
                    <a:pt x="291" y="599"/>
                  </a:cubicBezTo>
                  <a:cubicBezTo>
                    <a:pt x="298" y="599"/>
                    <a:pt x="304" y="600"/>
                    <a:pt x="310" y="602"/>
                  </a:cubicBezTo>
                  <a:cubicBezTo>
                    <a:pt x="338" y="602"/>
                    <a:pt x="367" y="602"/>
                    <a:pt x="398" y="630"/>
                  </a:cubicBezTo>
                  <a:cubicBezTo>
                    <a:pt x="454" y="690"/>
                    <a:pt x="500" y="764"/>
                    <a:pt x="542" y="820"/>
                  </a:cubicBezTo>
                  <a:cubicBezTo>
                    <a:pt x="574" y="866"/>
                    <a:pt x="602" y="894"/>
                    <a:pt x="648" y="922"/>
                  </a:cubicBezTo>
                  <a:lnTo>
                    <a:pt x="676" y="940"/>
                  </a:lnTo>
                  <a:lnTo>
                    <a:pt x="676" y="954"/>
                  </a:lnTo>
                  <a:lnTo>
                    <a:pt x="718" y="954"/>
                  </a:lnTo>
                  <a:cubicBezTo>
                    <a:pt x="728" y="958"/>
                    <a:pt x="737" y="960"/>
                    <a:pt x="745" y="960"/>
                  </a:cubicBezTo>
                  <a:cubicBezTo>
                    <a:pt x="765" y="960"/>
                    <a:pt x="782" y="950"/>
                    <a:pt x="792" y="940"/>
                  </a:cubicBezTo>
                  <a:cubicBezTo>
                    <a:pt x="838" y="908"/>
                    <a:pt x="866" y="880"/>
                    <a:pt x="894" y="852"/>
                  </a:cubicBezTo>
                  <a:lnTo>
                    <a:pt x="982" y="764"/>
                  </a:lnTo>
                  <a:cubicBezTo>
                    <a:pt x="1028" y="690"/>
                    <a:pt x="1070" y="630"/>
                    <a:pt x="1116" y="571"/>
                  </a:cubicBezTo>
                  <a:cubicBezTo>
                    <a:pt x="1158" y="514"/>
                    <a:pt x="1190" y="455"/>
                    <a:pt x="1218" y="395"/>
                  </a:cubicBezTo>
                  <a:cubicBezTo>
                    <a:pt x="1292" y="279"/>
                    <a:pt x="1334" y="191"/>
                    <a:pt x="1365" y="117"/>
                  </a:cubicBezTo>
                  <a:cubicBezTo>
                    <a:pt x="1394" y="61"/>
                    <a:pt x="1422" y="15"/>
                    <a:pt x="1422" y="15"/>
                  </a:cubicBezTo>
                  <a:cubicBezTo>
                    <a:pt x="1422" y="15"/>
                    <a:pt x="1422" y="1"/>
                    <a:pt x="140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7527;p83">
              <a:extLst>
                <a:ext uri="{FF2B5EF4-FFF2-40B4-BE49-F238E27FC236}">
                  <a16:creationId xmlns:a16="http://schemas.microsoft.com/office/drawing/2014/main" id="{90E4FAD5-F79B-2A6D-5C52-46B7DFFDC8C3}"/>
                </a:ext>
              </a:extLst>
            </p:cNvPr>
            <p:cNvSpPr/>
            <p:nvPr/>
          </p:nvSpPr>
          <p:spPr>
            <a:xfrm>
              <a:off x="3294618" y="2660039"/>
              <a:ext cx="113205" cy="100564"/>
            </a:xfrm>
            <a:custGeom>
              <a:avLst/>
              <a:gdLst/>
              <a:ahLst/>
              <a:cxnLst/>
              <a:rect l="l" t="t" r="r" b="b"/>
              <a:pathLst>
                <a:path w="1200" h="1066" extrusionOk="0">
                  <a:moveTo>
                    <a:pt x="514" y="0"/>
                  </a:moveTo>
                  <a:cubicBezTo>
                    <a:pt x="454" y="0"/>
                    <a:pt x="394" y="14"/>
                    <a:pt x="338" y="42"/>
                  </a:cubicBezTo>
                  <a:cubicBezTo>
                    <a:pt x="278" y="56"/>
                    <a:pt x="232" y="88"/>
                    <a:pt x="190" y="116"/>
                  </a:cubicBezTo>
                  <a:cubicBezTo>
                    <a:pt x="176" y="130"/>
                    <a:pt x="144" y="144"/>
                    <a:pt x="130" y="162"/>
                  </a:cubicBezTo>
                  <a:cubicBezTo>
                    <a:pt x="116" y="176"/>
                    <a:pt x="102" y="190"/>
                    <a:pt x="88" y="218"/>
                  </a:cubicBezTo>
                  <a:cubicBezTo>
                    <a:pt x="74" y="250"/>
                    <a:pt x="42" y="278"/>
                    <a:pt x="28" y="306"/>
                  </a:cubicBezTo>
                  <a:cubicBezTo>
                    <a:pt x="14" y="320"/>
                    <a:pt x="14" y="352"/>
                    <a:pt x="14" y="366"/>
                  </a:cubicBezTo>
                  <a:lnTo>
                    <a:pt x="0" y="380"/>
                  </a:lnTo>
                  <a:cubicBezTo>
                    <a:pt x="0" y="394"/>
                    <a:pt x="0" y="408"/>
                    <a:pt x="14" y="426"/>
                  </a:cubicBezTo>
                  <a:cubicBezTo>
                    <a:pt x="28" y="426"/>
                    <a:pt x="42" y="426"/>
                    <a:pt x="42" y="408"/>
                  </a:cubicBezTo>
                  <a:lnTo>
                    <a:pt x="57" y="394"/>
                  </a:lnTo>
                  <a:cubicBezTo>
                    <a:pt x="57" y="380"/>
                    <a:pt x="74" y="352"/>
                    <a:pt x="88" y="338"/>
                  </a:cubicBezTo>
                  <a:cubicBezTo>
                    <a:pt x="102" y="320"/>
                    <a:pt x="130" y="292"/>
                    <a:pt x="144" y="264"/>
                  </a:cubicBezTo>
                  <a:lnTo>
                    <a:pt x="190" y="218"/>
                  </a:lnTo>
                  <a:cubicBezTo>
                    <a:pt x="204" y="218"/>
                    <a:pt x="218" y="204"/>
                    <a:pt x="250" y="190"/>
                  </a:cubicBezTo>
                  <a:cubicBezTo>
                    <a:pt x="278" y="176"/>
                    <a:pt x="320" y="144"/>
                    <a:pt x="366" y="130"/>
                  </a:cubicBezTo>
                  <a:cubicBezTo>
                    <a:pt x="396" y="120"/>
                    <a:pt x="435" y="110"/>
                    <a:pt x="476" y="110"/>
                  </a:cubicBezTo>
                  <a:cubicBezTo>
                    <a:pt x="493" y="110"/>
                    <a:pt x="510" y="112"/>
                    <a:pt x="528" y="116"/>
                  </a:cubicBezTo>
                  <a:cubicBezTo>
                    <a:pt x="541" y="114"/>
                    <a:pt x="555" y="113"/>
                    <a:pt x="569" y="113"/>
                  </a:cubicBezTo>
                  <a:cubicBezTo>
                    <a:pt x="660" y="113"/>
                    <a:pt x="758" y="152"/>
                    <a:pt x="834" y="204"/>
                  </a:cubicBezTo>
                  <a:cubicBezTo>
                    <a:pt x="894" y="232"/>
                    <a:pt x="936" y="278"/>
                    <a:pt x="968" y="320"/>
                  </a:cubicBezTo>
                  <a:cubicBezTo>
                    <a:pt x="1010" y="366"/>
                    <a:pt x="1041" y="408"/>
                    <a:pt x="1056" y="454"/>
                  </a:cubicBezTo>
                  <a:cubicBezTo>
                    <a:pt x="1098" y="556"/>
                    <a:pt x="1112" y="658"/>
                    <a:pt x="1098" y="746"/>
                  </a:cubicBezTo>
                  <a:cubicBezTo>
                    <a:pt x="1098" y="792"/>
                    <a:pt x="1084" y="834"/>
                    <a:pt x="1070" y="865"/>
                  </a:cubicBezTo>
                  <a:cubicBezTo>
                    <a:pt x="1056" y="894"/>
                    <a:pt x="1041" y="922"/>
                    <a:pt x="1024" y="953"/>
                  </a:cubicBezTo>
                  <a:cubicBezTo>
                    <a:pt x="1010" y="981"/>
                    <a:pt x="996" y="996"/>
                    <a:pt x="996" y="996"/>
                  </a:cubicBezTo>
                  <a:cubicBezTo>
                    <a:pt x="982" y="1010"/>
                    <a:pt x="982" y="1024"/>
                    <a:pt x="982" y="1024"/>
                  </a:cubicBezTo>
                  <a:cubicBezTo>
                    <a:pt x="968" y="1024"/>
                    <a:pt x="982" y="1041"/>
                    <a:pt x="982" y="1055"/>
                  </a:cubicBezTo>
                  <a:cubicBezTo>
                    <a:pt x="989" y="1062"/>
                    <a:pt x="996" y="1066"/>
                    <a:pt x="1003" y="1066"/>
                  </a:cubicBezTo>
                  <a:cubicBezTo>
                    <a:pt x="1010" y="1066"/>
                    <a:pt x="1017" y="1062"/>
                    <a:pt x="1024" y="1055"/>
                  </a:cubicBezTo>
                  <a:lnTo>
                    <a:pt x="1041" y="1041"/>
                  </a:lnTo>
                  <a:cubicBezTo>
                    <a:pt x="1041" y="1024"/>
                    <a:pt x="1070" y="1010"/>
                    <a:pt x="1084" y="981"/>
                  </a:cubicBezTo>
                  <a:cubicBezTo>
                    <a:pt x="1098" y="967"/>
                    <a:pt x="1112" y="936"/>
                    <a:pt x="1129" y="894"/>
                  </a:cubicBezTo>
                  <a:cubicBezTo>
                    <a:pt x="1143" y="879"/>
                    <a:pt x="1158" y="848"/>
                    <a:pt x="1158" y="834"/>
                  </a:cubicBezTo>
                  <a:cubicBezTo>
                    <a:pt x="1172" y="806"/>
                    <a:pt x="1172" y="792"/>
                    <a:pt x="1172" y="760"/>
                  </a:cubicBezTo>
                  <a:cubicBezTo>
                    <a:pt x="1200" y="658"/>
                    <a:pt x="1200" y="542"/>
                    <a:pt x="1143" y="426"/>
                  </a:cubicBezTo>
                  <a:cubicBezTo>
                    <a:pt x="1129" y="366"/>
                    <a:pt x="1098" y="306"/>
                    <a:pt x="1056" y="250"/>
                  </a:cubicBezTo>
                  <a:cubicBezTo>
                    <a:pt x="1010" y="190"/>
                    <a:pt x="954" y="144"/>
                    <a:pt x="908" y="116"/>
                  </a:cubicBezTo>
                  <a:cubicBezTo>
                    <a:pt x="848" y="74"/>
                    <a:pt x="778" y="42"/>
                    <a:pt x="718" y="28"/>
                  </a:cubicBezTo>
                  <a:cubicBezTo>
                    <a:pt x="644" y="0"/>
                    <a:pt x="584" y="0"/>
                    <a:pt x="51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7528;p83">
              <a:extLst>
                <a:ext uri="{FF2B5EF4-FFF2-40B4-BE49-F238E27FC236}">
                  <a16:creationId xmlns:a16="http://schemas.microsoft.com/office/drawing/2014/main" id="{2F6E9AB5-33D6-0BC3-F2C9-BEECD8847246}"/>
                </a:ext>
              </a:extLst>
            </p:cNvPr>
            <p:cNvSpPr/>
            <p:nvPr/>
          </p:nvSpPr>
          <p:spPr>
            <a:xfrm>
              <a:off x="3278015" y="2665700"/>
              <a:ext cx="27641" cy="24150"/>
            </a:xfrm>
            <a:custGeom>
              <a:avLst/>
              <a:gdLst/>
              <a:ahLst/>
              <a:cxnLst/>
              <a:rect l="l" t="t" r="r" b="b"/>
              <a:pathLst>
                <a:path w="293" h="256" extrusionOk="0">
                  <a:moveTo>
                    <a:pt x="30" y="1"/>
                  </a:moveTo>
                  <a:cubicBezTo>
                    <a:pt x="22" y="1"/>
                    <a:pt x="14" y="5"/>
                    <a:pt x="14" y="14"/>
                  </a:cubicBezTo>
                  <a:cubicBezTo>
                    <a:pt x="0" y="28"/>
                    <a:pt x="0" y="42"/>
                    <a:pt x="14" y="56"/>
                  </a:cubicBezTo>
                  <a:lnTo>
                    <a:pt x="204" y="246"/>
                  </a:lnTo>
                  <a:lnTo>
                    <a:pt x="218" y="246"/>
                  </a:lnTo>
                  <a:cubicBezTo>
                    <a:pt x="224" y="252"/>
                    <a:pt x="233" y="255"/>
                    <a:pt x="243" y="255"/>
                  </a:cubicBezTo>
                  <a:cubicBezTo>
                    <a:pt x="256" y="255"/>
                    <a:pt x="270" y="249"/>
                    <a:pt x="278" y="232"/>
                  </a:cubicBezTo>
                  <a:cubicBezTo>
                    <a:pt x="292" y="218"/>
                    <a:pt x="292" y="190"/>
                    <a:pt x="278" y="172"/>
                  </a:cubicBezTo>
                  <a:lnTo>
                    <a:pt x="57" y="14"/>
                  </a:lnTo>
                  <a:cubicBezTo>
                    <a:pt x="50" y="5"/>
                    <a:pt x="39" y="1"/>
                    <a:pt x="30"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7529;p83">
              <a:extLst>
                <a:ext uri="{FF2B5EF4-FFF2-40B4-BE49-F238E27FC236}">
                  <a16:creationId xmlns:a16="http://schemas.microsoft.com/office/drawing/2014/main" id="{75AA06D1-D053-080F-7162-5DEECF286535}"/>
                </a:ext>
              </a:extLst>
            </p:cNvPr>
            <p:cNvSpPr/>
            <p:nvPr/>
          </p:nvSpPr>
          <p:spPr>
            <a:xfrm>
              <a:off x="3288958" y="2654662"/>
              <a:ext cx="24999" cy="28490"/>
            </a:xfrm>
            <a:custGeom>
              <a:avLst/>
              <a:gdLst/>
              <a:ahLst/>
              <a:cxnLst/>
              <a:rect l="l" t="t" r="r" b="b"/>
              <a:pathLst>
                <a:path w="265" h="302" extrusionOk="0">
                  <a:moveTo>
                    <a:pt x="43" y="1"/>
                  </a:moveTo>
                  <a:cubicBezTo>
                    <a:pt x="33" y="1"/>
                    <a:pt x="22" y="4"/>
                    <a:pt x="15" y="11"/>
                  </a:cubicBezTo>
                  <a:cubicBezTo>
                    <a:pt x="0" y="25"/>
                    <a:pt x="0" y="43"/>
                    <a:pt x="15" y="57"/>
                  </a:cubicBezTo>
                  <a:lnTo>
                    <a:pt x="162" y="275"/>
                  </a:lnTo>
                  <a:lnTo>
                    <a:pt x="176" y="275"/>
                  </a:lnTo>
                  <a:cubicBezTo>
                    <a:pt x="184" y="293"/>
                    <a:pt x="198" y="301"/>
                    <a:pt x="211" y="301"/>
                  </a:cubicBezTo>
                  <a:cubicBezTo>
                    <a:pt x="221" y="301"/>
                    <a:pt x="230" y="297"/>
                    <a:pt x="236" y="289"/>
                  </a:cubicBezTo>
                  <a:cubicBezTo>
                    <a:pt x="264" y="261"/>
                    <a:pt x="264" y="233"/>
                    <a:pt x="236" y="219"/>
                  </a:cubicBezTo>
                  <a:lnTo>
                    <a:pt x="60" y="11"/>
                  </a:lnTo>
                  <a:cubicBezTo>
                    <a:pt x="60" y="4"/>
                    <a:pt x="52" y="1"/>
                    <a:pt x="4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7530;p83">
              <a:extLst>
                <a:ext uri="{FF2B5EF4-FFF2-40B4-BE49-F238E27FC236}">
                  <a16:creationId xmlns:a16="http://schemas.microsoft.com/office/drawing/2014/main" id="{EF791A26-9F7B-DCEC-3CD4-8D344BBB39EB}"/>
                </a:ext>
              </a:extLst>
            </p:cNvPr>
            <p:cNvSpPr/>
            <p:nvPr/>
          </p:nvSpPr>
          <p:spPr>
            <a:xfrm>
              <a:off x="3302920" y="2643436"/>
              <a:ext cx="19339" cy="30943"/>
            </a:xfrm>
            <a:custGeom>
              <a:avLst/>
              <a:gdLst/>
              <a:ahLst/>
              <a:cxnLst/>
              <a:rect l="l" t="t" r="r" b="b"/>
              <a:pathLst>
                <a:path w="205" h="328" extrusionOk="0">
                  <a:moveTo>
                    <a:pt x="28" y="0"/>
                  </a:moveTo>
                  <a:cubicBezTo>
                    <a:pt x="14" y="14"/>
                    <a:pt x="0" y="28"/>
                    <a:pt x="14" y="42"/>
                  </a:cubicBezTo>
                  <a:lnTo>
                    <a:pt x="116" y="292"/>
                  </a:lnTo>
                  <a:cubicBezTo>
                    <a:pt x="126" y="313"/>
                    <a:pt x="146" y="327"/>
                    <a:pt x="161" y="327"/>
                  </a:cubicBezTo>
                  <a:cubicBezTo>
                    <a:pt x="167" y="327"/>
                    <a:pt x="172" y="325"/>
                    <a:pt x="176" y="320"/>
                  </a:cubicBezTo>
                  <a:cubicBezTo>
                    <a:pt x="204" y="306"/>
                    <a:pt x="204" y="278"/>
                    <a:pt x="190" y="250"/>
                  </a:cubicBezTo>
                  <a:lnTo>
                    <a:pt x="74" y="14"/>
                  </a:lnTo>
                  <a:cubicBezTo>
                    <a:pt x="56" y="0"/>
                    <a:pt x="42" y="0"/>
                    <a:pt x="2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7531;p83">
              <a:extLst>
                <a:ext uri="{FF2B5EF4-FFF2-40B4-BE49-F238E27FC236}">
                  <a16:creationId xmlns:a16="http://schemas.microsoft.com/office/drawing/2014/main" id="{56D52475-0665-9133-7937-6D899CDDC7A8}"/>
                </a:ext>
              </a:extLst>
            </p:cNvPr>
            <p:cNvSpPr/>
            <p:nvPr/>
          </p:nvSpPr>
          <p:spPr>
            <a:xfrm>
              <a:off x="3508953" y="2805036"/>
              <a:ext cx="118865" cy="100941"/>
            </a:xfrm>
            <a:custGeom>
              <a:avLst/>
              <a:gdLst/>
              <a:ahLst/>
              <a:cxnLst/>
              <a:rect l="l" t="t" r="r" b="b"/>
              <a:pathLst>
                <a:path w="1260" h="1070" extrusionOk="0">
                  <a:moveTo>
                    <a:pt x="556" y="0"/>
                  </a:moveTo>
                  <a:cubicBezTo>
                    <a:pt x="423" y="14"/>
                    <a:pt x="307" y="60"/>
                    <a:pt x="219" y="120"/>
                  </a:cubicBezTo>
                  <a:cubicBezTo>
                    <a:pt x="191" y="134"/>
                    <a:pt x="176" y="148"/>
                    <a:pt x="159" y="162"/>
                  </a:cubicBezTo>
                  <a:cubicBezTo>
                    <a:pt x="145" y="176"/>
                    <a:pt x="131" y="208"/>
                    <a:pt x="117" y="222"/>
                  </a:cubicBezTo>
                  <a:cubicBezTo>
                    <a:pt x="89" y="250"/>
                    <a:pt x="57" y="278"/>
                    <a:pt x="43" y="310"/>
                  </a:cubicBezTo>
                  <a:cubicBezTo>
                    <a:pt x="29" y="338"/>
                    <a:pt x="29" y="352"/>
                    <a:pt x="15" y="366"/>
                  </a:cubicBezTo>
                  <a:lnTo>
                    <a:pt x="15" y="398"/>
                  </a:lnTo>
                  <a:cubicBezTo>
                    <a:pt x="1" y="398"/>
                    <a:pt x="15" y="412"/>
                    <a:pt x="29" y="426"/>
                  </a:cubicBezTo>
                  <a:cubicBezTo>
                    <a:pt x="29" y="426"/>
                    <a:pt x="57" y="426"/>
                    <a:pt x="57" y="412"/>
                  </a:cubicBezTo>
                  <a:lnTo>
                    <a:pt x="71" y="398"/>
                  </a:lnTo>
                  <a:cubicBezTo>
                    <a:pt x="71" y="384"/>
                    <a:pt x="89" y="366"/>
                    <a:pt x="103" y="338"/>
                  </a:cubicBezTo>
                  <a:cubicBezTo>
                    <a:pt x="117" y="324"/>
                    <a:pt x="145" y="296"/>
                    <a:pt x="159" y="264"/>
                  </a:cubicBezTo>
                  <a:cubicBezTo>
                    <a:pt x="191" y="236"/>
                    <a:pt x="219" y="222"/>
                    <a:pt x="264" y="190"/>
                  </a:cubicBezTo>
                  <a:cubicBezTo>
                    <a:pt x="335" y="148"/>
                    <a:pt x="440" y="102"/>
                    <a:pt x="556" y="102"/>
                  </a:cubicBezTo>
                  <a:cubicBezTo>
                    <a:pt x="616" y="102"/>
                    <a:pt x="672" y="120"/>
                    <a:pt x="718" y="134"/>
                  </a:cubicBezTo>
                  <a:cubicBezTo>
                    <a:pt x="774" y="148"/>
                    <a:pt x="834" y="162"/>
                    <a:pt x="880" y="208"/>
                  </a:cubicBezTo>
                  <a:cubicBezTo>
                    <a:pt x="982" y="264"/>
                    <a:pt x="1056" y="352"/>
                    <a:pt x="1098" y="454"/>
                  </a:cubicBezTo>
                  <a:cubicBezTo>
                    <a:pt x="1126" y="514"/>
                    <a:pt x="1144" y="560"/>
                    <a:pt x="1144" y="616"/>
                  </a:cubicBezTo>
                  <a:cubicBezTo>
                    <a:pt x="1158" y="662"/>
                    <a:pt x="1144" y="704"/>
                    <a:pt x="1144" y="764"/>
                  </a:cubicBezTo>
                  <a:cubicBezTo>
                    <a:pt x="1144" y="778"/>
                    <a:pt x="1144" y="792"/>
                    <a:pt x="1126" y="823"/>
                  </a:cubicBezTo>
                  <a:lnTo>
                    <a:pt x="1126" y="852"/>
                  </a:lnTo>
                  <a:lnTo>
                    <a:pt x="1112" y="866"/>
                  </a:lnTo>
                  <a:lnTo>
                    <a:pt x="1112" y="880"/>
                  </a:lnTo>
                  <a:cubicBezTo>
                    <a:pt x="1098" y="911"/>
                    <a:pt x="1084" y="939"/>
                    <a:pt x="1070" y="954"/>
                  </a:cubicBezTo>
                  <a:cubicBezTo>
                    <a:pt x="1056" y="982"/>
                    <a:pt x="1038" y="999"/>
                    <a:pt x="1038" y="1013"/>
                  </a:cubicBezTo>
                  <a:lnTo>
                    <a:pt x="1024" y="1027"/>
                  </a:lnTo>
                  <a:cubicBezTo>
                    <a:pt x="1010" y="1041"/>
                    <a:pt x="1010" y="1056"/>
                    <a:pt x="1024" y="1070"/>
                  </a:cubicBezTo>
                  <a:lnTo>
                    <a:pt x="1070" y="1070"/>
                  </a:lnTo>
                  <a:cubicBezTo>
                    <a:pt x="1070" y="1070"/>
                    <a:pt x="1070" y="1056"/>
                    <a:pt x="1084" y="1056"/>
                  </a:cubicBezTo>
                  <a:cubicBezTo>
                    <a:pt x="1098" y="1041"/>
                    <a:pt x="1112" y="1027"/>
                    <a:pt x="1126" y="999"/>
                  </a:cubicBezTo>
                  <a:cubicBezTo>
                    <a:pt x="1144" y="968"/>
                    <a:pt x="1172" y="939"/>
                    <a:pt x="1186" y="911"/>
                  </a:cubicBezTo>
                  <a:cubicBezTo>
                    <a:pt x="1200" y="880"/>
                    <a:pt x="1200" y="866"/>
                    <a:pt x="1214" y="852"/>
                  </a:cubicBezTo>
                  <a:cubicBezTo>
                    <a:pt x="1214" y="823"/>
                    <a:pt x="1232" y="792"/>
                    <a:pt x="1232" y="778"/>
                  </a:cubicBezTo>
                  <a:cubicBezTo>
                    <a:pt x="1246" y="718"/>
                    <a:pt x="1260" y="662"/>
                    <a:pt x="1246" y="602"/>
                  </a:cubicBezTo>
                  <a:cubicBezTo>
                    <a:pt x="1246" y="542"/>
                    <a:pt x="1232" y="486"/>
                    <a:pt x="1200" y="412"/>
                  </a:cubicBezTo>
                  <a:cubicBezTo>
                    <a:pt x="1186" y="352"/>
                    <a:pt x="1144" y="296"/>
                    <a:pt x="1098" y="250"/>
                  </a:cubicBezTo>
                  <a:cubicBezTo>
                    <a:pt x="1056" y="190"/>
                    <a:pt x="996" y="148"/>
                    <a:pt x="936" y="102"/>
                  </a:cubicBezTo>
                  <a:cubicBezTo>
                    <a:pt x="880" y="74"/>
                    <a:pt x="820" y="46"/>
                    <a:pt x="746" y="32"/>
                  </a:cubicBezTo>
                  <a:cubicBezTo>
                    <a:pt x="687" y="0"/>
                    <a:pt x="616" y="0"/>
                    <a:pt x="55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7532;p83">
              <a:extLst>
                <a:ext uri="{FF2B5EF4-FFF2-40B4-BE49-F238E27FC236}">
                  <a16:creationId xmlns:a16="http://schemas.microsoft.com/office/drawing/2014/main" id="{68733AB1-7453-D4BF-6F87-A2F84EED84B2}"/>
                </a:ext>
              </a:extLst>
            </p:cNvPr>
            <p:cNvSpPr/>
            <p:nvPr/>
          </p:nvSpPr>
          <p:spPr>
            <a:xfrm>
              <a:off x="3612536" y="2890317"/>
              <a:ext cx="31886" cy="19622"/>
            </a:xfrm>
            <a:custGeom>
              <a:avLst/>
              <a:gdLst/>
              <a:ahLst/>
              <a:cxnLst/>
              <a:rect l="l" t="t" r="r" b="b"/>
              <a:pathLst>
                <a:path w="338" h="208" extrusionOk="0">
                  <a:moveTo>
                    <a:pt x="50" y="0"/>
                  </a:moveTo>
                  <a:cubicBezTo>
                    <a:pt x="30" y="0"/>
                    <a:pt x="10" y="15"/>
                    <a:pt x="0" y="35"/>
                  </a:cubicBezTo>
                  <a:cubicBezTo>
                    <a:pt x="0" y="50"/>
                    <a:pt x="0" y="78"/>
                    <a:pt x="28" y="95"/>
                  </a:cubicBezTo>
                  <a:lnTo>
                    <a:pt x="278" y="197"/>
                  </a:lnTo>
                  <a:cubicBezTo>
                    <a:pt x="285" y="204"/>
                    <a:pt x="296" y="208"/>
                    <a:pt x="306" y="208"/>
                  </a:cubicBezTo>
                  <a:cubicBezTo>
                    <a:pt x="316" y="208"/>
                    <a:pt x="324" y="204"/>
                    <a:pt x="324" y="197"/>
                  </a:cubicBezTo>
                  <a:cubicBezTo>
                    <a:pt x="338" y="166"/>
                    <a:pt x="324" y="152"/>
                    <a:pt x="310" y="137"/>
                  </a:cubicBezTo>
                  <a:lnTo>
                    <a:pt x="74" y="7"/>
                  </a:lnTo>
                  <a:cubicBezTo>
                    <a:pt x="66" y="2"/>
                    <a:pt x="58" y="0"/>
                    <a:pt x="5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7533;p83">
              <a:extLst>
                <a:ext uri="{FF2B5EF4-FFF2-40B4-BE49-F238E27FC236}">
                  <a16:creationId xmlns:a16="http://schemas.microsoft.com/office/drawing/2014/main" id="{5058BA85-4DE5-D55F-7A5F-D564A7F00543}"/>
                </a:ext>
              </a:extLst>
            </p:cNvPr>
            <p:cNvSpPr/>
            <p:nvPr/>
          </p:nvSpPr>
          <p:spPr>
            <a:xfrm>
              <a:off x="3615177" y="2879657"/>
              <a:ext cx="34905" cy="15377"/>
            </a:xfrm>
            <a:custGeom>
              <a:avLst/>
              <a:gdLst/>
              <a:ahLst/>
              <a:cxnLst/>
              <a:rect l="l" t="t" r="r" b="b"/>
              <a:pathLst>
                <a:path w="370" h="163" extrusionOk="0">
                  <a:moveTo>
                    <a:pt x="60" y="1"/>
                  </a:moveTo>
                  <a:cubicBezTo>
                    <a:pt x="46" y="1"/>
                    <a:pt x="18" y="15"/>
                    <a:pt x="0" y="46"/>
                  </a:cubicBezTo>
                  <a:cubicBezTo>
                    <a:pt x="0" y="75"/>
                    <a:pt x="18" y="103"/>
                    <a:pt x="46" y="103"/>
                  </a:cubicBezTo>
                  <a:lnTo>
                    <a:pt x="324" y="163"/>
                  </a:lnTo>
                  <a:cubicBezTo>
                    <a:pt x="338" y="163"/>
                    <a:pt x="352" y="148"/>
                    <a:pt x="352" y="134"/>
                  </a:cubicBezTo>
                  <a:cubicBezTo>
                    <a:pt x="370" y="120"/>
                    <a:pt x="352" y="103"/>
                    <a:pt x="338" y="89"/>
                  </a:cubicBezTo>
                  <a:lnTo>
                    <a:pt x="74" y="15"/>
                  </a:lnTo>
                  <a:lnTo>
                    <a:pt x="60"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7534;p83">
              <a:extLst>
                <a:ext uri="{FF2B5EF4-FFF2-40B4-BE49-F238E27FC236}">
                  <a16:creationId xmlns:a16="http://schemas.microsoft.com/office/drawing/2014/main" id="{E0E242FC-B11C-EBB0-D3F2-78715BFE2C16}"/>
                </a:ext>
              </a:extLst>
            </p:cNvPr>
            <p:cNvSpPr/>
            <p:nvPr/>
          </p:nvSpPr>
          <p:spPr>
            <a:xfrm>
              <a:off x="3620838" y="2868714"/>
              <a:ext cx="33207" cy="8396"/>
            </a:xfrm>
            <a:custGeom>
              <a:avLst/>
              <a:gdLst/>
              <a:ahLst/>
              <a:cxnLst/>
              <a:rect l="l" t="t" r="r" b="b"/>
              <a:pathLst>
                <a:path w="352" h="89" extrusionOk="0">
                  <a:moveTo>
                    <a:pt x="46" y="1"/>
                  </a:moveTo>
                  <a:cubicBezTo>
                    <a:pt x="14" y="1"/>
                    <a:pt x="0" y="15"/>
                    <a:pt x="0" y="43"/>
                  </a:cubicBezTo>
                  <a:cubicBezTo>
                    <a:pt x="0" y="74"/>
                    <a:pt x="14" y="89"/>
                    <a:pt x="46" y="89"/>
                  </a:cubicBezTo>
                  <a:lnTo>
                    <a:pt x="324" y="89"/>
                  </a:lnTo>
                  <a:cubicBezTo>
                    <a:pt x="338" y="89"/>
                    <a:pt x="352" y="74"/>
                    <a:pt x="352" y="60"/>
                  </a:cubicBezTo>
                  <a:cubicBezTo>
                    <a:pt x="352" y="29"/>
                    <a:pt x="338" y="15"/>
                    <a:pt x="324" y="15"/>
                  </a:cubicBezTo>
                  <a:lnTo>
                    <a:pt x="46"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7535;p83">
              <a:extLst>
                <a:ext uri="{FF2B5EF4-FFF2-40B4-BE49-F238E27FC236}">
                  <a16:creationId xmlns:a16="http://schemas.microsoft.com/office/drawing/2014/main" id="{635603FE-3127-F653-9851-98BE9E4DA322}"/>
                </a:ext>
              </a:extLst>
            </p:cNvPr>
            <p:cNvSpPr/>
            <p:nvPr/>
          </p:nvSpPr>
          <p:spPr>
            <a:xfrm>
              <a:off x="3280656" y="2337782"/>
              <a:ext cx="636212" cy="623571"/>
            </a:xfrm>
            <a:custGeom>
              <a:avLst/>
              <a:gdLst/>
              <a:ahLst/>
              <a:cxnLst/>
              <a:rect l="l" t="t" r="r" b="b"/>
              <a:pathLst>
                <a:path w="6744" h="6610" extrusionOk="0">
                  <a:moveTo>
                    <a:pt x="1759" y="1"/>
                  </a:moveTo>
                  <a:cubicBezTo>
                    <a:pt x="1481" y="15"/>
                    <a:pt x="1232" y="60"/>
                    <a:pt x="996" y="148"/>
                  </a:cubicBezTo>
                  <a:cubicBezTo>
                    <a:pt x="880" y="176"/>
                    <a:pt x="778" y="236"/>
                    <a:pt x="662" y="293"/>
                  </a:cubicBezTo>
                  <a:cubicBezTo>
                    <a:pt x="556" y="366"/>
                    <a:pt x="468" y="440"/>
                    <a:pt x="380" y="528"/>
                  </a:cubicBezTo>
                  <a:cubicBezTo>
                    <a:pt x="292" y="616"/>
                    <a:pt x="222" y="718"/>
                    <a:pt x="162" y="834"/>
                  </a:cubicBezTo>
                  <a:cubicBezTo>
                    <a:pt x="88" y="940"/>
                    <a:pt x="46" y="1056"/>
                    <a:pt x="1" y="1204"/>
                  </a:cubicBezTo>
                  <a:cubicBezTo>
                    <a:pt x="1" y="1218"/>
                    <a:pt x="1" y="1232"/>
                    <a:pt x="15" y="1232"/>
                  </a:cubicBezTo>
                  <a:cubicBezTo>
                    <a:pt x="1" y="1246"/>
                    <a:pt x="1" y="1260"/>
                    <a:pt x="15" y="1274"/>
                  </a:cubicBezTo>
                  <a:cubicBezTo>
                    <a:pt x="29" y="1292"/>
                    <a:pt x="46" y="1292"/>
                    <a:pt x="60" y="1292"/>
                  </a:cubicBezTo>
                  <a:lnTo>
                    <a:pt x="88" y="1292"/>
                  </a:lnTo>
                  <a:cubicBezTo>
                    <a:pt x="176" y="1204"/>
                    <a:pt x="278" y="1130"/>
                    <a:pt x="398" y="1056"/>
                  </a:cubicBezTo>
                  <a:cubicBezTo>
                    <a:pt x="556" y="968"/>
                    <a:pt x="732" y="894"/>
                    <a:pt x="926" y="834"/>
                  </a:cubicBezTo>
                  <a:lnTo>
                    <a:pt x="940" y="834"/>
                  </a:lnTo>
                  <a:cubicBezTo>
                    <a:pt x="1172" y="764"/>
                    <a:pt x="1436" y="718"/>
                    <a:pt x="1773" y="704"/>
                  </a:cubicBezTo>
                  <a:cubicBezTo>
                    <a:pt x="1819" y="1306"/>
                    <a:pt x="2009" y="1921"/>
                    <a:pt x="2315" y="2491"/>
                  </a:cubicBezTo>
                  <a:cubicBezTo>
                    <a:pt x="2639" y="3064"/>
                    <a:pt x="3064" y="3578"/>
                    <a:pt x="3564" y="3972"/>
                  </a:cubicBezTo>
                  <a:cubicBezTo>
                    <a:pt x="3782" y="4148"/>
                    <a:pt x="4018" y="4310"/>
                    <a:pt x="4267" y="4426"/>
                  </a:cubicBezTo>
                  <a:cubicBezTo>
                    <a:pt x="4383" y="4485"/>
                    <a:pt x="4514" y="4545"/>
                    <a:pt x="4647" y="4587"/>
                  </a:cubicBezTo>
                  <a:cubicBezTo>
                    <a:pt x="4707" y="4616"/>
                    <a:pt x="4777" y="4647"/>
                    <a:pt x="4851" y="4661"/>
                  </a:cubicBezTo>
                  <a:cubicBezTo>
                    <a:pt x="4883" y="4675"/>
                    <a:pt x="4925" y="4689"/>
                    <a:pt x="4971" y="4689"/>
                  </a:cubicBezTo>
                  <a:lnTo>
                    <a:pt x="4911" y="4763"/>
                  </a:lnTo>
                  <a:cubicBezTo>
                    <a:pt x="4865" y="4823"/>
                    <a:pt x="4823" y="4897"/>
                    <a:pt x="4795" y="4953"/>
                  </a:cubicBezTo>
                  <a:cubicBezTo>
                    <a:pt x="4689" y="5087"/>
                    <a:pt x="4619" y="5203"/>
                    <a:pt x="4545" y="5319"/>
                  </a:cubicBezTo>
                  <a:cubicBezTo>
                    <a:pt x="4471" y="5467"/>
                    <a:pt x="4397" y="5583"/>
                    <a:pt x="4355" y="5717"/>
                  </a:cubicBezTo>
                  <a:cubicBezTo>
                    <a:pt x="4310" y="5864"/>
                    <a:pt x="4281" y="5980"/>
                    <a:pt x="4281" y="6096"/>
                  </a:cubicBezTo>
                  <a:cubicBezTo>
                    <a:pt x="4295" y="6244"/>
                    <a:pt x="4338" y="6360"/>
                    <a:pt x="4412" y="6448"/>
                  </a:cubicBezTo>
                  <a:cubicBezTo>
                    <a:pt x="4426" y="6462"/>
                    <a:pt x="4457" y="6494"/>
                    <a:pt x="4485" y="6508"/>
                  </a:cubicBezTo>
                  <a:cubicBezTo>
                    <a:pt x="4514" y="6536"/>
                    <a:pt x="4545" y="6550"/>
                    <a:pt x="4559" y="6568"/>
                  </a:cubicBezTo>
                  <a:cubicBezTo>
                    <a:pt x="4619" y="6582"/>
                    <a:pt x="4675" y="6596"/>
                    <a:pt x="4749" y="6610"/>
                  </a:cubicBezTo>
                  <a:lnTo>
                    <a:pt x="4809" y="6610"/>
                  </a:lnTo>
                  <a:cubicBezTo>
                    <a:pt x="4851" y="6610"/>
                    <a:pt x="4897" y="6610"/>
                    <a:pt x="4939" y="6596"/>
                  </a:cubicBezTo>
                  <a:cubicBezTo>
                    <a:pt x="4999" y="6596"/>
                    <a:pt x="5059" y="6582"/>
                    <a:pt x="5129" y="6550"/>
                  </a:cubicBezTo>
                  <a:cubicBezTo>
                    <a:pt x="5249" y="6522"/>
                    <a:pt x="5365" y="6462"/>
                    <a:pt x="5453" y="6392"/>
                  </a:cubicBezTo>
                  <a:cubicBezTo>
                    <a:pt x="5569" y="6304"/>
                    <a:pt x="5657" y="6216"/>
                    <a:pt x="5745" y="6128"/>
                  </a:cubicBezTo>
                  <a:cubicBezTo>
                    <a:pt x="5762" y="6128"/>
                    <a:pt x="5762" y="6111"/>
                    <a:pt x="5776" y="6111"/>
                  </a:cubicBezTo>
                  <a:cubicBezTo>
                    <a:pt x="6040" y="5790"/>
                    <a:pt x="6230" y="5513"/>
                    <a:pt x="6378" y="5249"/>
                  </a:cubicBezTo>
                  <a:cubicBezTo>
                    <a:pt x="6554" y="4925"/>
                    <a:pt x="6656" y="4602"/>
                    <a:pt x="6712" y="4295"/>
                  </a:cubicBezTo>
                  <a:cubicBezTo>
                    <a:pt x="6744" y="4120"/>
                    <a:pt x="6744" y="3944"/>
                    <a:pt x="6744" y="3768"/>
                  </a:cubicBezTo>
                  <a:cubicBezTo>
                    <a:pt x="6730" y="3592"/>
                    <a:pt x="6712" y="3416"/>
                    <a:pt x="6670" y="3226"/>
                  </a:cubicBezTo>
                  <a:cubicBezTo>
                    <a:pt x="6596" y="2917"/>
                    <a:pt x="6480" y="2611"/>
                    <a:pt x="6332" y="2329"/>
                  </a:cubicBezTo>
                  <a:cubicBezTo>
                    <a:pt x="6184" y="2051"/>
                    <a:pt x="5994" y="1802"/>
                    <a:pt x="5790" y="1569"/>
                  </a:cubicBezTo>
                  <a:cubicBezTo>
                    <a:pt x="5586" y="1334"/>
                    <a:pt x="5337" y="1130"/>
                    <a:pt x="5087" y="954"/>
                  </a:cubicBezTo>
                  <a:cubicBezTo>
                    <a:pt x="4573" y="602"/>
                    <a:pt x="4003" y="338"/>
                    <a:pt x="3356" y="176"/>
                  </a:cubicBezTo>
                  <a:cubicBezTo>
                    <a:pt x="3226" y="148"/>
                    <a:pt x="3092" y="117"/>
                    <a:pt x="2931" y="89"/>
                  </a:cubicBezTo>
                  <a:cubicBezTo>
                    <a:pt x="2800" y="74"/>
                    <a:pt x="2684" y="43"/>
                    <a:pt x="2565" y="29"/>
                  </a:cubicBezTo>
                  <a:cubicBezTo>
                    <a:pt x="2347" y="15"/>
                    <a:pt x="2157" y="1"/>
                    <a:pt x="196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7536;p83">
              <a:extLst>
                <a:ext uri="{FF2B5EF4-FFF2-40B4-BE49-F238E27FC236}">
                  <a16:creationId xmlns:a16="http://schemas.microsoft.com/office/drawing/2014/main" id="{C425BEE8-B187-29B4-FD0E-0AB4C2B62F02}"/>
                </a:ext>
              </a:extLst>
            </p:cNvPr>
            <p:cNvSpPr/>
            <p:nvPr/>
          </p:nvSpPr>
          <p:spPr>
            <a:xfrm>
              <a:off x="3481124" y="2405517"/>
              <a:ext cx="324898" cy="337540"/>
            </a:xfrm>
            <a:custGeom>
              <a:avLst/>
              <a:gdLst/>
              <a:ahLst/>
              <a:cxnLst/>
              <a:rect l="l" t="t" r="r" b="b"/>
              <a:pathLst>
                <a:path w="3444" h="3578" extrusionOk="0">
                  <a:moveTo>
                    <a:pt x="32" y="0"/>
                  </a:moveTo>
                  <a:lnTo>
                    <a:pt x="14" y="14"/>
                  </a:lnTo>
                  <a:cubicBezTo>
                    <a:pt x="0" y="14"/>
                    <a:pt x="0" y="28"/>
                    <a:pt x="0" y="46"/>
                  </a:cubicBezTo>
                  <a:cubicBezTo>
                    <a:pt x="74" y="352"/>
                    <a:pt x="190" y="644"/>
                    <a:pt x="324" y="939"/>
                  </a:cubicBezTo>
                  <a:cubicBezTo>
                    <a:pt x="398" y="1084"/>
                    <a:pt x="471" y="1231"/>
                    <a:pt x="559" y="1379"/>
                  </a:cubicBezTo>
                  <a:cubicBezTo>
                    <a:pt x="602" y="1453"/>
                    <a:pt x="647" y="1509"/>
                    <a:pt x="690" y="1583"/>
                  </a:cubicBezTo>
                  <a:cubicBezTo>
                    <a:pt x="735" y="1657"/>
                    <a:pt x="777" y="1731"/>
                    <a:pt x="837" y="1787"/>
                  </a:cubicBezTo>
                  <a:cubicBezTo>
                    <a:pt x="939" y="1935"/>
                    <a:pt x="1041" y="2068"/>
                    <a:pt x="1157" y="2199"/>
                  </a:cubicBezTo>
                  <a:cubicBezTo>
                    <a:pt x="1263" y="2315"/>
                    <a:pt x="1379" y="2448"/>
                    <a:pt x="1509" y="2564"/>
                  </a:cubicBezTo>
                  <a:cubicBezTo>
                    <a:pt x="1629" y="2684"/>
                    <a:pt x="1759" y="2786"/>
                    <a:pt x="1893" y="2888"/>
                  </a:cubicBezTo>
                  <a:cubicBezTo>
                    <a:pt x="2023" y="2990"/>
                    <a:pt x="2156" y="3078"/>
                    <a:pt x="2301" y="3166"/>
                  </a:cubicBezTo>
                  <a:cubicBezTo>
                    <a:pt x="2462" y="3268"/>
                    <a:pt x="2624" y="3342"/>
                    <a:pt x="2800" y="3416"/>
                  </a:cubicBezTo>
                  <a:cubicBezTo>
                    <a:pt x="2888" y="3444"/>
                    <a:pt x="2976" y="3475"/>
                    <a:pt x="3050" y="3504"/>
                  </a:cubicBezTo>
                  <a:cubicBezTo>
                    <a:pt x="3092" y="3518"/>
                    <a:pt x="3138" y="3532"/>
                    <a:pt x="3180" y="3546"/>
                  </a:cubicBezTo>
                  <a:cubicBezTo>
                    <a:pt x="3226" y="3563"/>
                    <a:pt x="3268" y="3563"/>
                    <a:pt x="3314" y="3577"/>
                  </a:cubicBezTo>
                  <a:cubicBezTo>
                    <a:pt x="3342" y="3577"/>
                    <a:pt x="3356" y="3577"/>
                    <a:pt x="3387" y="3563"/>
                  </a:cubicBezTo>
                  <a:cubicBezTo>
                    <a:pt x="3402" y="3546"/>
                    <a:pt x="3430" y="3532"/>
                    <a:pt x="3430" y="3504"/>
                  </a:cubicBezTo>
                  <a:cubicBezTo>
                    <a:pt x="3444" y="3458"/>
                    <a:pt x="3416" y="3402"/>
                    <a:pt x="3356" y="3388"/>
                  </a:cubicBezTo>
                  <a:cubicBezTo>
                    <a:pt x="3314" y="3370"/>
                    <a:pt x="3268" y="3356"/>
                    <a:pt x="3212" y="3342"/>
                  </a:cubicBezTo>
                  <a:cubicBezTo>
                    <a:pt x="3166" y="3328"/>
                    <a:pt x="3124" y="3314"/>
                    <a:pt x="3078" y="3300"/>
                  </a:cubicBezTo>
                  <a:cubicBezTo>
                    <a:pt x="2976" y="3268"/>
                    <a:pt x="2888" y="3240"/>
                    <a:pt x="2786" y="3194"/>
                  </a:cubicBezTo>
                  <a:cubicBezTo>
                    <a:pt x="2448" y="3050"/>
                    <a:pt x="2125" y="2860"/>
                    <a:pt x="1833" y="2638"/>
                  </a:cubicBezTo>
                  <a:lnTo>
                    <a:pt x="1847" y="2638"/>
                  </a:lnTo>
                  <a:lnTo>
                    <a:pt x="1833" y="2624"/>
                  </a:lnTo>
                  <a:cubicBezTo>
                    <a:pt x="1643" y="2476"/>
                    <a:pt x="1467" y="2315"/>
                    <a:pt x="1291" y="2139"/>
                  </a:cubicBezTo>
                  <a:cubicBezTo>
                    <a:pt x="1129" y="1963"/>
                    <a:pt x="967" y="1773"/>
                    <a:pt x="823" y="1569"/>
                  </a:cubicBezTo>
                  <a:cubicBezTo>
                    <a:pt x="763" y="1481"/>
                    <a:pt x="704" y="1393"/>
                    <a:pt x="647" y="1305"/>
                  </a:cubicBezTo>
                  <a:cubicBezTo>
                    <a:pt x="573" y="1217"/>
                    <a:pt x="514" y="1115"/>
                    <a:pt x="454" y="1013"/>
                  </a:cubicBezTo>
                  <a:cubicBezTo>
                    <a:pt x="352" y="837"/>
                    <a:pt x="264" y="630"/>
                    <a:pt x="176" y="426"/>
                  </a:cubicBezTo>
                  <a:lnTo>
                    <a:pt x="176" y="426"/>
                  </a:lnTo>
                  <a:lnTo>
                    <a:pt x="190" y="440"/>
                  </a:lnTo>
                  <a:cubicBezTo>
                    <a:pt x="134" y="310"/>
                    <a:pt x="88" y="162"/>
                    <a:pt x="46" y="28"/>
                  </a:cubicBezTo>
                  <a:cubicBezTo>
                    <a:pt x="46" y="14"/>
                    <a:pt x="32" y="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7537;p83">
              <a:extLst>
                <a:ext uri="{FF2B5EF4-FFF2-40B4-BE49-F238E27FC236}">
                  <a16:creationId xmlns:a16="http://schemas.microsoft.com/office/drawing/2014/main" id="{2D81E03A-8988-FEC0-5829-02B972D58C8A}"/>
                </a:ext>
              </a:extLst>
            </p:cNvPr>
            <p:cNvSpPr/>
            <p:nvPr/>
          </p:nvSpPr>
          <p:spPr>
            <a:xfrm>
              <a:off x="3653950" y="2653058"/>
              <a:ext cx="94" cy="1415"/>
            </a:xfrm>
            <a:custGeom>
              <a:avLst/>
              <a:gdLst/>
              <a:ahLst/>
              <a:cxnLst/>
              <a:rect l="l" t="t" r="r" b="b"/>
              <a:pathLst>
                <a:path w="1" h="15" extrusionOk="0">
                  <a:moveTo>
                    <a:pt x="1" y="0"/>
                  </a:moveTo>
                  <a:lnTo>
                    <a:pt x="1" y="0"/>
                  </a:lnTo>
                  <a:lnTo>
                    <a:pt x="1" y="14"/>
                  </a:lnTo>
                  <a:close/>
                </a:path>
              </a:pathLst>
            </a:custGeom>
            <a:solidFill>
              <a:srgbClr val="1C48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7538;p83">
              <a:extLst>
                <a:ext uri="{FF2B5EF4-FFF2-40B4-BE49-F238E27FC236}">
                  <a16:creationId xmlns:a16="http://schemas.microsoft.com/office/drawing/2014/main" id="{BF2CBA50-CBE9-0F69-3BD4-7820EFEEB850}"/>
                </a:ext>
              </a:extLst>
            </p:cNvPr>
            <p:cNvSpPr/>
            <p:nvPr/>
          </p:nvSpPr>
          <p:spPr>
            <a:xfrm>
              <a:off x="3558764" y="2553438"/>
              <a:ext cx="94" cy="1509"/>
            </a:xfrm>
            <a:custGeom>
              <a:avLst/>
              <a:gdLst/>
              <a:ahLst/>
              <a:cxnLst/>
              <a:rect l="l" t="t" r="r" b="b"/>
              <a:pathLst>
                <a:path w="1" h="16" extrusionOk="0">
                  <a:moveTo>
                    <a:pt x="0" y="15"/>
                  </a:moveTo>
                  <a:lnTo>
                    <a:pt x="0" y="1"/>
                  </a:lnTo>
                  <a:close/>
                </a:path>
              </a:pathLst>
            </a:custGeom>
            <a:solidFill>
              <a:srgbClr val="1C48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7539;p83">
              <a:extLst>
                <a:ext uri="{FF2B5EF4-FFF2-40B4-BE49-F238E27FC236}">
                  <a16:creationId xmlns:a16="http://schemas.microsoft.com/office/drawing/2014/main" id="{F5567E63-E802-D5E3-D065-033A5E61B93F}"/>
                </a:ext>
              </a:extLst>
            </p:cNvPr>
            <p:cNvSpPr/>
            <p:nvPr/>
          </p:nvSpPr>
          <p:spPr>
            <a:xfrm>
              <a:off x="3651309" y="2572683"/>
              <a:ext cx="210184" cy="127544"/>
            </a:xfrm>
            <a:custGeom>
              <a:avLst/>
              <a:gdLst/>
              <a:ahLst/>
              <a:cxnLst/>
              <a:rect l="l" t="t" r="r" b="b"/>
              <a:pathLst>
                <a:path w="2228" h="1352" extrusionOk="0">
                  <a:moveTo>
                    <a:pt x="29" y="1"/>
                  </a:moveTo>
                  <a:cubicBezTo>
                    <a:pt x="15" y="1"/>
                    <a:pt x="1" y="15"/>
                    <a:pt x="15" y="33"/>
                  </a:cubicBezTo>
                  <a:cubicBezTo>
                    <a:pt x="74" y="89"/>
                    <a:pt x="131" y="163"/>
                    <a:pt x="191" y="223"/>
                  </a:cubicBezTo>
                  <a:cubicBezTo>
                    <a:pt x="250" y="279"/>
                    <a:pt x="307" y="339"/>
                    <a:pt x="381" y="398"/>
                  </a:cubicBezTo>
                  <a:cubicBezTo>
                    <a:pt x="440" y="472"/>
                    <a:pt x="514" y="529"/>
                    <a:pt x="570" y="588"/>
                  </a:cubicBezTo>
                  <a:cubicBezTo>
                    <a:pt x="644" y="648"/>
                    <a:pt x="704" y="704"/>
                    <a:pt x="778" y="764"/>
                  </a:cubicBezTo>
                  <a:cubicBezTo>
                    <a:pt x="848" y="806"/>
                    <a:pt x="922" y="866"/>
                    <a:pt x="996" y="912"/>
                  </a:cubicBezTo>
                  <a:cubicBezTo>
                    <a:pt x="1070" y="968"/>
                    <a:pt x="1158" y="1014"/>
                    <a:pt x="1232" y="1056"/>
                  </a:cubicBezTo>
                  <a:cubicBezTo>
                    <a:pt x="1394" y="1144"/>
                    <a:pt x="1552" y="1218"/>
                    <a:pt x="1714" y="1264"/>
                  </a:cubicBezTo>
                  <a:cubicBezTo>
                    <a:pt x="1788" y="1292"/>
                    <a:pt x="1861" y="1306"/>
                    <a:pt x="1921" y="1320"/>
                  </a:cubicBezTo>
                  <a:cubicBezTo>
                    <a:pt x="1963" y="1320"/>
                    <a:pt x="1992" y="1334"/>
                    <a:pt x="2023" y="1334"/>
                  </a:cubicBezTo>
                  <a:cubicBezTo>
                    <a:pt x="2065" y="1334"/>
                    <a:pt x="2111" y="1352"/>
                    <a:pt x="2153" y="1352"/>
                  </a:cubicBezTo>
                  <a:cubicBezTo>
                    <a:pt x="2167" y="1352"/>
                    <a:pt x="2185" y="1334"/>
                    <a:pt x="2185" y="1334"/>
                  </a:cubicBezTo>
                  <a:cubicBezTo>
                    <a:pt x="2199" y="1320"/>
                    <a:pt x="2213" y="1306"/>
                    <a:pt x="2213" y="1292"/>
                  </a:cubicBezTo>
                  <a:cubicBezTo>
                    <a:pt x="2227" y="1264"/>
                    <a:pt x="2213" y="1246"/>
                    <a:pt x="2199" y="1232"/>
                  </a:cubicBezTo>
                  <a:cubicBezTo>
                    <a:pt x="2199" y="1218"/>
                    <a:pt x="2185" y="1204"/>
                    <a:pt x="2153" y="1204"/>
                  </a:cubicBezTo>
                  <a:cubicBezTo>
                    <a:pt x="2065" y="1190"/>
                    <a:pt x="1963" y="1190"/>
                    <a:pt x="1875" y="1176"/>
                  </a:cubicBezTo>
                  <a:cubicBezTo>
                    <a:pt x="1788" y="1158"/>
                    <a:pt x="1700" y="1130"/>
                    <a:pt x="1612" y="1102"/>
                  </a:cubicBezTo>
                  <a:cubicBezTo>
                    <a:pt x="1510" y="1070"/>
                    <a:pt x="1394" y="1028"/>
                    <a:pt x="1288" y="968"/>
                  </a:cubicBezTo>
                  <a:cubicBezTo>
                    <a:pt x="1186" y="926"/>
                    <a:pt x="1070" y="866"/>
                    <a:pt x="968" y="792"/>
                  </a:cubicBezTo>
                  <a:lnTo>
                    <a:pt x="968" y="792"/>
                  </a:lnTo>
                  <a:lnTo>
                    <a:pt x="982" y="806"/>
                  </a:lnTo>
                  <a:cubicBezTo>
                    <a:pt x="894" y="750"/>
                    <a:pt x="806" y="690"/>
                    <a:pt x="718" y="617"/>
                  </a:cubicBezTo>
                  <a:cubicBezTo>
                    <a:pt x="644" y="560"/>
                    <a:pt x="556" y="500"/>
                    <a:pt x="483" y="427"/>
                  </a:cubicBezTo>
                  <a:cubicBezTo>
                    <a:pt x="321" y="296"/>
                    <a:pt x="176" y="163"/>
                    <a:pt x="43" y="15"/>
                  </a:cubicBezTo>
                  <a:lnTo>
                    <a:pt x="29"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7540;p83">
              <a:extLst>
                <a:ext uri="{FF2B5EF4-FFF2-40B4-BE49-F238E27FC236}">
                  <a16:creationId xmlns:a16="http://schemas.microsoft.com/office/drawing/2014/main" id="{31CDF0B8-B54D-FCCE-5FC5-7C7FCD4DD100}"/>
                </a:ext>
              </a:extLst>
            </p:cNvPr>
            <p:cNvSpPr/>
            <p:nvPr/>
          </p:nvSpPr>
          <p:spPr>
            <a:xfrm>
              <a:off x="3723005" y="2791452"/>
              <a:ext cx="61131" cy="121507"/>
            </a:xfrm>
            <a:custGeom>
              <a:avLst/>
              <a:gdLst/>
              <a:ahLst/>
              <a:cxnLst/>
              <a:rect l="l" t="t" r="r" b="b"/>
              <a:pathLst>
                <a:path w="648" h="1288" extrusionOk="0">
                  <a:moveTo>
                    <a:pt x="634" y="0"/>
                  </a:moveTo>
                  <a:lnTo>
                    <a:pt x="616" y="14"/>
                  </a:lnTo>
                  <a:cubicBezTo>
                    <a:pt x="546" y="88"/>
                    <a:pt x="472" y="176"/>
                    <a:pt x="398" y="264"/>
                  </a:cubicBezTo>
                  <a:cubicBezTo>
                    <a:pt x="352" y="320"/>
                    <a:pt x="324" y="366"/>
                    <a:pt x="296" y="408"/>
                  </a:cubicBezTo>
                  <a:cubicBezTo>
                    <a:pt x="250" y="454"/>
                    <a:pt x="222" y="510"/>
                    <a:pt x="194" y="570"/>
                  </a:cubicBezTo>
                  <a:cubicBezTo>
                    <a:pt x="134" y="672"/>
                    <a:pt x="88" y="774"/>
                    <a:pt x="60" y="879"/>
                  </a:cubicBezTo>
                  <a:cubicBezTo>
                    <a:pt x="18" y="996"/>
                    <a:pt x="0" y="1112"/>
                    <a:pt x="0" y="1245"/>
                  </a:cubicBezTo>
                  <a:cubicBezTo>
                    <a:pt x="0" y="1273"/>
                    <a:pt x="32" y="1287"/>
                    <a:pt x="46" y="1287"/>
                  </a:cubicBezTo>
                  <a:cubicBezTo>
                    <a:pt x="74" y="1287"/>
                    <a:pt x="106" y="1273"/>
                    <a:pt x="106" y="1245"/>
                  </a:cubicBezTo>
                  <a:cubicBezTo>
                    <a:pt x="106" y="1171"/>
                    <a:pt x="106" y="1112"/>
                    <a:pt x="120" y="1038"/>
                  </a:cubicBezTo>
                  <a:cubicBezTo>
                    <a:pt x="120" y="981"/>
                    <a:pt x="134" y="922"/>
                    <a:pt x="148" y="862"/>
                  </a:cubicBezTo>
                  <a:cubicBezTo>
                    <a:pt x="162" y="806"/>
                    <a:pt x="194" y="746"/>
                    <a:pt x="208" y="704"/>
                  </a:cubicBezTo>
                  <a:cubicBezTo>
                    <a:pt x="250" y="598"/>
                    <a:pt x="296" y="510"/>
                    <a:pt x="352" y="422"/>
                  </a:cubicBezTo>
                  <a:cubicBezTo>
                    <a:pt x="412" y="334"/>
                    <a:pt x="472" y="246"/>
                    <a:pt x="528" y="158"/>
                  </a:cubicBezTo>
                  <a:cubicBezTo>
                    <a:pt x="560" y="116"/>
                    <a:pt x="602" y="70"/>
                    <a:pt x="634" y="28"/>
                  </a:cubicBezTo>
                  <a:cubicBezTo>
                    <a:pt x="648" y="28"/>
                    <a:pt x="648" y="14"/>
                    <a:pt x="634" y="14"/>
                  </a:cubicBezTo>
                  <a:lnTo>
                    <a:pt x="634"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7541;p83">
              <a:extLst>
                <a:ext uri="{FF2B5EF4-FFF2-40B4-BE49-F238E27FC236}">
                  <a16:creationId xmlns:a16="http://schemas.microsoft.com/office/drawing/2014/main" id="{D92835A9-DC7E-AB12-6162-446A189B2610}"/>
                </a:ext>
              </a:extLst>
            </p:cNvPr>
            <p:cNvSpPr/>
            <p:nvPr/>
          </p:nvSpPr>
          <p:spPr>
            <a:xfrm>
              <a:off x="3626404" y="2373631"/>
              <a:ext cx="143770" cy="110941"/>
            </a:xfrm>
            <a:custGeom>
              <a:avLst/>
              <a:gdLst/>
              <a:ahLst/>
              <a:cxnLst/>
              <a:rect l="l" t="t" r="r" b="b"/>
              <a:pathLst>
                <a:path w="1524" h="1176" extrusionOk="0">
                  <a:moveTo>
                    <a:pt x="29" y="0"/>
                  </a:moveTo>
                  <a:cubicBezTo>
                    <a:pt x="15" y="0"/>
                    <a:pt x="1" y="0"/>
                    <a:pt x="1" y="15"/>
                  </a:cubicBezTo>
                  <a:cubicBezTo>
                    <a:pt x="1" y="32"/>
                    <a:pt x="1" y="46"/>
                    <a:pt x="15" y="60"/>
                  </a:cubicBezTo>
                  <a:cubicBezTo>
                    <a:pt x="177" y="120"/>
                    <a:pt x="321" y="190"/>
                    <a:pt x="469" y="278"/>
                  </a:cubicBezTo>
                  <a:cubicBezTo>
                    <a:pt x="585" y="352"/>
                    <a:pt x="690" y="426"/>
                    <a:pt x="792" y="514"/>
                  </a:cubicBezTo>
                  <a:cubicBezTo>
                    <a:pt x="894" y="602"/>
                    <a:pt x="996" y="704"/>
                    <a:pt x="1084" y="806"/>
                  </a:cubicBezTo>
                  <a:cubicBezTo>
                    <a:pt x="1186" y="912"/>
                    <a:pt x="1274" y="1028"/>
                    <a:pt x="1362" y="1144"/>
                  </a:cubicBezTo>
                  <a:cubicBezTo>
                    <a:pt x="1376" y="1158"/>
                    <a:pt x="1394" y="1175"/>
                    <a:pt x="1422" y="1175"/>
                  </a:cubicBezTo>
                  <a:cubicBezTo>
                    <a:pt x="1436" y="1175"/>
                    <a:pt x="1464" y="1175"/>
                    <a:pt x="1482" y="1158"/>
                  </a:cubicBezTo>
                  <a:cubicBezTo>
                    <a:pt x="1510" y="1130"/>
                    <a:pt x="1524" y="1087"/>
                    <a:pt x="1496" y="1042"/>
                  </a:cubicBezTo>
                  <a:cubicBezTo>
                    <a:pt x="1408" y="926"/>
                    <a:pt x="1288" y="806"/>
                    <a:pt x="1186" y="704"/>
                  </a:cubicBezTo>
                  <a:cubicBezTo>
                    <a:pt x="1084" y="602"/>
                    <a:pt x="968" y="500"/>
                    <a:pt x="834" y="412"/>
                  </a:cubicBezTo>
                  <a:cubicBezTo>
                    <a:pt x="602" y="236"/>
                    <a:pt x="321" y="102"/>
                    <a:pt x="4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7542;p83">
              <a:extLst>
                <a:ext uri="{FF2B5EF4-FFF2-40B4-BE49-F238E27FC236}">
                  <a16:creationId xmlns:a16="http://schemas.microsoft.com/office/drawing/2014/main" id="{7548B9B8-B71B-6C11-4C3A-803E59288F83}"/>
                </a:ext>
              </a:extLst>
            </p:cNvPr>
            <p:cNvSpPr/>
            <p:nvPr/>
          </p:nvSpPr>
          <p:spPr>
            <a:xfrm>
              <a:off x="3248770" y="2401460"/>
              <a:ext cx="199241" cy="91413"/>
            </a:xfrm>
            <a:custGeom>
              <a:avLst/>
              <a:gdLst/>
              <a:ahLst/>
              <a:cxnLst/>
              <a:rect l="l" t="t" r="r" b="b"/>
              <a:pathLst>
                <a:path w="2112" h="969" extrusionOk="0">
                  <a:moveTo>
                    <a:pt x="2097" y="1"/>
                  </a:moveTo>
                  <a:cubicBezTo>
                    <a:pt x="1935" y="15"/>
                    <a:pt x="1774" y="15"/>
                    <a:pt x="1629" y="43"/>
                  </a:cubicBezTo>
                  <a:cubicBezTo>
                    <a:pt x="1468" y="57"/>
                    <a:pt x="1306" y="103"/>
                    <a:pt x="1144" y="131"/>
                  </a:cubicBezTo>
                  <a:cubicBezTo>
                    <a:pt x="1070" y="159"/>
                    <a:pt x="1000" y="177"/>
                    <a:pt x="926" y="205"/>
                  </a:cubicBezTo>
                  <a:cubicBezTo>
                    <a:pt x="838" y="233"/>
                    <a:pt x="764" y="265"/>
                    <a:pt x="690" y="307"/>
                  </a:cubicBezTo>
                  <a:cubicBezTo>
                    <a:pt x="543" y="367"/>
                    <a:pt x="398" y="469"/>
                    <a:pt x="279" y="571"/>
                  </a:cubicBezTo>
                  <a:cubicBezTo>
                    <a:pt x="177" y="645"/>
                    <a:pt x="89" y="747"/>
                    <a:pt x="15" y="849"/>
                  </a:cubicBezTo>
                  <a:cubicBezTo>
                    <a:pt x="1" y="880"/>
                    <a:pt x="1" y="923"/>
                    <a:pt x="33" y="951"/>
                  </a:cubicBezTo>
                  <a:cubicBezTo>
                    <a:pt x="33" y="968"/>
                    <a:pt x="61" y="968"/>
                    <a:pt x="75" y="968"/>
                  </a:cubicBezTo>
                  <a:cubicBezTo>
                    <a:pt x="89" y="968"/>
                    <a:pt x="120" y="968"/>
                    <a:pt x="135" y="951"/>
                  </a:cubicBezTo>
                  <a:cubicBezTo>
                    <a:pt x="177" y="880"/>
                    <a:pt x="237" y="821"/>
                    <a:pt x="296" y="761"/>
                  </a:cubicBezTo>
                  <a:cubicBezTo>
                    <a:pt x="353" y="704"/>
                    <a:pt x="426" y="659"/>
                    <a:pt x="486" y="599"/>
                  </a:cubicBezTo>
                  <a:cubicBezTo>
                    <a:pt x="676" y="469"/>
                    <a:pt x="880" y="353"/>
                    <a:pt x="1088" y="265"/>
                  </a:cubicBezTo>
                  <a:cubicBezTo>
                    <a:pt x="1366" y="159"/>
                    <a:pt x="1644" y="89"/>
                    <a:pt x="1935" y="57"/>
                  </a:cubicBezTo>
                  <a:cubicBezTo>
                    <a:pt x="1981" y="57"/>
                    <a:pt x="2038" y="57"/>
                    <a:pt x="2097" y="43"/>
                  </a:cubicBezTo>
                  <a:cubicBezTo>
                    <a:pt x="2111" y="43"/>
                    <a:pt x="2111" y="43"/>
                    <a:pt x="2111" y="29"/>
                  </a:cubicBezTo>
                  <a:cubicBezTo>
                    <a:pt x="2111" y="15"/>
                    <a:pt x="2111" y="1"/>
                    <a:pt x="2097"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31" name="Google Shape;7649;p83">
            <a:extLst>
              <a:ext uri="{FF2B5EF4-FFF2-40B4-BE49-F238E27FC236}">
                <a16:creationId xmlns:a16="http://schemas.microsoft.com/office/drawing/2014/main" id="{665E3227-CC5F-24B3-CF7A-FE2FC0AAF6E0}"/>
              </a:ext>
            </a:extLst>
          </p:cNvPr>
          <p:cNvGrpSpPr/>
          <p:nvPr/>
        </p:nvGrpSpPr>
        <p:grpSpPr>
          <a:xfrm flipH="1">
            <a:off x="2463950" y="3108292"/>
            <a:ext cx="2345860" cy="3879105"/>
            <a:chOff x="5459856" y="1967130"/>
            <a:chExt cx="1482044" cy="2475228"/>
          </a:xfrm>
        </p:grpSpPr>
        <p:sp>
          <p:nvSpPr>
            <p:cNvPr id="132" name="Google Shape;7650;p83">
              <a:extLst>
                <a:ext uri="{FF2B5EF4-FFF2-40B4-BE49-F238E27FC236}">
                  <a16:creationId xmlns:a16="http://schemas.microsoft.com/office/drawing/2014/main" id="{2FE79EFE-3F7C-FAF5-F0A4-4848A5DD668D}"/>
                </a:ext>
              </a:extLst>
            </p:cNvPr>
            <p:cNvSpPr/>
            <p:nvPr/>
          </p:nvSpPr>
          <p:spPr>
            <a:xfrm>
              <a:off x="6045881" y="2936448"/>
              <a:ext cx="625269" cy="817340"/>
            </a:xfrm>
            <a:custGeom>
              <a:avLst/>
              <a:gdLst/>
              <a:ahLst/>
              <a:cxnLst/>
              <a:rect l="l" t="t" r="r" b="b"/>
              <a:pathLst>
                <a:path w="6628" h="8664" extrusionOk="0">
                  <a:moveTo>
                    <a:pt x="3447" y="0"/>
                  </a:moveTo>
                  <a:cubicBezTo>
                    <a:pt x="3342" y="14"/>
                    <a:pt x="3226" y="46"/>
                    <a:pt x="3124" y="74"/>
                  </a:cubicBezTo>
                  <a:cubicBezTo>
                    <a:pt x="3036" y="102"/>
                    <a:pt x="2948" y="134"/>
                    <a:pt x="2832" y="176"/>
                  </a:cubicBezTo>
                  <a:cubicBezTo>
                    <a:pt x="2656" y="250"/>
                    <a:pt x="2494" y="338"/>
                    <a:pt x="2332" y="426"/>
                  </a:cubicBezTo>
                  <a:cubicBezTo>
                    <a:pt x="2184" y="514"/>
                    <a:pt x="2040" y="630"/>
                    <a:pt x="1878" y="749"/>
                  </a:cubicBezTo>
                  <a:cubicBezTo>
                    <a:pt x="1615" y="968"/>
                    <a:pt x="1365" y="1245"/>
                    <a:pt x="1129" y="1555"/>
                  </a:cubicBezTo>
                  <a:cubicBezTo>
                    <a:pt x="925" y="1847"/>
                    <a:pt x="735" y="2171"/>
                    <a:pt x="573" y="2536"/>
                  </a:cubicBezTo>
                  <a:cubicBezTo>
                    <a:pt x="426" y="2874"/>
                    <a:pt x="310" y="3240"/>
                    <a:pt x="208" y="3620"/>
                  </a:cubicBezTo>
                  <a:cubicBezTo>
                    <a:pt x="120" y="3986"/>
                    <a:pt x="60" y="4369"/>
                    <a:pt x="32" y="4749"/>
                  </a:cubicBezTo>
                  <a:cubicBezTo>
                    <a:pt x="0" y="5115"/>
                    <a:pt x="0" y="5481"/>
                    <a:pt x="32" y="5832"/>
                  </a:cubicBezTo>
                  <a:cubicBezTo>
                    <a:pt x="60" y="6258"/>
                    <a:pt x="134" y="6624"/>
                    <a:pt x="236" y="6947"/>
                  </a:cubicBezTo>
                  <a:cubicBezTo>
                    <a:pt x="296" y="7109"/>
                    <a:pt x="352" y="7271"/>
                    <a:pt x="440" y="7401"/>
                  </a:cubicBezTo>
                  <a:cubicBezTo>
                    <a:pt x="500" y="7549"/>
                    <a:pt x="587" y="7665"/>
                    <a:pt x="689" y="7799"/>
                  </a:cubicBezTo>
                  <a:cubicBezTo>
                    <a:pt x="865" y="8017"/>
                    <a:pt x="1115" y="8207"/>
                    <a:pt x="1379" y="8340"/>
                  </a:cubicBezTo>
                  <a:cubicBezTo>
                    <a:pt x="1657" y="8488"/>
                    <a:pt x="1966" y="8576"/>
                    <a:pt x="2346" y="8618"/>
                  </a:cubicBezTo>
                  <a:cubicBezTo>
                    <a:pt x="2522" y="8646"/>
                    <a:pt x="2712" y="8664"/>
                    <a:pt x="2920" y="8664"/>
                  </a:cubicBezTo>
                  <a:lnTo>
                    <a:pt x="3036" y="8664"/>
                  </a:lnTo>
                  <a:cubicBezTo>
                    <a:pt x="3197" y="8664"/>
                    <a:pt x="3342" y="8664"/>
                    <a:pt x="3489" y="8646"/>
                  </a:cubicBezTo>
                  <a:cubicBezTo>
                    <a:pt x="3943" y="8632"/>
                    <a:pt x="4327" y="8576"/>
                    <a:pt x="4661" y="8488"/>
                  </a:cubicBezTo>
                  <a:cubicBezTo>
                    <a:pt x="4837" y="8428"/>
                    <a:pt x="5030" y="8354"/>
                    <a:pt x="5188" y="8280"/>
                  </a:cubicBezTo>
                  <a:cubicBezTo>
                    <a:pt x="5364" y="8193"/>
                    <a:pt x="5526" y="8091"/>
                    <a:pt x="5674" y="7974"/>
                  </a:cubicBezTo>
                  <a:cubicBezTo>
                    <a:pt x="5822" y="7855"/>
                    <a:pt x="5952" y="7711"/>
                    <a:pt x="6085" y="7549"/>
                  </a:cubicBezTo>
                  <a:cubicBezTo>
                    <a:pt x="6187" y="7387"/>
                    <a:pt x="6289" y="7211"/>
                    <a:pt x="6377" y="6993"/>
                  </a:cubicBezTo>
                  <a:cubicBezTo>
                    <a:pt x="6451" y="6817"/>
                    <a:pt x="6507" y="6610"/>
                    <a:pt x="6539" y="6377"/>
                  </a:cubicBezTo>
                  <a:cubicBezTo>
                    <a:pt x="6581" y="6156"/>
                    <a:pt x="6595" y="5938"/>
                    <a:pt x="6613" y="5702"/>
                  </a:cubicBezTo>
                  <a:cubicBezTo>
                    <a:pt x="6627" y="5291"/>
                    <a:pt x="6595" y="4851"/>
                    <a:pt x="6525" y="4323"/>
                  </a:cubicBezTo>
                  <a:cubicBezTo>
                    <a:pt x="6493" y="4119"/>
                    <a:pt x="6465" y="3898"/>
                    <a:pt x="6420" y="3665"/>
                  </a:cubicBezTo>
                  <a:cubicBezTo>
                    <a:pt x="6391" y="3490"/>
                    <a:pt x="6363" y="3300"/>
                    <a:pt x="6317" y="3124"/>
                  </a:cubicBezTo>
                  <a:cubicBezTo>
                    <a:pt x="6230" y="2754"/>
                    <a:pt x="6099" y="2403"/>
                    <a:pt x="5952" y="2083"/>
                  </a:cubicBezTo>
                  <a:cubicBezTo>
                    <a:pt x="5790" y="1731"/>
                    <a:pt x="5600" y="1407"/>
                    <a:pt x="5364" y="1143"/>
                  </a:cubicBezTo>
                  <a:cubicBezTo>
                    <a:pt x="5262" y="1013"/>
                    <a:pt x="5146" y="908"/>
                    <a:pt x="5030" y="806"/>
                  </a:cubicBezTo>
                  <a:cubicBezTo>
                    <a:pt x="5030" y="792"/>
                    <a:pt x="5012" y="778"/>
                    <a:pt x="4998" y="764"/>
                  </a:cubicBezTo>
                  <a:cubicBezTo>
                    <a:pt x="4925" y="661"/>
                    <a:pt x="4868" y="588"/>
                    <a:pt x="4794" y="514"/>
                  </a:cubicBezTo>
                  <a:cubicBezTo>
                    <a:pt x="4721" y="440"/>
                    <a:pt x="4633" y="366"/>
                    <a:pt x="4559" y="310"/>
                  </a:cubicBezTo>
                  <a:cubicBezTo>
                    <a:pt x="4397" y="190"/>
                    <a:pt x="4221" y="102"/>
                    <a:pt x="4031" y="46"/>
                  </a:cubicBezTo>
                  <a:cubicBezTo>
                    <a:pt x="3915" y="14"/>
                    <a:pt x="3781" y="0"/>
                    <a:pt x="3637"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7651;p83">
              <a:extLst>
                <a:ext uri="{FF2B5EF4-FFF2-40B4-BE49-F238E27FC236}">
                  <a16:creationId xmlns:a16="http://schemas.microsoft.com/office/drawing/2014/main" id="{21B3CFF6-9BEE-9787-9F96-66AC1E190F81}"/>
                </a:ext>
              </a:extLst>
            </p:cNvPr>
            <p:cNvSpPr/>
            <p:nvPr/>
          </p:nvSpPr>
          <p:spPr>
            <a:xfrm>
              <a:off x="6408232" y="2936448"/>
              <a:ext cx="259900" cy="465650"/>
            </a:xfrm>
            <a:custGeom>
              <a:avLst/>
              <a:gdLst/>
              <a:ahLst/>
              <a:cxnLst/>
              <a:rect l="l" t="t" r="r" b="b"/>
              <a:pathLst>
                <a:path w="2755" h="4936" extrusionOk="0">
                  <a:moveTo>
                    <a:pt x="0" y="0"/>
                  </a:moveTo>
                  <a:lnTo>
                    <a:pt x="0" y="0"/>
                  </a:lnTo>
                  <a:cubicBezTo>
                    <a:pt x="162" y="310"/>
                    <a:pt x="310" y="630"/>
                    <a:pt x="440" y="953"/>
                  </a:cubicBezTo>
                  <a:cubicBezTo>
                    <a:pt x="468" y="996"/>
                    <a:pt x="486" y="1041"/>
                    <a:pt x="500" y="1070"/>
                  </a:cubicBezTo>
                  <a:cubicBezTo>
                    <a:pt x="514" y="1115"/>
                    <a:pt x="542" y="1157"/>
                    <a:pt x="556" y="1203"/>
                  </a:cubicBezTo>
                  <a:cubicBezTo>
                    <a:pt x="602" y="1291"/>
                    <a:pt x="630" y="1393"/>
                    <a:pt x="676" y="1481"/>
                  </a:cubicBezTo>
                  <a:cubicBezTo>
                    <a:pt x="749" y="1671"/>
                    <a:pt x="806" y="1875"/>
                    <a:pt x="865" y="2083"/>
                  </a:cubicBezTo>
                  <a:cubicBezTo>
                    <a:pt x="894" y="2171"/>
                    <a:pt x="925" y="2273"/>
                    <a:pt x="953" y="2375"/>
                  </a:cubicBezTo>
                  <a:cubicBezTo>
                    <a:pt x="967" y="2462"/>
                    <a:pt x="996" y="2536"/>
                    <a:pt x="1013" y="2624"/>
                  </a:cubicBezTo>
                  <a:cubicBezTo>
                    <a:pt x="1041" y="2800"/>
                    <a:pt x="1069" y="2990"/>
                    <a:pt x="1115" y="3166"/>
                  </a:cubicBezTo>
                  <a:cubicBezTo>
                    <a:pt x="1143" y="3356"/>
                    <a:pt x="1171" y="3532"/>
                    <a:pt x="1217" y="3708"/>
                  </a:cubicBezTo>
                  <a:cubicBezTo>
                    <a:pt x="1259" y="3884"/>
                    <a:pt x="1319" y="4059"/>
                    <a:pt x="1379" y="4221"/>
                  </a:cubicBezTo>
                  <a:cubicBezTo>
                    <a:pt x="1393" y="4249"/>
                    <a:pt x="1407" y="4281"/>
                    <a:pt x="1421" y="4309"/>
                  </a:cubicBezTo>
                  <a:cubicBezTo>
                    <a:pt x="1435" y="4337"/>
                    <a:pt x="1453" y="4369"/>
                    <a:pt x="1467" y="4397"/>
                  </a:cubicBezTo>
                  <a:cubicBezTo>
                    <a:pt x="1495" y="4443"/>
                    <a:pt x="1523" y="4485"/>
                    <a:pt x="1555" y="4531"/>
                  </a:cubicBezTo>
                  <a:cubicBezTo>
                    <a:pt x="1583" y="4559"/>
                    <a:pt x="1611" y="4601"/>
                    <a:pt x="1643" y="4633"/>
                  </a:cubicBezTo>
                  <a:cubicBezTo>
                    <a:pt x="1671" y="4661"/>
                    <a:pt x="1699" y="4675"/>
                    <a:pt x="1731" y="4707"/>
                  </a:cubicBezTo>
                  <a:cubicBezTo>
                    <a:pt x="1773" y="4735"/>
                    <a:pt x="1805" y="4763"/>
                    <a:pt x="1847" y="4777"/>
                  </a:cubicBezTo>
                  <a:cubicBezTo>
                    <a:pt x="1893" y="4809"/>
                    <a:pt x="1921" y="4823"/>
                    <a:pt x="1963" y="4837"/>
                  </a:cubicBezTo>
                  <a:cubicBezTo>
                    <a:pt x="2009" y="4865"/>
                    <a:pt x="2068" y="4883"/>
                    <a:pt x="2125" y="4897"/>
                  </a:cubicBezTo>
                  <a:cubicBezTo>
                    <a:pt x="2170" y="4911"/>
                    <a:pt x="2227" y="4925"/>
                    <a:pt x="2272" y="4925"/>
                  </a:cubicBezTo>
                  <a:cubicBezTo>
                    <a:pt x="2338" y="4932"/>
                    <a:pt x="2404" y="4935"/>
                    <a:pt x="2472" y="4935"/>
                  </a:cubicBezTo>
                  <a:cubicBezTo>
                    <a:pt x="2540" y="4935"/>
                    <a:pt x="2610" y="4932"/>
                    <a:pt x="2684" y="4925"/>
                  </a:cubicBezTo>
                  <a:lnTo>
                    <a:pt x="2666" y="4925"/>
                  </a:lnTo>
                  <a:cubicBezTo>
                    <a:pt x="2698" y="4925"/>
                    <a:pt x="2726" y="4911"/>
                    <a:pt x="2754" y="4911"/>
                  </a:cubicBezTo>
                  <a:cubicBezTo>
                    <a:pt x="2740" y="4721"/>
                    <a:pt x="2712" y="4531"/>
                    <a:pt x="2684" y="4323"/>
                  </a:cubicBezTo>
                  <a:cubicBezTo>
                    <a:pt x="2652" y="4105"/>
                    <a:pt x="2624" y="3898"/>
                    <a:pt x="2579" y="3665"/>
                  </a:cubicBezTo>
                  <a:cubicBezTo>
                    <a:pt x="2550" y="3490"/>
                    <a:pt x="2522" y="3300"/>
                    <a:pt x="2476" y="3124"/>
                  </a:cubicBezTo>
                  <a:cubicBezTo>
                    <a:pt x="2389" y="2754"/>
                    <a:pt x="2272" y="2403"/>
                    <a:pt x="2111" y="2083"/>
                  </a:cubicBezTo>
                  <a:cubicBezTo>
                    <a:pt x="1949" y="1731"/>
                    <a:pt x="1759" y="1407"/>
                    <a:pt x="1523" y="1143"/>
                  </a:cubicBezTo>
                  <a:cubicBezTo>
                    <a:pt x="1421" y="1013"/>
                    <a:pt x="1305" y="908"/>
                    <a:pt x="1189" y="806"/>
                  </a:cubicBezTo>
                  <a:cubicBezTo>
                    <a:pt x="1189" y="792"/>
                    <a:pt x="1171" y="778"/>
                    <a:pt x="1157" y="764"/>
                  </a:cubicBezTo>
                  <a:cubicBezTo>
                    <a:pt x="1101" y="661"/>
                    <a:pt x="1027" y="588"/>
                    <a:pt x="953" y="514"/>
                  </a:cubicBezTo>
                  <a:cubicBezTo>
                    <a:pt x="880" y="440"/>
                    <a:pt x="792" y="366"/>
                    <a:pt x="718" y="310"/>
                  </a:cubicBezTo>
                  <a:cubicBezTo>
                    <a:pt x="556" y="190"/>
                    <a:pt x="380" y="102"/>
                    <a:pt x="190" y="46"/>
                  </a:cubicBezTo>
                  <a:cubicBezTo>
                    <a:pt x="134" y="28"/>
                    <a:pt x="60" y="14"/>
                    <a:pt x="0" y="0"/>
                  </a:cubicBez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7652;p83">
              <a:extLst>
                <a:ext uri="{FF2B5EF4-FFF2-40B4-BE49-F238E27FC236}">
                  <a16:creationId xmlns:a16="http://schemas.microsoft.com/office/drawing/2014/main" id="{1EF79178-873F-E24D-07B4-0AF08A18853A}"/>
                </a:ext>
              </a:extLst>
            </p:cNvPr>
            <p:cNvSpPr/>
            <p:nvPr/>
          </p:nvSpPr>
          <p:spPr>
            <a:xfrm>
              <a:off x="6571436" y="3380401"/>
              <a:ext cx="94" cy="94"/>
            </a:xfrm>
            <a:custGeom>
              <a:avLst/>
              <a:gdLst/>
              <a:ahLst/>
              <a:cxnLst/>
              <a:rect l="l" t="t" r="r" b="b"/>
              <a:pathLst>
                <a:path w="1" h="1" extrusionOk="0">
                  <a:moveTo>
                    <a:pt x="1" y="1"/>
                  </a:move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7653;p83">
              <a:extLst>
                <a:ext uri="{FF2B5EF4-FFF2-40B4-BE49-F238E27FC236}">
                  <a16:creationId xmlns:a16="http://schemas.microsoft.com/office/drawing/2014/main" id="{0AFD1C39-45D2-0B69-4534-ABCD700B95A1}"/>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7654;p83">
              <a:extLst>
                <a:ext uri="{FF2B5EF4-FFF2-40B4-BE49-F238E27FC236}">
                  <a16:creationId xmlns:a16="http://schemas.microsoft.com/office/drawing/2014/main" id="{2102ED45-74D3-E0D1-66C0-E51765BEE2C1}"/>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7655;p83">
              <a:extLst>
                <a:ext uri="{FF2B5EF4-FFF2-40B4-BE49-F238E27FC236}">
                  <a16:creationId xmlns:a16="http://schemas.microsoft.com/office/drawing/2014/main" id="{B0933AD6-FC65-4BA0-8870-CF68253E4C1D}"/>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7656;p83">
              <a:extLst>
                <a:ext uri="{FF2B5EF4-FFF2-40B4-BE49-F238E27FC236}">
                  <a16:creationId xmlns:a16="http://schemas.microsoft.com/office/drawing/2014/main" id="{980028A9-B050-9F34-8BA2-CFB16C5D17B3}"/>
                </a:ext>
              </a:extLst>
            </p:cNvPr>
            <p:cNvSpPr/>
            <p:nvPr/>
          </p:nvSpPr>
          <p:spPr>
            <a:xfrm>
              <a:off x="5856734" y="2213351"/>
              <a:ext cx="826680" cy="738380"/>
            </a:xfrm>
            <a:custGeom>
              <a:avLst/>
              <a:gdLst/>
              <a:ahLst/>
              <a:cxnLst/>
              <a:rect l="l" t="t" r="r" b="b"/>
              <a:pathLst>
                <a:path w="8763" h="7827" extrusionOk="0">
                  <a:moveTo>
                    <a:pt x="3092" y="0"/>
                  </a:moveTo>
                  <a:cubicBezTo>
                    <a:pt x="3004" y="0"/>
                    <a:pt x="2916" y="0"/>
                    <a:pt x="2828" y="15"/>
                  </a:cubicBezTo>
                  <a:cubicBezTo>
                    <a:pt x="2740" y="29"/>
                    <a:pt x="2666" y="43"/>
                    <a:pt x="2592" y="74"/>
                  </a:cubicBezTo>
                  <a:cubicBezTo>
                    <a:pt x="2550" y="88"/>
                    <a:pt x="2519" y="117"/>
                    <a:pt x="2476" y="131"/>
                  </a:cubicBezTo>
                  <a:cubicBezTo>
                    <a:pt x="2445" y="148"/>
                    <a:pt x="2417" y="176"/>
                    <a:pt x="2388" y="190"/>
                  </a:cubicBezTo>
                  <a:cubicBezTo>
                    <a:pt x="2255" y="292"/>
                    <a:pt x="2181" y="426"/>
                    <a:pt x="2153" y="570"/>
                  </a:cubicBezTo>
                  <a:cubicBezTo>
                    <a:pt x="2139" y="658"/>
                    <a:pt x="2139" y="732"/>
                    <a:pt x="2153" y="820"/>
                  </a:cubicBezTo>
                  <a:cubicBezTo>
                    <a:pt x="2153" y="880"/>
                    <a:pt x="2167" y="922"/>
                    <a:pt x="2181" y="982"/>
                  </a:cubicBezTo>
                  <a:cubicBezTo>
                    <a:pt x="2079" y="908"/>
                    <a:pt x="1977" y="820"/>
                    <a:pt x="1861" y="764"/>
                  </a:cubicBezTo>
                  <a:cubicBezTo>
                    <a:pt x="1699" y="658"/>
                    <a:pt x="1565" y="602"/>
                    <a:pt x="1435" y="570"/>
                  </a:cubicBezTo>
                  <a:cubicBezTo>
                    <a:pt x="1389" y="570"/>
                    <a:pt x="1333" y="556"/>
                    <a:pt x="1287" y="556"/>
                  </a:cubicBezTo>
                  <a:cubicBezTo>
                    <a:pt x="1259" y="556"/>
                    <a:pt x="1231" y="556"/>
                    <a:pt x="1200" y="570"/>
                  </a:cubicBezTo>
                  <a:cubicBezTo>
                    <a:pt x="1126" y="570"/>
                    <a:pt x="1055" y="602"/>
                    <a:pt x="967" y="630"/>
                  </a:cubicBezTo>
                  <a:cubicBezTo>
                    <a:pt x="893" y="658"/>
                    <a:pt x="806" y="718"/>
                    <a:pt x="718" y="778"/>
                  </a:cubicBezTo>
                  <a:cubicBezTo>
                    <a:pt x="672" y="820"/>
                    <a:pt x="616" y="866"/>
                    <a:pt x="556" y="922"/>
                  </a:cubicBezTo>
                  <a:cubicBezTo>
                    <a:pt x="468" y="1028"/>
                    <a:pt x="394" y="1144"/>
                    <a:pt x="320" y="1274"/>
                  </a:cubicBezTo>
                  <a:cubicBezTo>
                    <a:pt x="264" y="1393"/>
                    <a:pt x="218" y="1524"/>
                    <a:pt x="176" y="1685"/>
                  </a:cubicBezTo>
                  <a:cubicBezTo>
                    <a:pt x="144" y="1819"/>
                    <a:pt x="116" y="1963"/>
                    <a:pt x="116" y="2111"/>
                  </a:cubicBezTo>
                  <a:cubicBezTo>
                    <a:pt x="116" y="2259"/>
                    <a:pt x="130" y="2403"/>
                    <a:pt x="158" y="2537"/>
                  </a:cubicBezTo>
                  <a:cubicBezTo>
                    <a:pt x="190" y="2698"/>
                    <a:pt x="246" y="2843"/>
                    <a:pt x="306" y="2976"/>
                  </a:cubicBezTo>
                  <a:cubicBezTo>
                    <a:pt x="352" y="3033"/>
                    <a:pt x="394" y="3106"/>
                    <a:pt x="440" y="3166"/>
                  </a:cubicBezTo>
                  <a:cubicBezTo>
                    <a:pt x="482" y="3208"/>
                    <a:pt x="542" y="3268"/>
                    <a:pt x="598" y="3314"/>
                  </a:cubicBezTo>
                  <a:cubicBezTo>
                    <a:pt x="496" y="3384"/>
                    <a:pt x="408" y="3472"/>
                    <a:pt x="334" y="3546"/>
                  </a:cubicBezTo>
                  <a:cubicBezTo>
                    <a:pt x="264" y="3634"/>
                    <a:pt x="190" y="3736"/>
                    <a:pt x="130" y="3824"/>
                  </a:cubicBezTo>
                  <a:cubicBezTo>
                    <a:pt x="88" y="3912"/>
                    <a:pt x="56" y="4018"/>
                    <a:pt x="28" y="4120"/>
                  </a:cubicBezTo>
                  <a:cubicBezTo>
                    <a:pt x="14" y="4207"/>
                    <a:pt x="0" y="4309"/>
                    <a:pt x="0" y="4411"/>
                  </a:cubicBezTo>
                  <a:cubicBezTo>
                    <a:pt x="14" y="4601"/>
                    <a:pt x="70" y="4791"/>
                    <a:pt x="176" y="4999"/>
                  </a:cubicBezTo>
                  <a:cubicBezTo>
                    <a:pt x="264" y="5189"/>
                    <a:pt x="394" y="5365"/>
                    <a:pt x="570" y="5569"/>
                  </a:cubicBezTo>
                  <a:cubicBezTo>
                    <a:pt x="732" y="5745"/>
                    <a:pt x="922" y="5921"/>
                    <a:pt x="1143" y="6096"/>
                  </a:cubicBezTo>
                  <a:cubicBezTo>
                    <a:pt x="1347" y="6272"/>
                    <a:pt x="1551" y="6434"/>
                    <a:pt x="1815" y="6596"/>
                  </a:cubicBezTo>
                  <a:cubicBezTo>
                    <a:pt x="2037" y="6744"/>
                    <a:pt x="2269" y="6874"/>
                    <a:pt x="2519" y="7021"/>
                  </a:cubicBezTo>
                  <a:cubicBezTo>
                    <a:pt x="2754" y="7138"/>
                    <a:pt x="2972" y="7254"/>
                    <a:pt x="3208" y="7359"/>
                  </a:cubicBezTo>
                  <a:cubicBezTo>
                    <a:pt x="3412" y="7447"/>
                    <a:pt x="3620" y="7535"/>
                    <a:pt x="3795" y="7591"/>
                  </a:cubicBezTo>
                  <a:cubicBezTo>
                    <a:pt x="3883" y="7623"/>
                    <a:pt x="3957" y="7637"/>
                    <a:pt x="4045" y="7665"/>
                  </a:cubicBezTo>
                  <a:cubicBezTo>
                    <a:pt x="4073" y="7665"/>
                    <a:pt x="4116" y="7679"/>
                    <a:pt x="4147" y="7679"/>
                  </a:cubicBezTo>
                  <a:cubicBezTo>
                    <a:pt x="4175" y="7693"/>
                    <a:pt x="4221" y="7693"/>
                    <a:pt x="4263" y="7711"/>
                  </a:cubicBezTo>
                  <a:cubicBezTo>
                    <a:pt x="4643" y="7753"/>
                    <a:pt x="5013" y="7813"/>
                    <a:pt x="5378" y="7827"/>
                  </a:cubicBezTo>
                  <a:lnTo>
                    <a:pt x="5610" y="7827"/>
                  </a:lnTo>
                  <a:cubicBezTo>
                    <a:pt x="5730" y="7827"/>
                    <a:pt x="5846" y="7827"/>
                    <a:pt x="5962" y="7813"/>
                  </a:cubicBezTo>
                  <a:cubicBezTo>
                    <a:pt x="6156" y="7799"/>
                    <a:pt x="6332" y="7767"/>
                    <a:pt x="6476" y="7711"/>
                  </a:cubicBezTo>
                  <a:cubicBezTo>
                    <a:pt x="6490" y="7725"/>
                    <a:pt x="6490" y="7725"/>
                    <a:pt x="6507" y="7725"/>
                  </a:cubicBezTo>
                  <a:cubicBezTo>
                    <a:pt x="6578" y="7739"/>
                    <a:pt x="6666" y="7753"/>
                    <a:pt x="6740" y="7753"/>
                  </a:cubicBezTo>
                  <a:lnTo>
                    <a:pt x="6813" y="7753"/>
                  </a:lnTo>
                  <a:cubicBezTo>
                    <a:pt x="6901" y="7739"/>
                    <a:pt x="6989" y="7725"/>
                    <a:pt x="7077" y="7711"/>
                  </a:cubicBezTo>
                  <a:cubicBezTo>
                    <a:pt x="7193" y="7679"/>
                    <a:pt x="7313" y="7623"/>
                    <a:pt x="7443" y="7563"/>
                  </a:cubicBezTo>
                  <a:cubicBezTo>
                    <a:pt x="7563" y="7503"/>
                    <a:pt x="7679" y="7430"/>
                    <a:pt x="7795" y="7328"/>
                  </a:cubicBezTo>
                  <a:cubicBezTo>
                    <a:pt x="7914" y="7240"/>
                    <a:pt x="8016" y="7138"/>
                    <a:pt x="8104" y="7036"/>
                  </a:cubicBezTo>
                  <a:cubicBezTo>
                    <a:pt x="8530" y="6550"/>
                    <a:pt x="8706" y="5980"/>
                    <a:pt x="8572" y="5495"/>
                  </a:cubicBezTo>
                  <a:cubicBezTo>
                    <a:pt x="8530" y="5351"/>
                    <a:pt x="8456" y="5189"/>
                    <a:pt x="8337" y="5055"/>
                  </a:cubicBezTo>
                  <a:cubicBezTo>
                    <a:pt x="8382" y="5027"/>
                    <a:pt x="8425" y="4999"/>
                    <a:pt x="8456" y="4953"/>
                  </a:cubicBezTo>
                  <a:cubicBezTo>
                    <a:pt x="8498" y="4925"/>
                    <a:pt x="8544" y="4879"/>
                    <a:pt x="8572" y="4823"/>
                  </a:cubicBezTo>
                  <a:cubicBezTo>
                    <a:pt x="8646" y="4721"/>
                    <a:pt x="8688" y="4601"/>
                    <a:pt x="8720" y="4471"/>
                  </a:cubicBezTo>
                  <a:cubicBezTo>
                    <a:pt x="8748" y="4352"/>
                    <a:pt x="8762" y="4222"/>
                    <a:pt x="8748" y="4088"/>
                  </a:cubicBezTo>
                  <a:cubicBezTo>
                    <a:pt x="8748" y="3958"/>
                    <a:pt x="8720" y="3824"/>
                    <a:pt x="8674" y="3708"/>
                  </a:cubicBezTo>
                  <a:cubicBezTo>
                    <a:pt x="8632" y="3620"/>
                    <a:pt x="8586" y="3532"/>
                    <a:pt x="8544" y="3458"/>
                  </a:cubicBezTo>
                  <a:cubicBezTo>
                    <a:pt x="8512" y="3416"/>
                    <a:pt x="8484" y="3384"/>
                    <a:pt x="8456" y="3342"/>
                  </a:cubicBezTo>
                  <a:cubicBezTo>
                    <a:pt x="8425" y="3328"/>
                    <a:pt x="8410" y="3314"/>
                    <a:pt x="8396" y="3296"/>
                  </a:cubicBezTo>
                  <a:cubicBezTo>
                    <a:pt x="8425" y="3268"/>
                    <a:pt x="8456" y="3254"/>
                    <a:pt x="8470" y="3226"/>
                  </a:cubicBezTo>
                  <a:cubicBezTo>
                    <a:pt x="8498" y="3180"/>
                    <a:pt x="8530" y="3138"/>
                    <a:pt x="8544" y="3092"/>
                  </a:cubicBezTo>
                  <a:cubicBezTo>
                    <a:pt x="8572" y="3004"/>
                    <a:pt x="8558" y="2902"/>
                    <a:pt x="8512" y="2829"/>
                  </a:cubicBezTo>
                  <a:cubicBezTo>
                    <a:pt x="8470" y="2755"/>
                    <a:pt x="8396" y="2698"/>
                    <a:pt x="8294" y="2653"/>
                  </a:cubicBezTo>
                  <a:cubicBezTo>
                    <a:pt x="8266" y="2639"/>
                    <a:pt x="8206" y="2639"/>
                    <a:pt x="8161" y="2639"/>
                  </a:cubicBezTo>
                  <a:lnTo>
                    <a:pt x="8118" y="2639"/>
                  </a:lnTo>
                  <a:cubicBezTo>
                    <a:pt x="8147" y="2579"/>
                    <a:pt x="8178" y="2523"/>
                    <a:pt x="8192" y="2449"/>
                  </a:cubicBezTo>
                  <a:cubicBezTo>
                    <a:pt x="8206" y="2403"/>
                    <a:pt x="8206" y="2361"/>
                    <a:pt x="8206" y="2315"/>
                  </a:cubicBezTo>
                  <a:cubicBezTo>
                    <a:pt x="8206" y="2287"/>
                    <a:pt x="8192" y="2241"/>
                    <a:pt x="8178" y="2199"/>
                  </a:cubicBezTo>
                  <a:cubicBezTo>
                    <a:pt x="8147" y="2139"/>
                    <a:pt x="8104" y="2097"/>
                    <a:pt x="8031" y="2065"/>
                  </a:cubicBezTo>
                  <a:cubicBezTo>
                    <a:pt x="8002" y="2051"/>
                    <a:pt x="7957" y="2037"/>
                    <a:pt x="7929" y="2037"/>
                  </a:cubicBezTo>
                  <a:lnTo>
                    <a:pt x="7897" y="2037"/>
                  </a:lnTo>
                  <a:cubicBezTo>
                    <a:pt x="7869" y="2037"/>
                    <a:pt x="7841" y="2037"/>
                    <a:pt x="7809" y="2051"/>
                  </a:cubicBezTo>
                  <a:cubicBezTo>
                    <a:pt x="7767" y="2065"/>
                    <a:pt x="7721" y="2083"/>
                    <a:pt x="7693" y="2111"/>
                  </a:cubicBezTo>
                  <a:cubicBezTo>
                    <a:pt x="7651" y="2139"/>
                    <a:pt x="7605" y="2185"/>
                    <a:pt x="7577" y="2227"/>
                  </a:cubicBezTo>
                  <a:cubicBezTo>
                    <a:pt x="7563" y="2259"/>
                    <a:pt x="7545" y="2287"/>
                    <a:pt x="7531" y="2301"/>
                  </a:cubicBezTo>
                  <a:cubicBezTo>
                    <a:pt x="7531" y="2287"/>
                    <a:pt x="7531" y="2259"/>
                    <a:pt x="7517" y="2227"/>
                  </a:cubicBezTo>
                  <a:cubicBezTo>
                    <a:pt x="7489" y="2097"/>
                    <a:pt x="7415" y="1963"/>
                    <a:pt x="7341" y="1833"/>
                  </a:cubicBezTo>
                  <a:cubicBezTo>
                    <a:pt x="7165" y="1583"/>
                    <a:pt x="6901" y="1408"/>
                    <a:pt x="6624" y="1334"/>
                  </a:cubicBezTo>
                  <a:cubicBezTo>
                    <a:pt x="6550" y="1306"/>
                    <a:pt x="6462" y="1306"/>
                    <a:pt x="6374" y="1306"/>
                  </a:cubicBezTo>
                  <a:lnTo>
                    <a:pt x="6286" y="1306"/>
                  </a:lnTo>
                  <a:cubicBezTo>
                    <a:pt x="6226" y="1306"/>
                    <a:pt x="6170" y="1320"/>
                    <a:pt x="6110" y="1334"/>
                  </a:cubicBezTo>
                  <a:cubicBezTo>
                    <a:pt x="6068" y="1334"/>
                    <a:pt x="6022" y="1348"/>
                    <a:pt x="5980" y="1379"/>
                  </a:cubicBezTo>
                  <a:cubicBezTo>
                    <a:pt x="5948" y="1274"/>
                    <a:pt x="5906" y="1186"/>
                    <a:pt x="5832" y="1098"/>
                  </a:cubicBezTo>
                  <a:cubicBezTo>
                    <a:pt x="5744" y="1010"/>
                    <a:pt x="5642" y="922"/>
                    <a:pt x="5523" y="852"/>
                  </a:cubicBezTo>
                  <a:cubicBezTo>
                    <a:pt x="5466" y="820"/>
                    <a:pt x="5406" y="792"/>
                    <a:pt x="5347" y="778"/>
                  </a:cubicBezTo>
                  <a:cubicBezTo>
                    <a:pt x="5290" y="746"/>
                    <a:pt x="5217" y="732"/>
                    <a:pt x="5157" y="732"/>
                  </a:cubicBezTo>
                  <a:cubicBezTo>
                    <a:pt x="5129" y="718"/>
                    <a:pt x="5100" y="718"/>
                    <a:pt x="5069" y="718"/>
                  </a:cubicBezTo>
                  <a:cubicBezTo>
                    <a:pt x="5041" y="718"/>
                    <a:pt x="4995" y="718"/>
                    <a:pt x="4967" y="732"/>
                  </a:cubicBezTo>
                  <a:cubicBezTo>
                    <a:pt x="4907" y="732"/>
                    <a:pt x="4851" y="764"/>
                    <a:pt x="4791" y="778"/>
                  </a:cubicBezTo>
                  <a:cubicBezTo>
                    <a:pt x="4749" y="806"/>
                    <a:pt x="4703" y="834"/>
                    <a:pt x="4661" y="880"/>
                  </a:cubicBezTo>
                  <a:cubicBezTo>
                    <a:pt x="4555" y="602"/>
                    <a:pt x="4309" y="352"/>
                    <a:pt x="3940" y="190"/>
                  </a:cubicBezTo>
                  <a:cubicBezTo>
                    <a:pt x="3764" y="103"/>
                    <a:pt x="3588" y="43"/>
                    <a:pt x="3384" y="15"/>
                  </a:cubicBezTo>
                  <a:cubicBezTo>
                    <a:pt x="3282" y="0"/>
                    <a:pt x="3194" y="0"/>
                    <a:pt x="3092"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7657;p83">
              <a:extLst>
                <a:ext uri="{FF2B5EF4-FFF2-40B4-BE49-F238E27FC236}">
                  <a16:creationId xmlns:a16="http://schemas.microsoft.com/office/drawing/2014/main" id="{EE7A7BFB-192B-294C-5367-54C8FBB054EA}"/>
                </a:ext>
              </a:extLst>
            </p:cNvPr>
            <p:cNvSpPr/>
            <p:nvPr/>
          </p:nvSpPr>
          <p:spPr>
            <a:xfrm>
              <a:off x="5889847" y="2452591"/>
              <a:ext cx="187920" cy="411878"/>
            </a:xfrm>
            <a:custGeom>
              <a:avLst/>
              <a:gdLst/>
              <a:ahLst/>
              <a:cxnLst/>
              <a:rect l="l" t="t" r="r" b="b"/>
              <a:pathLst>
                <a:path w="1992" h="4366" extrusionOk="0">
                  <a:moveTo>
                    <a:pt x="880" y="1"/>
                  </a:moveTo>
                  <a:cubicBezTo>
                    <a:pt x="849" y="1"/>
                    <a:pt x="820" y="1"/>
                    <a:pt x="806" y="15"/>
                  </a:cubicBezTo>
                  <a:cubicBezTo>
                    <a:pt x="775" y="15"/>
                    <a:pt x="761" y="29"/>
                    <a:pt x="732" y="43"/>
                  </a:cubicBezTo>
                  <a:cubicBezTo>
                    <a:pt x="704" y="43"/>
                    <a:pt x="673" y="57"/>
                    <a:pt x="659" y="75"/>
                  </a:cubicBezTo>
                  <a:cubicBezTo>
                    <a:pt x="652" y="82"/>
                    <a:pt x="645" y="85"/>
                    <a:pt x="639" y="85"/>
                  </a:cubicBezTo>
                  <a:cubicBezTo>
                    <a:pt x="634" y="85"/>
                    <a:pt x="630" y="82"/>
                    <a:pt x="630" y="75"/>
                  </a:cubicBezTo>
                  <a:cubicBezTo>
                    <a:pt x="616" y="75"/>
                    <a:pt x="616" y="75"/>
                    <a:pt x="599" y="89"/>
                  </a:cubicBezTo>
                  <a:cubicBezTo>
                    <a:pt x="585" y="103"/>
                    <a:pt x="571" y="103"/>
                    <a:pt x="557" y="117"/>
                  </a:cubicBezTo>
                  <a:cubicBezTo>
                    <a:pt x="542" y="131"/>
                    <a:pt x="542" y="145"/>
                    <a:pt x="528" y="162"/>
                  </a:cubicBezTo>
                  <a:cubicBezTo>
                    <a:pt x="511" y="177"/>
                    <a:pt x="497" y="191"/>
                    <a:pt x="497" y="219"/>
                  </a:cubicBezTo>
                  <a:cubicBezTo>
                    <a:pt x="483" y="233"/>
                    <a:pt x="469" y="250"/>
                    <a:pt x="469" y="264"/>
                  </a:cubicBezTo>
                  <a:cubicBezTo>
                    <a:pt x="440" y="338"/>
                    <a:pt x="423" y="409"/>
                    <a:pt x="409" y="497"/>
                  </a:cubicBezTo>
                  <a:cubicBezTo>
                    <a:pt x="395" y="570"/>
                    <a:pt x="395" y="672"/>
                    <a:pt x="381" y="760"/>
                  </a:cubicBezTo>
                  <a:cubicBezTo>
                    <a:pt x="381" y="792"/>
                    <a:pt x="381" y="834"/>
                    <a:pt x="367" y="880"/>
                  </a:cubicBezTo>
                  <a:cubicBezTo>
                    <a:pt x="367" y="922"/>
                    <a:pt x="353" y="954"/>
                    <a:pt x="335" y="996"/>
                  </a:cubicBezTo>
                  <a:cubicBezTo>
                    <a:pt x="335" y="1010"/>
                    <a:pt x="321" y="1042"/>
                    <a:pt x="321" y="1056"/>
                  </a:cubicBezTo>
                  <a:cubicBezTo>
                    <a:pt x="307" y="1084"/>
                    <a:pt x="293" y="1112"/>
                    <a:pt x="293" y="1130"/>
                  </a:cubicBezTo>
                  <a:cubicBezTo>
                    <a:pt x="265" y="1172"/>
                    <a:pt x="233" y="1232"/>
                    <a:pt x="205" y="1274"/>
                  </a:cubicBezTo>
                  <a:cubicBezTo>
                    <a:pt x="191" y="1320"/>
                    <a:pt x="159" y="1348"/>
                    <a:pt x="131" y="1394"/>
                  </a:cubicBezTo>
                  <a:cubicBezTo>
                    <a:pt x="117" y="1436"/>
                    <a:pt x="89" y="1482"/>
                    <a:pt x="71" y="1524"/>
                  </a:cubicBezTo>
                  <a:cubicBezTo>
                    <a:pt x="57" y="1552"/>
                    <a:pt x="43" y="1598"/>
                    <a:pt x="43" y="1626"/>
                  </a:cubicBezTo>
                  <a:cubicBezTo>
                    <a:pt x="29" y="1671"/>
                    <a:pt x="15" y="1714"/>
                    <a:pt x="15" y="1759"/>
                  </a:cubicBezTo>
                  <a:cubicBezTo>
                    <a:pt x="1" y="1816"/>
                    <a:pt x="1" y="1875"/>
                    <a:pt x="1" y="1935"/>
                  </a:cubicBezTo>
                  <a:lnTo>
                    <a:pt x="1" y="2097"/>
                  </a:lnTo>
                  <a:cubicBezTo>
                    <a:pt x="15" y="2213"/>
                    <a:pt x="15" y="2329"/>
                    <a:pt x="29" y="2449"/>
                  </a:cubicBezTo>
                  <a:cubicBezTo>
                    <a:pt x="57" y="2607"/>
                    <a:pt x="89" y="2755"/>
                    <a:pt x="117" y="2917"/>
                  </a:cubicBezTo>
                  <a:cubicBezTo>
                    <a:pt x="145" y="2945"/>
                    <a:pt x="191" y="2991"/>
                    <a:pt x="219" y="3033"/>
                  </a:cubicBezTo>
                  <a:cubicBezTo>
                    <a:pt x="381" y="3209"/>
                    <a:pt x="571" y="3385"/>
                    <a:pt x="792" y="3574"/>
                  </a:cubicBezTo>
                  <a:cubicBezTo>
                    <a:pt x="982" y="3736"/>
                    <a:pt x="1200" y="3898"/>
                    <a:pt x="1464" y="4060"/>
                  </a:cubicBezTo>
                  <a:cubicBezTo>
                    <a:pt x="1626" y="4162"/>
                    <a:pt x="1788" y="4264"/>
                    <a:pt x="1978" y="4366"/>
                  </a:cubicBezTo>
                  <a:cubicBezTo>
                    <a:pt x="1978" y="4296"/>
                    <a:pt x="1978" y="4222"/>
                    <a:pt x="1992" y="4148"/>
                  </a:cubicBezTo>
                  <a:lnTo>
                    <a:pt x="1992" y="3782"/>
                  </a:lnTo>
                  <a:cubicBezTo>
                    <a:pt x="1978" y="3518"/>
                    <a:pt x="1964" y="3254"/>
                    <a:pt x="1935" y="2991"/>
                  </a:cubicBezTo>
                  <a:cubicBezTo>
                    <a:pt x="1918" y="2871"/>
                    <a:pt x="1904" y="2755"/>
                    <a:pt x="1890" y="2639"/>
                  </a:cubicBezTo>
                  <a:cubicBezTo>
                    <a:pt x="1876" y="2537"/>
                    <a:pt x="1862" y="2431"/>
                    <a:pt x="1847" y="2343"/>
                  </a:cubicBezTo>
                  <a:cubicBezTo>
                    <a:pt x="1847" y="2255"/>
                    <a:pt x="1830" y="2185"/>
                    <a:pt x="1830" y="2111"/>
                  </a:cubicBezTo>
                  <a:cubicBezTo>
                    <a:pt x="1816" y="2023"/>
                    <a:pt x="1816" y="1935"/>
                    <a:pt x="1816" y="1847"/>
                  </a:cubicBezTo>
                  <a:cubicBezTo>
                    <a:pt x="1802" y="1612"/>
                    <a:pt x="1788" y="1394"/>
                    <a:pt x="1760" y="1158"/>
                  </a:cubicBezTo>
                  <a:lnTo>
                    <a:pt x="1760" y="1172"/>
                  </a:lnTo>
                  <a:cubicBezTo>
                    <a:pt x="1742" y="1056"/>
                    <a:pt x="1728" y="936"/>
                    <a:pt x="1700" y="820"/>
                  </a:cubicBezTo>
                  <a:cubicBezTo>
                    <a:pt x="1672" y="718"/>
                    <a:pt x="1640" y="602"/>
                    <a:pt x="1598" y="497"/>
                  </a:cubicBezTo>
                  <a:cubicBezTo>
                    <a:pt x="1552" y="409"/>
                    <a:pt x="1510" y="321"/>
                    <a:pt x="1450" y="250"/>
                  </a:cubicBezTo>
                  <a:cubicBezTo>
                    <a:pt x="1422" y="205"/>
                    <a:pt x="1376" y="162"/>
                    <a:pt x="1334" y="117"/>
                  </a:cubicBezTo>
                  <a:cubicBezTo>
                    <a:pt x="1288" y="89"/>
                    <a:pt x="1246" y="57"/>
                    <a:pt x="1200" y="43"/>
                  </a:cubicBezTo>
                  <a:cubicBezTo>
                    <a:pt x="1172" y="29"/>
                    <a:pt x="1144" y="29"/>
                    <a:pt x="1126" y="15"/>
                  </a:cubicBezTo>
                  <a:cubicBezTo>
                    <a:pt x="1098" y="15"/>
                    <a:pt x="1070" y="1"/>
                    <a:pt x="1038"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7658;p83">
              <a:extLst>
                <a:ext uri="{FF2B5EF4-FFF2-40B4-BE49-F238E27FC236}">
                  <a16:creationId xmlns:a16="http://schemas.microsoft.com/office/drawing/2014/main" id="{D3735498-9581-D46D-61BF-A5B3DEC498FF}"/>
                </a:ext>
              </a:extLst>
            </p:cNvPr>
            <p:cNvSpPr/>
            <p:nvPr/>
          </p:nvSpPr>
          <p:spPr>
            <a:xfrm>
              <a:off x="5958902" y="2456553"/>
              <a:ext cx="94" cy="94"/>
            </a:xfrm>
            <a:custGeom>
              <a:avLst/>
              <a:gdLst/>
              <a:ahLst/>
              <a:cxnLst/>
              <a:rect l="l" t="t" r="r" b="b"/>
              <a:pathLst>
                <a:path w="1" h="1" extrusionOk="0">
                  <a:moveTo>
                    <a:pt x="0" y="1"/>
                  </a:move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7659;p83">
              <a:extLst>
                <a:ext uri="{FF2B5EF4-FFF2-40B4-BE49-F238E27FC236}">
                  <a16:creationId xmlns:a16="http://schemas.microsoft.com/office/drawing/2014/main" id="{31CF6A46-1B10-3C72-98AB-63C4F265F7FE}"/>
                </a:ext>
              </a:extLst>
            </p:cNvPr>
            <p:cNvSpPr/>
            <p:nvPr/>
          </p:nvSpPr>
          <p:spPr>
            <a:xfrm>
              <a:off x="6503796" y="2406837"/>
              <a:ext cx="179619" cy="538007"/>
            </a:xfrm>
            <a:custGeom>
              <a:avLst/>
              <a:gdLst/>
              <a:ahLst/>
              <a:cxnLst/>
              <a:rect l="l" t="t" r="r" b="b"/>
              <a:pathLst>
                <a:path w="1904" h="5703" extrusionOk="0">
                  <a:moveTo>
                    <a:pt x="1126" y="0"/>
                  </a:moveTo>
                  <a:cubicBezTo>
                    <a:pt x="1143" y="0"/>
                    <a:pt x="1143" y="14"/>
                    <a:pt x="1143" y="32"/>
                  </a:cubicBezTo>
                  <a:cubicBezTo>
                    <a:pt x="1157" y="60"/>
                    <a:pt x="1157" y="102"/>
                    <a:pt x="1157" y="148"/>
                  </a:cubicBezTo>
                  <a:cubicBezTo>
                    <a:pt x="1157" y="190"/>
                    <a:pt x="1157" y="222"/>
                    <a:pt x="1143" y="264"/>
                  </a:cubicBezTo>
                  <a:cubicBezTo>
                    <a:pt x="1112" y="338"/>
                    <a:pt x="1070" y="426"/>
                    <a:pt x="1024" y="500"/>
                  </a:cubicBezTo>
                  <a:cubicBezTo>
                    <a:pt x="982" y="560"/>
                    <a:pt x="936" y="616"/>
                    <a:pt x="894" y="676"/>
                  </a:cubicBezTo>
                  <a:lnTo>
                    <a:pt x="922" y="676"/>
                  </a:lnTo>
                  <a:cubicBezTo>
                    <a:pt x="936" y="690"/>
                    <a:pt x="950" y="690"/>
                    <a:pt x="982" y="704"/>
                  </a:cubicBezTo>
                  <a:cubicBezTo>
                    <a:pt x="1010" y="704"/>
                    <a:pt x="1038" y="735"/>
                    <a:pt x="1070" y="749"/>
                  </a:cubicBezTo>
                  <a:cubicBezTo>
                    <a:pt x="1084" y="778"/>
                    <a:pt x="1112" y="792"/>
                    <a:pt x="1126" y="823"/>
                  </a:cubicBezTo>
                  <a:cubicBezTo>
                    <a:pt x="1143" y="837"/>
                    <a:pt x="1143" y="851"/>
                    <a:pt x="1143" y="880"/>
                  </a:cubicBezTo>
                  <a:cubicBezTo>
                    <a:pt x="1157" y="880"/>
                    <a:pt x="1157" y="894"/>
                    <a:pt x="1157" y="911"/>
                  </a:cubicBezTo>
                  <a:lnTo>
                    <a:pt x="1157" y="1013"/>
                  </a:lnTo>
                  <a:cubicBezTo>
                    <a:pt x="1143" y="1041"/>
                    <a:pt x="1143" y="1070"/>
                    <a:pt x="1126" y="1101"/>
                  </a:cubicBezTo>
                  <a:cubicBezTo>
                    <a:pt x="1098" y="1129"/>
                    <a:pt x="1084" y="1157"/>
                    <a:pt x="1055" y="1189"/>
                  </a:cubicBezTo>
                  <a:cubicBezTo>
                    <a:pt x="1038" y="1203"/>
                    <a:pt x="1024" y="1217"/>
                    <a:pt x="1010" y="1217"/>
                  </a:cubicBezTo>
                  <a:lnTo>
                    <a:pt x="982" y="1245"/>
                  </a:lnTo>
                  <a:cubicBezTo>
                    <a:pt x="1024" y="1277"/>
                    <a:pt x="1084" y="1305"/>
                    <a:pt x="1126" y="1351"/>
                  </a:cubicBezTo>
                  <a:cubicBezTo>
                    <a:pt x="1172" y="1407"/>
                    <a:pt x="1214" y="1453"/>
                    <a:pt x="1245" y="1509"/>
                  </a:cubicBezTo>
                  <a:cubicBezTo>
                    <a:pt x="1288" y="1569"/>
                    <a:pt x="1333" y="1643"/>
                    <a:pt x="1347" y="1703"/>
                  </a:cubicBezTo>
                  <a:cubicBezTo>
                    <a:pt x="1376" y="1773"/>
                    <a:pt x="1407" y="1847"/>
                    <a:pt x="1421" y="1921"/>
                  </a:cubicBezTo>
                  <a:cubicBezTo>
                    <a:pt x="1449" y="2054"/>
                    <a:pt x="1463" y="2199"/>
                    <a:pt x="1435" y="2332"/>
                  </a:cubicBezTo>
                  <a:cubicBezTo>
                    <a:pt x="1435" y="2360"/>
                    <a:pt x="1435" y="2375"/>
                    <a:pt x="1421" y="2389"/>
                  </a:cubicBezTo>
                  <a:lnTo>
                    <a:pt x="1421" y="2434"/>
                  </a:lnTo>
                  <a:cubicBezTo>
                    <a:pt x="1407" y="2462"/>
                    <a:pt x="1376" y="2494"/>
                    <a:pt x="1361" y="2522"/>
                  </a:cubicBezTo>
                  <a:cubicBezTo>
                    <a:pt x="1333" y="2550"/>
                    <a:pt x="1319" y="2582"/>
                    <a:pt x="1288" y="2610"/>
                  </a:cubicBezTo>
                  <a:cubicBezTo>
                    <a:pt x="1274" y="2638"/>
                    <a:pt x="1259" y="2670"/>
                    <a:pt x="1245" y="2698"/>
                  </a:cubicBezTo>
                  <a:lnTo>
                    <a:pt x="1231" y="2712"/>
                  </a:lnTo>
                  <a:lnTo>
                    <a:pt x="1231" y="2740"/>
                  </a:lnTo>
                  <a:lnTo>
                    <a:pt x="1231" y="2786"/>
                  </a:lnTo>
                  <a:lnTo>
                    <a:pt x="1231" y="2846"/>
                  </a:lnTo>
                  <a:cubicBezTo>
                    <a:pt x="1245" y="2962"/>
                    <a:pt x="1288" y="3078"/>
                    <a:pt x="1319" y="3198"/>
                  </a:cubicBezTo>
                  <a:cubicBezTo>
                    <a:pt x="1319" y="3226"/>
                    <a:pt x="1333" y="3254"/>
                    <a:pt x="1333" y="3300"/>
                  </a:cubicBezTo>
                  <a:cubicBezTo>
                    <a:pt x="1333" y="3314"/>
                    <a:pt x="1347" y="3342"/>
                    <a:pt x="1347" y="3374"/>
                  </a:cubicBezTo>
                  <a:lnTo>
                    <a:pt x="1347" y="3563"/>
                  </a:lnTo>
                  <a:cubicBezTo>
                    <a:pt x="1347" y="3694"/>
                    <a:pt x="1347" y="3827"/>
                    <a:pt x="1319" y="3957"/>
                  </a:cubicBezTo>
                  <a:cubicBezTo>
                    <a:pt x="1302" y="4091"/>
                    <a:pt x="1259" y="4207"/>
                    <a:pt x="1214" y="4341"/>
                  </a:cubicBezTo>
                  <a:cubicBezTo>
                    <a:pt x="1172" y="4443"/>
                    <a:pt x="1126" y="4531"/>
                    <a:pt x="1070" y="4633"/>
                  </a:cubicBezTo>
                  <a:cubicBezTo>
                    <a:pt x="1024" y="4721"/>
                    <a:pt x="968" y="4795"/>
                    <a:pt x="894" y="4883"/>
                  </a:cubicBezTo>
                  <a:cubicBezTo>
                    <a:pt x="760" y="5027"/>
                    <a:pt x="616" y="5175"/>
                    <a:pt x="468" y="5322"/>
                  </a:cubicBezTo>
                  <a:cubicBezTo>
                    <a:pt x="306" y="5452"/>
                    <a:pt x="158" y="5572"/>
                    <a:pt x="0" y="5702"/>
                  </a:cubicBezTo>
                  <a:cubicBezTo>
                    <a:pt x="71" y="5688"/>
                    <a:pt x="144" y="5674"/>
                    <a:pt x="218" y="5660"/>
                  </a:cubicBezTo>
                  <a:cubicBezTo>
                    <a:pt x="334" y="5628"/>
                    <a:pt x="454" y="5586"/>
                    <a:pt x="584" y="5512"/>
                  </a:cubicBezTo>
                  <a:cubicBezTo>
                    <a:pt x="704" y="5452"/>
                    <a:pt x="820" y="5379"/>
                    <a:pt x="936" y="5277"/>
                  </a:cubicBezTo>
                  <a:cubicBezTo>
                    <a:pt x="1055" y="5189"/>
                    <a:pt x="1157" y="5101"/>
                    <a:pt x="1259" y="4985"/>
                  </a:cubicBezTo>
                  <a:cubicBezTo>
                    <a:pt x="1671" y="4499"/>
                    <a:pt x="1847" y="3929"/>
                    <a:pt x="1713" y="3444"/>
                  </a:cubicBezTo>
                  <a:cubicBezTo>
                    <a:pt x="1671" y="3300"/>
                    <a:pt x="1597" y="3138"/>
                    <a:pt x="1478" y="3004"/>
                  </a:cubicBezTo>
                  <a:cubicBezTo>
                    <a:pt x="1523" y="2976"/>
                    <a:pt x="1566" y="2948"/>
                    <a:pt x="1597" y="2902"/>
                  </a:cubicBezTo>
                  <a:cubicBezTo>
                    <a:pt x="1639" y="2874"/>
                    <a:pt x="1685" y="2828"/>
                    <a:pt x="1727" y="2772"/>
                  </a:cubicBezTo>
                  <a:cubicBezTo>
                    <a:pt x="1787" y="2670"/>
                    <a:pt x="1829" y="2550"/>
                    <a:pt x="1875" y="2420"/>
                  </a:cubicBezTo>
                  <a:cubicBezTo>
                    <a:pt x="1889" y="2301"/>
                    <a:pt x="1903" y="2171"/>
                    <a:pt x="1903" y="2037"/>
                  </a:cubicBezTo>
                  <a:cubicBezTo>
                    <a:pt x="1889" y="1907"/>
                    <a:pt x="1861" y="1773"/>
                    <a:pt x="1815" y="1657"/>
                  </a:cubicBezTo>
                  <a:cubicBezTo>
                    <a:pt x="1787" y="1569"/>
                    <a:pt x="1727" y="1481"/>
                    <a:pt x="1685" y="1407"/>
                  </a:cubicBezTo>
                  <a:cubicBezTo>
                    <a:pt x="1653" y="1365"/>
                    <a:pt x="1625" y="1333"/>
                    <a:pt x="1597" y="1291"/>
                  </a:cubicBezTo>
                  <a:cubicBezTo>
                    <a:pt x="1583" y="1277"/>
                    <a:pt x="1551" y="1263"/>
                    <a:pt x="1537" y="1245"/>
                  </a:cubicBezTo>
                  <a:cubicBezTo>
                    <a:pt x="1566" y="1217"/>
                    <a:pt x="1597" y="1203"/>
                    <a:pt x="1611" y="1175"/>
                  </a:cubicBezTo>
                  <a:cubicBezTo>
                    <a:pt x="1639" y="1129"/>
                    <a:pt x="1671" y="1087"/>
                    <a:pt x="1685" y="1041"/>
                  </a:cubicBezTo>
                  <a:cubicBezTo>
                    <a:pt x="1713" y="953"/>
                    <a:pt x="1699" y="851"/>
                    <a:pt x="1653" y="778"/>
                  </a:cubicBezTo>
                  <a:cubicBezTo>
                    <a:pt x="1611" y="704"/>
                    <a:pt x="1537" y="647"/>
                    <a:pt x="1435" y="602"/>
                  </a:cubicBezTo>
                  <a:cubicBezTo>
                    <a:pt x="1407" y="588"/>
                    <a:pt x="1347" y="588"/>
                    <a:pt x="1302" y="588"/>
                  </a:cubicBezTo>
                  <a:lnTo>
                    <a:pt x="1259" y="588"/>
                  </a:lnTo>
                  <a:cubicBezTo>
                    <a:pt x="1288" y="528"/>
                    <a:pt x="1319" y="472"/>
                    <a:pt x="1347" y="398"/>
                  </a:cubicBezTo>
                  <a:cubicBezTo>
                    <a:pt x="1347" y="352"/>
                    <a:pt x="1361" y="310"/>
                    <a:pt x="1347" y="264"/>
                  </a:cubicBezTo>
                  <a:cubicBezTo>
                    <a:pt x="1347" y="236"/>
                    <a:pt x="1333" y="190"/>
                    <a:pt x="1319" y="148"/>
                  </a:cubicBezTo>
                  <a:cubicBezTo>
                    <a:pt x="1288" y="88"/>
                    <a:pt x="1245" y="46"/>
                    <a:pt x="1172" y="14"/>
                  </a:cubicBezTo>
                  <a:cubicBezTo>
                    <a:pt x="1157" y="0"/>
                    <a:pt x="1143" y="0"/>
                    <a:pt x="1126" y="0"/>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7660;p83">
              <a:extLst>
                <a:ext uri="{FF2B5EF4-FFF2-40B4-BE49-F238E27FC236}">
                  <a16:creationId xmlns:a16="http://schemas.microsoft.com/office/drawing/2014/main" id="{D23376F2-6CB4-7866-430F-EFB552A28683}"/>
                </a:ext>
              </a:extLst>
            </p:cNvPr>
            <p:cNvSpPr/>
            <p:nvPr/>
          </p:nvSpPr>
          <p:spPr>
            <a:xfrm>
              <a:off x="5459856" y="4120102"/>
              <a:ext cx="259900" cy="240655"/>
            </a:xfrm>
            <a:custGeom>
              <a:avLst/>
              <a:gdLst/>
              <a:ahLst/>
              <a:cxnLst/>
              <a:rect l="l" t="t" r="r" b="b"/>
              <a:pathLst>
                <a:path w="2755" h="2551" extrusionOk="0">
                  <a:moveTo>
                    <a:pt x="528" y="0"/>
                  </a:moveTo>
                  <a:cubicBezTo>
                    <a:pt x="482" y="0"/>
                    <a:pt x="426" y="14"/>
                    <a:pt x="380" y="28"/>
                  </a:cubicBezTo>
                  <a:cubicBezTo>
                    <a:pt x="320" y="42"/>
                    <a:pt x="278" y="74"/>
                    <a:pt x="218" y="102"/>
                  </a:cubicBezTo>
                  <a:cubicBezTo>
                    <a:pt x="204" y="116"/>
                    <a:pt x="176" y="130"/>
                    <a:pt x="162" y="162"/>
                  </a:cubicBezTo>
                  <a:cubicBezTo>
                    <a:pt x="144" y="162"/>
                    <a:pt x="144" y="176"/>
                    <a:pt x="130" y="176"/>
                  </a:cubicBezTo>
                  <a:lnTo>
                    <a:pt x="116" y="190"/>
                  </a:lnTo>
                  <a:cubicBezTo>
                    <a:pt x="102" y="218"/>
                    <a:pt x="74" y="232"/>
                    <a:pt x="56" y="250"/>
                  </a:cubicBezTo>
                  <a:cubicBezTo>
                    <a:pt x="56" y="264"/>
                    <a:pt x="42" y="278"/>
                    <a:pt x="42" y="278"/>
                  </a:cubicBezTo>
                  <a:cubicBezTo>
                    <a:pt x="28" y="292"/>
                    <a:pt x="28" y="306"/>
                    <a:pt x="14" y="320"/>
                  </a:cubicBezTo>
                  <a:lnTo>
                    <a:pt x="14" y="338"/>
                  </a:lnTo>
                  <a:cubicBezTo>
                    <a:pt x="14" y="338"/>
                    <a:pt x="0" y="338"/>
                    <a:pt x="0" y="352"/>
                  </a:cubicBezTo>
                  <a:lnTo>
                    <a:pt x="0" y="380"/>
                  </a:lnTo>
                  <a:cubicBezTo>
                    <a:pt x="14" y="468"/>
                    <a:pt x="56" y="556"/>
                    <a:pt x="88" y="630"/>
                  </a:cubicBezTo>
                  <a:cubicBezTo>
                    <a:pt x="102" y="690"/>
                    <a:pt x="130" y="760"/>
                    <a:pt x="162" y="820"/>
                  </a:cubicBezTo>
                  <a:cubicBezTo>
                    <a:pt x="218" y="953"/>
                    <a:pt x="306" y="1084"/>
                    <a:pt x="394" y="1231"/>
                  </a:cubicBezTo>
                  <a:cubicBezTo>
                    <a:pt x="570" y="1509"/>
                    <a:pt x="792" y="1773"/>
                    <a:pt x="1024" y="1991"/>
                  </a:cubicBezTo>
                  <a:cubicBezTo>
                    <a:pt x="1157" y="2125"/>
                    <a:pt x="1305" y="2241"/>
                    <a:pt x="1449" y="2329"/>
                  </a:cubicBezTo>
                  <a:cubicBezTo>
                    <a:pt x="1611" y="2431"/>
                    <a:pt x="1759" y="2505"/>
                    <a:pt x="1921" y="2536"/>
                  </a:cubicBezTo>
                  <a:lnTo>
                    <a:pt x="1921" y="2550"/>
                  </a:lnTo>
                  <a:lnTo>
                    <a:pt x="1963" y="2550"/>
                  </a:lnTo>
                  <a:cubicBezTo>
                    <a:pt x="2111" y="2505"/>
                    <a:pt x="2255" y="2417"/>
                    <a:pt x="2403" y="2287"/>
                  </a:cubicBezTo>
                  <a:cubicBezTo>
                    <a:pt x="2476" y="2241"/>
                    <a:pt x="2536" y="2185"/>
                    <a:pt x="2593" y="2111"/>
                  </a:cubicBezTo>
                  <a:cubicBezTo>
                    <a:pt x="2652" y="2037"/>
                    <a:pt x="2695" y="1963"/>
                    <a:pt x="2740" y="1903"/>
                  </a:cubicBezTo>
                  <a:cubicBezTo>
                    <a:pt x="2754" y="1875"/>
                    <a:pt x="2740" y="1847"/>
                    <a:pt x="2726" y="1833"/>
                  </a:cubicBezTo>
                  <a:lnTo>
                    <a:pt x="2712" y="1815"/>
                  </a:lnTo>
                  <a:cubicBezTo>
                    <a:pt x="2652" y="1699"/>
                    <a:pt x="2593" y="1569"/>
                    <a:pt x="2519" y="1464"/>
                  </a:cubicBezTo>
                  <a:cubicBezTo>
                    <a:pt x="2448" y="1333"/>
                    <a:pt x="2343" y="1217"/>
                    <a:pt x="2241" y="1084"/>
                  </a:cubicBezTo>
                  <a:cubicBezTo>
                    <a:pt x="2065" y="894"/>
                    <a:pt x="1847" y="718"/>
                    <a:pt x="1597" y="556"/>
                  </a:cubicBezTo>
                  <a:cubicBezTo>
                    <a:pt x="1597" y="542"/>
                    <a:pt x="1583" y="528"/>
                    <a:pt x="1583" y="528"/>
                  </a:cubicBezTo>
                  <a:cubicBezTo>
                    <a:pt x="1569" y="514"/>
                    <a:pt x="1551" y="514"/>
                    <a:pt x="1537" y="514"/>
                  </a:cubicBezTo>
                  <a:lnTo>
                    <a:pt x="1509" y="514"/>
                  </a:lnTo>
                  <a:lnTo>
                    <a:pt x="1495" y="496"/>
                  </a:lnTo>
                  <a:lnTo>
                    <a:pt x="1481" y="514"/>
                  </a:lnTo>
                  <a:cubicBezTo>
                    <a:pt x="1463" y="514"/>
                    <a:pt x="1449" y="514"/>
                    <a:pt x="1449" y="496"/>
                  </a:cubicBezTo>
                  <a:cubicBezTo>
                    <a:pt x="1407" y="496"/>
                    <a:pt x="1375" y="482"/>
                    <a:pt x="1333" y="468"/>
                  </a:cubicBezTo>
                  <a:cubicBezTo>
                    <a:pt x="1288" y="454"/>
                    <a:pt x="1231" y="408"/>
                    <a:pt x="1157" y="366"/>
                  </a:cubicBezTo>
                  <a:cubicBezTo>
                    <a:pt x="1112" y="338"/>
                    <a:pt x="1083" y="306"/>
                    <a:pt x="1041" y="264"/>
                  </a:cubicBezTo>
                  <a:cubicBezTo>
                    <a:pt x="1010" y="232"/>
                    <a:pt x="967" y="204"/>
                    <a:pt x="936" y="176"/>
                  </a:cubicBezTo>
                  <a:cubicBezTo>
                    <a:pt x="865" y="116"/>
                    <a:pt x="777" y="57"/>
                    <a:pt x="672" y="28"/>
                  </a:cubicBezTo>
                  <a:cubicBezTo>
                    <a:pt x="630" y="14"/>
                    <a:pt x="584" y="0"/>
                    <a:pt x="52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7661;p83">
              <a:extLst>
                <a:ext uri="{FF2B5EF4-FFF2-40B4-BE49-F238E27FC236}">
                  <a16:creationId xmlns:a16="http://schemas.microsoft.com/office/drawing/2014/main" id="{D8069CF7-DCD4-EA2B-8B4B-1B2FF029FD96}"/>
                </a:ext>
              </a:extLst>
            </p:cNvPr>
            <p:cNvSpPr/>
            <p:nvPr/>
          </p:nvSpPr>
          <p:spPr>
            <a:xfrm>
              <a:off x="5459856" y="4120102"/>
              <a:ext cx="204429" cy="240655"/>
            </a:xfrm>
            <a:custGeom>
              <a:avLst/>
              <a:gdLst/>
              <a:ahLst/>
              <a:cxnLst/>
              <a:rect l="l" t="t" r="r" b="b"/>
              <a:pathLst>
                <a:path w="2167" h="2551" extrusionOk="0">
                  <a:moveTo>
                    <a:pt x="528" y="0"/>
                  </a:moveTo>
                  <a:cubicBezTo>
                    <a:pt x="482" y="0"/>
                    <a:pt x="426" y="14"/>
                    <a:pt x="380" y="28"/>
                  </a:cubicBezTo>
                  <a:cubicBezTo>
                    <a:pt x="320" y="42"/>
                    <a:pt x="278" y="74"/>
                    <a:pt x="218" y="102"/>
                  </a:cubicBezTo>
                  <a:cubicBezTo>
                    <a:pt x="190" y="116"/>
                    <a:pt x="176" y="130"/>
                    <a:pt x="162" y="162"/>
                  </a:cubicBezTo>
                  <a:lnTo>
                    <a:pt x="130" y="176"/>
                  </a:lnTo>
                  <a:lnTo>
                    <a:pt x="116" y="190"/>
                  </a:lnTo>
                  <a:cubicBezTo>
                    <a:pt x="88" y="218"/>
                    <a:pt x="74" y="232"/>
                    <a:pt x="56" y="250"/>
                  </a:cubicBezTo>
                  <a:cubicBezTo>
                    <a:pt x="56" y="264"/>
                    <a:pt x="42" y="278"/>
                    <a:pt x="42" y="278"/>
                  </a:cubicBezTo>
                  <a:cubicBezTo>
                    <a:pt x="28" y="292"/>
                    <a:pt x="28" y="306"/>
                    <a:pt x="14" y="320"/>
                  </a:cubicBezTo>
                  <a:lnTo>
                    <a:pt x="14" y="338"/>
                  </a:lnTo>
                  <a:lnTo>
                    <a:pt x="0" y="352"/>
                  </a:lnTo>
                  <a:lnTo>
                    <a:pt x="0" y="380"/>
                  </a:lnTo>
                  <a:cubicBezTo>
                    <a:pt x="14" y="468"/>
                    <a:pt x="42" y="556"/>
                    <a:pt x="74" y="630"/>
                  </a:cubicBezTo>
                  <a:cubicBezTo>
                    <a:pt x="102" y="690"/>
                    <a:pt x="130" y="760"/>
                    <a:pt x="162" y="820"/>
                  </a:cubicBezTo>
                  <a:cubicBezTo>
                    <a:pt x="218" y="953"/>
                    <a:pt x="292" y="1084"/>
                    <a:pt x="394" y="1231"/>
                  </a:cubicBezTo>
                  <a:cubicBezTo>
                    <a:pt x="570" y="1509"/>
                    <a:pt x="792" y="1773"/>
                    <a:pt x="1010" y="1991"/>
                  </a:cubicBezTo>
                  <a:cubicBezTo>
                    <a:pt x="1157" y="2125"/>
                    <a:pt x="1305" y="2241"/>
                    <a:pt x="1449" y="2343"/>
                  </a:cubicBezTo>
                  <a:cubicBezTo>
                    <a:pt x="1611" y="2431"/>
                    <a:pt x="1759" y="2505"/>
                    <a:pt x="1921" y="2550"/>
                  </a:cubicBezTo>
                  <a:lnTo>
                    <a:pt x="1963" y="2550"/>
                  </a:lnTo>
                  <a:cubicBezTo>
                    <a:pt x="2023" y="2536"/>
                    <a:pt x="2097" y="2505"/>
                    <a:pt x="2167" y="2463"/>
                  </a:cubicBezTo>
                  <a:cubicBezTo>
                    <a:pt x="2111" y="2448"/>
                    <a:pt x="2065" y="2417"/>
                    <a:pt x="2009" y="2403"/>
                  </a:cubicBezTo>
                  <a:cubicBezTo>
                    <a:pt x="1861" y="2329"/>
                    <a:pt x="1727" y="2255"/>
                    <a:pt x="1597" y="2167"/>
                  </a:cubicBezTo>
                  <a:cubicBezTo>
                    <a:pt x="1449" y="2079"/>
                    <a:pt x="1319" y="1963"/>
                    <a:pt x="1185" y="1861"/>
                  </a:cubicBezTo>
                  <a:cubicBezTo>
                    <a:pt x="1055" y="1745"/>
                    <a:pt x="936" y="1611"/>
                    <a:pt x="820" y="1481"/>
                  </a:cubicBezTo>
                  <a:cubicBezTo>
                    <a:pt x="602" y="1231"/>
                    <a:pt x="426" y="936"/>
                    <a:pt x="278" y="630"/>
                  </a:cubicBezTo>
                  <a:lnTo>
                    <a:pt x="278" y="616"/>
                  </a:lnTo>
                  <a:cubicBezTo>
                    <a:pt x="380" y="570"/>
                    <a:pt x="482" y="514"/>
                    <a:pt x="570" y="440"/>
                  </a:cubicBezTo>
                  <a:cubicBezTo>
                    <a:pt x="602" y="426"/>
                    <a:pt x="630" y="394"/>
                    <a:pt x="658" y="380"/>
                  </a:cubicBezTo>
                  <a:cubicBezTo>
                    <a:pt x="672" y="352"/>
                    <a:pt x="704" y="320"/>
                    <a:pt x="718" y="306"/>
                  </a:cubicBezTo>
                  <a:cubicBezTo>
                    <a:pt x="732" y="292"/>
                    <a:pt x="746" y="264"/>
                    <a:pt x="746" y="250"/>
                  </a:cubicBezTo>
                  <a:cubicBezTo>
                    <a:pt x="760" y="232"/>
                    <a:pt x="777" y="204"/>
                    <a:pt x="792" y="190"/>
                  </a:cubicBezTo>
                  <a:lnTo>
                    <a:pt x="777" y="190"/>
                  </a:lnTo>
                  <a:cubicBezTo>
                    <a:pt x="792" y="176"/>
                    <a:pt x="792" y="162"/>
                    <a:pt x="806" y="130"/>
                  </a:cubicBezTo>
                  <a:cubicBezTo>
                    <a:pt x="806" y="116"/>
                    <a:pt x="806" y="102"/>
                    <a:pt x="820" y="88"/>
                  </a:cubicBezTo>
                  <a:cubicBezTo>
                    <a:pt x="777" y="74"/>
                    <a:pt x="732" y="42"/>
                    <a:pt x="672" y="28"/>
                  </a:cubicBezTo>
                  <a:cubicBezTo>
                    <a:pt x="630" y="14"/>
                    <a:pt x="584" y="0"/>
                    <a:pt x="528"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7662;p83">
              <a:extLst>
                <a:ext uri="{FF2B5EF4-FFF2-40B4-BE49-F238E27FC236}">
                  <a16:creationId xmlns:a16="http://schemas.microsoft.com/office/drawing/2014/main" id="{B333C059-3B9F-C70E-7637-37207719DAF0}"/>
                </a:ext>
              </a:extLst>
            </p:cNvPr>
            <p:cNvSpPr/>
            <p:nvPr/>
          </p:nvSpPr>
          <p:spPr>
            <a:xfrm>
              <a:off x="5537118" y="4143592"/>
              <a:ext cx="31980" cy="42169"/>
            </a:xfrm>
            <a:custGeom>
              <a:avLst/>
              <a:gdLst/>
              <a:ahLst/>
              <a:cxnLst/>
              <a:rect l="l" t="t" r="r" b="b"/>
              <a:pathLst>
                <a:path w="339" h="447" extrusionOk="0">
                  <a:moveTo>
                    <a:pt x="264" y="1"/>
                  </a:moveTo>
                  <a:lnTo>
                    <a:pt x="236" y="29"/>
                  </a:lnTo>
                  <a:cubicBezTo>
                    <a:pt x="236" y="57"/>
                    <a:pt x="222" y="103"/>
                    <a:pt x="205" y="131"/>
                  </a:cubicBezTo>
                  <a:cubicBezTo>
                    <a:pt x="191" y="177"/>
                    <a:pt x="148" y="219"/>
                    <a:pt x="117" y="265"/>
                  </a:cubicBezTo>
                  <a:lnTo>
                    <a:pt x="29" y="353"/>
                  </a:lnTo>
                  <a:cubicBezTo>
                    <a:pt x="15" y="381"/>
                    <a:pt x="1" y="409"/>
                    <a:pt x="29" y="423"/>
                  </a:cubicBezTo>
                  <a:cubicBezTo>
                    <a:pt x="38" y="439"/>
                    <a:pt x="49" y="447"/>
                    <a:pt x="60" y="447"/>
                  </a:cubicBezTo>
                  <a:cubicBezTo>
                    <a:pt x="71" y="447"/>
                    <a:pt x="82" y="439"/>
                    <a:pt x="89" y="423"/>
                  </a:cubicBezTo>
                  <a:cubicBezTo>
                    <a:pt x="205" y="321"/>
                    <a:pt x="310" y="205"/>
                    <a:pt x="338" y="57"/>
                  </a:cubicBezTo>
                  <a:lnTo>
                    <a:pt x="338" y="29"/>
                  </a:lnTo>
                  <a:lnTo>
                    <a:pt x="31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7663;p83">
              <a:extLst>
                <a:ext uri="{FF2B5EF4-FFF2-40B4-BE49-F238E27FC236}">
                  <a16:creationId xmlns:a16="http://schemas.microsoft.com/office/drawing/2014/main" id="{0CBE2FC9-2074-1B34-E467-93DB2D669B66}"/>
                </a:ext>
              </a:extLst>
            </p:cNvPr>
            <p:cNvSpPr/>
            <p:nvPr/>
          </p:nvSpPr>
          <p:spPr>
            <a:xfrm>
              <a:off x="5556363" y="4157270"/>
              <a:ext cx="30660" cy="43961"/>
            </a:xfrm>
            <a:custGeom>
              <a:avLst/>
              <a:gdLst/>
              <a:ahLst/>
              <a:cxnLst/>
              <a:rect l="l" t="t" r="r" b="b"/>
              <a:pathLst>
                <a:path w="325" h="466" extrusionOk="0">
                  <a:moveTo>
                    <a:pt x="282" y="0"/>
                  </a:moveTo>
                  <a:cubicBezTo>
                    <a:pt x="250" y="0"/>
                    <a:pt x="236" y="14"/>
                    <a:pt x="222" y="46"/>
                  </a:cubicBezTo>
                  <a:cubicBezTo>
                    <a:pt x="222" y="74"/>
                    <a:pt x="208" y="102"/>
                    <a:pt x="194" y="148"/>
                  </a:cubicBezTo>
                  <a:cubicBezTo>
                    <a:pt x="162" y="222"/>
                    <a:pt x="120" y="278"/>
                    <a:pt x="60" y="338"/>
                  </a:cubicBezTo>
                  <a:cubicBezTo>
                    <a:pt x="46" y="352"/>
                    <a:pt x="46" y="366"/>
                    <a:pt x="32" y="384"/>
                  </a:cubicBezTo>
                  <a:cubicBezTo>
                    <a:pt x="18" y="384"/>
                    <a:pt x="18" y="398"/>
                    <a:pt x="18" y="412"/>
                  </a:cubicBezTo>
                  <a:cubicBezTo>
                    <a:pt x="1" y="426"/>
                    <a:pt x="18" y="440"/>
                    <a:pt x="18" y="440"/>
                  </a:cubicBezTo>
                  <a:cubicBezTo>
                    <a:pt x="34" y="458"/>
                    <a:pt x="51" y="466"/>
                    <a:pt x="64" y="466"/>
                  </a:cubicBezTo>
                  <a:cubicBezTo>
                    <a:pt x="74" y="466"/>
                    <a:pt x="83" y="461"/>
                    <a:pt x="89" y="454"/>
                  </a:cubicBezTo>
                  <a:cubicBezTo>
                    <a:pt x="148" y="398"/>
                    <a:pt x="194" y="338"/>
                    <a:pt x="222" y="278"/>
                  </a:cubicBezTo>
                  <a:cubicBezTo>
                    <a:pt x="265" y="208"/>
                    <a:pt x="310" y="148"/>
                    <a:pt x="324" y="74"/>
                  </a:cubicBezTo>
                  <a:cubicBezTo>
                    <a:pt x="324" y="46"/>
                    <a:pt x="324" y="14"/>
                    <a:pt x="296"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7664;p83">
              <a:extLst>
                <a:ext uri="{FF2B5EF4-FFF2-40B4-BE49-F238E27FC236}">
                  <a16:creationId xmlns:a16="http://schemas.microsoft.com/office/drawing/2014/main" id="{CCD2C976-DEDA-A03D-8A30-A56064715050}"/>
                </a:ext>
              </a:extLst>
            </p:cNvPr>
            <p:cNvSpPr/>
            <p:nvPr/>
          </p:nvSpPr>
          <p:spPr>
            <a:xfrm>
              <a:off x="5591268" y="3654168"/>
              <a:ext cx="631873" cy="651212"/>
            </a:xfrm>
            <a:custGeom>
              <a:avLst/>
              <a:gdLst/>
              <a:ahLst/>
              <a:cxnLst/>
              <a:rect l="l" t="t" r="r" b="b"/>
              <a:pathLst>
                <a:path w="6698" h="6903" extrusionOk="0">
                  <a:moveTo>
                    <a:pt x="4527" y="1"/>
                  </a:moveTo>
                  <a:cubicBezTo>
                    <a:pt x="4365" y="1"/>
                    <a:pt x="4203" y="29"/>
                    <a:pt x="4028" y="89"/>
                  </a:cubicBezTo>
                  <a:cubicBezTo>
                    <a:pt x="3897" y="131"/>
                    <a:pt x="3781" y="177"/>
                    <a:pt x="3634" y="264"/>
                  </a:cubicBezTo>
                  <a:lnTo>
                    <a:pt x="3634" y="247"/>
                  </a:lnTo>
                  <a:lnTo>
                    <a:pt x="3648" y="247"/>
                  </a:lnTo>
                  <a:cubicBezTo>
                    <a:pt x="3648" y="219"/>
                    <a:pt x="3634" y="191"/>
                    <a:pt x="3620" y="191"/>
                  </a:cubicBezTo>
                  <a:cubicBezTo>
                    <a:pt x="3605" y="177"/>
                    <a:pt x="3605" y="177"/>
                    <a:pt x="3588" y="177"/>
                  </a:cubicBezTo>
                  <a:cubicBezTo>
                    <a:pt x="3574" y="177"/>
                    <a:pt x="3560" y="191"/>
                    <a:pt x="3546" y="205"/>
                  </a:cubicBezTo>
                  <a:cubicBezTo>
                    <a:pt x="3532" y="247"/>
                    <a:pt x="3518" y="293"/>
                    <a:pt x="3500" y="335"/>
                  </a:cubicBezTo>
                  <a:cubicBezTo>
                    <a:pt x="3472" y="352"/>
                    <a:pt x="3472" y="366"/>
                    <a:pt x="3472" y="381"/>
                  </a:cubicBezTo>
                  <a:cubicBezTo>
                    <a:pt x="3254" y="922"/>
                    <a:pt x="2990" y="1450"/>
                    <a:pt x="2652" y="2023"/>
                  </a:cubicBezTo>
                  <a:lnTo>
                    <a:pt x="2652" y="2037"/>
                  </a:lnTo>
                  <a:cubicBezTo>
                    <a:pt x="2255" y="2681"/>
                    <a:pt x="1815" y="3342"/>
                    <a:pt x="1319" y="3958"/>
                  </a:cubicBezTo>
                  <a:cubicBezTo>
                    <a:pt x="908" y="4468"/>
                    <a:pt x="468" y="4953"/>
                    <a:pt x="42" y="5379"/>
                  </a:cubicBezTo>
                  <a:cubicBezTo>
                    <a:pt x="28" y="5393"/>
                    <a:pt x="14" y="5393"/>
                    <a:pt x="14" y="5407"/>
                  </a:cubicBezTo>
                  <a:cubicBezTo>
                    <a:pt x="14" y="5421"/>
                    <a:pt x="0" y="5435"/>
                    <a:pt x="14" y="5453"/>
                  </a:cubicBezTo>
                  <a:cubicBezTo>
                    <a:pt x="130" y="5759"/>
                    <a:pt x="292" y="6051"/>
                    <a:pt x="510" y="6301"/>
                  </a:cubicBezTo>
                  <a:cubicBezTo>
                    <a:pt x="732" y="6550"/>
                    <a:pt x="995" y="6740"/>
                    <a:pt x="1302" y="6888"/>
                  </a:cubicBezTo>
                  <a:cubicBezTo>
                    <a:pt x="1302" y="6888"/>
                    <a:pt x="1319" y="6902"/>
                    <a:pt x="1333" y="6902"/>
                  </a:cubicBezTo>
                  <a:cubicBezTo>
                    <a:pt x="1347" y="6902"/>
                    <a:pt x="1361" y="6902"/>
                    <a:pt x="1361" y="6888"/>
                  </a:cubicBezTo>
                  <a:cubicBezTo>
                    <a:pt x="1523" y="6786"/>
                    <a:pt x="1685" y="6666"/>
                    <a:pt x="1861" y="6508"/>
                  </a:cubicBezTo>
                  <a:cubicBezTo>
                    <a:pt x="2005" y="6388"/>
                    <a:pt x="2167" y="6258"/>
                    <a:pt x="2329" y="6111"/>
                  </a:cubicBezTo>
                  <a:cubicBezTo>
                    <a:pt x="2638" y="5847"/>
                    <a:pt x="2930" y="5569"/>
                    <a:pt x="3254" y="5245"/>
                  </a:cubicBezTo>
                  <a:cubicBezTo>
                    <a:pt x="3532" y="4967"/>
                    <a:pt x="3824" y="4675"/>
                    <a:pt x="4133" y="4352"/>
                  </a:cubicBezTo>
                  <a:cubicBezTo>
                    <a:pt x="4365" y="4088"/>
                    <a:pt x="4629" y="3824"/>
                    <a:pt x="4865" y="3546"/>
                  </a:cubicBezTo>
                  <a:cubicBezTo>
                    <a:pt x="5115" y="3268"/>
                    <a:pt x="5333" y="3019"/>
                    <a:pt x="5523" y="2769"/>
                  </a:cubicBezTo>
                  <a:cubicBezTo>
                    <a:pt x="5540" y="2769"/>
                    <a:pt x="5554" y="2769"/>
                    <a:pt x="5554" y="2755"/>
                  </a:cubicBezTo>
                  <a:cubicBezTo>
                    <a:pt x="5596" y="2709"/>
                    <a:pt x="5656" y="2639"/>
                    <a:pt x="5684" y="2579"/>
                  </a:cubicBezTo>
                  <a:cubicBezTo>
                    <a:pt x="5920" y="2287"/>
                    <a:pt x="6096" y="2006"/>
                    <a:pt x="6272" y="1742"/>
                  </a:cubicBezTo>
                  <a:cubicBezTo>
                    <a:pt x="6434" y="1464"/>
                    <a:pt x="6578" y="1200"/>
                    <a:pt x="6683" y="936"/>
                  </a:cubicBezTo>
                  <a:cubicBezTo>
                    <a:pt x="6697" y="922"/>
                    <a:pt x="6683" y="894"/>
                    <a:pt x="6652" y="880"/>
                  </a:cubicBezTo>
                  <a:lnTo>
                    <a:pt x="6638" y="880"/>
                  </a:lnTo>
                  <a:cubicBezTo>
                    <a:pt x="6624" y="880"/>
                    <a:pt x="6595" y="880"/>
                    <a:pt x="6595" y="908"/>
                  </a:cubicBezTo>
                  <a:cubicBezTo>
                    <a:pt x="6490" y="1126"/>
                    <a:pt x="6388" y="1362"/>
                    <a:pt x="6244" y="1598"/>
                  </a:cubicBezTo>
                  <a:cubicBezTo>
                    <a:pt x="6138" y="1773"/>
                    <a:pt x="6022" y="1949"/>
                    <a:pt x="5892" y="2139"/>
                  </a:cubicBezTo>
                  <a:cubicBezTo>
                    <a:pt x="5920" y="2037"/>
                    <a:pt x="5948" y="1918"/>
                    <a:pt x="5962" y="1802"/>
                  </a:cubicBezTo>
                  <a:cubicBezTo>
                    <a:pt x="6008" y="1478"/>
                    <a:pt x="5948" y="1144"/>
                    <a:pt x="5786" y="848"/>
                  </a:cubicBezTo>
                  <a:cubicBezTo>
                    <a:pt x="5758" y="774"/>
                    <a:pt x="5716" y="718"/>
                    <a:pt x="5670" y="644"/>
                  </a:cubicBezTo>
                  <a:cubicBezTo>
                    <a:pt x="5628" y="585"/>
                    <a:pt x="5568" y="528"/>
                    <a:pt x="5508" y="454"/>
                  </a:cubicBezTo>
                  <a:cubicBezTo>
                    <a:pt x="5406" y="335"/>
                    <a:pt x="5276" y="233"/>
                    <a:pt x="5129" y="159"/>
                  </a:cubicBezTo>
                  <a:cubicBezTo>
                    <a:pt x="5041" y="103"/>
                    <a:pt x="4953" y="71"/>
                    <a:pt x="4851" y="43"/>
                  </a:cubicBezTo>
                  <a:cubicBezTo>
                    <a:pt x="4777" y="15"/>
                    <a:pt x="4689" y="1"/>
                    <a:pt x="4573"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7665;p83">
              <a:extLst>
                <a:ext uri="{FF2B5EF4-FFF2-40B4-BE49-F238E27FC236}">
                  <a16:creationId xmlns:a16="http://schemas.microsoft.com/office/drawing/2014/main" id="{1E150087-6E40-0B34-F0DC-E0C16DEAA37C}"/>
                </a:ext>
              </a:extLst>
            </p:cNvPr>
            <p:cNvSpPr/>
            <p:nvPr/>
          </p:nvSpPr>
          <p:spPr>
            <a:xfrm>
              <a:off x="5661550" y="3713601"/>
              <a:ext cx="457726" cy="545742"/>
            </a:xfrm>
            <a:custGeom>
              <a:avLst/>
              <a:gdLst/>
              <a:ahLst/>
              <a:cxnLst/>
              <a:rect l="l" t="t" r="r" b="b"/>
              <a:pathLst>
                <a:path w="4852" h="5785" extrusionOk="0">
                  <a:moveTo>
                    <a:pt x="4795" y="0"/>
                  </a:moveTo>
                  <a:cubicBezTo>
                    <a:pt x="4778" y="0"/>
                    <a:pt x="4763" y="0"/>
                    <a:pt x="4763" y="14"/>
                  </a:cubicBezTo>
                  <a:cubicBezTo>
                    <a:pt x="4338" y="672"/>
                    <a:pt x="3884" y="1333"/>
                    <a:pt x="3416" y="1963"/>
                  </a:cubicBezTo>
                  <a:cubicBezTo>
                    <a:pt x="2948" y="2593"/>
                    <a:pt x="2449" y="3208"/>
                    <a:pt x="1921" y="3796"/>
                  </a:cubicBezTo>
                  <a:cubicBezTo>
                    <a:pt x="1788" y="3957"/>
                    <a:pt x="1657" y="4088"/>
                    <a:pt x="1524" y="4235"/>
                  </a:cubicBezTo>
                  <a:cubicBezTo>
                    <a:pt x="1453" y="4309"/>
                    <a:pt x="1380" y="4383"/>
                    <a:pt x="1320" y="4453"/>
                  </a:cubicBezTo>
                  <a:cubicBezTo>
                    <a:pt x="1292" y="4485"/>
                    <a:pt x="1246" y="4527"/>
                    <a:pt x="1218" y="4559"/>
                  </a:cubicBezTo>
                  <a:lnTo>
                    <a:pt x="1190" y="4587"/>
                  </a:lnTo>
                  <a:lnTo>
                    <a:pt x="1172" y="4601"/>
                  </a:lnTo>
                  <a:cubicBezTo>
                    <a:pt x="1172" y="4601"/>
                    <a:pt x="1172" y="4615"/>
                    <a:pt x="1158" y="4615"/>
                  </a:cubicBezTo>
                  <a:cubicBezTo>
                    <a:pt x="1144" y="4629"/>
                    <a:pt x="1130" y="4661"/>
                    <a:pt x="1102" y="4675"/>
                  </a:cubicBezTo>
                  <a:cubicBezTo>
                    <a:pt x="1042" y="4749"/>
                    <a:pt x="968" y="4823"/>
                    <a:pt x="894" y="4879"/>
                  </a:cubicBezTo>
                  <a:cubicBezTo>
                    <a:pt x="764" y="5027"/>
                    <a:pt x="616" y="5157"/>
                    <a:pt x="469" y="5291"/>
                  </a:cubicBezTo>
                  <a:cubicBezTo>
                    <a:pt x="398" y="5365"/>
                    <a:pt x="324" y="5421"/>
                    <a:pt x="250" y="5495"/>
                  </a:cubicBezTo>
                  <a:cubicBezTo>
                    <a:pt x="222" y="5526"/>
                    <a:pt x="191" y="5554"/>
                    <a:pt x="148" y="5583"/>
                  </a:cubicBezTo>
                  <a:cubicBezTo>
                    <a:pt x="103" y="5628"/>
                    <a:pt x="61" y="5656"/>
                    <a:pt x="15" y="5685"/>
                  </a:cubicBezTo>
                  <a:cubicBezTo>
                    <a:pt x="1" y="5716"/>
                    <a:pt x="1" y="5744"/>
                    <a:pt x="15" y="5758"/>
                  </a:cubicBezTo>
                  <a:cubicBezTo>
                    <a:pt x="23" y="5777"/>
                    <a:pt x="37" y="5784"/>
                    <a:pt x="52" y="5784"/>
                  </a:cubicBezTo>
                  <a:cubicBezTo>
                    <a:pt x="64" y="5784"/>
                    <a:pt x="77" y="5780"/>
                    <a:pt x="89" y="5773"/>
                  </a:cubicBezTo>
                  <a:cubicBezTo>
                    <a:pt x="117" y="5744"/>
                    <a:pt x="163" y="5702"/>
                    <a:pt x="205" y="5671"/>
                  </a:cubicBezTo>
                  <a:cubicBezTo>
                    <a:pt x="236" y="5642"/>
                    <a:pt x="279" y="5597"/>
                    <a:pt x="324" y="5569"/>
                  </a:cubicBezTo>
                  <a:cubicBezTo>
                    <a:pt x="398" y="5509"/>
                    <a:pt x="455" y="5438"/>
                    <a:pt x="528" y="5365"/>
                  </a:cubicBezTo>
                  <a:cubicBezTo>
                    <a:pt x="676" y="5231"/>
                    <a:pt x="820" y="5101"/>
                    <a:pt x="954" y="4967"/>
                  </a:cubicBezTo>
                  <a:cubicBezTo>
                    <a:pt x="1056" y="4865"/>
                    <a:pt x="1158" y="4763"/>
                    <a:pt x="1246" y="4661"/>
                  </a:cubicBezTo>
                  <a:lnTo>
                    <a:pt x="1260" y="4661"/>
                  </a:lnTo>
                  <a:cubicBezTo>
                    <a:pt x="1436" y="4485"/>
                    <a:pt x="1598" y="4295"/>
                    <a:pt x="1774" y="4102"/>
                  </a:cubicBezTo>
                  <a:cubicBezTo>
                    <a:pt x="2315" y="3518"/>
                    <a:pt x="2815" y="2916"/>
                    <a:pt x="3300" y="2287"/>
                  </a:cubicBezTo>
                  <a:cubicBezTo>
                    <a:pt x="3782" y="1657"/>
                    <a:pt x="4236" y="1010"/>
                    <a:pt x="4661" y="352"/>
                  </a:cubicBezTo>
                  <a:cubicBezTo>
                    <a:pt x="4721" y="264"/>
                    <a:pt x="4778" y="162"/>
                    <a:pt x="4837" y="74"/>
                  </a:cubicBezTo>
                  <a:cubicBezTo>
                    <a:pt x="4837" y="57"/>
                    <a:pt x="4851" y="42"/>
                    <a:pt x="4851" y="28"/>
                  </a:cubicBezTo>
                  <a:cubicBezTo>
                    <a:pt x="4837" y="28"/>
                    <a:pt x="4837" y="14"/>
                    <a:pt x="482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7666;p83">
              <a:extLst>
                <a:ext uri="{FF2B5EF4-FFF2-40B4-BE49-F238E27FC236}">
                  <a16:creationId xmlns:a16="http://schemas.microsoft.com/office/drawing/2014/main" id="{E585CE37-9053-B70D-D468-823FD4B406FE}"/>
                </a:ext>
              </a:extLst>
            </p:cNvPr>
            <p:cNvSpPr/>
            <p:nvPr/>
          </p:nvSpPr>
          <p:spPr>
            <a:xfrm>
              <a:off x="6499456" y="4148403"/>
              <a:ext cx="183958" cy="293956"/>
            </a:xfrm>
            <a:custGeom>
              <a:avLst/>
              <a:gdLst/>
              <a:ahLst/>
              <a:cxnLst/>
              <a:rect l="l" t="t" r="r" b="b"/>
              <a:pathLst>
                <a:path w="1950" h="3116" extrusionOk="0">
                  <a:moveTo>
                    <a:pt x="1019" y="1"/>
                  </a:moveTo>
                  <a:cubicBezTo>
                    <a:pt x="999" y="1"/>
                    <a:pt x="982" y="15"/>
                    <a:pt x="982" y="38"/>
                  </a:cubicBezTo>
                  <a:lnTo>
                    <a:pt x="982" y="52"/>
                  </a:lnTo>
                  <a:cubicBezTo>
                    <a:pt x="880" y="154"/>
                    <a:pt x="792" y="256"/>
                    <a:pt x="704" y="358"/>
                  </a:cubicBezTo>
                  <a:cubicBezTo>
                    <a:pt x="616" y="478"/>
                    <a:pt x="528" y="608"/>
                    <a:pt x="454" y="756"/>
                  </a:cubicBezTo>
                  <a:cubicBezTo>
                    <a:pt x="338" y="988"/>
                    <a:pt x="250" y="1251"/>
                    <a:pt x="190" y="1547"/>
                  </a:cubicBezTo>
                  <a:cubicBezTo>
                    <a:pt x="176" y="1547"/>
                    <a:pt x="162" y="1561"/>
                    <a:pt x="162" y="1575"/>
                  </a:cubicBezTo>
                  <a:cubicBezTo>
                    <a:pt x="148" y="1575"/>
                    <a:pt x="148" y="1589"/>
                    <a:pt x="148" y="1603"/>
                  </a:cubicBezTo>
                  <a:cubicBezTo>
                    <a:pt x="162" y="1621"/>
                    <a:pt x="162" y="1635"/>
                    <a:pt x="162" y="1635"/>
                  </a:cubicBezTo>
                  <a:lnTo>
                    <a:pt x="176" y="1649"/>
                  </a:lnTo>
                  <a:lnTo>
                    <a:pt x="176" y="1663"/>
                  </a:lnTo>
                  <a:cubicBezTo>
                    <a:pt x="176" y="1677"/>
                    <a:pt x="190" y="1691"/>
                    <a:pt x="190" y="1691"/>
                  </a:cubicBezTo>
                  <a:cubicBezTo>
                    <a:pt x="190" y="1737"/>
                    <a:pt x="204" y="1765"/>
                    <a:pt x="190" y="1811"/>
                  </a:cubicBezTo>
                  <a:cubicBezTo>
                    <a:pt x="190" y="1867"/>
                    <a:pt x="176" y="1941"/>
                    <a:pt x="162" y="2015"/>
                  </a:cubicBezTo>
                  <a:cubicBezTo>
                    <a:pt x="148" y="2061"/>
                    <a:pt x="117" y="2117"/>
                    <a:pt x="102" y="2163"/>
                  </a:cubicBezTo>
                  <a:cubicBezTo>
                    <a:pt x="88" y="2205"/>
                    <a:pt x="74" y="2250"/>
                    <a:pt x="60" y="2293"/>
                  </a:cubicBezTo>
                  <a:cubicBezTo>
                    <a:pt x="29" y="2381"/>
                    <a:pt x="0" y="2483"/>
                    <a:pt x="15" y="2588"/>
                  </a:cubicBezTo>
                  <a:cubicBezTo>
                    <a:pt x="15" y="2630"/>
                    <a:pt x="15" y="2690"/>
                    <a:pt x="46" y="2732"/>
                  </a:cubicBezTo>
                  <a:cubicBezTo>
                    <a:pt x="60" y="2778"/>
                    <a:pt x="88" y="2820"/>
                    <a:pt x="117" y="2866"/>
                  </a:cubicBezTo>
                  <a:cubicBezTo>
                    <a:pt x="148" y="2908"/>
                    <a:pt x="190" y="2954"/>
                    <a:pt x="236" y="2982"/>
                  </a:cubicBezTo>
                  <a:cubicBezTo>
                    <a:pt x="264" y="2996"/>
                    <a:pt x="292" y="3010"/>
                    <a:pt x="310" y="3028"/>
                  </a:cubicBezTo>
                  <a:cubicBezTo>
                    <a:pt x="324" y="3042"/>
                    <a:pt x="324" y="3042"/>
                    <a:pt x="338" y="3042"/>
                  </a:cubicBezTo>
                  <a:lnTo>
                    <a:pt x="352" y="3056"/>
                  </a:lnTo>
                  <a:lnTo>
                    <a:pt x="366" y="3056"/>
                  </a:lnTo>
                  <a:cubicBezTo>
                    <a:pt x="380" y="3070"/>
                    <a:pt x="412" y="3070"/>
                    <a:pt x="440" y="3084"/>
                  </a:cubicBezTo>
                  <a:cubicBezTo>
                    <a:pt x="440" y="3084"/>
                    <a:pt x="454" y="3084"/>
                    <a:pt x="468" y="3098"/>
                  </a:cubicBezTo>
                  <a:lnTo>
                    <a:pt x="528" y="3098"/>
                  </a:lnTo>
                  <a:cubicBezTo>
                    <a:pt x="528" y="3098"/>
                    <a:pt x="542" y="3098"/>
                    <a:pt x="542" y="3116"/>
                  </a:cubicBezTo>
                  <a:cubicBezTo>
                    <a:pt x="556" y="3116"/>
                    <a:pt x="574" y="3098"/>
                    <a:pt x="574" y="3098"/>
                  </a:cubicBezTo>
                  <a:cubicBezTo>
                    <a:pt x="662" y="3056"/>
                    <a:pt x="718" y="2982"/>
                    <a:pt x="792" y="2940"/>
                  </a:cubicBezTo>
                  <a:cubicBezTo>
                    <a:pt x="838" y="2894"/>
                    <a:pt x="880" y="2834"/>
                    <a:pt x="940" y="2792"/>
                  </a:cubicBezTo>
                  <a:cubicBezTo>
                    <a:pt x="1042" y="2690"/>
                    <a:pt x="1130" y="2571"/>
                    <a:pt x="1232" y="2440"/>
                  </a:cubicBezTo>
                  <a:cubicBezTo>
                    <a:pt x="1436" y="2163"/>
                    <a:pt x="1612" y="1867"/>
                    <a:pt x="1731" y="1575"/>
                  </a:cubicBezTo>
                  <a:cubicBezTo>
                    <a:pt x="1805" y="1399"/>
                    <a:pt x="1861" y="1223"/>
                    <a:pt x="1907" y="1047"/>
                  </a:cubicBezTo>
                  <a:cubicBezTo>
                    <a:pt x="1935" y="872"/>
                    <a:pt x="1949" y="710"/>
                    <a:pt x="1935" y="548"/>
                  </a:cubicBezTo>
                  <a:cubicBezTo>
                    <a:pt x="1935" y="534"/>
                    <a:pt x="1935" y="520"/>
                    <a:pt x="1921" y="506"/>
                  </a:cubicBezTo>
                  <a:cubicBezTo>
                    <a:pt x="1819" y="372"/>
                    <a:pt x="1685" y="270"/>
                    <a:pt x="1524" y="168"/>
                  </a:cubicBezTo>
                  <a:cubicBezTo>
                    <a:pt x="1453" y="126"/>
                    <a:pt x="1379" y="94"/>
                    <a:pt x="1291" y="66"/>
                  </a:cubicBezTo>
                  <a:cubicBezTo>
                    <a:pt x="1203" y="38"/>
                    <a:pt x="1130" y="6"/>
                    <a:pt x="1042" y="6"/>
                  </a:cubicBezTo>
                  <a:cubicBezTo>
                    <a:pt x="1034" y="3"/>
                    <a:pt x="1027" y="1"/>
                    <a:pt x="101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7667;p83">
              <a:extLst>
                <a:ext uri="{FF2B5EF4-FFF2-40B4-BE49-F238E27FC236}">
                  <a16:creationId xmlns:a16="http://schemas.microsoft.com/office/drawing/2014/main" id="{FF3FE7EC-34A4-BAC7-0E69-0F2D63F72094}"/>
                </a:ext>
              </a:extLst>
            </p:cNvPr>
            <p:cNvSpPr/>
            <p:nvPr/>
          </p:nvSpPr>
          <p:spPr>
            <a:xfrm>
              <a:off x="6499456" y="4180761"/>
              <a:ext cx="183958" cy="261598"/>
            </a:xfrm>
            <a:custGeom>
              <a:avLst/>
              <a:gdLst/>
              <a:ahLst/>
              <a:cxnLst/>
              <a:rect l="l" t="t" r="r" b="b"/>
              <a:pathLst>
                <a:path w="1950" h="2773" extrusionOk="0">
                  <a:moveTo>
                    <a:pt x="1773" y="1"/>
                  </a:moveTo>
                  <a:cubicBezTo>
                    <a:pt x="1773" y="61"/>
                    <a:pt x="1773" y="103"/>
                    <a:pt x="1759" y="163"/>
                  </a:cubicBezTo>
                  <a:cubicBezTo>
                    <a:pt x="1759" y="325"/>
                    <a:pt x="1731" y="486"/>
                    <a:pt x="1699" y="631"/>
                  </a:cubicBezTo>
                  <a:cubicBezTo>
                    <a:pt x="1657" y="806"/>
                    <a:pt x="1612" y="968"/>
                    <a:pt x="1541" y="1130"/>
                  </a:cubicBezTo>
                  <a:cubicBezTo>
                    <a:pt x="1481" y="1292"/>
                    <a:pt x="1407" y="1454"/>
                    <a:pt x="1320" y="1598"/>
                  </a:cubicBezTo>
                  <a:cubicBezTo>
                    <a:pt x="1158" y="1893"/>
                    <a:pt x="954" y="2171"/>
                    <a:pt x="718" y="2403"/>
                  </a:cubicBezTo>
                  <a:cubicBezTo>
                    <a:pt x="718" y="2412"/>
                    <a:pt x="715" y="2417"/>
                    <a:pt x="711" y="2417"/>
                  </a:cubicBezTo>
                  <a:cubicBezTo>
                    <a:pt x="708" y="2417"/>
                    <a:pt x="704" y="2412"/>
                    <a:pt x="704" y="2403"/>
                  </a:cubicBezTo>
                  <a:lnTo>
                    <a:pt x="690" y="2403"/>
                  </a:lnTo>
                  <a:cubicBezTo>
                    <a:pt x="616" y="2333"/>
                    <a:pt x="528" y="2259"/>
                    <a:pt x="440" y="2199"/>
                  </a:cubicBezTo>
                  <a:cubicBezTo>
                    <a:pt x="412" y="2171"/>
                    <a:pt x="366" y="2157"/>
                    <a:pt x="338" y="2140"/>
                  </a:cubicBezTo>
                  <a:cubicBezTo>
                    <a:pt x="310" y="2126"/>
                    <a:pt x="278" y="2126"/>
                    <a:pt x="250" y="2111"/>
                  </a:cubicBezTo>
                  <a:cubicBezTo>
                    <a:pt x="236" y="2097"/>
                    <a:pt x="204" y="2097"/>
                    <a:pt x="190" y="2097"/>
                  </a:cubicBezTo>
                  <a:cubicBezTo>
                    <a:pt x="176" y="2097"/>
                    <a:pt x="148" y="2083"/>
                    <a:pt x="134" y="2083"/>
                  </a:cubicBezTo>
                  <a:lnTo>
                    <a:pt x="74" y="2083"/>
                  </a:lnTo>
                  <a:cubicBezTo>
                    <a:pt x="60" y="2083"/>
                    <a:pt x="46" y="2097"/>
                    <a:pt x="15" y="2097"/>
                  </a:cubicBezTo>
                  <a:cubicBezTo>
                    <a:pt x="15" y="2140"/>
                    <a:pt x="0" y="2199"/>
                    <a:pt x="15" y="2245"/>
                  </a:cubicBezTo>
                  <a:cubicBezTo>
                    <a:pt x="15" y="2301"/>
                    <a:pt x="15" y="2347"/>
                    <a:pt x="29" y="2389"/>
                  </a:cubicBezTo>
                  <a:cubicBezTo>
                    <a:pt x="60" y="2435"/>
                    <a:pt x="74" y="2477"/>
                    <a:pt x="117" y="2523"/>
                  </a:cubicBezTo>
                  <a:cubicBezTo>
                    <a:pt x="148" y="2565"/>
                    <a:pt x="190" y="2611"/>
                    <a:pt x="236" y="2653"/>
                  </a:cubicBezTo>
                  <a:cubicBezTo>
                    <a:pt x="264" y="2653"/>
                    <a:pt x="292" y="2667"/>
                    <a:pt x="310" y="2685"/>
                  </a:cubicBezTo>
                  <a:lnTo>
                    <a:pt x="338" y="2699"/>
                  </a:lnTo>
                  <a:lnTo>
                    <a:pt x="352" y="2713"/>
                  </a:lnTo>
                  <a:cubicBezTo>
                    <a:pt x="398" y="2727"/>
                    <a:pt x="412" y="2727"/>
                    <a:pt x="440" y="2741"/>
                  </a:cubicBezTo>
                  <a:cubicBezTo>
                    <a:pt x="440" y="2741"/>
                    <a:pt x="454" y="2741"/>
                    <a:pt x="468" y="2755"/>
                  </a:cubicBezTo>
                  <a:lnTo>
                    <a:pt x="528" y="2755"/>
                  </a:lnTo>
                  <a:lnTo>
                    <a:pt x="542" y="2773"/>
                  </a:lnTo>
                  <a:cubicBezTo>
                    <a:pt x="556" y="2773"/>
                    <a:pt x="574" y="2755"/>
                    <a:pt x="574" y="2755"/>
                  </a:cubicBezTo>
                  <a:cubicBezTo>
                    <a:pt x="662" y="2713"/>
                    <a:pt x="718" y="2639"/>
                    <a:pt x="792" y="2597"/>
                  </a:cubicBezTo>
                  <a:lnTo>
                    <a:pt x="940" y="2449"/>
                  </a:lnTo>
                  <a:cubicBezTo>
                    <a:pt x="1042" y="2347"/>
                    <a:pt x="1130" y="2228"/>
                    <a:pt x="1232" y="2097"/>
                  </a:cubicBezTo>
                  <a:cubicBezTo>
                    <a:pt x="1436" y="1820"/>
                    <a:pt x="1612" y="1524"/>
                    <a:pt x="1731" y="1232"/>
                  </a:cubicBezTo>
                  <a:cubicBezTo>
                    <a:pt x="1819" y="1056"/>
                    <a:pt x="1861" y="880"/>
                    <a:pt x="1907" y="704"/>
                  </a:cubicBezTo>
                  <a:cubicBezTo>
                    <a:pt x="1935" y="529"/>
                    <a:pt x="1949" y="367"/>
                    <a:pt x="1935" y="205"/>
                  </a:cubicBezTo>
                  <a:cubicBezTo>
                    <a:pt x="1935" y="191"/>
                    <a:pt x="1935" y="177"/>
                    <a:pt x="1921" y="163"/>
                  </a:cubicBezTo>
                  <a:cubicBezTo>
                    <a:pt x="1875" y="103"/>
                    <a:pt x="1833" y="47"/>
                    <a:pt x="177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7668;p83">
              <a:extLst>
                <a:ext uri="{FF2B5EF4-FFF2-40B4-BE49-F238E27FC236}">
                  <a16:creationId xmlns:a16="http://schemas.microsoft.com/office/drawing/2014/main" id="{9C898FA8-95B2-3D4D-F621-18119698532F}"/>
                </a:ext>
              </a:extLst>
            </p:cNvPr>
            <p:cNvSpPr/>
            <p:nvPr/>
          </p:nvSpPr>
          <p:spPr>
            <a:xfrm>
              <a:off x="6505117" y="4340380"/>
              <a:ext cx="48489" cy="18490"/>
            </a:xfrm>
            <a:custGeom>
              <a:avLst/>
              <a:gdLst/>
              <a:ahLst/>
              <a:cxnLst/>
              <a:rect l="l" t="t" r="r" b="b"/>
              <a:pathLst>
                <a:path w="514" h="196" extrusionOk="0">
                  <a:moveTo>
                    <a:pt x="127" y="1"/>
                  </a:moveTo>
                  <a:cubicBezTo>
                    <a:pt x="99" y="1"/>
                    <a:pt x="71" y="3"/>
                    <a:pt x="42" y="8"/>
                  </a:cubicBezTo>
                  <a:cubicBezTo>
                    <a:pt x="28" y="8"/>
                    <a:pt x="28" y="8"/>
                    <a:pt x="14" y="26"/>
                  </a:cubicBezTo>
                  <a:cubicBezTo>
                    <a:pt x="0" y="40"/>
                    <a:pt x="0" y="40"/>
                    <a:pt x="0" y="54"/>
                  </a:cubicBezTo>
                  <a:lnTo>
                    <a:pt x="0" y="68"/>
                  </a:lnTo>
                  <a:cubicBezTo>
                    <a:pt x="0" y="82"/>
                    <a:pt x="14" y="82"/>
                    <a:pt x="14" y="96"/>
                  </a:cubicBezTo>
                  <a:cubicBezTo>
                    <a:pt x="24" y="96"/>
                    <a:pt x="33" y="104"/>
                    <a:pt x="42" y="104"/>
                  </a:cubicBezTo>
                  <a:cubicBezTo>
                    <a:pt x="47" y="104"/>
                    <a:pt x="52" y="102"/>
                    <a:pt x="57" y="96"/>
                  </a:cubicBezTo>
                  <a:lnTo>
                    <a:pt x="144" y="96"/>
                  </a:lnTo>
                  <a:cubicBezTo>
                    <a:pt x="204" y="113"/>
                    <a:pt x="264" y="128"/>
                    <a:pt x="320" y="142"/>
                  </a:cubicBezTo>
                  <a:cubicBezTo>
                    <a:pt x="352" y="156"/>
                    <a:pt x="394" y="170"/>
                    <a:pt x="440" y="184"/>
                  </a:cubicBezTo>
                  <a:cubicBezTo>
                    <a:pt x="446" y="191"/>
                    <a:pt x="455" y="196"/>
                    <a:pt x="464" y="196"/>
                  </a:cubicBezTo>
                  <a:cubicBezTo>
                    <a:pt x="476" y="196"/>
                    <a:pt x="488" y="188"/>
                    <a:pt x="496" y="170"/>
                  </a:cubicBezTo>
                  <a:cubicBezTo>
                    <a:pt x="514" y="142"/>
                    <a:pt x="496" y="113"/>
                    <a:pt x="482" y="96"/>
                  </a:cubicBezTo>
                  <a:cubicBezTo>
                    <a:pt x="375" y="49"/>
                    <a:pt x="256" y="1"/>
                    <a:pt x="127"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7669;p83">
              <a:extLst>
                <a:ext uri="{FF2B5EF4-FFF2-40B4-BE49-F238E27FC236}">
                  <a16:creationId xmlns:a16="http://schemas.microsoft.com/office/drawing/2014/main" id="{FFE46AF6-218C-5C03-4C8F-18D675AC5A5A}"/>
                </a:ext>
              </a:extLst>
            </p:cNvPr>
            <p:cNvSpPr/>
            <p:nvPr/>
          </p:nvSpPr>
          <p:spPr>
            <a:xfrm>
              <a:off x="6512098" y="4318588"/>
              <a:ext cx="49810" cy="17264"/>
            </a:xfrm>
            <a:custGeom>
              <a:avLst/>
              <a:gdLst/>
              <a:ahLst/>
              <a:cxnLst/>
              <a:rect l="l" t="t" r="r" b="b"/>
              <a:pathLst>
                <a:path w="528" h="183" extrusionOk="0">
                  <a:moveTo>
                    <a:pt x="116" y="1"/>
                  </a:moveTo>
                  <a:cubicBezTo>
                    <a:pt x="93" y="1"/>
                    <a:pt x="68" y="3"/>
                    <a:pt x="42" y="7"/>
                  </a:cubicBezTo>
                  <a:cubicBezTo>
                    <a:pt x="28" y="7"/>
                    <a:pt x="0" y="21"/>
                    <a:pt x="0" y="49"/>
                  </a:cubicBezTo>
                  <a:lnTo>
                    <a:pt x="0" y="63"/>
                  </a:lnTo>
                  <a:cubicBezTo>
                    <a:pt x="14" y="95"/>
                    <a:pt x="28" y="109"/>
                    <a:pt x="56" y="109"/>
                  </a:cubicBezTo>
                  <a:cubicBezTo>
                    <a:pt x="88" y="95"/>
                    <a:pt x="130" y="95"/>
                    <a:pt x="176" y="95"/>
                  </a:cubicBezTo>
                  <a:cubicBezTo>
                    <a:pt x="246" y="109"/>
                    <a:pt x="320" y="123"/>
                    <a:pt x="394" y="151"/>
                  </a:cubicBezTo>
                  <a:cubicBezTo>
                    <a:pt x="408" y="169"/>
                    <a:pt x="422" y="169"/>
                    <a:pt x="440" y="169"/>
                  </a:cubicBezTo>
                  <a:cubicBezTo>
                    <a:pt x="454" y="183"/>
                    <a:pt x="468" y="183"/>
                    <a:pt x="482" y="183"/>
                  </a:cubicBezTo>
                  <a:cubicBezTo>
                    <a:pt x="496" y="169"/>
                    <a:pt x="496" y="169"/>
                    <a:pt x="510" y="151"/>
                  </a:cubicBezTo>
                  <a:cubicBezTo>
                    <a:pt x="528" y="137"/>
                    <a:pt x="510" y="95"/>
                    <a:pt x="482" y="81"/>
                  </a:cubicBezTo>
                  <a:cubicBezTo>
                    <a:pt x="422" y="63"/>
                    <a:pt x="352" y="35"/>
                    <a:pt x="278" y="21"/>
                  </a:cubicBezTo>
                  <a:cubicBezTo>
                    <a:pt x="226" y="11"/>
                    <a:pt x="174" y="1"/>
                    <a:pt x="116"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7670;p83">
              <a:extLst>
                <a:ext uri="{FF2B5EF4-FFF2-40B4-BE49-F238E27FC236}">
                  <a16:creationId xmlns:a16="http://schemas.microsoft.com/office/drawing/2014/main" id="{CCE6F98A-AE9A-9291-8EB8-7EB4CA1CB6ED}"/>
                </a:ext>
              </a:extLst>
            </p:cNvPr>
            <p:cNvSpPr/>
            <p:nvPr/>
          </p:nvSpPr>
          <p:spPr>
            <a:xfrm>
              <a:off x="6036259" y="3623697"/>
              <a:ext cx="571119" cy="685928"/>
            </a:xfrm>
            <a:custGeom>
              <a:avLst/>
              <a:gdLst/>
              <a:ahLst/>
              <a:cxnLst/>
              <a:rect l="l" t="t" r="r" b="b"/>
              <a:pathLst>
                <a:path w="6054" h="7271" extrusionOk="0">
                  <a:moveTo>
                    <a:pt x="1861" y="0"/>
                  </a:moveTo>
                  <a:cubicBezTo>
                    <a:pt x="1481" y="0"/>
                    <a:pt x="1143" y="60"/>
                    <a:pt x="851" y="190"/>
                  </a:cubicBezTo>
                  <a:cubicBezTo>
                    <a:pt x="689" y="250"/>
                    <a:pt x="542" y="352"/>
                    <a:pt x="412" y="454"/>
                  </a:cubicBezTo>
                  <a:cubicBezTo>
                    <a:pt x="352" y="514"/>
                    <a:pt x="278" y="587"/>
                    <a:pt x="236" y="658"/>
                  </a:cubicBezTo>
                  <a:cubicBezTo>
                    <a:pt x="176" y="718"/>
                    <a:pt x="148" y="777"/>
                    <a:pt x="102" y="851"/>
                  </a:cubicBezTo>
                  <a:cubicBezTo>
                    <a:pt x="102" y="834"/>
                    <a:pt x="102" y="820"/>
                    <a:pt x="88" y="820"/>
                  </a:cubicBezTo>
                  <a:cubicBezTo>
                    <a:pt x="88" y="806"/>
                    <a:pt x="74" y="806"/>
                    <a:pt x="60" y="806"/>
                  </a:cubicBezTo>
                  <a:cubicBezTo>
                    <a:pt x="46" y="806"/>
                    <a:pt x="32" y="806"/>
                    <a:pt x="14" y="820"/>
                  </a:cubicBezTo>
                  <a:cubicBezTo>
                    <a:pt x="14" y="820"/>
                    <a:pt x="0" y="834"/>
                    <a:pt x="0" y="851"/>
                  </a:cubicBezTo>
                  <a:cubicBezTo>
                    <a:pt x="46" y="1171"/>
                    <a:pt x="120" y="1509"/>
                    <a:pt x="208" y="1833"/>
                  </a:cubicBezTo>
                  <a:cubicBezTo>
                    <a:pt x="295" y="2139"/>
                    <a:pt x="412" y="2462"/>
                    <a:pt x="542" y="2786"/>
                  </a:cubicBezTo>
                  <a:cubicBezTo>
                    <a:pt x="806" y="3401"/>
                    <a:pt x="1157" y="3999"/>
                    <a:pt x="1597" y="4559"/>
                  </a:cubicBezTo>
                  <a:cubicBezTo>
                    <a:pt x="2023" y="5115"/>
                    <a:pt x="2494" y="5614"/>
                    <a:pt x="3036" y="6054"/>
                  </a:cubicBezTo>
                  <a:cubicBezTo>
                    <a:pt x="3299" y="6272"/>
                    <a:pt x="3563" y="6479"/>
                    <a:pt x="3855" y="6655"/>
                  </a:cubicBezTo>
                  <a:cubicBezTo>
                    <a:pt x="3989" y="6743"/>
                    <a:pt x="4133" y="6831"/>
                    <a:pt x="4281" y="6901"/>
                  </a:cubicBezTo>
                  <a:cubicBezTo>
                    <a:pt x="4457" y="7007"/>
                    <a:pt x="4633" y="7095"/>
                    <a:pt x="4794" y="7165"/>
                  </a:cubicBezTo>
                  <a:cubicBezTo>
                    <a:pt x="4868" y="7197"/>
                    <a:pt x="4956" y="7239"/>
                    <a:pt x="5044" y="7271"/>
                  </a:cubicBezTo>
                  <a:lnTo>
                    <a:pt x="5114" y="7271"/>
                  </a:lnTo>
                  <a:cubicBezTo>
                    <a:pt x="5220" y="7225"/>
                    <a:pt x="5322" y="7137"/>
                    <a:pt x="5438" y="7035"/>
                  </a:cubicBezTo>
                  <a:cubicBezTo>
                    <a:pt x="5540" y="6933"/>
                    <a:pt x="5628" y="6831"/>
                    <a:pt x="5716" y="6683"/>
                  </a:cubicBezTo>
                  <a:cubicBezTo>
                    <a:pt x="5804" y="6550"/>
                    <a:pt x="5878" y="6420"/>
                    <a:pt x="5938" y="6272"/>
                  </a:cubicBezTo>
                  <a:cubicBezTo>
                    <a:pt x="5980" y="6128"/>
                    <a:pt x="6026" y="5980"/>
                    <a:pt x="6040" y="5846"/>
                  </a:cubicBezTo>
                  <a:cubicBezTo>
                    <a:pt x="6054" y="5758"/>
                    <a:pt x="6054" y="5688"/>
                    <a:pt x="6040" y="5600"/>
                  </a:cubicBezTo>
                  <a:lnTo>
                    <a:pt x="6040" y="5582"/>
                  </a:lnTo>
                  <a:lnTo>
                    <a:pt x="6011" y="5554"/>
                  </a:lnTo>
                  <a:cubicBezTo>
                    <a:pt x="5938" y="5512"/>
                    <a:pt x="5850" y="5452"/>
                    <a:pt x="5776" y="5392"/>
                  </a:cubicBezTo>
                  <a:lnTo>
                    <a:pt x="5776" y="5392"/>
                  </a:lnTo>
                  <a:lnTo>
                    <a:pt x="5790" y="5406"/>
                  </a:lnTo>
                  <a:cubicBezTo>
                    <a:pt x="5572" y="5231"/>
                    <a:pt x="5350" y="5041"/>
                    <a:pt x="5132" y="4823"/>
                  </a:cubicBezTo>
                  <a:cubicBezTo>
                    <a:pt x="4925" y="4615"/>
                    <a:pt x="4735" y="4383"/>
                    <a:pt x="4545" y="4147"/>
                  </a:cubicBezTo>
                  <a:lnTo>
                    <a:pt x="4545" y="4133"/>
                  </a:lnTo>
                  <a:cubicBezTo>
                    <a:pt x="4165" y="3620"/>
                    <a:pt x="3855" y="3092"/>
                    <a:pt x="3620" y="2536"/>
                  </a:cubicBezTo>
                  <a:cubicBezTo>
                    <a:pt x="3444" y="2096"/>
                    <a:pt x="3328" y="1671"/>
                    <a:pt x="3268" y="1245"/>
                  </a:cubicBezTo>
                  <a:lnTo>
                    <a:pt x="3268" y="1259"/>
                  </a:lnTo>
                  <a:cubicBezTo>
                    <a:pt x="3254" y="1069"/>
                    <a:pt x="3240" y="893"/>
                    <a:pt x="3240" y="704"/>
                  </a:cubicBezTo>
                  <a:cubicBezTo>
                    <a:pt x="3254" y="704"/>
                    <a:pt x="3268" y="675"/>
                    <a:pt x="3254" y="658"/>
                  </a:cubicBezTo>
                  <a:cubicBezTo>
                    <a:pt x="3254" y="630"/>
                    <a:pt x="3254" y="616"/>
                    <a:pt x="3240" y="587"/>
                  </a:cubicBezTo>
                  <a:lnTo>
                    <a:pt x="3240" y="570"/>
                  </a:lnTo>
                  <a:cubicBezTo>
                    <a:pt x="3240" y="556"/>
                    <a:pt x="3240" y="542"/>
                    <a:pt x="3226" y="542"/>
                  </a:cubicBezTo>
                  <a:cubicBezTo>
                    <a:pt x="3226" y="514"/>
                    <a:pt x="3212" y="500"/>
                    <a:pt x="3197" y="482"/>
                  </a:cubicBezTo>
                  <a:cubicBezTo>
                    <a:pt x="3166" y="426"/>
                    <a:pt x="3124" y="380"/>
                    <a:pt x="3078" y="338"/>
                  </a:cubicBezTo>
                  <a:cubicBezTo>
                    <a:pt x="2990" y="250"/>
                    <a:pt x="2874" y="190"/>
                    <a:pt x="2726" y="130"/>
                  </a:cubicBezTo>
                  <a:cubicBezTo>
                    <a:pt x="2494" y="42"/>
                    <a:pt x="2230" y="0"/>
                    <a:pt x="1892"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7671;p83">
              <a:extLst>
                <a:ext uri="{FF2B5EF4-FFF2-40B4-BE49-F238E27FC236}">
                  <a16:creationId xmlns:a16="http://schemas.microsoft.com/office/drawing/2014/main" id="{C3685205-2DF9-96A5-9290-E4C4425128D9}"/>
                </a:ext>
              </a:extLst>
            </p:cNvPr>
            <p:cNvSpPr/>
            <p:nvPr/>
          </p:nvSpPr>
          <p:spPr>
            <a:xfrm>
              <a:off x="6246632" y="3700960"/>
              <a:ext cx="348483" cy="509139"/>
            </a:xfrm>
            <a:custGeom>
              <a:avLst/>
              <a:gdLst/>
              <a:ahLst/>
              <a:cxnLst/>
              <a:rect l="l" t="t" r="r" b="b"/>
              <a:pathLst>
                <a:path w="3694" h="5397" extrusionOk="0">
                  <a:moveTo>
                    <a:pt x="42" y="1"/>
                  </a:moveTo>
                  <a:cubicBezTo>
                    <a:pt x="14" y="15"/>
                    <a:pt x="0" y="46"/>
                    <a:pt x="14" y="60"/>
                  </a:cubicBezTo>
                  <a:cubicBezTo>
                    <a:pt x="204" y="718"/>
                    <a:pt x="440" y="1379"/>
                    <a:pt x="746" y="1995"/>
                  </a:cubicBezTo>
                  <a:cubicBezTo>
                    <a:pt x="1038" y="2597"/>
                    <a:pt x="1375" y="3166"/>
                    <a:pt x="1801" y="3694"/>
                  </a:cubicBezTo>
                  <a:cubicBezTo>
                    <a:pt x="2005" y="3958"/>
                    <a:pt x="2241" y="4222"/>
                    <a:pt x="2491" y="4457"/>
                  </a:cubicBezTo>
                  <a:cubicBezTo>
                    <a:pt x="2607" y="4587"/>
                    <a:pt x="2740" y="4707"/>
                    <a:pt x="2870" y="4823"/>
                  </a:cubicBezTo>
                  <a:cubicBezTo>
                    <a:pt x="3018" y="4957"/>
                    <a:pt x="3166" y="5087"/>
                    <a:pt x="3324" y="5203"/>
                  </a:cubicBezTo>
                  <a:cubicBezTo>
                    <a:pt x="3430" y="5263"/>
                    <a:pt x="3518" y="5337"/>
                    <a:pt x="3620" y="5396"/>
                  </a:cubicBezTo>
                  <a:lnTo>
                    <a:pt x="3648" y="5396"/>
                  </a:lnTo>
                  <a:cubicBezTo>
                    <a:pt x="3662" y="5396"/>
                    <a:pt x="3676" y="5379"/>
                    <a:pt x="3676" y="5365"/>
                  </a:cubicBezTo>
                  <a:cubicBezTo>
                    <a:pt x="3676" y="5351"/>
                    <a:pt x="3694" y="5337"/>
                    <a:pt x="3676" y="5337"/>
                  </a:cubicBezTo>
                  <a:cubicBezTo>
                    <a:pt x="3676" y="5323"/>
                    <a:pt x="3662" y="5309"/>
                    <a:pt x="3662" y="5309"/>
                  </a:cubicBezTo>
                  <a:cubicBezTo>
                    <a:pt x="3620" y="5277"/>
                    <a:pt x="3588" y="5263"/>
                    <a:pt x="3546" y="5235"/>
                  </a:cubicBezTo>
                  <a:lnTo>
                    <a:pt x="3546" y="5235"/>
                  </a:lnTo>
                  <a:lnTo>
                    <a:pt x="3560" y="5249"/>
                  </a:lnTo>
                  <a:cubicBezTo>
                    <a:pt x="3412" y="5147"/>
                    <a:pt x="3282" y="5045"/>
                    <a:pt x="3148" y="4925"/>
                  </a:cubicBezTo>
                  <a:cubicBezTo>
                    <a:pt x="3018" y="4823"/>
                    <a:pt x="2902" y="4721"/>
                    <a:pt x="2782" y="4619"/>
                  </a:cubicBezTo>
                  <a:cubicBezTo>
                    <a:pt x="2564" y="4412"/>
                    <a:pt x="2357" y="4193"/>
                    <a:pt x="2153" y="3972"/>
                  </a:cubicBezTo>
                  <a:cubicBezTo>
                    <a:pt x="1935" y="3726"/>
                    <a:pt x="1727" y="3462"/>
                    <a:pt x="1537" y="3180"/>
                  </a:cubicBezTo>
                  <a:cubicBezTo>
                    <a:pt x="1347" y="2903"/>
                    <a:pt x="1186" y="2625"/>
                    <a:pt x="1024" y="2333"/>
                  </a:cubicBezTo>
                  <a:cubicBezTo>
                    <a:pt x="967" y="2213"/>
                    <a:pt x="908" y="2111"/>
                    <a:pt x="848" y="1995"/>
                  </a:cubicBezTo>
                  <a:cubicBezTo>
                    <a:pt x="556" y="1379"/>
                    <a:pt x="320" y="736"/>
                    <a:pt x="116" y="89"/>
                  </a:cubicBezTo>
                  <a:lnTo>
                    <a:pt x="102" y="32"/>
                  </a:lnTo>
                  <a:cubicBezTo>
                    <a:pt x="102" y="15"/>
                    <a:pt x="70" y="1"/>
                    <a:pt x="5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7672;p83">
              <a:extLst>
                <a:ext uri="{FF2B5EF4-FFF2-40B4-BE49-F238E27FC236}">
                  <a16:creationId xmlns:a16="http://schemas.microsoft.com/office/drawing/2014/main" id="{DEC9026D-F45D-AF1B-8915-2B777CA26827}"/>
                </a:ext>
              </a:extLst>
            </p:cNvPr>
            <p:cNvSpPr/>
            <p:nvPr/>
          </p:nvSpPr>
          <p:spPr>
            <a:xfrm>
              <a:off x="5899469" y="3084464"/>
              <a:ext cx="506215" cy="665079"/>
            </a:xfrm>
            <a:custGeom>
              <a:avLst/>
              <a:gdLst/>
              <a:ahLst/>
              <a:cxnLst/>
              <a:rect l="l" t="t" r="r" b="b"/>
              <a:pathLst>
                <a:path w="5366" h="7050" extrusionOk="0">
                  <a:moveTo>
                    <a:pt x="4454" y="0"/>
                  </a:moveTo>
                  <a:cubicBezTo>
                    <a:pt x="4440" y="0"/>
                    <a:pt x="4426" y="0"/>
                    <a:pt x="4412" y="14"/>
                  </a:cubicBezTo>
                  <a:cubicBezTo>
                    <a:pt x="4398" y="42"/>
                    <a:pt x="4412" y="74"/>
                    <a:pt x="4426" y="88"/>
                  </a:cubicBezTo>
                  <a:lnTo>
                    <a:pt x="4190" y="88"/>
                  </a:lnTo>
                  <a:cubicBezTo>
                    <a:pt x="4120" y="88"/>
                    <a:pt x="4060" y="102"/>
                    <a:pt x="3986" y="102"/>
                  </a:cubicBezTo>
                  <a:cubicBezTo>
                    <a:pt x="3958" y="102"/>
                    <a:pt x="3912" y="116"/>
                    <a:pt x="3870" y="116"/>
                  </a:cubicBezTo>
                  <a:cubicBezTo>
                    <a:pt x="3680" y="130"/>
                    <a:pt x="3473" y="148"/>
                    <a:pt x="3240" y="148"/>
                  </a:cubicBezTo>
                  <a:cubicBezTo>
                    <a:pt x="3079" y="162"/>
                    <a:pt x="2903" y="162"/>
                    <a:pt x="2713" y="162"/>
                  </a:cubicBezTo>
                  <a:cubicBezTo>
                    <a:pt x="2505" y="162"/>
                    <a:pt x="2301" y="162"/>
                    <a:pt x="2111" y="148"/>
                  </a:cubicBezTo>
                  <a:cubicBezTo>
                    <a:pt x="2111" y="148"/>
                    <a:pt x="2111" y="130"/>
                    <a:pt x="2097" y="116"/>
                  </a:cubicBezTo>
                  <a:cubicBezTo>
                    <a:pt x="2097" y="102"/>
                    <a:pt x="2080" y="88"/>
                    <a:pt x="2052" y="88"/>
                  </a:cubicBezTo>
                  <a:lnTo>
                    <a:pt x="2037" y="102"/>
                  </a:lnTo>
                  <a:cubicBezTo>
                    <a:pt x="2009" y="116"/>
                    <a:pt x="1978" y="130"/>
                    <a:pt x="1964" y="162"/>
                  </a:cubicBezTo>
                  <a:cubicBezTo>
                    <a:pt x="1950" y="162"/>
                    <a:pt x="1950" y="162"/>
                    <a:pt x="1935" y="176"/>
                  </a:cubicBezTo>
                  <a:cubicBezTo>
                    <a:pt x="1774" y="306"/>
                    <a:pt x="1612" y="454"/>
                    <a:pt x="1464" y="630"/>
                  </a:cubicBezTo>
                  <a:cubicBezTo>
                    <a:pt x="1306" y="820"/>
                    <a:pt x="1144" y="1055"/>
                    <a:pt x="1010" y="1305"/>
                  </a:cubicBezTo>
                  <a:cubicBezTo>
                    <a:pt x="880" y="1537"/>
                    <a:pt x="761" y="1801"/>
                    <a:pt x="645" y="2096"/>
                  </a:cubicBezTo>
                  <a:cubicBezTo>
                    <a:pt x="557" y="2346"/>
                    <a:pt x="469" y="2624"/>
                    <a:pt x="381" y="2944"/>
                  </a:cubicBezTo>
                  <a:cubicBezTo>
                    <a:pt x="251" y="3472"/>
                    <a:pt x="145" y="4059"/>
                    <a:pt x="75" y="4703"/>
                  </a:cubicBezTo>
                  <a:cubicBezTo>
                    <a:pt x="57" y="4967"/>
                    <a:pt x="29" y="5248"/>
                    <a:pt x="15" y="5526"/>
                  </a:cubicBezTo>
                  <a:cubicBezTo>
                    <a:pt x="1" y="5776"/>
                    <a:pt x="1" y="6040"/>
                    <a:pt x="1" y="6360"/>
                  </a:cubicBezTo>
                  <a:cubicBezTo>
                    <a:pt x="1" y="6374"/>
                    <a:pt x="15" y="6391"/>
                    <a:pt x="29" y="6391"/>
                  </a:cubicBezTo>
                  <a:lnTo>
                    <a:pt x="29" y="6405"/>
                  </a:lnTo>
                  <a:cubicBezTo>
                    <a:pt x="43" y="6420"/>
                    <a:pt x="57" y="6434"/>
                    <a:pt x="75" y="6448"/>
                  </a:cubicBezTo>
                  <a:cubicBezTo>
                    <a:pt x="321" y="6609"/>
                    <a:pt x="616" y="6743"/>
                    <a:pt x="968" y="6831"/>
                  </a:cubicBezTo>
                  <a:cubicBezTo>
                    <a:pt x="1260" y="6919"/>
                    <a:pt x="1598" y="6975"/>
                    <a:pt x="1992" y="7021"/>
                  </a:cubicBezTo>
                  <a:cubicBezTo>
                    <a:pt x="2154" y="7035"/>
                    <a:pt x="2315" y="7035"/>
                    <a:pt x="2505" y="7049"/>
                  </a:cubicBezTo>
                  <a:lnTo>
                    <a:pt x="3065" y="7049"/>
                  </a:lnTo>
                  <a:cubicBezTo>
                    <a:pt x="3473" y="7035"/>
                    <a:pt x="3884" y="6961"/>
                    <a:pt x="4264" y="6859"/>
                  </a:cubicBezTo>
                  <a:cubicBezTo>
                    <a:pt x="4366" y="6831"/>
                    <a:pt x="4472" y="6799"/>
                    <a:pt x="4574" y="6757"/>
                  </a:cubicBezTo>
                  <a:cubicBezTo>
                    <a:pt x="4690" y="6711"/>
                    <a:pt x="4778" y="6683"/>
                    <a:pt x="4866" y="6638"/>
                  </a:cubicBezTo>
                  <a:lnTo>
                    <a:pt x="4894" y="6609"/>
                  </a:lnTo>
                  <a:cubicBezTo>
                    <a:pt x="4894" y="6595"/>
                    <a:pt x="4894" y="6581"/>
                    <a:pt x="4911" y="6581"/>
                  </a:cubicBezTo>
                  <a:cubicBezTo>
                    <a:pt x="4953" y="6170"/>
                    <a:pt x="5013" y="5776"/>
                    <a:pt x="5070" y="5364"/>
                  </a:cubicBezTo>
                  <a:cubicBezTo>
                    <a:pt x="5129" y="4925"/>
                    <a:pt x="5189" y="4471"/>
                    <a:pt x="5245" y="4031"/>
                  </a:cubicBezTo>
                  <a:cubicBezTo>
                    <a:pt x="5319" y="3430"/>
                    <a:pt x="5365" y="2962"/>
                    <a:pt x="5365" y="2536"/>
                  </a:cubicBezTo>
                  <a:cubicBezTo>
                    <a:pt x="5365" y="2227"/>
                    <a:pt x="5351" y="1963"/>
                    <a:pt x="5319" y="1699"/>
                  </a:cubicBezTo>
                  <a:cubicBezTo>
                    <a:pt x="5291" y="1407"/>
                    <a:pt x="5231" y="1143"/>
                    <a:pt x="5143" y="922"/>
                  </a:cubicBezTo>
                  <a:cubicBezTo>
                    <a:pt x="5087" y="718"/>
                    <a:pt x="4999" y="542"/>
                    <a:pt x="4880" y="394"/>
                  </a:cubicBezTo>
                  <a:cubicBezTo>
                    <a:pt x="4778" y="236"/>
                    <a:pt x="4630" y="102"/>
                    <a:pt x="4486"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7673;p83">
              <a:extLst>
                <a:ext uri="{FF2B5EF4-FFF2-40B4-BE49-F238E27FC236}">
                  <a16:creationId xmlns:a16="http://schemas.microsoft.com/office/drawing/2014/main" id="{BD1C3D2C-9E61-6DC8-94BC-B8C79B1B511F}"/>
                </a:ext>
              </a:extLst>
            </p:cNvPr>
            <p:cNvSpPr/>
            <p:nvPr/>
          </p:nvSpPr>
          <p:spPr>
            <a:xfrm>
              <a:off x="6347479" y="3656810"/>
              <a:ext cx="18018" cy="53112"/>
            </a:xfrm>
            <a:custGeom>
              <a:avLst/>
              <a:gdLst/>
              <a:ahLst/>
              <a:cxnLst/>
              <a:rect l="l" t="t" r="r" b="b"/>
              <a:pathLst>
                <a:path w="191" h="563" extrusionOk="0">
                  <a:moveTo>
                    <a:pt x="145" y="1"/>
                  </a:moveTo>
                  <a:cubicBezTo>
                    <a:pt x="131" y="1"/>
                    <a:pt x="117" y="1"/>
                    <a:pt x="102" y="15"/>
                  </a:cubicBezTo>
                  <a:cubicBezTo>
                    <a:pt x="102" y="15"/>
                    <a:pt x="88" y="29"/>
                    <a:pt x="88" y="43"/>
                  </a:cubicBezTo>
                  <a:cubicBezTo>
                    <a:pt x="74" y="177"/>
                    <a:pt x="57" y="293"/>
                    <a:pt x="29" y="412"/>
                  </a:cubicBezTo>
                  <a:cubicBezTo>
                    <a:pt x="15" y="440"/>
                    <a:pt x="15" y="469"/>
                    <a:pt x="0" y="500"/>
                  </a:cubicBezTo>
                  <a:cubicBezTo>
                    <a:pt x="0" y="514"/>
                    <a:pt x="15" y="542"/>
                    <a:pt x="43" y="557"/>
                  </a:cubicBezTo>
                  <a:cubicBezTo>
                    <a:pt x="46" y="560"/>
                    <a:pt x="51" y="562"/>
                    <a:pt x="57" y="562"/>
                  </a:cubicBezTo>
                  <a:cubicBezTo>
                    <a:pt x="72" y="562"/>
                    <a:pt x="92" y="549"/>
                    <a:pt x="102" y="528"/>
                  </a:cubicBezTo>
                  <a:cubicBezTo>
                    <a:pt x="145" y="367"/>
                    <a:pt x="162" y="205"/>
                    <a:pt x="190" y="61"/>
                  </a:cubicBezTo>
                  <a:cubicBezTo>
                    <a:pt x="190" y="29"/>
                    <a:pt x="176" y="1"/>
                    <a:pt x="145"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7674;p83">
              <a:extLst>
                <a:ext uri="{FF2B5EF4-FFF2-40B4-BE49-F238E27FC236}">
                  <a16:creationId xmlns:a16="http://schemas.microsoft.com/office/drawing/2014/main" id="{B04381EB-98B1-D6F2-05AE-9862FB10312E}"/>
                </a:ext>
              </a:extLst>
            </p:cNvPr>
            <p:cNvSpPr/>
            <p:nvPr/>
          </p:nvSpPr>
          <p:spPr>
            <a:xfrm>
              <a:off x="6070692" y="2991824"/>
              <a:ext cx="269900" cy="156412"/>
            </a:xfrm>
            <a:custGeom>
              <a:avLst/>
              <a:gdLst/>
              <a:ahLst/>
              <a:cxnLst/>
              <a:rect l="l" t="t" r="r" b="b"/>
              <a:pathLst>
                <a:path w="2861" h="1658" extrusionOk="0">
                  <a:moveTo>
                    <a:pt x="1232" y="1"/>
                  </a:moveTo>
                  <a:cubicBezTo>
                    <a:pt x="1130" y="1"/>
                    <a:pt x="1028" y="15"/>
                    <a:pt x="912" y="29"/>
                  </a:cubicBezTo>
                  <a:cubicBezTo>
                    <a:pt x="824" y="43"/>
                    <a:pt x="722" y="57"/>
                    <a:pt x="648" y="89"/>
                  </a:cubicBezTo>
                  <a:cubicBezTo>
                    <a:pt x="546" y="131"/>
                    <a:pt x="458" y="177"/>
                    <a:pt x="384" y="219"/>
                  </a:cubicBezTo>
                  <a:cubicBezTo>
                    <a:pt x="339" y="250"/>
                    <a:pt x="296" y="279"/>
                    <a:pt x="251" y="321"/>
                  </a:cubicBezTo>
                  <a:cubicBezTo>
                    <a:pt x="222" y="366"/>
                    <a:pt x="194" y="395"/>
                    <a:pt x="163" y="426"/>
                  </a:cubicBezTo>
                  <a:cubicBezTo>
                    <a:pt x="149" y="468"/>
                    <a:pt x="135" y="514"/>
                    <a:pt x="120" y="556"/>
                  </a:cubicBezTo>
                  <a:cubicBezTo>
                    <a:pt x="106" y="570"/>
                    <a:pt x="106" y="570"/>
                    <a:pt x="120" y="585"/>
                  </a:cubicBezTo>
                  <a:cubicBezTo>
                    <a:pt x="61" y="672"/>
                    <a:pt x="33" y="746"/>
                    <a:pt x="18" y="820"/>
                  </a:cubicBezTo>
                  <a:cubicBezTo>
                    <a:pt x="1" y="894"/>
                    <a:pt x="1" y="982"/>
                    <a:pt x="18" y="1056"/>
                  </a:cubicBezTo>
                  <a:cubicBezTo>
                    <a:pt x="18" y="1084"/>
                    <a:pt x="33" y="1112"/>
                    <a:pt x="47" y="1158"/>
                  </a:cubicBezTo>
                  <a:cubicBezTo>
                    <a:pt x="75" y="1186"/>
                    <a:pt x="89" y="1232"/>
                    <a:pt x="120" y="1246"/>
                  </a:cubicBezTo>
                  <a:cubicBezTo>
                    <a:pt x="149" y="1306"/>
                    <a:pt x="208" y="1348"/>
                    <a:pt x="282" y="1408"/>
                  </a:cubicBezTo>
                  <a:cubicBezTo>
                    <a:pt x="339" y="1436"/>
                    <a:pt x="412" y="1482"/>
                    <a:pt x="514" y="1510"/>
                  </a:cubicBezTo>
                  <a:cubicBezTo>
                    <a:pt x="588" y="1538"/>
                    <a:pt x="676" y="1569"/>
                    <a:pt x="778" y="1598"/>
                  </a:cubicBezTo>
                  <a:cubicBezTo>
                    <a:pt x="968" y="1626"/>
                    <a:pt x="1176" y="1657"/>
                    <a:pt x="1394" y="1657"/>
                  </a:cubicBezTo>
                  <a:cubicBezTo>
                    <a:pt x="1615" y="1657"/>
                    <a:pt x="1819" y="1626"/>
                    <a:pt x="1995" y="1598"/>
                  </a:cubicBezTo>
                  <a:cubicBezTo>
                    <a:pt x="2097" y="1569"/>
                    <a:pt x="2171" y="1552"/>
                    <a:pt x="2259" y="1524"/>
                  </a:cubicBezTo>
                  <a:cubicBezTo>
                    <a:pt x="2347" y="1496"/>
                    <a:pt x="2407" y="1450"/>
                    <a:pt x="2463" y="1422"/>
                  </a:cubicBezTo>
                  <a:cubicBezTo>
                    <a:pt x="2537" y="1376"/>
                    <a:pt x="2597" y="1320"/>
                    <a:pt x="2671" y="1232"/>
                  </a:cubicBezTo>
                  <a:cubicBezTo>
                    <a:pt x="2699" y="1200"/>
                    <a:pt x="2727" y="1158"/>
                    <a:pt x="2759" y="1112"/>
                  </a:cubicBezTo>
                  <a:cubicBezTo>
                    <a:pt x="2787" y="1084"/>
                    <a:pt x="2801" y="1042"/>
                    <a:pt x="2815" y="996"/>
                  </a:cubicBezTo>
                  <a:cubicBezTo>
                    <a:pt x="2847" y="922"/>
                    <a:pt x="2861" y="848"/>
                    <a:pt x="2847" y="792"/>
                  </a:cubicBezTo>
                  <a:cubicBezTo>
                    <a:pt x="2847" y="718"/>
                    <a:pt x="2832" y="644"/>
                    <a:pt x="2787" y="585"/>
                  </a:cubicBezTo>
                  <a:cubicBezTo>
                    <a:pt x="2745" y="528"/>
                    <a:pt x="2699" y="468"/>
                    <a:pt x="2639" y="409"/>
                  </a:cubicBezTo>
                  <a:cubicBezTo>
                    <a:pt x="2583" y="352"/>
                    <a:pt x="2509" y="307"/>
                    <a:pt x="2421" y="264"/>
                  </a:cubicBezTo>
                  <a:cubicBezTo>
                    <a:pt x="2347" y="219"/>
                    <a:pt x="2259" y="177"/>
                    <a:pt x="2157" y="145"/>
                  </a:cubicBezTo>
                  <a:cubicBezTo>
                    <a:pt x="2069" y="117"/>
                    <a:pt x="1967" y="89"/>
                    <a:pt x="1865" y="57"/>
                  </a:cubicBezTo>
                  <a:cubicBezTo>
                    <a:pt x="1672" y="29"/>
                    <a:pt x="1468" y="1"/>
                    <a:pt x="1278"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7675;p83">
              <a:extLst>
                <a:ext uri="{FF2B5EF4-FFF2-40B4-BE49-F238E27FC236}">
                  <a16:creationId xmlns:a16="http://schemas.microsoft.com/office/drawing/2014/main" id="{4919FA55-DD41-D6F9-498E-FD0D6CACDEF2}"/>
                </a:ext>
              </a:extLst>
            </p:cNvPr>
            <p:cNvSpPr/>
            <p:nvPr/>
          </p:nvSpPr>
          <p:spPr>
            <a:xfrm>
              <a:off x="6171916" y="3088426"/>
              <a:ext cx="270843" cy="437066"/>
            </a:xfrm>
            <a:custGeom>
              <a:avLst/>
              <a:gdLst/>
              <a:ahLst/>
              <a:cxnLst/>
              <a:rect l="l" t="t" r="r" b="b"/>
              <a:pathLst>
                <a:path w="2871" h="4633" extrusionOk="0">
                  <a:moveTo>
                    <a:pt x="2006" y="0"/>
                  </a:moveTo>
                  <a:cubicBezTo>
                    <a:pt x="1759" y="46"/>
                    <a:pt x="1496" y="134"/>
                    <a:pt x="1232" y="282"/>
                  </a:cubicBezTo>
                  <a:cubicBezTo>
                    <a:pt x="1098" y="338"/>
                    <a:pt x="968" y="426"/>
                    <a:pt x="834" y="528"/>
                  </a:cubicBezTo>
                  <a:cubicBezTo>
                    <a:pt x="704" y="633"/>
                    <a:pt x="585" y="735"/>
                    <a:pt x="483" y="851"/>
                  </a:cubicBezTo>
                  <a:cubicBezTo>
                    <a:pt x="265" y="1087"/>
                    <a:pt x="117" y="1351"/>
                    <a:pt x="43" y="1629"/>
                  </a:cubicBezTo>
                  <a:cubicBezTo>
                    <a:pt x="15" y="1759"/>
                    <a:pt x="1" y="1907"/>
                    <a:pt x="1" y="2069"/>
                  </a:cubicBezTo>
                  <a:cubicBezTo>
                    <a:pt x="1" y="2230"/>
                    <a:pt x="29" y="2375"/>
                    <a:pt x="71" y="2522"/>
                  </a:cubicBezTo>
                  <a:cubicBezTo>
                    <a:pt x="131" y="2800"/>
                    <a:pt x="265" y="3078"/>
                    <a:pt x="454" y="3342"/>
                  </a:cubicBezTo>
                  <a:cubicBezTo>
                    <a:pt x="630" y="3578"/>
                    <a:pt x="848" y="3799"/>
                    <a:pt x="1112" y="4003"/>
                  </a:cubicBezTo>
                  <a:cubicBezTo>
                    <a:pt x="1362" y="4179"/>
                    <a:pt x="1626" y="4327"/>
                    <a:pt x="1918" y="4443"/>
                  </a:cubicBezTo>
                  <a:cubicBezTo>
                    <a:pt x="2199" y="4545"/>
                    <a:pt x="2491" y="4605"/>
                    <a:pt x="2783" y="4633"/>
                  </a:cubicBezTo>
                  <a:cubicBezTo>
                    <a:pt x="2797" y="4605"/>
                    <a:pt x="2815" y="4591"/>
                    <a:pt x="2829" y="4559"/>
                  </a:cubicBezTo>
                  <a:cubicBezTo>
                    <a:pt x="2843" y="4531"/>
                    <a:pt x="2857" y="4503"/>
                    <a:pt x="2871" y="4471"/>
                  </a:cubicBezTo>
                  <a:cubicBezTo>
                    <a:pt x="2653" y="4443"/>
                    <a:pt x="2431" y="4383"/>
                    <a:pt x="2213" y="4281"/>
                  </a:cubicBezTo>
                  <a:lnTo>
                    <a:pt x="2213" y="4295"/>
                  </a:lnTo>
                  <a:cubicBezTo>
                    <a:pt x="1963" y="4179"/>
                    <a:pt x="1714" y="4045"/>
                    <a:pt x="1496" y="3870"/>
                  </a:cubicBezTo>
                  <a:cubicBezTo>
                    <a:pt x="1288" y="3711"/>
                    <a:pt x="1098" y="3518"/>
                    <a:pt x="950" y="3328"/>
                  </a:cubicBezTo>
                  <a:cubicBezTo>
                    <a:pt x="820" y="3152"/>
                    <a:pt x="718" y="2976"/>
                    <a:pt x="630" y="2786"/>
                  </a:cubicBezTo>
                  <a:cubicBezTo>
                    <a:pt x="556" y="2624"/>
                    <a:pt x="511" y="2448"/>
                    <a:pt x="483" y="2273"/>
                  </a:cubicBezTo>
                  <a:cubicBezTo>
                    <a:pt x="469" y="2111"/>
                    <a:pt x="469" y="1967"/>
                    <a:pt x="483" y="1819"/>
                  </a:cubicBezTo>
                  <a:cubicBezTo>
                    <a:pt x="497" y="1703"/>
                    <a:pt x="528" y="1583"/>
                    <a:pt x="571" y="1467"/>
                  </a:cubicBezTo>
                  <a:cubicBezTo>
                    <a:pt x="644" y="1337"/>
                    <a:pt x="718" y="1203"/>
                    <a:pt x="806" y="1073"/>
                  </a:cubicBezTo>
                  <a:lnTo>
                    <a:pt x="820" y="1073"/>
                  </a:lnTo>
                  <a:cubicBezTo>
                    <a:pt x="936" y="925"/>
                    <a:pt x="1070" y="778"/>
                    <a:pt x="1232" y="662"/>
                  </a:cubicBezTo>
                  <a:lnTo>
                    <a:pt x="1246" y="647"/>
                  </a:lnTo>
                  <a:cubicBezTo>
                    <a:pt x="1436" y="514"/>
                    <a:pt x="1626" y="398"/>
                    <a:pt x="1830" y="296"/>
                  </a:cubicBezTo>
                  <a:cubicBezTo>
                    <a:pt x="1963" y="250"/>
                    <a:pt x="2094" y="208"/>
                    <a:pt x="2227" y="176"/>
                  </a:cubicBezTo>
                  <a:lnTo>
                    <a:pt x="2199" y="148"/>
                  </a:lnTo>
                  <a:cubicBezTo>
                    <a:pt x="2167" y="120"/>
                    <a:pt x="2139" y="106"/>
                    <a:pt x="2111" y="74"/>
                  </a:cubicBezTo>
                  <a:cubicBezTo>
                    <a:pt x="2080" y="46"/>
                    <a:pt x="2051" y="32"/>
                    <a:pt x="2006"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7676;p83">
              <a:extLst>
                <a:ext uri="{FF2B5EF4-FFF2-40B4-BE49-F238E27FC236}">
                  <a16:creationId xmlns:a16="http://schemas.microsoft.com/office/drawing/2014/main" id="{5ED1B8DB-63C3-4365-4868-E08B25015F7B}"/>
                </a:ext>
              </a:extLst>
            </p:cNvPr>
            <p:cNvSpPr/>
            <p:nvPr/>
          </p:nvSpPr>
          <p:spPr>
            <a:xfrm>
              <a:off x="6341818" y="3069181"/>
              <a:ext cx="65187" cy="58678"/>
            </a:xfrm>
            <a:custGeom>
              <a:avLst/>
              <a:gdLst/>
              <a:ahLst/>
              <a:cxnLst/>
              <a:rect l="l" t="t" r="r" b="b"/>
              <a:pathLst>
                <a:path w="691" h="622" extrusionOk="0">
                  <a:moveTo>
                    <a:pt x="148" y="0"/>
                  </a:moveTo>
                  <a:cubicBezTo>
                    <a:pt x="103" y="14"/>
                    <a:pt x="75" y="46"/>
                    <a:pt x="46" y="74"/>
                  </a:cubicBezTo>
                  <a:cubicBezTo>
                    <a:pt x="1" y="148"/>
                    <a:pt x="29" y="264"/>
                    <a:pt x="103" y="310"/>
                  </a:cubicBezTo>
                  <a:cubicBezTo>
                    <a:pt x="134" y="324"/>
                    <a:pt x="177" y="338"/>
                    <a:pt x="205" y="366"/>
                  </a:cubicBezTo>
                  <a:cubicBezTo>
                    <a:pt x="236" y="398"/>
                    <a:pt x="279" y="426"/>
                    <a:pt x="310" y="468"/>
                  </a:cubicBezTo>
                  <a:cubicBezTo>
                    <a:pt x="324" y="486"/>
                    <a:pt x="338" y="514"/>
                    <a:pt x="352" y="542"/>
                  </a:cubicBezTo>
                  <a:cubicBezTo>
                    <a:pt x="384" y="592"/>
                    <a:pt x="441" y="621"/>
                    <a:pt x="502" y="621"/>
                  </a:cubicBezTo>
                  <a:cubicBezTo>
                    <a:pt x="531" y="621"/>
                    <a:pt x="560" y="615"/>
                    <a:pt x="588" y="602"/>
                  </a:cubicBezTo>
                  <a:cubicBezTo>
                    <a:pt x="662" y="556"/>
                    <a:pt x="690" y="454"/>
                    <a:pt x="644" y="366"/>
                  </a:cubicBezTo>
                  <a:cubicBezTo>
                    <a:pt x="542" y="222"/>
                    <a:pt x="426" y="102"/>
                    <a:pt x="264" y="14"/>
                  </a:cubicBezTo>
                  <a:cubicBezTo>
                    <a:pt x="250" y="0"/>
                    <a:pt x="222" y="0"/>
                    <a:pt x="191" y="0"/>
                  </a:cubicBezTo>
                  <a:close/>
                </a:path>
              </a:pathLst>
            </a:custGeom>
            <a:solidFill>
              <a:srgbClr val="0B638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7677;p83">
              <a:extLst>
                <a:ext uri="{FF2B5EF4-FFF2-40B4-BE49-F238E27FC236}">
                  <a16:creationId xmlns:a16="http://schemas.microsoft.com/office/drawing/2014/main" id="{3A2B0911-6700-5CE4-7484-54FCF277B8DE}"/>
                </a:ext>
              </a:extLst>
            </p:cNvPr>
            <p:cNvSpPr/>
            <p:nvPr/>
          </p:nvSpPr>
          <p:spPr>
            <a:xfrm>
              <a:off x="6392949" y="3490870"/>
              <a:ext cx="70753" cy="58489"/>
            </a:xfrm>
            <a:custGeom>
              <a:avLst/>
              <a:gdLst/>
              <a:ahLst/>
              <a:cxnLst/>
              <a:rect l="l" t="t" r="r" b="b"/>
              <a:pathLst>
                <a:path w="750" h="620" extrusionOk="0">
                  <a:moveTo>
                    <a:pt x="560" y="1"/>
                  </a:moveTo>
                  <a:cubicBezTo>
                    <a:pt x="514" y="1"/>
                    <a:pt x="454" y="29"/>
                    <a:pt x="426" y="89"/>
                  </a:cubicBezTo>
                  <a:cubicBezTo>
                    <a:pt x="412" y="103"/>
                    <a:pt x="398" y="131"/>
                    <a:pt x="384" y="149"/>
                  </a:cubicBezTo>
                  <a:cubicBezTo>
                    <a:pt x="366" y="177"/>
                    <a:pt x="338" y="191"/>
                    <a:pt x="310" y="219"/>
                  </a:cubicBezTo>
                  <a:cubicBezTo>
                    <a:pt x="296" y="237"/>
                    <a:pt x="250" y="251"/>
                    <a:pt x="222" y="265"/>
                  </a:cubicBezTo>
                  <a:cubicBezTo>
                    <a:pt x="190" y="279"/>
                    <a:pt x="162" y="293"/>
                    <a:pt x="134" y="293"/>
                  </a:cubicBezTo>
                  <a:cubicBezTo>
                    <a:pt x="46" y="325"/>
                    <a:pt x="0" y="413"/>
                    <a:pt x="32" y="500"/>
                  </a:cubicBezTo>
                  <a:cubicBezTo>
                    <a:pt x="44" y="577"/>
                    <a:pt x="113" y="619"/>
                    <a:pt x="189" y="619"/>
                  </a:cubicBezTo>
                  <a:cubicBezTo>
                    <a:pt x="200" y="619"/>
                    <a:pt x="211" y="618"/>
                    <a:pt x="222" y="617"/>
                  </a:cubicBezTo>
                  <a:cubicBezTo>
                    <a:pt x="426" y="557"/>
                    <a:pt x="602" y="441"/>
                    <a:pt x="704" y="251"/>
                  </a:cubicBezTo>
                  <a:cubicBezTo>
                    <a:pt x="750" y="177"/>
                    <a:pt x="718" y="75"/>
                    <a:pt x="648" y="29"/>
                  </a:cubicBezTo>
                  <a:cubicBezTo>
                    <a:pt x="616" y="15"/>
                    <a:pt x="588" y="1"/>
                    <a:pt x="560" y="1"/>
                  </a:cubicBezTo>
                  <a:close/>
                </a:path>
              </a:pathLst>
            </a:custGeom>
            <a:solidFill>
              <a:srgbClr val="0B638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7678;p83">
              <a:extLst>
                <a:ext uri="{FF2B5EF4-FFF2-40B4-BE49-F238E27FC236}">
                  <a16:creationId xmlns:a16="http://schemas.microsoft.com/office/drawing/2014/main" id="{B51438DD-4051-9717-D047-D4ACFF73FFA4}"/>
                </a:ext>
              </a:extLst>
            </p:cNvPr>
            <p:cNvSpPr/>
            <p:nvPr/>
          </p:nvSpPr>
          <p:spPr>
            <a:xfrm>
              <a:off x="5812207" y="3092671"/>
              <a:ext cx="426217" cy="536686"/>
            </a:xfrm>
            <a:custGeom>
              <a:avLst/>
              <a:gdLst/>
              <a:ahLst/>
              <a:cxnLst/>
              <a:rect l="l" t="t" r="r" b="b"/>
              <a:pathLst>
                <a:path w="4518" h="5689" extrusionOk="0">
                  <a:moveTo>
                    <a:pt x="718" y="1"/>
                  </a:moveTo>
                  <a:cubicBezTo>
                    <a:pt x="676" y="1"/>
                    <a:pt x="630" y="15"/>
                    <a:pt x="588" y="15"/>
                  </a:cubicBezTo>
                  <a:cubicBezTo>
                    <a:pt x="250" y="89"/>
                    <a:pt x="1" y="427"/>
                    <a:pt x="1" y="806"/>
                  </a:cubicBezTo>
                  <a:lnTo>
                    <a:pt x="1" y="4897"/>
                  </a:lnTo>
                  <a:cubicBezTo>
                    <a:pt x="1" y="5319"/>
                    <a:pt x="324" y="5689"/>
                    <a:pt x="718" y="5689"/>
                  </a:cubicBezTo>
                  <a:lnTo>
                    <a:pt x="3796" y="5689"/>
                  </a:lnTo>
                  <a:cubicBezTo>
                    <a:pt x="4194" y="5689"/>
                    <a:pt x="4517" y="5319"/>
                    <a:pt x="4517" y="4897"/>
                  </a:cubicBezTo>
                  <a:lnTo>
                    <a:pt x="4517" y="806"/>
                  </a:lnTo>
                  <a:cubicBezTo>
                    <a:pt x="4517" y="367"/>
                    <a:pt x="4194" y="1"/>
                    <a:pt x="379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7679;p83">
              <a:extLst>
                <a:ext uri="{FF2B5EF4-FFF2-40B4-BE49-F238E27FC236}">
                  <a16:creationId xmlns:a16="http://schemas.microsoft.com/office/drawing/2014/main" id="{321A03D0-5225-74B1-739D-C798D11A3CB7}"/>
                </a:ext>
              </a:extLst>
            </p:cNvPr>
            <p:cNvSpPr/>
            <p:nvPr/>
          </p:nvSpPr>
          <p:spPr>
            <a:xfrm>
              <a:off x="5794283" y="3095407"/>
              <a:ext cx="79055" cy="52357"/>
            </a:xfrm>
            <a:custGeom>
              <a:avLst/>
              <a:gdLst/>
              <a:ahLst/>
              <a:cxnLst/>
              <a:rect l="l" t="t" r="r" b="b"/>
              <a:pathLst>
                <a:path w="838" h="555" extrusionOk="0">
                  <a:moveTo>
                    <a:pt x="764" y="0"/>
                  </a:moveTo>
                  <a:cubicBezTo>
                    <a:pt x="690" y="14"/>
                    <a:pt x="616" y="46"/>
                    <a:pt x="557" y="74"/>
                  </a:cubicBezTo>
                  <a:cubicBezTo>
                    <a:pt x="486" y="102"/>
                    <a:pt x="426" y="134"/>
                    <a:pt x="367" y="176"/>
                  </a:cubicBezTo>
                  <a:cubicBezTo>
                    <a:pt x="236" y="264"/>
                    <a:pt x="117" y="366"/>
                    <a:pt x="15" y="471"/>
                  </a:cubicBezTo>
                  <a:cubicBezTo>
                    <a:pt x="15" y="486"/>
                    <a:pt x="1" y="486"/>
                    <a:pt x="1" y="500"/>
                  </a:cubicBezTo>
                  <a:cubicBezTo>
                    <a:pt x="1" y="514"/>
                    <a:pt x="1" y="528"/>
                    <a:pt x="15" y="542"/>
                  </a:cubicBezTo>
                  <a:cubicBezTo>
                    <a:pt x="22" y="551"/>
                    <a:pt x="33" y="555"/>
                    <a:pt x="46" y="555"/>
                  </a:cubicBezTo>
                  <a:cubicBezTo>
                    <a:pt x="60" y="555"/>
                    <a:pt x="75" y="551"/>
                    <a:pt x="89" y="542"/>
                  </a:cubicBezTo>
                  <a:cubicBezTo>
                    <a:pt x="191" y="440"/>
                    <a:pt x="293" y="338"/>
                    <a:pt x="412" y="264"/>
                  </a:cubicBezTo>
                  <a:cubicBezTo>
                    <a:pt x="500" y="208"/>
                    <a:pt x="602" y="162"/>
                    <a:pt x="704" y="120"/>
                  </a:cubicBezTo>
                  <a:cubicBezTo>
                    <a:pt x="732" y="120"/>
                    <a:pt x="764" y="102"/>
                    <a:pt x="792" y="102"/>
                  </a:cubicBezTo>
                  <a:cubicBezTo>
                    <a:pt x="806" y="88"/>
                    <a:pt x="838" y="60"/>
                    <a:pt x="820" y="46"/>
                  </a:cubicBezTo>
                  <a:cubicBezTo>
                    <a:pt x="820" y="14"/>
                    <a:pt x="806" y="0"/>
                    <a:pt x="778"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7680;p83">
              <a:extLst>
                <a:ext uri="{FF2B5EF4-FFF2-40B4-BE49-F238E27FC236}">
                  <a16:creationId xmlns:a16="http://schemas.microsoft.com/office/drawing/2014/main" id="{7F62F85C-04A9-D84D-D110-224F1DA0F596}"/>
                </a:ext>
              </a:extLst>
            </p:cNvPr>
            <p:cNvSpPr/>
            <p:nvPr/>
          </p:nvSpPr>
          <p:spPr>
            <a:xfrm>
              <a:off x="5784660" y="3095407"/>
              <a:ext cx="85753" cy="63772"/>
            </a:xfrm>
            <a:custGeom>
              <a:avLst/>
              <a:gdLst/>
              <a:ahLst/>
              <a:cxnLst/>
              <a:rect l="l" t="t" r="r" b="b"/>
              <a:pathLst>
                <a:path w="909" h="676" extrusionOk="0">
                  <a:moveTo>
                    <a:pt x="866" y="0"/>
                  </a:moveTo>
                  <a:cubicBezTo>
                    <a:pt x="834" y="0"/>
                    <a:pt x="820" y="0"/>
                    <a:pt x="806" y="14"/>
                  </a:cubicBezTo>
                  <a:cubicBezTo>
                    <a:pt x="644" y="60"/>
                    <a:pt x="500" y="134"/>
                    <a:pt x="367" y="222"/>
                  </a:cubicBezTo>
                  <a:cubicBezTo>
                    <a:pt x="293" y="278"/>
                    <a:pt x="219" y="324"/>
                    <a:pt x="148" y="398"/>
                  </a:cubicBezTo>
                  <a:cubicBezTo>
                    <a:pt x="117" y="426"/>
                    <a:pt x="89" y="454"/>
                    <a:pt x="75" y="500"/>
                  </a:cubicBezTo>
                  <a:cubicBezTo>
                    <a:pt x="43" y="528"/>
                    <a:pt x="15" y="573"/>
                    <a:pt x="1" y="602"/>
                  </a:cubicBezTo>
                  <a:lnTo>
                    <a:pt x="1" y="647"/>
                  </a:lnTo>
                  <a:lnTo>
                    <a:pt x="29" y="675"/>
                  </a:lnTo>
                  <a:lnTo>
                    <a:pt x="75" y="675"/>
                  </a:lnTo>
                  <a:cubicBezTo>
                    <a:pt x="89" y="661"/>
                    <a:pt x="89" y="661"/>
                    <a:pt x="89" y="647"/>
                  </a:cubicBezTo>
                  <a:cubicBezTo>
                    <a:pt x="117" y="588"/>
                    <a:pt x="163" y="528"/>
                    <a:pt x="205" y="486"/>
                  </a:cubicBezTo>
                  <a:cubicBezTo>
                    <a:pt x="265" y="412"/>
                    <a:pt x="338" y="352"/>
                    <a:pt x="426" y="296"/>
                  </a:cubicBezTo>
                  <a:cubicBezTo>
                    <a:pt x="557" y="208"/>
                    <a:pt x="718" y="148"/>
                    <a:pt x="880" y="88"/>
                  </a:cubicBezTo>
                  <a:cubicBezTo>
                    <a:pt x="880" y="88"/>
                    <a:pt x="894" y="74"/>
                    <a:pt x="894" y="60"/>
                  </a:cubicBezTo>
                  <a:cubicBezTo>
                    <a:pt x="908" y="46"/>
                    <a:pt x="908" y="32"/>
                    <a:pt x="894" y="14"/>
                  </a:cubicBezTo>
                  <a:cubicBezTo>
                    <a:pt x="894" y="14"/>
                    <a:pt x="880" y="0"/>
                    <a:pt x="86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7681;p83">
              <a:extLst>
                <a:ext uri="{FF2B5EF4-FFF2-40B4-BE49-F238E27FC236}">
                  <a16:creationId xmlns:a16="http://schemas.microsoft.com/office/drawing/2014/main" id="{3DAB9AE7-5B16-E699-EEFF-DD8EF9425EE8}"/>
                </a:ext>
              </a:extLst>
            </p:cNvPr>
            <p:cNvSpPr/>
            <p:nvPr/>
          </p:nvSpPr>
          <p:spPr>
            <a:xfrm>
              <a:off x="5838433" y="3096728"/>
              <a:ext cx="30660" cy="17358"/>
            </a:xfrm>
            <a:custGeom>
              <a:avLst/>
              <a:gdLst/>
              <a:ahLst/>
              <a:cxnLst/>
              <a:rect l="l" t="t" r="r" b="b"/>
              <a:pathLst>
                <a:path w="325" h="184" extrusionOk="0">
                  <a:moveTo>
                    <a:pt x="264" y="0"/>
                  </a:moveTo>
                  <a:cubicBezTo>
                    <a:pt x="194" y="18"/>
                    <a:pt x="106" y="46"/>
                    <a:pt x="32" y="88"/>
                  </a:cubicBezTo>
                  <a:lnTo>
                    <a:pt x="1" y="120"/>
                  </a:lnTo>
                  <a:cubicBezTo>
                    <a:pt x="1" y="134"/>
                    <a:pt x="1" y="148"/>
                    <a:pt x="18" y="162"/>
                  </a:cubicBezTo>
                  <a:cubicBezTo>
                    <a:pt x="18" y="172"/>
                    <a:pt x="32" y="183"/>
                    <a:pt x="50" y="183"/>
                  </a:cubicBezTo>
                  <a:cubicBezTo>
                    <a:pt x="58" y="183"/>
                    <a:pt x="66" y="181"/>
                    <a:pt x="74" y="176"/>
                  </a:cubicBezTo>
                  <a:cubicBezTo>
                    <a:pt x="134" y="148"/>
                    <a:pt x="194" y="120"/>
                    <a:pt x="250" y="106"/>
                  </a:cubicBezTo>
                  <a:cubicBezTo>
                    <a:pt x="264" y="106"/>
                    <a:pt x="282" y="106"/>
                    <a:pt x="282" y="88"/>
                  </a:cubicBezTo>
                  <a:cubicBezTo>
                    <a:pt x="296" y="88"/>
                    <a:pt x="310" y="88"/>
                    <a:pt x="324" y="74"/>
                  </a:cubicBezTo>
                  <a:lnTo>
                    <a:pt x="324" y="32"/>
                  </a:lnTo>
                  <a:cubicBezTo>
                    <a:pt x="324" y="18"/>
                    <a:pt x="296" y="0"/>
                    <a:pt x="28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7682;p83">
              <a:extLst>
                <a:ext uri="{FF2B5EF4-FFF2-40B4-BE49-F238E27FC236}">
                  <a16:creationId xmlns:a16="http://schemas.microsoft.com/office/drawing/2014/main" id="{60110263-2054-E00B-3F05-CB5924C3C087}"/>
                </a:ext>
              </a:extLst>
            </p:cNvPr>
            <p:cNvSpPr/>
            <p:nvPr/>
          </p:nvSpPr>
          <p:spPr>
            <a:xfrm>
              <a:off x="5828810" y="3096728"/>
              <a:ext cx="41603" cy="23301"/>
            </a:xfrm>
            <a:custGeom>
              <a:avLst/>
              <a:gdLst/>
              <a:ahLst/>
              <a:cxnLst/>
              <a:rect l="l" t="t" r="r" b="b"/>
              <a:pathLst>
                <a:path w="441" h="247" extrusionOk="0">
                  <a:moveTo>
                    <a:pt x="366" y="0"/>
                  </a:moveTo>
                  <a:cubicBezTo>
                    <a:pt x="310" y="18"/>
                    <a:pt x="250" y="32"/>
                    <a:pt x="191" y="60"/>
                  </a:cubicBezTo>
                  <a:cubicBezTo>
                    <a:pt x="134" y="88"/>
                    <a:pt x="74" y="120"/>
                    <a:pt x="32" y="162"/>
                  </a:cubicBezTo>
                  <a:cubicBezTo>
                    <a:pt x="1" y="176"/>
                    <a:pt x="1" y="208"/>
                    <a:pt x="15" y="236"/>
                  </a:cubicBezTo>
                  <a:cubicBezTo>
                    <a:pt x="30" y="243"/>
                    <a:pt x="45" y="246"/>
                    <a:pt x="58" y="246"/>
                  </a:cubicBezTo>
                  <a:cubicBezTo>
                    <a:pt x="71" y="246"/>
                    <a:pt x="81" y="243"/>
                    <a:pt x="89" y="236"/>
                  </a:cubicBezTo>
                  <a:cubicBezTo>
                    <a:pt x="103" y="222"/>
                    <a:pt x="120" y="208"/>
                    <a:pt x="134" y="208"/>
                  </a:cubicBezTo>
                  <a:cubicBezTo>
                    <a:pt x="191" y="162"/>
                    <a:pt x="250" y="134"/>
                    <a:pt x="310" y="120"/>
                  </a:cubicBezTo>
                  <a:cubicBezTo>
                    <a:pt x="338" y="106"/>
                    <a:pt x="366" y="106"/>
                    <a:pt x="398" y="106"/>
                  </a:cubicBezTo>
                  <a:cubicBezTo>
                    <a:pt x="412" y="88"/>
                    <a:pt x="440" y="60"/>
                    <a:pt x="426" y="46"/>
                  </a:cubicBezTo>
                  <a:cubicBezTo>
                    <a:pt x="426" y="18"/>
                    <a:pt x="412" y="0"/>
                    <a:pt x="38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7683;p83">
              <a:extLst>
                <a:ext uri="{FF2B5EF4-FFF2-40B4-BE49-F238E27FC236}">
                  <a16:creationId xmlns:a16="http://schemas.microsoft.com/office/drawing/2014/main" id="{64950E18-3007-9004-17AD-5DE9D31DF69A}"/>
                </a:ext>
              </a:extLst>
            </p:cNvPr>
            <p:cNvSpPr/>
            <p:nvPr/>
          </p:nvSpPr>
          <p:spPr>
            <a:xfrm>
              <a:off x="5821829" y="3096728"/>
              <a:ext cx="45942" cy="28773"/>
            </a:xfrm>
            <a:custGeom>
              <a:avLst/>
              <a:gdLst/>
              <a:ahLst/>
              <a:cxnLst/>
              <a:rect l="l" t="t" r="r" b="b"/>
              <a:pathLst>
                <a:path w="487" h="305" extrusionOk="0">
                  <a:moveTo>
                    <a:pt x="426" y="0"/>
                  </a:moveTo>
                  <a:cubicBezTo>
                    <a:pt x="352" y="32"/>
                    <a:pt x="282" y="46"/>
                    <a:pt x="222" y="88"/>
                  </a:cubicBezTo>
                  <a:cubicBezTo>
                    <a:pt x="148" y="120"/>
                    <a:pt x="89" y="162"/>
                    <a:pt x="18" y="208"/>
                  </a:cubicBezTo>
                  <a:cubicBezTo>
                    <a:pt x="1" y="236"/>
                    <a:pt x="1" y="264"/>
                    <a:pt x="18" y="282"/>
                  </a:cubicBezTo>
                  <a:cubicBezTo>
                    <a:pt x="27" y="298"/>
                    <a:pt x="40" y="305"/>
                    <a:pt x="55" y="305"/>
                  </a:cubicBezTo>
                  <a:cubicBezTo>
                    <a:pt x="65" y="305"/>
                    <a:pt x="77" y="301"/>
                    <a:pt x="89" y="296"/>
                  </a:cubicBezTo>
                  <a:cubicBezTo>
                    <a:pt x="120" y="264"/>
                    <a:pt x="134" y="250"/>
                    <a:pt x="163" y="236"/>
                  </a:cubicBezTo>
                  <a:cubicBezTo>
                    <a:pt x="236" y="176"/>
                    <a:pt x="324" y="148"/>
                    <a:pt x="412" y="120"/>
                  </a:cubicBezTo>
                  <a:cubicBezTo>
                    <a:pt x="412" y="106"/>
                    <a:pt x="426" y="106"/>
                    <a:pt x="440" y="106"/>
                  </a:cubicBezTo>
                  <a:cubicBezTo>
                    <a:pt x="458" y="106"/>
                    <a:pt x="472" y="88"/>
                    <a:pt x="472" y="74"/>
                  </a:cubicBezTo>
                  <a:cubicBezTo>
                    <a:pt x="486" y="74"/>
                    <a:pt x="486" y="60"/>
                    <a:pt x="486" y="46"/>
                  </a:cubicBezTo>
                  <a:cubicBezTo>
                    <a:pt x="486" y="18"/>
                    <a:pt x="458" y="0"/>
                    <a:pt x="44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7684;p83">
              <a:extLst>
                <a:ext uri="{FF2B5EF4-FFF2-40B4-BE49-F238E27FC236}">
                  <a16:creationId xmlns:a16="http://schemas.microsoft.com/office/drawing/2014/main" id="{D3EDEB8A-EBBE-2C45-9329-E45EF346D35C}"/>
                </a:ext>
              </a:extLst>
            </p:cNvPr>
            <p:cNvSpPr/>
            <p:nvPr/>
          </p:nvSpPr>
          <p:spPr>
            <a:xfrm>
              <a:off x="5801264" y="3102294"/>
              <a:ext cx="427160" cy="536686"/>
            </a:xfrm>
            <a:custGeom>
              <a:avLst/>
              <a:gdLst/>
              <a:ahLst/>
              <a:cxnLst/>
              <a:rect l="l" t="t" r="r" b="b"/>
              <a:pathLst>
                <a:path w="4528" h="5689" extrusionOk="0">
                  <a:moveTo>
                    <a:pt x="778" y="1"/>
                  </a:moveTo>
                  <a:cubicBezTo>
                    <a:pt x="556" y="117"/>
                    <a:pt x="352" y="237"/>
                    <a:pt x="131" y="353"/>
                  </a:cubicBezTo>
                  <a:cubicBezTo>
                    <a:pt x="60" y="486"/>
                    <a:pt x="1" y="645"/>
                    <a:pt x="1" y="806"/>
                  </a:cubicBezTo>
                  <a:lnTo>
                    <a:pt x="1" y="4897"/>
                  </a:lnTo>
                  <a:cubicBezTo>
                    <a:pt x="1" y="5323"/>
                    <a:pt x="338" y="5689"/>
                    <a:pt x="718" y="5689"/>
                  </a:cubicBezTo>
                  <a:lnTo>
                    <a:pt x="3810" y="5689"/>
                  </a:lnTo>
                  <a:cubicBezTo>
                    <a:pt x="4194" y="5689"/>
                    <a:pt x="4528" y="5323"/>
                    <a:pt x="4528" y="4897"/>
                  </a:cubicBezTo>
                  <a:lnTo>
                    <a:pt x="4528" y="806"/>
                  </a:lnTo>
                  <a:cubicBezTo>
                    <a:pt x="4528" y="367"/>
                    <a:pt x="4194" y="1"/>
                    <a:pt x="3810" y="1"/>
                  </a:cubicBezTo>
                  <a:close/>
                </a:path>
              </a:pathLst>
            </a:custGeom>
            <a:solidFill>
              <a:srgbClr val="FEFE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7685;p83">
              <a:extLst>
                <a:ext uri="{FF2B5EF4-FFF2-40B4-BE49-F238E27FC236}">
                  <a16:creationId xmlns:a16="http://schemas.microsoft.com/office/drawing/2014/main" id="{D27DC382-A398-636F-8510-DC095F57E09F}"/>
                </a:ext>
              </a:extLst>
            </p:cNvPr>
            <p:cNvSpPr/>
            <p:nvPr/>
          </p:nvSpPr>
          <p:spPr>
            <a:xfrm>
              <a:off x="6155313" y="3123237"/>
              <a:ext cx="39905" cy="45565"/>
            </a:xfrm>
            <a:custGeom>
              <a:avLst/>
              <a:gdLst/>
              <a:ahLst/>
              <a:cxnLst/>
              <a:rect l="l" t="t" r="r" b="b"/>
              <a:pathLst>
                <a:path w="423" h="483" extrusionOk="0">
                  <a:moveTo>
                    <a:pt x="1" y="1"/>
                  </a:moveTo>
                  <a:cubicBezTo>
                    <a:pt x="191" y="89"/>
                    <a:pt x="353" y="264"/>
                    <a:pt x="423" y="482"/>
                  </a:cubicBezTo>
                  <a:cubicBezTo>
                    <a:pt x="353" y="264"/>
                    <a:pt x="191" y="71"/>
                    <a:pt x="1" y="1"/>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7686;p83">
              <a:extLst>
                <a:ext uri="{FF2B5EF4-FFF2-40B4-BE49-F238E27FC236}">
                  <a16:creationId xmlns:a16="http://schemas.microsoft.com/office/drawing/2014/main" id="{B03CB168-BC92-3B7E-4034-2222AB632B08}"/>
                </a:ext>
              </a:extLst>
            </p:cNvPr>
            <p:cNvSpPr/>
            <p:nvPr/>
          </p:nvSpPr>
          <p:spPr>
            <a:xfrm>
              <a:off x="5776358" y="3123237"/>
              <a:ext cx="41603" cy="45565"/>
            </a:xfrm>
            <a:custGeom>
              <a:avLst/>
              <a:gdLst/>
              <a:ahLst/>
              <a:cxnLst/>
              <a:rect l="l" t="t" r="r" b="b"/>
              <a:pathLst>
                <a:path w="441" h="483" extrusionOk="0">
                  <a:moveTo>
                    <a:pt x="440" y="1"/>
                  </a:moveTo>
                  <a:cubicBezTo>
                    <a:pt x="236" y="71"/>
                    <a:pt x="89" y="264"/>
                    <a:pt x="1" y="482"/>
                  </a:cubicBezTo>
                  <a:cubicBezTo>
                    <a:pt x="89" y="264"/>
                    <a:pt x="236" y="89"/>
                    <a:pt x="440" y="1"/>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7687;p83">
              <a:extLst>
                <a:ext uri="{FF2B5EF4-FFF2-40B4-BE49-F238E27FC236}">
                  <a16:creationId xmlns:a16="http://schemas.microsoft.com/office/drawing/2014/main" id="{BF7FE8D0-B940-41CF-7383-F33BC7B7FAC5}"/>
                </a:ext>
              </a:extLst>
            </p:cNvPr>
            <p:cNvSpPr/>
            <p:nvPr/>
          </p:nvSpPr>
          <p:spPr>
            <a:xfrm>
              <a:off x="6155313" y="3604358"/>
              <a:ext cx="39905" cy="45565"/>
            </a:xfrm>
            <a:custGeom>
              <a:avLst/>
              <a:gdLst/>
              <a:ahLst/>
              <a:cxnLst/>
              <a:rect l="l" t="t" r="r" b="b"/>
              <a:pathLst>
                <a:path w="423" h="483" extrusionOk="0">
                  <a:moveTo>
                    <a:pt x="1" y="483"/>
                  </a:moveTo>
                  <a:cubicBezTo>
                    <a:pt x="191" y="395"/>
                    <a:pt x="353" y="219"/>
                    <a:pt x="423" y="1"/>
                  </a:cubicBezTo>
                  <a:cubicBezTo>
                    <a:pt x="353" y="219"/>
                    <a:pt x="191" y="395"/>
                    <a:pt x="1" y="483"/>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7688;p83">
              <a:extLst>
                <a:ext uri="{FF2B5EF4-FFF2-40B4-BE49-F238E27FC236}">
                  <a16:creationId xmlns:a16="http://schemas.microsoft.com/office/drawing/2014/main" id="{DD9ECFC0-60BC-22B9-26C0-3C851CD18180}"/>
                </a:ext>
              </a:extLst>
            </p:cNvPr>
            <p:cNvSpPr/>
            <p:nvPr/>
          </p:nvSpPr>
          <p:spPr>
            <a:xfrm>
              <a:off x="5776358" y="3604358"/>
              <a:ext cx="41603" cy="45565"/>
            </a:xfrm>
            <a:custGeom>
              <a:avLst/>
              <a:gdLst/>
              <a:ahLst/>
              <a:cxnLst/>
              <a:rect l="l" t="t" r="r" b="b"/>
              <a:pathLst>
                <a:path w="441" h="483" extrusionOk="0">
                  <a:moveTo>
                    <a:pt x="440" y="483"/>
                  </a:moveTo>
                  <a:cubicBezTo>
                    <a:pt x="236" y="395"/>
                    <a:pt x="89" y="219"/>
                    <a:pt x="1" y="1"/>
                  </a:cubicBezTo>
                  <a:cubicBezTo>
                    <a:pt x="89" y="219"/>
                    <a:pt x="236" y="395"/>
                    <a:pt x="440" y="483"/>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7689;p83">
              <a:extLst>
                <a:ext uri="{FF2B5EF4-FFF2-40B4-BE49-F238E27FC236}">
                  <a16:creationId xmlns:a16="http://schemas.microsoft.com/office/drawing/2014/main" id="{DF3743D9-2195-0CB5-2D31-5E94C1159981}"/>
                </a:ext>
              </a:extLst>
            </p:cNvPr>
            <p:cNvSpPr/>
            <p:nvPr/>
          </p:nvSpPr>
          <p:spPr>
            <a:xfrm>
              <a:off x="5772113" y="3117576"/>
              <a:ext cx="427443" cy="536686"/>
            </a:xfrm>
            <a:custGeom>
              <a:avLst/>
              <a:gdLst/>
              <a:ahLst/>
              <a:cxnLst/>
              <a:rect l="l" t="t" r="r" b="b"/>
              <a:pathLst>
                <a:path w="4531" h="5689" extrusionOk="0">
                  <a:moveTo>
                    <a:pt x="735" y="1"/>
                  </a:moveTo>
                  <a:cubicBezTo>
                    <a:pt x="338" y="1"/>
                    <a:pt x="0" y="381"/>
                    <a:pt x="0" y="806"/>
                  </a:cubicBezTo>
                  <a:lnTo>
                    <a:pt x="0" y="4897"/>
                  </a:lnTo>
                  <a:cubicBezTo>
                    <a:pt x="0" y="5319"/>
                    <a:pt x="338" y="5689"/>
                    <a:pt x="735" y="5689"/>
                  </a:cubicBezTo>
                  <a:lnTo>
                    <a:pt x="3813" y="5689"/>
                  </a:lnTo>
                  <a:cubicBezTo>
                    <a:pt x="4193" y="5689"/>
                    <a:pt x="4531" y="5319"/>
                    <a:pt x="4531" y="4897"/>
                  </a:cubicBezTo>
                  <a:lnTo>
                    <a:pt x="4531" y="806"/>
                  </a:lnTo>
                  <a:cubicBezTo>
                    <a:pt x="4531" y="381"/>
                    <a:pt x="4193" y="1"/>
                    <a:pt x="381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7690;p83">
              <a:extLst>
                <a:ext uri="{FF2B5EF4-FFF2-40B4-BE49-F238E27FC236}">
                  <a16:creationId xmlns:a16="http://schemas.microsoft.com/office/drawing/2014/main" id="{31ECE061-6E95-2A8E-1D02-2B4A1508F9AA}"/>
                </a:ext>
              </a:extLst>
            </p:cNvPr>
            <p:cNvSpPr/>
            <p:nvPr/>
          </p:nvSpPr>
          <p:spPr>
            <a:xfrm>
              <a:off x="5846734" y="3161726"/>
              <a:ext cx="121884" cy="9717"/>
            </a:xfrm>
            <a:custGeom>
              <a:avLst/>
              <a:gdLst/>
              <a:ahLst/>
              <a:cxnLst/>
              <a:rect l="l" t="t" r="r" b="b"/>
              <a:pathLst>
                <a:path w="1292" h="103" extrusionOk="0">
                  <a:moveTo>
                    <a:pt x="46" y="1"/>
                  </a:moveTo>
                  <a:cubicBezTo>
                    <a:pt x="18" y="1"/>
                    <a:pt x="1" y="32"/>
                    <a:pt x="1" y="60"/>
                  </a:cubicBezTo>
                  <a:cubicBezTo>
                    <a:pt x="1" y="89"/>
                    <a:pt x="18" y="103"/>
                    <a:pt x="46" y="103"/>
                  </a:cubicBezTo>
                  <a:lnTo>
                    <a:pt x="1232" y="103"/>
                  </a:lnTo>
                  <a:cubicBezTo>
                    <a:pt x="1263" y="103"/>
                    <a:pt x="1291" y="89"/>
                    <a:pt x="1291" y="60"/>
                  </a:cubicBezTo>
                  <a:cubicBezTo>
                    <a:pt x="1291" y="32"/>
                    <a:pt x="1263" y="1"/>
                    <a:pt x="123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7691;p83">
              <a:extLst>
                <a:ext uri="{FF2B5EF4-FFF2-40B4-BE49-F238E27FC236}">
                  <a16:creationId xmlns:a16="http://schemas.microsoft.com/office/drawing/2014/main" id="{E07E1990-58ED-8166-3735-F56163CC00BB}"/>
                </a:ext>
              </a:extLst>
            </p:cNvPr>
            <p:cNvSpPr/>
            <p:nvPr/>
          </p:nvSpPr>
          <p:spPr>
            <a:xfrm>
              <a:off x="5848432" y="3189650"/>
              <a:ext cx="272164" cy="9717"/>
            </a:xfrm>
            <a:custGeom>
              <a:avLst/>
              <a:gdLst/>
              <a:ahLst/>
              <a:cxnLst/>
              <a:rect l="l" t="t" r="r" b="b"/>
              <a:pathLst>
                <a:path w="2885" h="103" extrusionOk="0">
                  <a:moveTo>
                    <a:pt x="42" y="0"/>
                  </a:moveTo>
                  <a:cubicBezTo>
                    <a:pt x="14" y="0"/>
                    <a:pt x="0" y="28"/>
                    <a:pt x="0" y="56"/>
                  </a:cubicBezTo>
                  <a:cubicBezTo>
                    <a:pt x="0" y="88"/>
                    <a:pt x="14" y="102"/>
                    <a:pt x="42" y="102"/>
                  </a:cubicBezTo>
                  <a:lnTo>
                    <a:pt x="2842" y="102"/>
                  </a:lnTo>
                  <a:cubicBezTo>
                    <a:pt x="2870" y="102"/>
                    <a:pt x="2884" y="88"/>
                    <a:pt x="2884" y="56"/>
                  </a:cubicBezTo>
                  <a:cubicBezTo>
                    <a:pt x="2884" y="28"/>
                    <a:pt x="2870" y="0"/>
                    <a:pt x="284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7692;p83">
              <a:extLst>
                <a:ext uri="{FF2B5EF4-FFF2-40B4-BE49-F238E27FC236}">
                  <a16:creationId xmlns:a16="http://schemas.microsoft.com/office/drawing/2014/main" id="{7E2129FA-A866-16F9-E236-BED987DFE4FB}"/>
                </a:ext>
              </a:extLst>
            </p:cNvPr>
            <p:cNvSpPr/>
            <p:nvPr/>
          </p:nvSpPr>
          <p:spPr>
            <a:xfrm>
              <a:off x="5882866" y="3127199"/>
              <a:ext cx="497913" cy="386029"/>
            </a:xfrm>
            <a:custGeom>
              <a:avLst/>
              <a:gdLst/>
              <a:ahLst/>
              <a:cxnLst/>
              <a:rect l="l" t="t" r="r" b="b"/>
              <a:pathLst>
                <a:path w="5278" h="4092" extrusionOk="0">
                  <a:moveTo>
                    <a:pt x="4704" y="1"/>
                  </a:moveTo>
                  <a:cubicBezTo>
                    <a:pt x="4648" y="29"/>
                    <a:pt x="4574" y="61"/>
                    <a:pt x="4500" y="89"/>
                  </a:cubicBezTo>
                  <a:cubicBezTo>
                    <a:pt x="4440" y="134"/>
                    <a:pt x="4384" y="163"/>
                    <a:pt x="4310" y="205"/>
                  </a:cubicBezTo>
                  <a:cubicBezTo>
                    <a:pt x="4190" y="279"/>
                    <a:pt x="4088" y="381"/>
                    <a:pt x="3958" y="486"/>
                  </a:cubicBezTo>
                  <a:cubicBezTo>
                    <a:pt x="3839" y="602"/>
                    <a:pt x="3722" y="732"/>
                    <a:pt x="3620" y="852"/>
                  </a:cubicBezTo>
                  <a:cubicBezTo>
                    <a:pt x="3533" y="940"/>
                    <a:pt x="3445" y="1042"/>
                    <a:pt x="3357" y="1130"/>
                  </a:cubicBezTo>
                  <a:cubicBezTo>
                    <a:pt x="3209" y="1278"/>
                    <a:pt x="3079" y="1394"/>
                    <a:pt x="2931" y="1482"/>
                  </a:cubicBezTo>
                  <a:cubicBezTo>
                    <a:pt x="2871" y="1524"/>
                    <a:pt x="2815" y="1556"/>
                    <a:pt x="2755" y="1598"/>
                  </a:cubicBezTo>
                  <a:cubicBezTo>
                    <a:pt x="2681" y="1629"/>
                    <a:pt x="2607" y="1658"/>
                    <a:pt x="2519" y="1686"/>
                  </a:cubicBezTo>
                  <a:cubicBezTo>
                    <a:pt x="2315" y="1745"/>
                    <a:pt x="2111" y="1788"/>
                    <a:pt x="1904" y="1805"/>
                  </a:cubicBezTo>
                  <a:cubicBezTo>
                    <a:pt x="1862" y="1805"/>
                    <a:pt x="1802" y="1819"/>
                    <a:pt x="1760" y="1819"/>
                  </a:cubicBezTo>
                  <a:cubicBezTo>
                    <a:pt x="1612" y="1819"/>
                    <a:pt x="1482" y="1805"/>
                    <a:pt x="1348" y="1774"/>
                  </a:cubicBezTo>
                  <a:cubicBezTo>
                    <a:pt x="1306" y="1760"/>
                    <a:pt x="1260" y="1760"/>
                    <a:pt x="1232" y="1745"/>
                  </a:cubicBezTo>
                  <a:cubicBezTo>
                    <a:pt x="1186" y="1731"/>
                    <a:pt x="1144" y="1717"/>
                    <a:pt x="1098" y="1700"/>
                  </a:cubicBezTo>
                  <a:lnTo>
                    <a:pt x="1056" y="1686"/>
                  </a:lnTo>
                  <a:cubicBezTo>
                    <a:pt x="996" y="1658"/>
                    <a:pt x="923" y="1629"/>
                    <a:pt x="849" y="1612"/>
                  </a:cubicBezTo>
                  <a:cubicBezTo>
                    <a:pt x="821" y="1598"/>
                    <a:pt x="792" y="1598"/>
                    <a:pt x="761" y="1598"/>
                  </a:cubicBezTo>
                  <a:lnTo>
                    <a:pt x="733" y="1598"/>
                  </a:lnTo>
                  <a:cubicBezTo>
                    <a:pt x="690" y="1598"/>
                    <a:pt x="645" y="1612"/>
                    <a:pt x="616" y="1629"/>
                  </a:cubicBezTo>
                  <a:cubicBezTo>
                    <a:pt x="557" y="1658"/>
                    <a:pt x="514" y="1686"/>
                    <a:pt x="455" y="1731"/>
                  </a:cubicBezTo>
                  <a:cubicBezTo>
                    <a:pt x="409" y="1774"/>
                    <a:pt x="367" y="1819"/>
                    <a:pt x="321" y="1893"/>
                  </a:cubicBezTo>
                  <a:cubicBezTo>
                    <a:pt x="279" y="1935"/>
                    <a:pt x="251" y="1995"/>
                    <a:pt x="205" y="2069"/>
                  </a:cubicBezTo>
                  <a:cubicBezTo>
                    <a:pt x="145" y="2185"/>
                    <a:pt x="89" y="2315"/>
                    <a:pt x="43" y="2463"/>
                  </a:cubicBezTo>
                  <a:cubicBezTo>
                    <a:pt x="29" y="2509"/>
                    <a:pt x="15" y="2551"/>
                    <a:pt x="15" y="2597"/>
                  </a:cubicBezTo>
                  <a:lnTo>
                    <a:pt x="1" y="2611"/>
                  </a:lnTo>
                  <a:cubicBezTo>
                    <a:pt x="15" y="2625"/>
                    <a:pt x="29" y="2639"/>
                    <a:pt x="29" y="2653"/>
                  </a:cubicBezTo>
                  <a:lnTo>
                    <a:pt x="29" y="2667"/>
                  </a:lnTo>
                  <a:lnTo>
                    <a:pt x="43" y="2667"/>
                  </a:lnTo>
                  <a:cubicBezTo>
                    <a:pt x="233" y="2948"/>
                    <a:pt x="441" y="3181"/>
                    <a:pt x="673" y="3388"/>
                  </a:cubicBezTo>
                  <a:cubicBezTo>
                    <a:pt x="806" y="3490"/>
                    <a:pt x="923" y="3592"/>
                    <a:pt x="1056" y="3666"/>
                  </a:cubicBezTo>
                  <a:cubicBezTo>
                    <a:pt x="1186" y="3754"/>
                    <a:pt x="1320" y="3828"/>
                    <a:pt x="1464" y="3884"/>
                  </a:cubicBezTo>
                  <a:cubicBezTo>
                    <a:pt x="1746" y="4004"/>
                    <a:pt x="2038" y="4060"/>
                    <a:pt x="2344" y="4074"/>
                  </a:cubicBezTo>
                  <a:cubicBezTo>
                    <a:pt x="2375" y="4092"/>
                    <a:pt x="2417" y="4092"/>
                    <a:pt x="2463" y="4092"/>
                  </a:cubicBezTo>
                  <a:cubicBezTo>
                    <a:pt x="2727" y="4092"/>
                    <a:pt x="2991" y="4046"/>
                    <a:pt x="3255" y="3958"/>
                  </a:cubicBezTo>
                  <a:cubicBezTo>
                    <a:pt x="3399" y="3916"/>
                    <a:pt x="3547" y="3842"/>
                    <a:pt x="3708" y="3768"/>
                  </a:cubicBezTo>
                  <a:cubicBezTo>
                    <a:pt x="3839" y="3694"/>
                    <a:pt x="3986" y="3606"/>
                    <a:pt x="4134" y="3490"/>
                  </a:cubicBezTo>
                  <a:cubicBezTo>
                    <a:pt x="4412" y="3283"/>
                    <a:pt x="4648" y="3050"/>
                    <a:pt x="4823" y="2801"/>
                  </a:cubicBezTo>
                  <a:cubicBezTo>
                    <a:pt x="5013" y="2523"/>
                    <a:pt x="5144" y="2213"/>
                    <a:pt x="5217" y="1907"/>
                  </a:cubicBezTo>
                  <a:cubicBezTo>
                    <a:pt x="5277" y="1629"/>
                    <a:pt x="5277" y="1334"/>
                    <a:pt x="5246" y="1014"/>
                  </a:cubicBezTo>
                  <a:cubicBezTo>
                    <a:pt x="5217" y="806"/>
                    <a:pt x="5175" y="630"/>
                    <a:pt x="5101" y="455"/>
                  </a:cubicBezTo>
                  <a:cubicBezTo>
                    <a:pt x="5027" y="279"/>
                    <a:pt x="4925" y="117"/>
                    <a:pt x="4792" y="15"/>
                  </a:cubicBezTo>
                  <a:cubicBezTo>
                    <a:pt x="4792" y="15"/>
                    <a:pt x="4778" y="1"/>
                    <a:pt x="4764"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7693;p83">
              <a:extLst>
                <a:ext uri="{FF2B5EF4-FFF2-40B4-BE49-F238E27FC236}">
                  <a16:creationId xmlns:a16="http://schemas.microsoft.com/office/drawing/2014/main" id="{D38E3362-DFE3-F964-669C-A20113374312}"/>
                </a:ext>
              </a:extLst>
            </p:cNvPr>
            <p:cNvSpPr/>
            <p:nvPr/>
          </p:nvSpPr>
          <p:spPr>
            <a:xfrm>
              <a:off x="5996071" y="3199273"/>
              <a:ext cx="238014" cy="103583"/>
            </a:xfrm>
            <a:custGeom>
              <a:avLst/>
              <a:gdLst/>
              <a:ahLst/>
              <a:cxnLst/>
              <a:rect l="l" t="t" r="r" b="b"/>
              <a:pathLst>
                <a:path w="2523" h="1098" extrusionOk="0">
                  <a:moveTo>
                    <a:pt x="2494" y="0"/>
                  </a:moveTo>
                  <a:cubicBezTo>
                    <a:pt x="2392" y="102"/>
                    <a:pt x="2273" y="204"/>
                    <a:pt x="2171" y="306"/>
                  </a:cubicBezTo>
                  <a:cubicBezTo>
                    <a:pt x="2055" y="408"/>
                    <a:pt x="1935" y="496"/>
                    <a:pt x="1819" y="584"/>
                  </a:cubicBezTo>
                  <a:cubicBezTo>
                    <a:pt x="1643" y="704"/>
                    <a:pt x="1453" y="806"/>
                    <a:pt x="1263" y="879"/>
                  </a:cubicBezTo>
                  <a:lnTo>
                    <a:pt x="1249" y="879"/>
                  </a:lnTo>
                  <a:cubicBezTo>
                    <a:pt x="1161" y="908"/>
                    <a:pt x="1087" y="936"/>
                    <a:pt x="999" y="953"/>
                  </a:cubicBezTo>
                  <a:cubicBezTo>
                    <a:pt x="880" y="981"/>
                    <a:pt x="778" y="996"/>
                    <a:pt x="676" y="996"/>
                  </a:cubicBezTo>
                  <a:cubicBezTo>
                    <a:pt x="574" y="1010"/>
                    <a:pt x="472" y="1010"/>
                    <a:pt x="370" y="1010"/>
                  </a:cubicBezTo>
                  <a:cubicBezTo>
                    <a:pt x="264" y="996"/>
                    <a:pt x="148" y="996"/>
                    <a:pt x="46" y="967"/>
                  </a:cubicBezTo>
                  <a:cubicBezTo>
                    <a:pt x="32" y="967"/>
                    <a:pt x="32" y="967"/>
                    <a:pt x="32" y="981"/>
                  </a:cubicBezTo>
                  <a:cubicBezTo>
                    <a:pt x="18" y="981"/>
                    <a:pt x="18" y="996"/>
                    <a:pt x="0" y="996"/>
                  </a:cubicBezTo>
                  <a:cubicBezTo>
                    <a:pt x="0" y="1010"/>
                    <a:pt x="0" y="1024"/>
                    <a:pt x="18" y="1024"/>
                  </a:cubicBezTo>
                  <a:cubicBezTo>
                    <a:pt x="18" y="1041"/>
                    <a:pt x="18" y="1041"/>
                    <a:pt x="32" y="1041"/>
                  </a:cubicBezTo>
                  <a:cubicBezTo>
                    <a:pt x="222" y="1083"/>
                    <a:pt x="426" y="1098"/>
                    <a:pt x="634" y="1098"/>
                  </a:cubicBezTo>
                  <a:cubicBezTo>
                    <a:pt x="824" y="1083"/>
                    <a:pt x="1013" y="1055"/>
                    <a:pt x="1203" y="996"/>
                  </a:cubicBezTo>
                  <a:cubicBezTo>
                    <a:pt x="1291" y="967"/>
                    <a:pt x="1365" y="936"/>
                    <a:pt x="1453" y="894"/>
                  </a:cubicBezTo>
                  <a:cubicBezTo>
                    <a:pt x="1527" y="848"/>
                    <a:pt x="1601" y="806"/>
                    <a:pt x="1671" y="760"/>
                  </a:cubicBezTo>
                  <a:cubicBezTo>
                    <a:pt x="1819" y="672"/>
                    <a:pt x="1953" y="556"/>
                    <a:pt x="2083" y="440"/>
                  </a:cubicBezTo>
                  <a:cubicBezTo>
                    <a:pt x="2231" y="306"/>
                    <a:pt x="2375" y="162"/>
                    <a:pt x="2508" y="28"/>
                  </a:cubicBezTo>
                  <a:cubicBezTo>
                    <a:pt x="2522" y="14"/>
                    <a:pt x="2522" y="0"/>
                    <a:pt x="250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7694;p83">
              <a:extLst>
                <a:ext uri="{FF2B5EF4-FFF2-40B4-BE49-F238E27FC236}">
                  <a16:creationId xmlns:a16="http://schemas.microsoft.com/office/drawing/2014/main" id="{E7BE1375-2894-B18C-DC7F-65291E31CE24}"/>
                </a:ext>
              </a:extLst>
            </p:cNvPr>
            <p:cNvSpPr/>
            <p:nvPr/>
          </p:nvSpPr>
          <p:spPr>
            <a:xfrm>
              <a:off x="5879941" y="3370495"/>
              <a:ext cx="441405" cy="144902"/>
            </a:xfrm>
            <a:custGeom>
              <a:avLst/>
              <a:gdLst/>
              <a:ahLst/>
              <a:cxnLst/>
              <a:rect l="l" t="t" r="r" b="b"/>
              <a:pathLst>
                <a:path w="4679" h="1536" extrusionOk="0">
                  <a:moveTo>
                    <a:pt x="46" y="0"/>
                  </a:moveTo>
                  <a:cubicBezTo>
                    <a:pt x="46" y="0"/>
                    <a:pt x="32" y="0"/>
                    <a:pt x="18" y="18"/>
                  </a:cubicBezTo>
                  <a:cubicBezTo>
                    <a:pt x="18" y="18"/>
                    <a:pt x="0" y="32"/>
                    <a:pt x="0" y="46"/>
                  </a:cubicBezTo>
                  <a:cubicBezTo>
                    <a:pt x="0" y="60"/>
                    <a:pt x="18" y="60"/>
                    <a:pt x="18" y="74"/>
                  </a:cubicBezTo>
                  <a:cubicBezTo>
                    <a:pt x="60" y="148"/>
                    <a:pt x="120" y="222"/>
                    <a:pt x="176" y="296"/>
                  </a:cubicBezTo>
                  <a:cubicBezTo>
                    <a:pt x="222" y="352"/>
                    <a:pt x="282" y="426"/>
                    <a:pt x="338" y="486"/>
                  </a:cubicBezTo>
                  <a:cubicBezTo>
                    <a:pt x="440" y="616"/>
                    <a:pt x="560" y="735"/>
                    <a:pt x="676" y="851"/>
                  </a:cubicBezTo>
                  <a:cubicBezTo>
                    <a:pt x="809" y="967"/>
                    <a:pt x="939" y="1073"/>
                    <a:pt x="1087" y="1161"/>
                  </a:cubicBezTo>
                  <a:cubicBezTo>
                    <a:pt x="1161" y="1203"/>
                    <a:pt x="1231" y="1249"/>
                    <a:pt x="1319" y="1291"/>
                  </a:cubicBezTo>
                  <a:cubicBezTo>
                    <a:pt x="1393" y="1337"/>
                    <a:pt x="1481" y="1365"/>
                    <a:pt x="1569" y="1393"/>
                  </a:cubicBezTo>
                  <a:cubicBezTo>
                    <a:pt x="1657" y="1425"/>
                    <a:pt x="1745" y="1453"/>
                    <a:pt x="1847" y="1467"/>
                  </a:cubicBezTo>
                  <a:cubicBezTo>
                    <a:pt x="1935" y="1481"/>
                    <a:pt x="2040" y="1495"/>
                    <a:pt x="2128" y="1513"/>
                  </a:cubicBezTo>
                  <a:cubicBezTo>
                    <a:pt x="2240" y="1529"/>
                    <a:pt x="2351" y="1536"/>
                    <a:pt x="2462" y="1536"/>
                  </a:cubicBezTo>
                  <a:cubicBezTo>
                    <a:pt x="2541" y="1536"/>
                    <a:pt x="2620" y="1533"/>
                    <a:pt x="2698" y="1527"/>
                  </a:cubicBezTo>
                  <a:cubicBezTo>
                    <a:pt x="2888" y="1513"/>
                    <a:pt x="3064" y="1481"/>
                    <a:pt x="3226" y="1439"/>
                  </a:cubicBezTo>
                  <a:cubicBezTo>
                    <a:pt x="3402" y="1379"/>
                    <a:pt x="3564" y="1319"/>
                    <a:pt x="3711" y="1231"/>
                  </a:cubicBezTo>
                  <a:cubicBezTo>
                    <a:pt x="3753" y="1217"/>
                    <a:pt x="3799" y="1189"/>
                    <a:pt x="3841" y="1161"/>
                  </a:cubicBezTo>
                  <a:cubicBezTo>
                    <a:pt x="3901" y="1143"/>
                    <a:pt x="3943" y="1115"/>
                    <a:pt x="3989" y="1087"/>
                  </a:cubicBezTo>
                  <a:cubicBezTo>
                    <a:pt x="4077" y="1027"/>
                    <a:pt x="4165" y="953"/>
                    <a:pt x="4239" y="897"/>
                  </a:cubicBezTo>
                  <a:cubicBezTo>
                    <a:pt x="4397" y="763"/>
                    <a:pt x="4545" y="633"/>
                    <a:pt x="4661" y="471"/>
                  </a:cubicBezTo>
                  <a:cubicBezTo>
                    <a:pt x="4679" y="471"/>
                    <a:pt x="4679" y="457"/>
                    <a:pt x="4661" y="457"/>
                  </a:cubicBezTo>
                  <a:cubicBezTo>
                    <a:pt x="4661" y="449"/>
                    <a:pt x="4657" y="444"/>
                    <a:pt x="4654" y="444"/>
                  </a:cubicBezTo>
                  <a:cubicBezTo>
                    <a:pt x="4650" y="444"/>
                    <a:pt x="4647" y="449"/>
                    <a:pt x="4647" y="457"/>
                  </a:cubicBezTo>
                  <a:cubicBezTo>
                    <a:pt x="4619" y="486"/>
                    <a:pt x="4605" y="500"/>
                    <a:pt x="4573" y="528"/>
                  </a:cubicBezTo>
                  <a:cubicBezTo>
                    <a:pt x="4503" y="602"/>
                    <a:pt x="4429" y="675"/>
                    <a:pt x="4341" y="749"/>
                  </a:cubicBezTo>
                  <a:cubicBezTo>
                    <a:pt x="4253" y="823"/>
                    <a:pt x="4165" y="897"/>
                    <a:pt x="4077" y="953"/>
                  </a:cubicBezTo>
                  <a:cubicBezTo>
                    <a:pt x="4017" y="985"/>
                    <a:pt x="3957" y="1027"/>
                    <a:pt x="3901" y="1055"/>
                  </a:cubicBezTo>
                  <a:cubicBezTo>
                    <a:pt x="3841" y="1087"/>
                    <a:pt x="3782" y="1129"/>
                    <a:pt x="3725" y="1161"/>
                  </a:cubicBezTo>
                  <a:cubicBezTo>
                    <a:pt x="3666" y="1189"/>
                    <a:pt x="3592" y="1217"/>
                    <a:pt x="3535" y="1231"/>
                  </a:cubicBezTo>
                  <a:cubicBezTo>
                    <a:pt x="3476" y="1263"/>
                    <a:pt x="3416" y="1291"/>
                    <a:pt x="3342" y="1305"/>
                  </a:cubicBezTo>
                  <a:lnTo>
                    <a:pt x="3360" y="1305"/>
                  </a:lnTo>
                  <a:cubicBezTo>
                    <a:pt x="3254" y="1337"/>
                    <a:pt x="3152" y="1365"/>
                    <a:pt x="3036" y="1393"/>
                  </a:cubicBezTo>
                  <a:cubicBezTo>
                    <a:pt x="2920" y="1407"/>
                    <a:pt x="2800" y="1425"/>
                    <a:pt x="2670" y="1425"/>
                  </a:cubicBezTo>
                  <a:lnTo>
                    <a:pt x="2684" y="1425"/>
                  </a:lnTo>
                  <a:cubicBezTo>
                    <a:pt x="2623" y="1428"/>
                    <a:pt x="2560" y="1430"/>
                    <a:pt x="2498" y="1430"/>
                  </a:cubicBezTo>
                  <a:cubicBezTo>
                    <a:pt x="2292" y="1430"/>
                    <a:pt x="2081" y="1411"/>
                    <a:pt x="1879" y="1365"/>
                  </a:cubicBezTo>
                  <a:lnTo>
                    <a:pt x="1893" y="1365"/>
                  </a:lnTo>
                  <a:cubicBezTo>
                    <a:pt x="1791" y="1351"/>
                    <a:pt x="1671" y="1319"/>
                    <a:pt x="1569" y="1277"/>
                  </a:cubicBezTo>
                  <a:cubicBezTo>
                    <a:pt x="1481" y="1249"/>
                    <a:pt x="1379" y="1203"/>
                    <a:pt x="1291" y="1143"/>
                  </a:cubicBezTo>
                  <a:lnTo>
                    <a:pt x="1291" y="1143"/>
                  </a:lnTo>
                  <a:lnTo>
                    <a:pt x="1305" y="1161"/>
                  </a:lnTo>
                  <a:cubicBezTo>
                    <a:pt x="1203" y="1101"/>
                    <a:pt x="1101" y="1041"/>
                    <a:pt x="1013" y="985"/>
                  </a:cubicBezTo>
                  <a:cubicBezTo>
                    <a:pt x="911" y="911"/>
                    <a:pt x="823" y="837"/>
                    <a:pt x="750" y="763"/>
                  </a:cubicBezTo>
                  <a:lnTo>
                    <a:pt x="750" y="778"/>
                  </a:lnTo>
                  <a:cubicBezTo>
                    <a:pt x="633" y="661"/>
                    <a:pt x="514" y="545"/>
                    <a:pt x="412" y="426"/>
                  </a:cubicBezTo>
                  <a:cubicBezTo>
                    <a:pt x="352" y="352"/>
                    <a:pt x="310" y="296"/>
                    <a:pt x="250" y="222"/>
                  </a:cubicBezTo>
                  <a:cubicBezTo>
                    <a:pt x="194" y="148"/>
                    <a:pt x="148" y="88"/>
                    <a:pt x="88" y="18"/>
                  </a:cubicBezTo>
                  <a:cubicBezTo>
                    <a:pt x="74" y="0"/>
                    <a:pt x="60" y="0"/>
                    <a:pt x="4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7695;p83">
              <a:extLst>
                <a:ext uri="{FF2B5EF4-FFF2-40B4-BE49-F238E27FC236}">
                  <a16:creationId xmlns:a16="http://schemas.microsoft.com/office/drawing/2014/main" id="{CFB800E7-3AB0-743E-833D-DC0971A3AE2A}"/>
                </a:ext>
              </a:extLst>
            </p:cNvPr>
            <p:cNvSpPr/>
            <p:nvPr/>
          </p:nvSpPr>
          <p:spPr>
            <a:xfrm>
              <a:off x="5808245" y="3215782"/>
              <a:ext cx="204524" cy="179619"/>
            </a:xfrm>
            <a:custGeom>
              <a:avLst/>
              <a:gdLst/>
              <a:ahLst/>
              <a:cxnLst/>
              <a:rect l="l" t="t" r="r" b="b"/>
              <a:pathLst>
                <a:path w="2168" h="1904" extrusionOk="0">
                  <a:moveTo>
                    <a:pt x="1305" y="1"/>
                  </a:moveTo>
                  <a:cubicBezTo>
                    <a:pt x="1246" y="1"/>
                    <a:pt x="1172" y="1"/>
                    <a:pt x="1084" y="29"/>
                  </a:cubicBezTo>
                  <a:cubicBezTo>
                    <a:pt x="1010" y="43"/>
                    <a:pt x="936" y="75"/>
                    <a:pt x="848" y="131"/>
                  </a:cubicBezTo>
                  <a:cubicBezTo>
                    <a:pt x="690" y="205"/>
                    <a:pt x="556" y="307"/>
                    <a:pt x="426" y="395"/>
                  </a:cubicBezTo>
                  <a:lnTo>
                    <a:pt x="380" y="427"/>
                  </a:lnTo>
                  <a:cubicBezTo>
                    <a:pt x="338" y="455"/>
                    <a:pt x="307" y="483"/>
                    <a:pt x="264" y="497"/>
                  </a:cubicBezTo>
                  <a:cubicBezTo>
                    <a:pt x="250" y="515"/>
                    <a:pt x="250" y="529"/>
                    <a:pt x="233" y="529"/>
                  </a:cubicBezTo>
                  <a:cubicBezTo>
                    <a:pt x="233" y="543"/>
                    <a:pt x="233" y="557"/>
                    <a:pt x="250" y="571"/>
                  </a:cubicBezTo>
                  <a:lnTo>
                    <a:pt x="264" y="585"/>
                  </a:lnTo>
                  <a:cubicBezTo>
                    <a:pt x="176" y="719"/>
                    <a:pt x="117" y="849"/>
                    <a:pt x="74" y="996"/>
                  </a:cubicBezTo>
                  <a:cubicBezTo>
                    <a:pt x="29" y="1084"/>
                    <a:pt x="15" y="1172"/>
                    <a:pt x="0" y="1260"/>
                  </a:cubicBezTo>
                  <a:lnTo>
                    <a:pt x="0" y="1394"/>
                  </a:lnTo>
                  <a:cubicBezTo>
                    <a:pt x="0" y="1436"/>
                    <a:pt x="15" y="1482"/>
                    <a:pt x="29" y="1538"/>
                  </a:cubicBezTo>
                  <a:cubicBezTo>
                    <a:pt x="43" y="1612"/>
                    <a:pt x="74" y="1686"/>
                    <a:pt x="102" y="1746"/>
                  </a:cubicBezTo>
                  <a:cubicBezTo>
                    <a:pt x="145" y="1802"/>
                    <a:pt x="190" y="1834"/>
                    <a:pt x="233" y="1862"/>
                  </a:cubicBezTo>
                  <a:cubicBezTo>
                    <a:pt x="278" y="1890"/>
                    <a:pt x="338" y="1904"/>
                    <a:pt x="394" y="1904"/>
                  </a:cubicBezTo>
                  <a:lnTo>
                    <a:pt x="426" y="1904"/>
                  </a:lnTo>
                  <a:cubicBezTo>
                    <a:pt x="468" y="1904"/>
                    <a:pt x="514" y="1904"/>
                    <a:pt x="556" y="1890"/>
                  </a:cubicBezTo>
                  <a:cubicBezTo>
                    <a:pt x="644" y="1876"/>
                    <a:pt x="718" y="1862"/>
                    <a:pt x="806" y="1834"/>
                  </a:cubicBezTo>
                  <a:lnTo>
                    <a:pt x="834" y="1816"/>
                  </a:lnTo>
                  <a:cubicBezTo>
                    <a:pt x="866" y="1802"/>
                    <a:pt x="894" y="1802"/>
                    <a:pt x="908" y="1788"/>
                  </a:cubicBezTo>
                  <a:cubicBezTo>
                    <a:pt x="936" y="1788"/>
                    <a:pt x="968" y="1774"/>
                    <a:pt x="982" y="1774"/>
                  </a:cubicBezTo>
                  <a:lnTo>
                    <a:pt x="996" y="1774"/>
                  </a:lnTo>
                  <a:cubicBezTo>
                    <a:pt x="1056" y="1760"/>
                    <a:pt x="1130" y="1746"/>
                    <a:pt x="1200" y="1728"/>
                  </a:cubicBezTo>
                  <a:cubicBezTo>
                    <a:pt x="1246" y="1728"/>
                    <a:pt x="1288" y="1714"/>
                    <a:pt x="1334" y="1714"/>
                  </a:cubicBezTo>
                  <a:cubicBezTo>
                    <a:pt x="1450" y="1686"/>
                    <a:pt x="1583" y="1658"/>
                    <a:pt x="1714" y="1612"/>
                  </a:cubicBezTo>
                  <a:cubicBezTo>
                    <a:pt x="1773" y="1598"/>
                    <a:pt x="1833" y="1584"/>
                    <a:pt x="1875" y="1552"/>
                  </a:cubicBezTo>
                  <a:cubicBezTo>
                    <a:pt x="1935" y="1538"/>
                    <a:pt x="1963" y="1510"/>
                    <a:pt x="2009" y="1482"/>
                  </a:cubicBezTo>
                  <a:cubicBezTo>
                    <a:pt x="2037" y="1450"/>
                    <a:pt x="2065" y="1408"/>
                    <a:pt x="2079" y="1376"/>
                  </a:cubicBezTo>
                  <a:cubicBezTo>
                    <a:pt x="2097" y="1334"/>
                    <a:pt x="2097" y="1288"/>
                    <a:pt x="2079" y="1246"/>
                  </a:cubicBezTo>
                  <a:cubicBezTo>
                    <a:pt x="2065" y="1218"/>
                    <a:pt x="2051" y="1200"/>
                    <a:pt x="2023" y="1172"/>
                  </a:cubicBezTo>
                  <a:cubicBezTo>
                    <a:pt x="2009" y="1158"/>
                    <a:pt x="1977" y="1144"/>
                    <a:pt x="1949" y="1144"/>
                  </a:cubicBezTo>
                  <a:lnTo>
                    <a:pt x="1949" y="1130"/>
                  </a:lnTo>
                  <a:lnTo>
                    <a:pt x="1977" y="1130"/>
                  </a:lnTo>
                  <a:cubicBezTo>
                    <a:pt x="2065" y="1098"/>
                    <a:pt x="2153" y="1042"/>
                    <a:pt x="2167" y="954"/>
                  </a:cubicBezTo>
                  <a:cubicBezTo>
                    <a:pt x="2167" y="908"/>
                    <a:pt x="2153" y="866"/>
                    <a:pt x="2125" y="821"/>
                  </a:cubicBezTo>
                  <a:cubicBezTo>
                    <a:pt x="2097" y="792"/>
                    <a:pt x="2051" y="761"/>
                    <a:pt x="1991" y="747"/>
                  </a:cubicBezTo>
                  <a:cubicBezTo>
                    <a:pt x="1977" y="733"/>
                    <a:pt x="1949" y="733"/>
                    <a:pt x="1921" y="719"/>
                  </a:cubicBezTo>
                  <a:lnTo>
                    <a:pt x="1935" y="719"/>
                  </a:lnTo>
                  <a:cubicBezTo>
                    <a:pt x="1963" y="704"/>
                    <a:pt x="2009" y="673"/>
                    <a:pt x="2023" y="631"/>
                  </a:cubicBezTo>
                  <a:cubicBezTo>
                    <a:pt x="2037" y="617"/>
                    <a:pt x="2037" y="585"/>
                    <a:pt x="2037" y="571"/>
                  </a:cubicBezTo>
                  <a:cubicBezTo>
                    <a:pt x="2037" y="543"/>
                    <a:pt x="2023" y="515"/>
                    <a:pt x="2009" y="497"/>
                  </a:cubicBezTo>
                  <a:cubicBezTo>
                    <a:pt x="2009" y="483"/>
                    <a:pt x="1991" y="469"/>
                    <a:pt x="1963" y="455"/>
                  </a:cubicBezTo>
                  <a:cubicBezTo>
                    <a:pt x="1949" y="441"/>
                    <a:pt x="1935" y="427"/>
                    <a:pt x="1903" y="409"/>
                  </a:cubicBezTo>
                  <a:cubicBezTo>
                    <a:pt x="1847" y="381"/>
                    <a:pt x="1787" y="381"/>
                    <a:pt x="1745" y="381"/>
                  </a:cubicBezTo>
                  <a:lnTo>
                    <a:pt x="1671" y="381"/>
                  </a:lnTo>
                  <a:cubicBezTo>
                    <a:pt x="1597" y="381"/>
                    <a:pt x="1524" y="381"/>
                    <a:pt x="1436" y="395"/>
                  </a:cubicBezTo>
                  <a:lnTo>
                    <a:pt x="1422" y="395"/>
                  </a:lnTo>
                  <a:lnTo>
                    <a:pt x="1436" y="381"/>
                  </a:lnTo>
                  <a:cubicBezTo>
                    <a:pt x="1464" y="353"/>
                    <a:pt x="1495" y="321"/>
                    <a:pt x="1510" y="293"/>
                  </a:cubicBezTo>
                  <a:cubicBezTo>
                    <a:pt x="1524" y="279"/>
                    <a:pt x="1538" y="251"/>
                    <a:pt x="1552" y="219"/>
                  </a:cubicBezTo>
                  <a:cubicBezTo>
                    <a:pt x="1569" y="163"/>
                    <a:pt x="1552" y="103"/>
                    <a:pt x="1510" y="75"/>
                  </a:cubicBezTo>
                  <a:cubicBezTo>
                    <a:pt x="1481" y="29"/>
                    <a:pt x="1422" y="1"/>
                    <a:pt x="1348"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7696;p83">
              <a:extLst>
                <a:ext uri="{FF2B5EF4-FFF2-40B4-BE49-F238E27FC236}">
                  <a16:creationId xmlns:a16="http://schemas.microsoft.com/office/drawing/2014/main" id="{FC06E384-E310-DFEB-4B29-C31C745526C9}"/>
                </a:ext>
              </a:extLst>
            </p:cNvPr>
            <p:cNvSpPr/>
            <p:nvPr/>
          </p:nvSpPr>
          <p:spPr>
            <a:xfrm>
              <a:off x="5936638" y="3283516"/>
              <a:ext cx="48584" cy="14056"/>
            </a:xfrm>
            <a:custGeom>
              <a:avLst/>
              <a:gdLst/>
              <a:ahLst/>
              <a:cxnLst/>
              <a:rect l="l" t="t" r="r" b="b"/>
              <a:pathLst>
                <a:path w="515" h="149" extrusionOk="0">
                  <a:moveTo>
                    <a:pt x="500" y="1"/>
                  </a:moveTo>
                  <a:cubicBezTo>
                    <a:pt x="455" y="1"/>
                    <a:pt x="412" y="1"/>
                    <a:pt x="384" y="15"/>
                  </a:cubicBezTo>
                  <a:cubicBezTo>
                    <a:pt x="338" y="15"/>
                    <a:pt x="296" y="15"/>
                    <a:pt x="251" y="29"/>
                  </a:cubicBezTo>
                  <a:cubicBezTo>
                    <a:pt x="163" y="43"/>
                    <a:pt x="89" y="60"/>
                    <a:pt x="15" y="103"/>
                  </a:cubicBezTo>
                  <a:cubicBezTo>
                    <a:pt x="1" y="103"/>
                    <a:pt x="1" y="117"/>
                    <a:pt x="1" y="131"/>
                  </a:cubicBezTo>
                  <a:cubicBezTo>
                    <a:pt x="1" y="148"/>
                    <a:pt x="15" y="148"/>
                    <a:pt x="32" y="148"/>
                  </a:cubicBezTo>
                  <a:cubicBezTo>
                    <a:pt x="75" y="117"/>
                    <a:pt x="103" y="103"/>
                    <a:pt x="149" y="103"/>
                  </a:cubicBezTo>
                  <a:lnTo>
                    <a:pt x="134" y="103"/>
                  </a:lnTo>
                  <a:cubicBezTo>
                    <a:pt x="191" y="74"/>
                    <a:pt x="236" y="74"/>
                    <a:pt x="296" y="60"/>
                  </a:cubicBezTo>
                  <a:cubicBezTo>
                    <a:pt x="324" y="60"/>
                    <a:pt x="353" y="43"/>
                    <a:pt x="367" y="43"/>
                  </a:cubicBezTo>
                  <a:lnTo>
                    <a:pt x="472" y="43"/>
                  </a:lnTo>
                  <a:cubicBezTo>
                    <a:pt x="472" y="43"/>
                    <a:pt x="486" y="43"/>
                    <a:pt x="500" y="29"/>
                  </a:cubicBezTo>
                  <a:lnTo>
                    <a:pt x="514" y="29"/>
                  </a:lnTo>
                  <a:lnTo>
                    <a:pt x="514" y="15"/>
                  </a:lnTo>
                  <a:cubicBezTo>
                    <a:pt x="514" y="15"/>
                    <a:pt x="514" y="1"/>
                    <a:pt x="500" y="1"/>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7697;p83">
              <a:extLst>
                <a:ext uri="{FF2B5EF4-FFF2-40B4-BE49-F238E27FC236}">
                  <a16:creationId xmlns:a16="http://schemas.microsoft.com/office/drawing/2014/main" id="{35AD4B9F-30FF-DF6C-7A7F-F54AFD0DD511}"/>
                </a:ext>
              </a:extLst>
            </p:cNvPr>
            <p:cNvSpPr/>
            <p:nvPr/>
          </p:nvSpPr>
          <p:spPr>
            <a:xfrm>
              <a:off x="5937959" y="3322383"/>
              <a:ext cx="49905" cy="15000"/>
            </a:xfrm>
            <a:custGeom>
              <a:avLst/>
              <a:gdLst/>
              <a:ahLst/>
              <a:cxnLst/>
              <a:rect l="l" t="t" r="r" b="b"/>
              <a:pathLst>
                <a:path w="529" h="159" extrusionOk="0">
                  <a:moveTo>
                    <a:pt x="514" y="0"/>
                  </a:moveTo>
                  <a:lnTo>
                    <a:pt x="514" y="14"/>
                  </a:lnTo>
                  <a:lnTo>
                    <a:pt x="398" y="14"/>
                  </a:lnTo>
                  <a:cubicBezTo>
                    <a:pt x="353" y="14"/>
                    <a:pt x="310" y="28"/>
                    <a:pt x="265" y="28"/>
                  </a:cubicBezTo>
                  <a:cubicBezTo>
                    <a:pt x="194" y="42"/>
                    <a:pt x="106" y="70"/>
                    <a:pt x="18" y="116"/>
                  </a:cubicBezTo>
                  <a:cubicBezTo>
                    <a:pt x="18" y="116"/>
                    <a:pt x="1" y="130"/>
                    <a:pt x="18" y="144"/>
                  </a:cubicBezTo>
                  <a:cubicBezTo>
                    <a:pt x="18" y="158"/>
                    <a:pt x="32" y="158"/>
                    <a:pt x="47" y="158"/>
                  </a:cubicBezTo>
                  <a:cubicBezTo>
                    <a:pt x="75" y="144"/>
                    <a:pt x="89" y="130"/>
                    <a:pt x="120" y="130"/>
                  </a:cubicBezTo>
                  <a:cubicBezTo>
                    <a:pt x="135" y="116"/>
                    <a:pt x="163" y="102"/>
                    <a:pt x="177" y="102"/>
                  </a:cubicBezTo>
                  <a:cubicBezTo>
                    <a:pt x="194" y="88"/>
                    <a:pt x="222" y="88"/>
                    <a:pt x="251" y="88"/>
                  </a:cubicBezTo>
                  <a:cubicBezTo>
                    <a:pt x="265" y="70"/>
                    <a:pt x="296" y="70"/>
                    <a:pt x="324" y="56"/>
                  </a:cubicBezTo>
                  <a:cubicBezTo>
                    <a:pt x="384" y="56"/>
                    <a:pt x="441" y="42"/>
                    <a:pt x="500" y="42"/>
                  </a:cubicBezTo>
                  <a:lnTo>
                    <a:pt x="514" y="42"/>
                  </a:lnTo>
                  <a:lnTo>
                    <a:pt x="528" y="28"/>
                  </a:lnTo>
                  <a:cubicBezTo>
                    <a:pt x="528" y="14"/>
                    <a:pt x="528" y="0"/>
                    <a:pt x="51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7698;p83">
              <a:extLst>
                <a:ext uri="{FF2B5EF4-FFF2-40B4-BE49-F238E27FC236}">
                  <a16:creationId xmlns:a16="http://schemas.microsoft.com/office/drawing/2014/main" id="{36B1DB84-2AFD-762D-47DF-1EB250A25D63}"/>
                </a:ext>
              </a:extLst>
            </p:cNvPr>
            <p:cNvSpPr/>
            <p:nvPr/>
          </p:nvSpPr>
          <p:spPr>
            <a:xfrm>
              <a:off x="5913148" y="3254272"/>
              <a:ext cx="26603" cy="10094"/>
            </a:xfrm>
            <a:custGeom>
              <a:avLst/>
              <a:gdLst/>
              <a:ahLst/>
              <a:cxnLst/>
              <a:rect l="l" t="t" r="r" b="b"/>
              <a:pathLst>
                <a:path w="282" h="107" extrusionOk="0">
                  <a:moveTo>
                    <a:pt x="208" y="1"/>
                  </a:moveTo>
                  <a:cubicBezTo>
                    <a:pt x="193" y="19"/>
                    <a:pt x="162" y="19"/>
                    <a:pt x="148" y="19"/>
                  </a:cubicBezTo>
                  <a:cubicBezTo>
                    <a:pt x="106" y="33"/>
                    <a:pt x="60" y="47"/>
                    <a:pt x="18" y="61"/>
                  </a:cubicBezTo>
                  <a:lnTo>
                    <a:pt x="0" y="75"/>
                  </a:lnTo>
                  <a:lnTo>
                    <a:pt x="0" y="89"/>
                  </a:lnTo>
                  <a:lnTo>
                    <a:pt x="18" y="107"/>
                  </a:lnTo>
                  <a:lnTo>
                    <a:pt x="32" y="107"/>
                  </a:lnTo>
                  <a:cubicBezTo>
                    <a:pt x="60" y="89"/>
                    <a:pt x="88" y="75"/>
                    <a:pt x="120" y="61"/>
                  </a:cubicBezTo>
                  <a:cubicBezTo>
                    <a:pt x="162" y="61"/>
                    <a:pt x="193" y="47"/>
                    <a:pt x="222" y="47"/>
                  </a:cubicBezTo>
                  <a:cubicBezTo>
                    <a:pt x="236" y="33"/>
                    <a:pt x="250" y="33"/>
                    <a:pt x="264" y="33"/>
                  </a:cubicBezTo>
                  <a:cubicBezTo>
                    <a:pt x="264" y="33"/>
                    <a:pt x="281" y="33"/>
                    <a:pt x="281" y="19"/>
                  </a:cubicBezTo>
                  <a:lnTo>
                    <a:pt x="264" y="1"/>
                  </a:ln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7699;p83">
              <a:extLst>
                <a:ext uri="{FF2B5EF4-FFF2-40B4-BE49-F238E27FC236}">
                  <a16:creationId xmlns:a16="http://schemas.microsoft.com/office/drawing/2014/main" id="{4BF42A17-E055-F524-A86B-EDA1D58B1FEB}"/>
                </a:ext>
              </a:extLst>
            </p:cNvPr>
            <p:cNvSpPr/>
            <p:nvPr/>
          </p:nvSpPr>
          <p:spPr>
            <a:xfrm>
              <a:off x="5707398" y="3246064"/>
              <a:ext cx="156034" cy="228391"/>
            </a:xfrm>
            <a:custGeom>
              <a:avLst/>
              <a:gdLst/>
              <a:ahLst/>
              <a:cxnLst/>
              <a:rect l="l" t="t" r="r" b="b"/>
              <a:pathLst>
                <a:path w="1654" h="2421" extrusionOk="0">
                  <a:moveTo>
                    <a:pt x="1478" y="0"/>
                  </a:moveTo>
                  <a:cubicBezTo>
                    <a:pt x="1214" y="32"/>
                    <a:pt x="950" y="148"/>
                    <a:pt x="718" y="324"/>
                  </a:cubicBezTo>
                  <a:cubicBezTo>
                    <a:pt x="598" y="398"/>
                    <a:pt x="482" y="500"/>
                    <a:pt x="380" y="616"/>
                  </a:cubicBezTo>
                  <a:cubicBezTo>
                    <a:pt x="292" y="721"/>
                    <a:pt x="204" y="851"/>
                    <a:pt x="144" y="967"/>
                  </a:cubicBezTo>
                  <a:cubicBezTo>
                    <a:pt x="88" y="1101"/>
                    <a:pt x="42" y="1231"/>
                    <a:pt x="28" y="1365"/>
                  </a:cubicBezTo>
                  <a:cubicBezTo>
                    <a:pt x="0" y="1495"/>
                    <a:pt x="14" y="1643"/>
                    <a:pt x="56" y="1776"/>
                  </a:cubicBezTo>
                  <a:cubicBezTo>
                    <a:pt x="88" y="1907"/>
                    <a:pt x="158" y="2040"/>
                    <a:pt x="278" y="2170"/>
                  </a:cubicBezTo>
                  <a:cubicBezTo>
                    <a:pt x="334" y="2230"/>
                    <a:pt x="394" y="2286"/>
                    <a:pt x="454" y="2332"/>
                  </a:cubicBezTo>
                  <a:cubicBezTo>
                    <a:pt x="510" y="2360"/>
                    <a:pt x="584" y="2392"/>
                    <a:pt x="644" y="2406"/>
                  </a:cubicBezTo>
                  <a:cubicBezTo>
                    <a:pt x="686" y="2420"/>
                    <a:pt x="718" y="2420"/>
                    <a:pt x="760" y="2420"/>
                  </a:cubicBezTo>
                  <a:cubicBezTo>
                    <a:pt x="820" y="2420"/>
                    <a:pt x="880" y="2406"/>
                    <a:pt x="950" y="2392"/>
                  </a:cubicBezTo>
                  <a:cubicBezTo>
                    <a:pt x="996" y="2374"/>
                    <a:pt x="1038" y="2360"/>
                    <a:pt x="1098" y="2332"/>
                  </a:cubicBezTo>
                  <a:cubicBezTo>
                    <a:pt x="1143" y="2304"/>
                    <a:pt x="1186" y="2272"/>
                    <a:pt x="1231" y="2230"/>
                  </a:cubicBezTo>
                  <a:cubicBezTo>
                    <a:pt x="1319" y="2170"/>
                    <a:pt x="1390" y="2082"/>
                    <a:pt x="1463" y="1980"/>
                  </a:cubicBezTo>
                  <a:cubicBezTo>
                    <a:pt x="1537" y="1892"/>
                    <a:pt x="1597" y="1790"/>
                    <a:pt x="1653" y="1671"/>
                  </a:cubicBezTo>
                  <a:lnTo>
                    <a:pt x="1653" y="1643"/>
                  </a:lnTo>
                  <a:lnTo>
                    <a:pt x="1653" y="1615"/>
                  </a:lnTo>
                  <a:cubicBezTo>
                    <a:pt x="1639" y="1555"/>
                    <a:pt x="1625" y="1495"/>
                    <a:pt x="1611" y="1425"/>
                  </a:cubicBezTo>
                  <a:cubicBezTo>
                    <a:pt x="1611" y="1393"/>
                    <a:pt x="1597" y="1351"/>
                    <a:pt x="1583" y="1305"/>
                  </a:cubicBezTo>
                  <a:cubicBezTo>
                    <a:pt x="1551" y="1161"/>
                    <a:pt x="1523" y="999"/>
                    <a:pt x="1509" y="837"/>
                  </a:cubicBezTo>
                  <a:cubicBezTo>
                    <a:pt x="1478" y="573"/>
                    <a:pt x="1478" y="296"/>
                    <a:pt x="1509" y="18"/>
                  </a:cubicBezTo>
                  <a:cubicBezTo>
                    <a:pt x="1509" y="18"/>
                    <a:pt x="1495" y="0"/>
                    <a:pt x="1478"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7700;p83">
              <a:extLst>
                <a:ext uri="{FF2B5EF4-FFF2-40B4-BE49-F238E27FC236}">
                  <a16:creationId xmlns:a16="http://schemas.microsoft.com/office/drawing/2014/main" id="{0AD0DC32-9E5D-93CD-869A-F380FA482A84}"/>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7701;p83">
              <a:extLst>
                <a:ext uri="{FF2B5EF4-FFF2-40B4-BE49-F238E27FC236}">
                  <a16:creationId xmlns:a16="http://schemas.microsoft.com/office/drawing/2014/main" id="{920DCE01-9A24-E716-2A54-B9AA21064E16}"/>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7702;p83">
              <a:extLst>
                <a:ext uri="{FF2B5EF4-FFF2-40B4-BE49-F238E27FC236}">
                  <a16:creationId xmlns:a16="http://schemas.microsoft.com/office/drawing/2014/main" id="{BC3A099F-37B1-E8AA-0B10-8E5B4744F875}"/>
                </a:ext>
              </a:extLst>
            </p:cNvPr>
            <p:cNvSpPr/>
            <p:nvPr/>
          </p:nvSpPr>
          <p:spPr>
            <a:xfrm>
              <a:off x="5852395" y="3257290"/>
              <a:ext cx="8396" cy="34622"/>
            </a:xfrm>
            <a:custGeom>
              <a:avLst/>
              <a:gdLst/>
              <a:ahLst/>
              <a:cxnLst/>
              <a:rect l="l" t="t" r="r" b="b"/>
              <a:pathLst>
                <a:path w="89" h="367" extrusionOk="0">
                  <a:moveTo>
                    <a:pt x="46" y="1"/>
                  </a:moveTo>
                  <a:cubicBezTo>
                    <a:pt x="28" y="1"/>
                    <a:pt x="28" y="1"/>
                    <a:pt x="14" y="15"/>
                  </a:cubicBezTo>
                  <a:lnTo>
                    <a:pt x="0" y="29"/>
                  </a:lnTo>
                  <a:lnTo>
                    <a:pt x="0" y="177"/>
                  </a:lnTo>
                  <a:cubicBezTo>
                    <a:pt x="0" y="233"/>
                    <a:pt x="0" y="279"/>
                    <a:pt x="14" y="338"/>
                  </a:cubicBezTo>
                  <a:cubicBezTo>
                    <a:pt x="14" y="352"/>
                    <a:pt x="14" y="352"/>
                    <a:pt x="28" y="352"/>
                  </a:cubicBezTo>
                  <a:cubicBezTo>
                    <a:pt x="28" y="366"/>
                    <a:pt x="46" y="366"/>
                    <a:pt x="60" y="366"/>
                  </a:cubicBezTo>
                  <a:cubicBezTo>
                    <a:pt x="60" y="352"/>
                    <a:pt x="74" y="352"/>
                    <a:pt x="74" y="352"/>
                  </a:cubicBezTo>
                  <a:cubicBezTo>
                    <a:pt x="74" y="338"/>
                    <a:pt x="88" y="321"/>
                    <a:pt x="74" y="321"/>
                  </a:cubicBezTo>
                  <a:lnTo>
                    <a:pt x="74" y="279"/>
                  </a:lnTo>
                  <a:cubicBezTo>
                    <a:pt x="60" y="191"/>
                    <a:pt x="60" y="117"/>
                    <a:pt x="74" y="29"/>
                  </a:cubicBezTo>
                  <a:cubicBezTo>
                    <a:pt x="74" y="29"/>
                    <a:pt x="74" y="15"/>
                    <a:pt x="60" y="15"/>
                  </a:cubicBezTo>
                  <a:cubicBezTo>
                    <a:pt x="60" y="1"/>
                    <a:pt x="46" y="1"/>
                    <a:pt x="46"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7703;p83">
              <a:extLst>
                <a:ext uri="{FF2B5EF4-FFF2-40B4-BE49-F238E27FC236}">
                  <a16:creationId xmlns:a16="http://schemas.microsoft.com/office/drawing/2014/main" id="{47717020-F314-394F-726F-89E80C366939}"/>
                </a:ext>
              </a:extLst>
            </p:cNvPr>
            <p:cNvSpPr/>
            <p:nvPr/>
          </p:nvSpPr>
          <p:spPr>
            <a:xfrm>
              <a:off x="5846734" y="2693152"/>
              <a:ext cx="119243" cy="156412"/>
            </a:xfrm>
            <a:custGeom>
              <a:avLst/>
              <a:gdLst/>
              <a:ahLst/>
              <a:cxnLst/>
              <a:rect l="l" t="t" r="r" b="b"/>
              <a:pathLst>
                <a:path w="1264" h="1658" extrusionOk="0">
                  <a:moveTo>
                    <a:pt x="676" y="1"/>
                  </a:moveTo>
                  <a:cubicBezTo>
                    <a:pt x="634" y="1"/>
                    <a:pt x="588" y="1"/>
                    <a:pt x="528" y="15"/>
                  </a:cubicBezTo>
                  <a:cubicBezTo>
                    <a:pt x="486" y="29"/>
                    <a:pt x="412" y="43"/>
                    <a:pt x="352" y="75"/>
                  </a:cubicBezTo>
                  <a:cubicBezTo>
                    <a:pt x="310" y="103"/>
                    <a:pt x="250" y="145"/>
                    <a:pt x="208" y="191"/>
                  </a:cubicBezTo>
                  <a:cubicBezTo>
                    <a:pt x="162" y="251"/>
                    <a:pt x="120" y="293"/>
                    <a:pt x="88" y="367"/>
                  </a:cubicBezTo>
                  <a:cubicBezTo>
                    <a:pt x="60" y="426"/>
                    <a:pt x="32" y="497"/>
                    <a:pt x="18" y="585"/>
                  </a:cubicBezTo>
                  <a:cubicBezTo>
                    <a:pt x="1" y="690"/>
                    <a:pt x="1" y="792"/>
                    <a:pt x="18" y="894"/>
                  </a:cubicBezTo>
                  <a:cubicBezTo>
                    <a:pt x="46" y="982"/>
                    <a:pt x="74" y="1084"/>
                    <a:pt x="134" y="1186"/>
                  </a:cubicBezTo>
                  <a:cubicBezTo>
                    <a:pt x="176" y="1274"/>
                    <a:pt x="236" y="1348"/>
                    <a:pt x="310" y="1436"/>
                  </a:cubicBezTo>
                  <a:cubicBezTo>
                    <a:pt x="370" y="1510"/>
                    <a:pt x="440" y="1584"/>
                    <a:pt x="528" y="1658"/>
                  </a:cubicBezTo>
                  <a:lnTo>
                    <a:pt x="574" y="1658"/>
                  </a:lnTo>
                  <a:cubicBezTo>
                    <a:pt x="588" y="1658"/>
                    <a:pt x="588" y="1640"/>
                    <a:pt x="602" y="1626"/>
                  </a:cubicBezTo>
                  <a:lnTo>
                    <a:pt x="602" y="1598"/>
                  </a:lnTo>
                  <a:cubicBezTo>
                    <a:pt x="824" y="1538"/>
                    <a:pt x="1028" y="1362"/>
                    <a:pt x="1144" y="1098"/>
                  </a:cubicBezTo>
                  <a:cubicBezTo>
                    <a:pt x="1204" y="968"/>
                    <a:pt x="1249" y="835"/>
                    <a:pt x="1249" y="704"/>
                  </a:cubicBezTo>
                  <a:cubicBezTo>
                    <a:pt x="1263" y="645"/>
                    <a:pt x="1249" y="585"/>
                    <a:pt x="1249" y="514"/>
                  </a:cubicBezTo>
                  <a:cubicBezTo>
                    <a:pt x="1232" y="455"/>
                    <a:pt x="1218" y="395"/>
                    <a:pt x="1189" y="339"/>
                  </a:cubicBezTo>
                  <a:cubicBezTo>
                    <a:pt x="1161" y="279"/>
                    <a:pt x="1116" y="219"/>
                    <a:pt x="1073" y="163"/>
                  </a:cubicBezTo>
                  <a:cubicBezTo>
                    <a:pt x="1028" y="117"/>
                    <a:pt x="968" y="75"/>
                    <a:pt x="912" y="43"/>
                  </a:cubicBezTo>
                  <a:cubicBezTo>
                    <a:pt x="852" y="15"/>
                    <a:pt x="792" y="1"/>
                    <a:pt x="722" y="1"/>
                  </a:cubicBez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7704;p83">
              <a:extLst>
                <a:ext uri="{FF2B5EF4-FFF2-40B4-BE49-F238E27FC236}">
                  <a16:creationId xmlns:a16="http://schemas.microsoft.com/office/drawing/2014/main" id="{129F02B7-6BBD-9E42-EC5C-607E3FA2AB3F}"/>
                </a:ext>
              </a:extLst>
            </p:cNvPr>
            <p:cNvSpPr/>
            <p:nvPr/>
          </p:nvSpPr>
          <p:spPr>
            <a:xfrm>
              <a:off x="5882866" y="2716736"/>
              <a:ext cx="59527" cy="53867"/>
            </a:xfrm>
            <a:custGeom>
              <a:avLst/>
              <a:gdLst/>
              <a:ahLst/>
              <a:cxnLst/>
              <a:rect l="l" t="t" r="r" b="b"/>
              <a:pathLst>
                <a:path w="631" h="571" extrusionOk="0">
                  <a:moveTo>
                    <a:pt x="43" y="1"/>
                  </a:moveTo>
                  <a:cubicBezTo>
                    <a:pt x="15" y="1"/>
                    <a:pt x="1" y="1"/>
                    <a:pt x="1" y="29"/>
                  </a:cubicBezTo>
                  <a:cubicBezTo>
                    <a:pt x="1" y="43"/>
                    <a:pt x="15" y="57"/>
                    <a:pt x="29" y="57"/>
                  </a:cubicBezTo>
                  <a:cubicBezTo>
                    <a:pt x="43" y="57"/>
                    <a:pt x="75" y="57"/>
                    <a:pt x="89" y="71"/>
                  </a:cubicBezTo>
                  <a:cubicBezTo>
                    <a:pt x="117" y="71"/>
                    <a:pt x="145" y="89"/>
                    <a:pt x="191" y="103"/>
                  </a:cubicBezTo>
                  <a:cubicBezTo>
                    <a:pt x="219" y="131"/>
                    <a:pt x="251" y="145"/>
                    <a:pt x="279" y="176"/>
                  </a:cubicBezTo>
                  <a:cubicBezTo>
                    <a:pt x="321" y="219"/>
                    <a:pt x="367" y="264"/>
                    <a:pt x="395" y="321"/>
                  </a:cubicBezTo>
                  <a:cubicBezTo>
                    <a:pt x="441" y="380"/>
                    <a:pt x="469" y="454"/>
                    <a:pt x="497" y="528"/>
                  </a:cubicBezTo>
                  <a:cubicBezTo>
                    <a:pt x="514" y="542"/>
                    <a:pt x="529" y="556"/>
                    <a:pt x="543" y="570"/>
                  </a:cubicBezTo>
                  <a:cubicBezTo>
                    <a:pt x="557" y="570"/>
                    <a:pt x="571" y="570"/>
                    <a:pt x="585" y="556"/>
                  </a:cubicBezTo>
                  <a:cubicBezTo>
                    <a:pt x="602" y="556"/>
                    <a:pt x="616" y="542"/>
                    <a:pt x="616" y="528"/>
                  </a:cubicBezTo>
                  <a:cubicBezTo>
                    <a:pt x="631" y="511"/>
                    <a:pt x="631" y="497"/>
                    <a:pt x="616" y="468"/>
                  </a:cubicBezTo>
                  <a:cubicBezTo>
                    <a:pt x="602" y="409"/>
                    <a:pt x="571" y="352"/>
                    <a:pt x="529" y="307"/>
                  </a:cubicBezTo>
                  <a:cubicBezTo>
                    <a:pt x="497" y="247"/>
                    <a:pt x="441" y="191"/>
                    <a:pt x="395" y="145"/>
                  </a:cubicBezTo>
                  <a:cubicBezTo>
                    <a:pt x="293" y="57"/>
                    <a:pt x="177" y="1"/>
                    <a:pt x="43" y="1"/>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7705;p83">
              <a:extLst>
                <a:ext uri="{FF2B5EF4-FFF2-40B4-BE49-F238E27FC236}">
                  <a16:creationId xmlns:a16="http://schemas.microsoft.com/office/drawing/2014/main" id="{4F95DF65-8B0A-28AF-F89A-BC986743BD21}"/>
                </a:ext>
              </a:extLst>
            </p:cNvPr>
            <p:cNvSpPr/>
            <p:nvPr/>
          </p:nvSpPr>
          <p:spPr>
            <a:xfrm>
              <a:off x="5888243" y="2419384"/>
              <a:ext cx="720455" cy="660834"/>
            </a:xfrm>
            <a:custGeom>
              <a:avLst/>
              <a:gdLst/>
              <a:ahLst/>
              <a:cxnLst/>
              <a:rect l="l" t="t" r="r" b="b"/>
              <a:pathLst>
                <a:path w="7637" h="7005" extrusionOk="0">
                  <a:moveTo>
                    <a:pt x="2800" y="1"/>
                  </a:moveTo>
                  <a:cubicBezTo>
                    <a:pt x="2582" y="1"/>
                    <a:pt x="2406" y="1"/>
                    <a:pt x="2230" y="15"/>
                  </a:cubicBezTo>
                  <a:lnTo>
                    <a:pt x="2199" y="15"/>
                  </a:lnTo>
                  <a:cubicBezTo>
                    <a:pt x="1791" y="43"/>
                    <a:pt x="1467" y="103"/>
                    <a:pt x="1189" y="191"/>
                  </a:cubicBezTo>
                  <a:cubicBezTo>
                    <a:pt x="1203" y="177"/>
                    <a:pt x="1203" y="163"/>
                    <a:pt x="1203" y="145"/>
                  </a:cubicBezTo>
                  <a:cubicBezTo>
                    <a:pt x="1203" y="131"/>
                    <a:pt x="1203" y="117"/>
                    <a:pt x="1189" y="117"/>
                  </a:cubicBezTo>
                  <a:cubicBezTo>
                    <a:pt x="1175" y="103"/>
                    <a:pt x="1175" y="103"/>
                    <a:pt x="1161" y="103"/>
                  </a:cubicBezTo>
                  <a:cubicBezTo>
                    <a:pt x="1143" y="103"/>
                    <a:pt x="1129" y="103"/>
                    <a:pt x="1115" y="117"/>
                  </a:cubicBezTo>
                  <a:cubicBezTo>
                    <a:pt x="925" y="339"/>
                    <a:pt x="764" y="571"/>
                    <a:pt x="662" y="835"/>
                  </a:cubicBezTo>
                  <a:cubicBezTo>
                    <a:pt x="588" y="996"/>
                    <a:pt x="545" y="1158"/>
                    <a:pt x="500" y="1334"/>
                  </a:cubicBezTo>
                  <a:cubicBezTo>
                    <a:pt x="472" y="1496"/>
                    <a:pt x="440" y="1672"/>
                    <a:pt x="426" y="1862"/>
                  </a:cubicBezTo>
                  <a:cubicBezTo>
                    <a:pt x="412" y="2023"/>
                    <a:pt x="412" y="2199"/>
                    <a:pt x="398" y="2389"/>
                  </a:cubicBezTo>
                  <a:lnTo>
                    <a:pt x="398" y="2667"/>
                  </a:lnTo>
                  <a:lnTo>
                    <a:pt x="398" y="2695"/>
                  </a:lnTo>
                  <a:lnTo>
                    <a:pt x="398" y="2931"/>
                  </a:lnTo>
                  <a:cubicBezTo>
                    <a:pt x="370" y="3241"/>
                    <a:pt x="282" y="3518"/>
                    <a:pt x="208" y="3810"/>
                  </a:cubicBezTo>
                  <a:lnTo>
                    <a:pt x="162" y="3926"/>
                  </a:lnTo>
                  <a:cubicBezTo>
                    <a:pt x="106" y="4120"/>
                    <a:pt x="60" y="4278"/>
                    <a:pt x="32" y="4440"/>
                  </a:cubicBezTo>
                  <a:cubicBezTo>
                    <a:pt x="0" y="4630"/>
                    <a:pt x="0" y="4792"/>
                    <a:pt x="18" y="4940"/>
                  </a:cubicBezTo>
                  <a:cubicBezTo>
                    <a:pt x="18" y="5027"/>
                    <a:pt x="32" y="5115"/>
                    <a:pt x="60" y="5203"/>
                  </a:cubicBezTo>
                  <a:cubicBezTo>
                    <a:pt x="74" y="5291"/>
                    <a:pt x="120" y="5379"/>
                    <a:pt x="162" y="5453"/>
                  </a:cubicBezTo>
                  <a:cubicBezTo>
                    <a:pt x="194" y="5527"/>
                    <a:pt x="236" y="5597"/>
                    <a:pt x="296" y="5685"/>
                  </a:cubicBezTo>
                  <a:cubicBezTo>
                    <a:pt x="338" y="5745"/>
                    <a:pt x="384" y="5819"/>
                    <a:pt x="440" y="5879"/>
                  </a:cubicBezTo>
                  <a:cubicBezTo>
                    <a:pt x="545" y="6009"/>
                    <a:pt x="662" y="6111"/>
                    <a:pt x="778" y="6213"/>
                  </a:cubicBezTo>
                  <a:cubicBezTo>
                    <a:pt x="897" y="6318"/>
                    <a:pt x="1027" y="6406"/>
                    <a:pt x="1161" y="6494"/>
                  </a:cubicBezTo>
                  <a:cubicBezTo>
                    <a:pt x="1425" y="6638"/>
                    <a:pt x="1731" y="6772"/>
                    <a:pt x="2054" y="6846"/>
                  </a:cubicBezTo>
                  <a:cubicBezTo>
                    <a:pt x="2434" y="6948"/>
                    <a:pt x="2860" y="7004"/>
                    <a:pt x="3300" y="7004"/>
                  </a:cubicBezTo>
                  <a:cubicBezTo>
                    <a:pt x="3504" y="7004"/>
                    <a:pt x="3739" y="6990"/>
                    <a:pt x="3957" y="6962"/>
                  </a:cubicBezTo>
                  <a:cubicBezTo>
                    <a:pt x="4151" y="6948"/>
                    <a:pt x="4309" y="6916"/>
                    <a:pt x="4457" y="6888"/>
                  </a:cubicBezTo>
                  <a:cubicBezTo>
                    <a:pt x="4647" y="6846"/>
                    <a:pt x="4809" y="6800"/>
                    <a:pt x="4956" y="6740"/>
                  </a:cubicBezTo>
                  <a:cubicBezTo>
                    <a:pt x="5132" y="6684"/>
                    <a:pt x="5276" y="6610"/>
                    <a:pt x="5410" y="6522"/>
                  </a:cubicBezTo>
                  <a:cubicBezTo>
                    <a:pt x="5526" y="6434"/>
                    <a:pt x="5646" y="6332"/>
                    <a:pt x="5748" y="6230"/>
                  </a:cubicBezTo>
                  <a:cubicBezTo>
                    <a:pt x="5790" y="6273"/>
                    <a:pt x="5850" y="6301"/>
                    <a:pt x="5892" y="6332"/>
                  </a:cubicBezTo>
                  <a:cubicBezTo>
                    <a:pt x="5966" y="6361"/>
                    <a:pt x="6040" y="6389"/>
                    <a:pt x="6100" y="6406"/>
                  </a:cubicBezTo>
                  <a:cubicBezTo>
                    <a:pt x="6202" y="6434"/>
                    <a:pt x="6304" y="6434"/>
                    <a:pt x="6406" y="6434"/>
                  </a:cubicBezTo>
                  <a:lnTo>
                    <a:pt x="6539" y="6434"/>
                  </a:lnTo>
                  <a:cubicBezTo>
                    <a:pt x="6701" y="6420"/>
                    <a:pt x="6845" y="6375"/>
                    <a:pt x="6993" y="6301"/>
                  </a:cubicBezTo>
                  <a:cubicBezTo>
                    <a:pt x="7067" y="6273"/>
                    <a:pt x="7123" y="6230"/>
                    <a:pt x="7183" y="6185"/>
                  </a:cubicBezTo>
                  <a:cubicBezTo>
                    <a:pt x="7257" y="6142"/>
                    <a:pt x="7299" y="6097"/>
                    <a:pt x="7345" y="6037"/>
                  </a:cubicBezTo>
                  <a:cubicBezTo>
                    <a:pt x="7419" y="5949"/>
                    <a:pt x="7493" y="5861"/>
                    <a:pt x="7535" y="5745"/>
                  </a:cubicBezTo>
                  <a:cubicBezTo>
                    <a:pt x="7580" y="5629"/>
                    <a:pt x="7609" y="5509"/>
                    <a:pt x="7623" y="5407"/>
                  </a:cubicBezTo>
                  <a:cubicBezTo>
                    <a:pt x="7637" y="5277"/>
                    <a:pt x="7637" y="5158"/>
                    <a:pt x="7609" y="5056"/>
                  </a:cubicBezTo>
                  <a:cubicBezTo>
                    <a:pt x="7580" y="4954"/>
                    <a:pt x="7521" y="4852"/>
                    <a:pt x="7433" y="4778"/>
                  </a:cubicBezTo>
                  <a:cubicBezTo>
                    <a:pt x="7387" y="4735"/>
                    <a:pt x="7345" y="4704"/>
                    <a:pt x="7285" y="4676"/>
                  </a:cubicBezTo>
                  <a:cubicBezTo>
                    <a:pt x="7229" y="4648"/>
                    <a:pt x="7169" y="4630"/>
                    <a:pt x="7095" y="4616"/>
                  </a:cubicBezTo>
                  <a:lnTo>
                    <a:pt x="6965" y="4616"/>
                  </a:lnTo>
                  <a:cubicBezTo>
                    <a:pt x="6919" y="4616"/>
                    <a:pt x="6877" y="4630"/>
                    <a:pt x="6831" y="4648"/>
                  </a:cubicBezTo>
                  <a:cubicBezTo>
                    <a:pt x="6891" y="4528"/>
                    <a:pt x="6933" y="4426"/>
                    <a:pt x="6993" y="4324"/>
                  </a:cubicBezTo>
                  <a:cubicBezTo>
                    <a:pt x="7053" y="4162"/>
                    <a:pt x="7109" y="4000"/>
                    <a:pt x="7155" y="3839"/>
                  </a:cubicBezTo>
                  <a:cubicBezTo>
                    <a:pt x="7197" y="3663"/>
                    <a:pt x="7229" y="3504"/>
                    <a:pt x="7257" y="3328"/>
                  </a:cubicBezTo>
                  <a:cubicBezTo>
                    <a:pt x="7271" y="3153"/>
                    <a:pt x="7285" y="2991"/>
                    <a:pt x="7285" y="2829"/>
                  </a:cubicBezTo>
                  <a:cubicBezTo>
                    <a:pt x="7285" y="2667"/>
                    <a:pt x="7271" y="2519"/>
                    <a:pt x="7243" y="2389"/>
                  </a:cubicBezTo>
                  <a:cubicBezTo>
                    <a:pt x="7211" y="2273"/>
                    <a:pt x="7183" y="2154"/>
                    <a:pt x="7123" y="2052"/>
                  </a:cubicBezTo>
                  <a:cubicBezTo>
                    <a:pt x="6947" y="1640"/>
                    <a:pt x="6627" y="1274"/>
                    <a:pt x="6142" y="954"/>
                  </a:cubicBezTo>
                  <a:cubicBezTo>
                    <a:pt x="5938" y="806"/>
                    <a:pt x="5702" y="690"/>
                    <a:pt x="5438" y="571"/>
                  </a:cubicBezTo>
                  <a:cubicBezTo>
                    <a:pt x="5206" y="455"/>
                    <a:pt x="4942" y="367"/>
                    <a:pt x="4661" y="279"/>
                  </a:cubicBezTo>
                  <a:cubicBezTo>
                    <a:pt x="4415" y="205"/>
                    <a:pt x="4151" y="145"/>
                    <a:pt x="3887" y="103"/>
                  </a:cubicBezTo>
                  <a:cubicBezTo>
                    <a:pt x="3623" y="57"/>
                    <a:pt x="3374" y="29"/>
                    <a:pt x="3138" y="15"/>
                  </a:cubicBezTo>
                  <a:cubicBezTo>
                    <a:pt x="3036" y="1"/>
                    <a:pt x="2934" y="1"/>
                    <a:pt x="2846"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7706;p83">
              <a:extLst>
                <a:ext uri="{FF2B5EF4-FFF2-40B4-BE49-F238E27FC236}">
                  <a16:creationId xmlns:a16="http://schemas.microsoft.com/office/drawing/2014/main" id="{FC42F00A-C253-62FD-B699-1419222BAEFA}"/>
                </a:ext>
              </a:extLst>
            </p:cNvPr>
            <p:cNvSpPr/>
            <p:nvPr/>
          </p:nvSpPr>
          <p:spPr>
            <a:xfrm>
              <a:off x="5950600" y="2419384"/>
              <a:ext cx="624892" cy="423198"/>
            </a:xfrm>
            <a:custGeom>
              <a:avLst/>
              <a:gdLst/>
              <a:ahLst/>
              <a:cxnLst/>
              <a:rect l="l" t="t" r="r" b="b"/>
              <a:pathLst>
                <a:path w="6624" h="4486" extrusionOk="0">
                  <a:moveTo>
                    <a:pt x="2139" y="1"/>
                  </a:moveTo>
                  <a:cubicBezTo>
                    <a:pt x="1921" y="1"/>
                    <a:pt x="1745" y="1"/>
                    <a:pt x="1569" y="15"/>
                  </a:cubicBezTo>
                  <a:lnTo>
                    <a:pt x="1538" y="15"/>
                  </a:lnTo>
                  <a:cubicBezTo>
                    <a:pt x="1130" y="43"/>
                    <a:pt x="806" y="103"/>
                    <a:pt x="528" y="191"/>
                  </a:cubicBezTo>
                  <a:cubicBezTo>
                    <a:pt x="542" y="177"/>
                    <a:pt x="542" y="163"/>
                    <a:pt x="542" y="145"/>
                  </a:cubicBezTo>
                  <a:cubicBezTo>
                    <a:pt x="542" y="131"/>
                    <a:pt x="542" y="117"/>
                    <a:pt x="528" y="117"/>
                  </a:cubicBezTo>
                  <a:cubicBezTo>
                    <a:pt x="514" y="103"/>
                    <a:pt x="514" y="103"/>
                    <a:pt x="500" y="103"/>
                  </a:cubicBezTo>
                  <a:cubicBezTo>
                    <a:pt x="482" y="103"/>
                    <a:pt x="468" y="103"/>
                    <a:pt x="454" y="117"/>
                  </a:cubicBezTo>
                  <a:cubicBezTo>
                    <a:pt x="264" y="339"/>
                    <a:pt x="103" y="571"/>
                    <a:pt x="1" y="835"/>
                  </a:cubicBezTo>
                  <a:cubicBezTo>
                    <a:pt x="60" y="894"/>
                    <a:pt x="131" y="954"/>
                    <a:pt x="219" y="1010"/>
                  </a:cubicBezTo>
                  <a:cubicBezTo>
                    <a:pt x="292" y="1070"/>
                    <a:pt x="380" y="1112"/>
                    <a:pt x="482" y="1158"/>
                  </a:cubicBezTo>
                  <a:lnTo>
                    <a:pt x="468" y="1158"/>
                  </a:lnTo>
                  <a:cubicBezTo>
                    <a:pt x="690" y="1274"/>
                    <a:pt x="908" y="1348"/>
                    <a:pt x="1144" y="1394"/>
                  </a:cubicBezTo>
                  <a:cubicBezTo>
                    <a:pt x="1324" y="1437"/>
                    <a:pt x="1502" y="1455"/>
                    <a:pt x="1681" y="1455"/>
                  </a:cubicBezTo>
                  <a:cubicBezTo>
                    <a:pt x="1736" y="1455"/>
                    <a:pt x="1792" y="1453"/>
                    <a:pt x="1847" y="1450"/>
                  </a:cubicBezTo>
                  <a:cubicBezTo>
                    <a:pt x="1949" y="1450"/>
                    <a:pt x="2051" y="1436"/>
                    <a:pt x="2139" y="1422"/>
                  </a:cubicBezTo>
                  <a:cubicBezTo>
                    <a:pt x="2241" y="1394"/>
                    <a:pt x="2329" y="1376"/>
                    <a:pt x="2435" y="1348"/>
                  </a:cubicBezTo>
                  <a:cubicBezTo>
                    <a:pt x="2505" y="1320"/>
                    <a:pt x="2593" y="1288"/>
                    <a:pt x="2667" y="1246"/>
                  </a:cubicBezTo>
                  <a:cubicBezTo>
                    <a:pt x="2741" y="1218"/>
                    <a:pt x="2815" y="1172"/>
                    <a:pt x="2888" y="1130"/>
                  </a:cubicBezTo>
                  <a:cubicBezTo>
                    <a:pt x="2945" y="1084"/>
                    <a:pt x="3004" y="1056"/>
                    <a:pt x="3050" y="1010"/>
                  </a:cubicBezTo>
                  <a:cubicBezTo>
                    <a:pt x="3106" y="968"/>
                    <a:pt x="3152" y="908"/>
                    <a:pt x="3194" y="866"/>
                  </a:cubicBezTo>
                  <a:lnTo>
                    <a:pt x="3240" y="866"/>
                  </a:lnTo>
                  <a:lnTo>
                    <a:pt x="3296" y="922"/>
                  </a:lnTo>
                  <a:cubicBezTo>
                    <a:pt x="3328" y="954"/>
                    <a:pt x="3356" y="968"/>
                    <a:pt x="3402" y="996"/>
                  </a:cubicBezTo>
                  <a:cubicBezTo>
                    <a:pt x="3430" y="1010"/>
                    <a:pt x="3458" y="1042"/>
                    <a:pt x="3504" y="1056"/>
                  </a:cubicBezTo>
                  <a:cubicBezTo>
                    <a:pt x="3518" y="1056"/>
                    <a:pt x="3546" y="1070"/>
                    <a:pt x="3578" y="1084"/>
                  </a:cubicBezTo>
                  <a:cubicBezTo>
                    <a:pt x="3606" y="1084"/>
                    <a:pt x="3620" y="1098"/>
                    <a:pt x="3648" y="1098"/>
                  </a:cubicBezTo>
                  <a:cubicBezTo>
                    <a:pt x="3680" y="1112"/>
                    <a:pt x="3694" y="1112"/>
                    <a:pt x="3722" y="1112"/>
                  </a:cubicBezTo>
                  <a:lnTo>
                    <a:pt x="3824" y="1112"/>
                  </a:lnTo>
                  <a:cubicBezTo>
                    <a:pt x="3842" y="1098"/>
                    <a:pt x="3856" y="1098"/>
                    <a:pt x="3870" y="1098"/>
                  </a:cubicBezTo>
                  <a:cubicBezTo>
                    <a:pt x="3898" y="1084"/>
                    <a:pt x="3912" y="1084"/>
                    <a:pt x="3930" y="1070"/>
                  </a:cubicBezTo>
                  <a:cubicBezTo>
                    <a:pt x="3944" y="1070"/>
                    <a:pt x="3958" y="1056"/>
                    <a:pt x="3972" y="1056"/>
                  </a:cubicBezTo>
                  <a:lnTo>
                    <a:pt x="3958" y="1056"/>
                  </a:lnTo>
                  <a:cubicBezTo>
                    <a:pt x="3972" y="1042"/>
                    <a:pt x="3986" y="1042"/>
                    <a:pt x="4000" y="1024"/>
                  </a:cubicBezTo>
                  <a:cubicBezTo>
                    <a:pt x="4009" y="1017"/>
                    <a:pt x="4013" y="1014"/>
                    <a:pt x="4017" y="1014"/>
                  </a:cubicBezTo>
                  <a:cubicBezTo>
                    <a:pt x="4021" y="1014"/>
                    <a:pt x="4025" y="1017"/>
                    <a:pt x="4032" y="1024"/>
                  </a:cubicBezTo>
                  <a:lnTo>
                    <a:pt x="4032" y="1042"/>
                  </a:lnTo>
                  <a:cubicBezTo>
                    <a:pt x="4046" y="1130"/>
                    <a:pt x="4074" y="1218"/>
                    <a:pt x="4088" y="1288"/>
                  </a:cubicBezTo>
                  <a:cubicBezTo>
                    <a:pt x="4134" y="1408"/>
                    <a:pt x="4193" y="1524"/>
                    <a:pt x="4264" y="1626"/>
                  </a:cubicBezTo>
                  <a:cubicBezTo>
                    <a:pt x="4295" y="1686"/>
                    <a:pt x="4338" y="1728"/>
                    <a:pt x="4369" y="1774"/>
                  </a:cubicBezTo>
                  <a:lnTo>
                    <a:pt x="4485" y="1890"/>
                  </a:lnTo>
                  <a:cubicBezTo>
                    <a:pt x="4528" y="1921"/>
                    <a:pt x="4559" y="1950"/>
                    <a:pt x="4601" y="1978"/>
                  </a:cubicBezTo>
                  <a:cubicBezTo>
                    <a:pt x="4633" y="1992"/>
                    <a:pt x="4675" y="2023"/>
                    <a:pt x="4721" y="2038"/>
                  </a:cubicBezTo>
                  <a:cubicBezTo>
                    <a:pt x="4749" y="2052"/>
                    <a:pt x="4777" y="2066"/>
                    <a:pt x="4823" y="2080"/>
                  </a:cubicBezTo>
                  <a:cubicBezTo>
                    <a:pt x="4851" y="2097"/>
                    <a:pt x="4897" y="2097"/>
                    <a:pt x="4925" y="2111"/>
                  </a:cubicBezTo>
                  <a:cubicBezTo>
                    <a:pt x="4953" y="2111"/>
                    <a:pt x="4985" y="2125"/>
                    <a:pt x="5027" y="2125"/>
                  </a:cubicBezTo>
                  <a:lnTo>
                    <a:pt x="5129" y="2125"/>
                  </a:lnTo>
                  <a:lnTo>
                    <a:pt x="5143" y="2140"/>
                  </a:lnTo>
                  <a:lnTo>
                    <a:pt x="5129" y="2154"/>
                  </a:lnTo>
                  <a:cubicBezTo>
                    <a:pt x="5101" y="2344"/>
                    <a:pt x="5073" y="2551"/>
                    <a:pt x="5073" y="2741"/>
                  </a:cubicBezTo>
                  <a:cubicBezTo>
                    <a:pt x="5055" y="2843"/>
                    <a:pt x="5055" y="2945"/>
                    <a:pt x="5055" y="3033"/>
                  </a:cubicBezTo>
                  <a:cubicBezTo>
                    <a:pt x="5055" y="3135"/>
                    <a:pt x="5055" y="3223"/>
                    <a:pt x="5073" y="3328"/>
                  </a:cubicBezTo>
                  <a:cubicBezTo>
                    <a:pt x="5087" y="3430"/>
                    <a:pt x="5101" y="3518"/>
                    <a:pt x="5115" y="3620"/>
                  </a:cubicBezTo>
                  <a:cubicBezTo>
                    <a:pt x="5143" y="3708"/>
                    <a:pt x="5175" y="3796"/>
                    <a:pt x="5203" y="3884"/>
                  </a:cubicBezTo>
                  <a:cubicBezTo>
                    <a:pt x="5231" y="3944"/>
                    <a:pt x="5249" y="4000"/>
                    <a:pt x="5277" y="4046"/>
                  </a:cubicBezTo>
                  <a:cubicBezTo>
                    <a:pt x="5305" y="4088"/>
                    <a:pt x="5319" y="4134"/>
                    <a:pt x="5351" y="4162"/>
                  </a:cubicBezTo>
                  <a:cubicBezTo>
                    <a:pt x="5379" y="4190"/>
                    <a:pt x="5393" y="4222"/>
                    <a:pt x="5425" y="4250"/>
                  </a:cubicBezTo>
                  <a:cubicBezTo>
                    <a:pt x="5453" y="4278"/>
                    <a:pt x="5481" y="4310"/>
                    <a:pt x="5512" y="4324"/>
                  </a:cubicBezTo>
                  <a:lnTo>
                    <a:pt x="5495" y="4324"/>
                  </a:lnTo>
                  <a:cubicBezTo>
                    <a:pt x="5527" y="4338"/>
                    <a:pt x="5555" y="4366"/>
                    <a:pt x="5583" y="4384"/>
                  </a:cubicBezTo>
                  <a:cubicBezTo>
                    <a:pt x="5600" y="4398"/>
                    <a:pt x="5629" y="4412"/>
                    <a:pt x="5657" y="4412"/>
                  </a:cubicBezTo>
                  <a:lnTo>
                    <a:pt x="5657" y="4426"/>
                  </a:lnTo>
                  <a:cubicBezTo>
                    <a:pt x="5688" y="4426"/>
                    <a:pt x="5716" y="4440"/>
                    <a:pt x="5745" y="4454"/>
                  </a:cubicBezTo>
                  <a:cubicBezTo>
                    <a:pt x="5776" y="4454"/>
                    <a:pt x="5804" y="4472"/>
                    <a:pt x="5833" y="4472"/>
                  </a:cubicBezTo>
                  <a:cubicBezTo>
                    <a:pt x="5864" y="4472"/>
                    <a:pt x="5892" y="4486"/>
                    <a:pt x="5920" y="4486"/>
                  </a:cubicBezTo>
                  <a:cubicBezTo>
                    <a:pt x="5952" y="4486"/>
                    <a:pt x="5980" y="4486"/>
                    <a:pt x="6008" y="4472"/>
                  </a:cubicBezTo>
                  <a:cubicBezTo>
                    <a:pt x="6054" y="4472"/>
                    <a:pt x="6082" y="4472"/>
                    <a:pt x="6128" y="4454"/>
                  </a:cubicBezTo>
                  <a:cubicBezTo>
                    <a:pt x="6156" y="4440"/>
                    <a:pt x="6198" y="4426"/>
                    <a:pt x="6230" y="4412"/>
                  </a:cubicBezTo>
                  <a:cubicBezTo>
                    <a:pt x="6258" y="4412"/>
                    <a:pt x="6272" y="4398"/>
                    <a:pt x="6304" y="4398"/>
                  </a:cubicBezTo>
                  <a:cubicBezTo>
                    <a:pt x="6304" y="4366"/>
                    <a:pt x="6318" y="4338"/>
                    <a:pt x="6332" y="4324"/>
                  </a:cubicBezTo>
                  <a:cubicBezTo>
                    <a:pt x="6392" y="4162"/>
                    <a:pt x="6448" y="4000"/>
                    <a:pt x="6494" y="3839"/>
                  </a:cubicBezTo>
                  <a:cubicBezTo>
                    <a:pt x="6536" y="3663"/>
                    <a:pt x="6568" y="3504"/>
                    <a:pt x="6596" y="3328"/>
                  </a:cubicBezTo>
                  <a:cubicBezTo>
                    <a:pt x="6624" y="3153"/>
                    <a:pt x="6624" y="2991"/>
                    <a:pt x="6624" y="2829"/>
                  </a:cubicBezTo>
                  <a:cubicBezTo>
                    <a:pt x="6624" y="2667"/>
                    <a:pt x="6610" y="2519"/>
                    <a:pt x="6582" y="2389"/>
                  </a:cubicBezTo>
                  <a:cubicBezTo>
                    <a:pt x="6550" y="2273"/>
                    <a:pt x="6522" y="2154"/>
                    <a:pt x="6462" y="2052"/>
                  </a:cubicBezTo>
                  <a:cubicBezTo>
                    <a:pt x="6286" y="1640"/>
                    <a:pt x="5966" y="1274"/>
                    <a:pt x="5495" y="954"/>
                  </a:cubicBezTo>
                  <a:cubicBezTo>
                    <a:pt x="5277" y="806"/>
                    <a:pt x="5041" y="690"/>
                    <a:pt x="4777" y="571"/>
                  </a:cubicBezTo>
                  <a:cubicBezTo>
                    <a:pt x="4545" y="455"/>
                    <a:pt x="4281" y="367"/>
                    <a:pt x="4000" y="279"/>
                  </a:cubicBezTo>
                  <a:cubicBezTo>
                    <a:pt x="3754" y="205"/>
                    <a:pt x="3490" y="145"/>
                    <a:pt x="3226" y="103"/>
                  </a:cubicBezTo>
                  <a:cubicBezTo>
                    <a:pt x="2962" y="43"/>
                    <a:pt x="2713" y="15"/>
                    <a:pt x="2477" y="1"/>
                  </a:cubicBez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7707;p83">
              <a:extLst>
                <a:ext uri="{FF2B5EF4-FFF2-40B4-BE49-F238E27FC236}">
                  <a16:creationId xmlns:a16="http://schemas.microsoft.com/office/drawing/2014/main" id="{4DB8EB15-0B68-8457-260C-3F6BD8978A1B}"/>
                </a:ext>
              </a:extLst>
            </p:cNvPr>
            <p:cNvSpPr/>
            <p:nvPr/>
          </p:nvSpPr>
          <p:spPr>
            <a:xfrm>
              <a:off x="6517381" y="2841167"/>
              <a:ext cx="94" cy="94"/>
            </a:xfrm>
            <a:custGeom>
              <a:avLst/>
              <a:gdLst/>
              <a:ahLst/>
              <a:cxnLst/>
              <a:rect l="l" t="t" r="r" b="b"/>
              <a:pathLst>
                <a:path w="1" h="1" extrusionOk="0">
                  <a:moveTo>
                    <a:pt x="0" y="1"/>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7708;p83">
              <a:extLst>
                <a:ext uri="{FF2B5EF4-FFF2-40B4-BE49-F238E27FC236}">
                  <a16:creationId xmlns:a16="http://schemas.microsoft.com/office/drawing/2014/main" id="{784892E6-A5EE-99FB-8E4F-9B231CC660C9}"/>
                </a:ext>
              </a:extLst>
            </p:cNvPr>
            <p:cNvSpPr/>
            <p:nvPr/>
          </p:nvSpPr>
          <p:spPr>
            <a:xfrm>
              <a:off x="6315592" y="2522967"/>
              <a:ext cx="94" cy="94"/>
            </a:xfrm>
            <a:custGeom>
              <a:avLst/>
              <a:gdLst/>
              <a:ahLst/>
              <a:cxnLst/>
              <a:rect l="l" t="t" r="r" b="b"/>
              <a:pathLst>
                <a:path w="1" h="1" extrusionOk="0">
                  <a:moveTo>
                    <a:pt x="1"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7709;p83">
              <a:extLst>
                <a:ext uri="{FF2B5EF4-FFF2-40B4-BE49-F238E27FC236}">
                  <a16:creationId xmlns:a16="http://schemas.microsoft.com/office/drawing/2014/main" id="{720933A5-A4A9-0E67-4651-653AEB4E5630}"/>
                </a:ext>
              </a:extLst>
            </p:cNvPr>
            <p:cNvSpPr/>
            <p:nvPr/>
          </p:nvSpPr>
          <p:spPr>
            <a:xfrm>
              <a:off x="6474551" y="2890978"/>
              <a:ext cx="66508" cy="84904"/>
            </a:xfrm>
            <a:custGeom>
              <a:avLst/>
              <a:gdLst/>
              <a:ahLst/>
              <a:cxnLst/>
              <a:rect l="l" t="t" r="r" b="b"/>
              <a:pathLst>
                <a:path w="705" h="900" extrusionOk="0">
                  <a:moveTo>
                    <a:pt x="644" y="0"/>
                  </a:moveTo>
                  <a:cubicBezTo>
                    <a:pt x="602" y="0"/>
                    <a:pt x="574" y="43"/>
                    <a:pt x="574" y="71"/>
                  </a:cubicBezTo>
                  <a:lnTo>
                    <a:pt x="574" y="130"/>
                  </a:lnTo>
                  <a:cubicBezTo>
                    <a:pt x="556" y="204"/>
                    <a:pt x="528" y="278"/>
                    <a:pt x="500" y="352"/>
                  </a:cubicBezTo>
                  <a:cubicBezTo>
                    <a:pt x="468" y="422"/>
                    <a:pt x="440" y="496"/>
                    <a:pt x="381" y="556"/>
                  </a:cubicBezTo>
                  <a:cubicBezTo>
                    <a:pt x="338" y="616"/>
                    <a:pt x="293" y="658"/>
                    <a:pt x="250" y="704"/>
                  </a:cubicBezTo>
                  <a:cubicBezTo>
                    <a:pt x="205" y="732"/>
                    <a:pt x="162" y="760"/>
                    <a:pt x="117" y="774"/>
                  </a:cubicBezTo>
                  <a:cubicBezTo>
                    <a:pt x="89" y="792"/>
                    <a:pt x="60" y="792"/>
                    <a:pt x="29" y="806"/>
                  </a:cubicBezTo>
                  <a:cubicBezTo>
                    <a:pt x="15" y="806"/>
                    <a:pt x="1" y="834"/>
                    <a:pt x="1" y="862"/>
                  </a:cubicBezTo>
                  <a:cubicBezTo>
                    <a:pt x="11" y="885"/>
                    <a:pt x="21" y="899"/>
                    <a:pt x="39" y="899"/>
                  </a:cubicBezTo>
                  <a:cubicBezTo>
                    <a:pt x="45" y="899"/>
                    <a:pt x="52" y="897"/>
                    <a:pt x="60" y="894"/>
                  </a:cubicBezTo>
                  <a:cubicBezTo>
                    <a:pt x="236" y="848"/>
                    <a:pt x="398" y="732"/>
                    <a:pt x="500" y="584"/>
                  </a:cubicBezTo>
                  <a:cubicBezTo>
                    <a:pt x="528" y="542"/>
                    <a:pt x="556" y="510"/>
                    <a:pt x="588" y="468"/>
                  </a:cubicBezTo>
                  <a:cubicBezTo>
                    <a:pt x="602" y="422"/>
                    <a:pt x="630" y="380"/>
                    <a:pt x="644" y="334"/>
                  </a:cubicBezTo>
                  <a:cubicBezTo>
                    <a:pt x="676" y="247"/>
                    <a:pt x="704" y="159"/>
                    <a:pt x="704" y="71"/>
                  </a:cubicBezTo>
                  <a:cubicBezTo>
                    <a:pt x="704" y="43"/>
                    <a:pt x="676" y="0"/>
                    <a:pt x="64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7710;p83">
              <a:extLst>
                <a:ext uri="{FF2B5EF4-FFF2-40B4-BE49-F238E27FC236}">
                  <a16:creationId xmlns:a16="http://schemas.microsoft.com/office/drawing/2014/main" id="{2EC066A4-E863-496C-BA51-80442FF1BFC6}"/>
                </a:ext>
              </a:extLst>
            </p:cNvPr>
            <p:cNvSpPr/>
            <p:nvPr/>
          </p:nvSpPr>
          <p:spPr>
            <a:xfrm>
              <a:off x="6530022" y="2883997"/>
              <a:ext cx="59433" cy="18962"/>
            </a:xfrm>
            <a:custGeom>
              <a:avLst/>
              <a:gdLst/>
              <a:ahLst/>
              <a:cxnLst/>
              <a:rect l="l" t="t" r="r" b="b"/>
              <a:pathLst>
                <a:path w="630" h="201" extrusionOk="0">
                  <a:moveTo>
                    <a:pt x="264" y="0"/>
                  </a:moveTo>
                  <a:cubicBezTo>
                    <a:pt x="232" y="0"/>
                    <a:pt x="204" y="0"/>
                    <a:pt x="176" y="15"/>
                  </a:cubicBezTo>
                  <a:cubicBezTo>
                    <a:pt x="144" y="15"/>
                    <a:pt x="116" y="29"/>
                    <a:pt x="102" y="29"/>
                  </a:cubicBezTo>
                  <a:cubicBezTo>
                    <a:pt x="88" y="43"/>
                    <a:pt x="74" y="43"/>
                    <a:pt x="56" y="57"/>
                  </a:cubicBezTo>
                  <a:cubicBezTo>
                    <a:pt x="42" y="57"/>
                    <a:pt x="28" y="74"/>
                    <a:pt x="14" y="88"/>
                  </a:cubicBezTo>
                  <a:cubicBezTo>
                    <a:pt x="0" y="102"/>
                    <a:pt x="0" y="102"/>
                    <a:pt x="0" y="117"/>
                  </a:cubicBezTo>
                  <a:lnTo>
                    <a:pt x="0" y="162"/>
                  </a:lnTo>
                  <a:cubicBezTo>
                    <a:pt x="14" y="176"/>
                    <a:pt x="42" y="190"/>
                    <a:pt x="74" y="190"/>
                  </a:cubicBezTo>
                  <a:cubicBezTo>
                    <a:pt x="88" y="176"/>
                    <a:pt x="102" y="176"/>
                    <a:pt x="116" y="162"/>
                  </a:cubicBezTo>
                  <a:cubicBezTo>
                    <a:pt x="162" y="145"/>
                    <a:pt x="218" y="117"/>
                    <a:pt x="264" y="117"/>
                  </a:cubicBezTo>
                  <a:cubicBezTo>
                    <a:pt x="306" y="102"/>
                    <a:pt x="338" y="102"/>
                    <a:pt x="380" y="102"/>
                  </a:cubicBezTo>
                  <a:cubicBezTo>
                    <a:pt x="408" y="117"/>
                    <a:pt x="440" y="117"/>
                    <a:pt x="468" y="131"/>
                  </a:cubicBezTo>
                  <a:cubicBezTo>
                    <a:pt x="496" y="131"/>
                    <a:pt x="528" y="145"/>
                    <a:pt x="542" y="162"/>
                  </a:cubicBezTo>
                  <a:cubicBezTo>
                    <a:pt x="556" y="176"/>
                    <a:pt x="570" y="176"/>
                    <a:pt x="584" y="190"/>
                  </a:cubicBezTo>
                  <a:cubicBezTo>
                    <a:pt x="584" y="197"/>
                    <a:pt x="592" y="201"/>
                    <a:pt x="602" y="201"/>
                  </a:cubicBezTo>
                  <a:cubicBezTo>
                    <a:pt x="611" y="201"/>
                    <a:pt x="623" y="197"/>
                    <a:pt x="630" y="190"/>
                  </a:cubicBezTo>
                  <a:cubicBezTo>
                    <a:pt x="630" y="176"/>
                    <a:pt x="630" y="162"/>
                    <a:pt x="616" y="145"/>
                  </a:cubicBezTo>
                  <a:cubicBezTo>
                    <a:pt x="542" y="74"/>
                    <a:pt x="440" y="29"/>
                    <a:pt x="338" y="15"/>
                  </a:cubicBezTo>
                  <a:cubicBezTo>
                    <a:pt x="306" y="0"/>
                    <a:pt x="292" y="0"/>
                    <a:pt x="26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7711;p83">
              <a:extLst>
                <a:ext uri="{FF2B5EF4-FFF2-40B4-BE49-F238E27FC236}">
                  <a16:creationId xmlns:a16="http://schemas.microsoft.com/office/drawing/2014/main" id="{67D52EA9-71BC-EEC0-3C4E-F12E6447533E}"/>
                </a:ext>
              </a:extLst>
            </p:cNvPr>
            <p:cNvSpPr/>
            <p:nvPr/>
          </p:nvSpPr>
          <p:spPr>
            <a:xfrm>
              <a:off x="5933997" y="2351744"/>
              <a:ext cx="683003" cy="517064"/>
            </a:xfrm>
            <a:custGeom>
              <a:avLst/>
              <a:gdLst/>
              <a:ahLst/>
              <a:cxnLst/>
              <a:rect l="l" t="t" r="r" b="b"/>
              <a:pathLst>
                <a:path w="7240" h="5481" extrusionOk="0">
                  <a:moveTo>
                    <a:pt x="2523" y="0"/>
                  </a:moveTo>
                  <a:cubicBezTo>
                    <a:pt x="2213" y="0"/>
                    <a:pt x="1907" y="28"/>
                    <a:pt x="1612" y="88"/>
                  </a:cubicBezTo>
                  <a:cubicBezTo>
                    <a:pt x="1362" y="145"/>
                    <a:pt x="1116" y="218"/>
                    <a:pt x="880" y="320"/>
                  </a:cubicBezTo>
                  <a:cubicBezTo>
                    <a:pt x="746" y="380"/>
                    <a:pt x="602" y="468"/>
                    <a:pt x="468" y="570"/>
                  </a:cubicBezTo>
                  <a:cubicBezTo>
                    <a:pt x="338" y="658"/>
                    <a:pt x="219" y="774"/>
                    <a:pt x="74" y="922"/>
                  </a:cubicBezTo>
                  <a:cubicBezTo>
                    <a:pt x="60" y="922"/>
                    <a:pt x="60" y="936"/>
                    <a:pt x="60" y="950"/>
                  </a:cubicBezTo>
                  <a:cubicBezTo>
                    <a:pt x="43" y="968"/>
                    <a:pt x="29" y="968"/>
                    <a:pt x="29" y="968"/>
                  </a:cubicBezTo>
                  <a:cubicBezTo>
                    <a:pt x="1" y="996"/>
                    <a:pt x="1" y="1024"/>
                    <a:pt x="15" y="1038"/>
                  </a:cubicBezTo>
                  <a:cubicBezTo>
                    <a:pt x="205" y="1260"/>
                    <a:pt x="440" y="1450"/>
                    <a:pt x="704" y="1583"/>
                  </a:cubicBezTo>
                  <a:cubicBezTo>
                    <a:pt x="954" y="1713"/>
                    <a:pt x="1232" y="1801"/>
                    <a:pt x="1524" y="1829"/>
                  </a:cubicBezTo>
                  <a:cubicBezTo>
                    <a:pt x="1598" y="1847"/>
                    <a:pt x="1686" y="1847"/>
                    <a:pt x="1773" y="1847"/>
                  </a:cubicBezTo>
                  <a:cubicBezTo>
                    <a:pt x="1977" y="1847"/>
                    <a:pt x="2185" y="1815"/>
                    <a:pt x="2375" y="1773"/>
                  </a:cubicBezTo>
                  <a:cubicBezTo>
                    <a:pt x="2653" y="1699"/>
                    <a:pt x="2917" y="1566"/>
                    <a:pt x="3152" y="1390"/>
                  </a:cubicBezTo>
                  <a:cubicBezTo>
                    <a:pt x="3226" y="1333"/>
                    <a:pt x="3297" y="1274"/>
                    <a:pt x="3356" y="1214"/>
                  </a:cubicBezTo>
                  <a:cubicBezTo>
                    <a:pt x="3384" y="1186"/>
                    <a:pt x="3430" y="1144"/>
                    <a:pt x="3458" y="1112"/>
                  </a:cubicBezTo>
                  <a:cubicBezTo>
                    <a:pt x="3458" y="1144"/>
                    <a:pt x="3472" y="1186"/>
                    <a:pt x="3490" y="1214"/>
                  </a:cubicBezTo>
                  <a:cubicBezTo>
                    <a:pt x="3518" y="1260"/>
                    <a:pt x="3546" y="1319"/>
                    <a:pt x="3592" y="1362"/>
                  </a:cubicBezTo>
                  <a:cubicBezTo>
                    <a:pt x="3666" y="1450"/>
                    <a:pt x="3754" y="1509"/>
                    <a:pt x="3856" y="1552"/>
                  </a:cubicBezTo>
                  <a:cubicBezTo>
                    <a:pt x="3912" y="1566"/>
                    <a:pt x="3972" y="1583"/>
                    <a:pt x="4046" y="1583"/>
                  </a:cubicBezTo>
                  <a:cubicBezTo>
                    <a:pt x="4088" y="1583"/>
                    <a:pt x="4120" y="1583"/>
                    <a:pt x="4162" y="1566"/>
                  </a:cubicBezTo>
                  <a:cubicBezTo>
                    <a:pt x="4236" y="1552"/>
                    <a:pt x="4310" y="1523"/>
                    <a:pt x="4383" y="1464"/>
                  </a:cubicBezTo>
                  <a:cubicBezTo>
                    <a:pt x="4383" y="1552"/>
                    <a:pt x="4383" y="1654"/>
                    <a:pt x="4412" y="1741"/>
                  </a:cubicBezTo>
                  <a:cubicBezTo>
                    <a:pt x="4440" y="1889"/>
                    <a:pt x="4500" y="2023"/>
                    <a:pt x="4573" y="2139"/>
                  </a:cubicBezTo>
                  <a:cubicBezTo>
                    <a:pt x="4735" y="2403"/>
                    <a:pt x="4967" y="2579"/>
                    <a:pt x="5217" y="2653"/>
                  </a:cubicBezTo>
                  <a:cubicBezTo>
                    <a:pt x="5277" y="2667"/>
                    <a:pt x="5351" y="2667"/>
                    <a:pt x="5425" y="2667"/>
                  </a:cubicBezTo>
                  <a:lnTo>
                    <a:pt x="5541" y="2667"/>
                  </a:lnTo>
                  <a:cubicBezTo>
                    <a:pt x="5467" y="3148"/>
                    <a:pt x="5439" y="3546"/>
                    <a:pt x="5453" y="3912"/>
                  </a:cubicBezTo>
                  <a:cubicBezTo>
                    <a:pt x="5467" y="4147"/>
                    <a:pt x="5495" y="4366"/>
                    <a:pt x="5541" y="4573"/>
                  </a:cubicBezTo>
                  <a:cubicBezTo>
                    <a:pt x="5569" y="4675"/>
                    <a:pt x="5601" y="4777"/>
                    <a:pt x="5643" y="4879"/>
                  </a:cubicBezTo>
                  <a:cubicBezTo>
                    <a:pt x="5671" y="4939"/>
                    <a:pt x="5688" y="4981"/>
                    <a:pt x="5703" y="5027"/>
                  </a:cubicBezTo>
                  <a:cubicBezTo>
                    <a:pt x="5731" y="5069"/>
                    <a:pt x="5745" y="5115"/>
                    <a:pt x="5776" y="5157"/>
                  </a:cubicBezTo>
                  <a:cubicBezTo>
                    <a:pt x="5864" y="5305"/>
                    <a:pt x="5980" y="5407"/>
                    <a:pt x="6111" y="5452"/>
                  </a:cubicBezTo>
                  <a:cubicBezTo>
                    <a:pt x="6156" y="5467"/>
                    <a:pt x="6216" y="5481"/>
                    <a:pt x="6258" y="5481"/>
                  </a:cubicBezTo>
                  <a:lnTo>
                    <a:pt x="6304" y="5481"/>
                  </a:lnTo>
                  <a:cubicBezTo>
                    <a:pt x="6374" y="5467"/>
                    <a:pt x="6434" y="5452"/>
                    <a:pt x="6508" y="5407"/>
                  </a:cubicBezTo>
                  <a:cubicBezTo>
                    <a:pt x="6624" y="5333"/>
                    <a:pt x="6744" y="5217"/>
                    <a:pt x="6846" y="5027"/>
                  </a:cubicBezTo>
                  <a:cubicBezTo>
                    <a:pt x="6920" y="4879"/>
                    <a:pt x="6990" y="4717"/>
                    <a:pt x="7050" y="4541"/>
                  </a:cubicBezTo>
                  <a:cubicBezTo>
                    <a:pt x="7240" y="3884"/>
                    <a:pt x="7197" y="3148"/>
                    <a:pt x="6920" y="2463"/>
                  </a:cubicBezTo>
                  <a:cubicBezTo>
                    <a:pt x="6786" y="2125"/>
                    <a:pt x="6610" y="1829"/>
                    <a:pt x="6374" y="1566"/>
                  </a:cubicBezTo>
                  <a:cubicBezTo>
                    <a:pt x="6184" y="1333"/>
                    <a:pt x="5935" y="1112"/>
                    <a:pt x="5643" y="922"/>
                  </a:cubicBezTo>
                  <a:cubicBezTo>
                    <a:pt x="5365" y="732"/>
                    <a:pt x="5055" y="584"/>
                    <a:pt x="4735" y="440"/>
                  </a:cubicBezTo>
                  <a:cubicBezTo>
                    <a:pt x="4412" y="306"/>
                    <a:pt x="4060" y="204"/>
                    <a:pt x="3708" y="130"/>
                  </a:cubicBezTo>
                  <a:cubicBezTo>
                    <a:pt x="3356" y="57"/>
                    <a:pt x="3005" y="14"/>
                    <a:pt x="2653" y="14"/>
                  </a:cubicBezTo>
                  <a:cubicBezTo>
                    <a:pt x="2611" y="0"/>
                    <a:pt x="2565" y="0"/>
                    <a:pt x="2523"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7712;p83">
              <a:extLst>
                <a:ext uri="{FF2B5EF4-FFF2-40B4-BE49-F238E27FC236}">
                  <a16:creationId xmlns:a16="http://schemas.microsoft.com/office/drawing/2014/main" id="{C664B9A9-0F02-C789-9DA7-6DA1B1AEE71F}"/>
                </a:ext>
              </a:extLst>
            </p:cNvPr>
            <p:cNvSpPr/>
            <p:nvPr/>
          </p:nvSpPr>
          <p:spPr>
            <a:xfrm>
              <a:off x="6482853" y="2619852"/>
              <a:ext cx="113582" cy="196033"/>
            </a:xfrm>
            <a:custGeom>
              <a:avLst/>
              <a:gdLst/>
              <a:ahLst/>
              <a:cxnLst/>
              <a:rect l="l" t="t" r="r" b="b"/>
              <a:pathLst>
                <a:path w="1204" h="2078" extrusionOk="0">
                  <a:moveTo>
                    <a:pt x="89" y="0"/>
                  </a:moveTo>
                  <a:cubicBezTo>
                    <a:pt x="74" y="0"/>
                    <a:pt x="60" y="15"/>
                    <a:pt x="60" y="15"/>
                  </a:cubicBezTo>
                  <a:cubicBezTo>
                    <a:pt x="46" y="74"/>
                    <a:pt x="29" y="117"/>
                    <a:pt x="29" y="176"/>
                  </a:cubicBezTo>
                  <a:cubicBezTo>
                    <a:pt x="15" y="250"/>
                    <a:pt x="15" y="324"/>
                    <a:pt x="15" y="394"/>
                  </a:cubicBezTo>
                  <a:cubicBezTo>
                    <a:pt x="1" y="588"/>
                    <a:pt x="15" y="778"/>
                    <a:pt x="29" y="968"/>
                  </a:cubicBezTo>
                  <a:cubicBezTo>
                    <a:pt x="46" y="1144"/>
                    <a:pt x="74" y="1334"/>
                    <a:pt x="117" y="1524"/>
                  </a:cubicBezTo>
                  <a:cubicBezTo>
                    <a:pt x="148" y="1583"/>
                    <a:pt x="176" y="1657"/>
                    <a:pt x="205" y="1731"/>
                  </a:cubicBezTo>
                  <a:cubicBezTo>
                    <a:pt x="236" y="1773"/>
                    <a:pt x="278" y="1833"/>
                    <a:pt x="338" y="1861"/>
                  </a:cubicBezTo>
                  <a:cubicBezTo>
                    <a:pt x="371" y="1886"/>
                    <a:pt x="407" y="1898"/>
                    <a:pt x="442" y="1898"/>
                  </a:cubicBezTo>
                  <a:cubicBezTo>
                    <a:pt x="472" y="1898"/>
                    <a:pt x="501" y="1890"/>
                    <a:pt x="528" y="1875"/>
                  </a:cubicBezTo>
                  <a:cubicBezTo>
                    <a:pt x="588" y="1861"/>
                    <a:pt x="630" y="1819"/>
                    <a:pt x="676" y="1787"/>
                  </a:cubicBezTo>
                  <a:cubicBezTo>
                    <a:pt x="676" y="1801"/>
                    <a:pt x="690" y="1819"/>
                    <a:pt x="690" y="1833"/>
                  </a:cubicBezTo>
                  <a:cubicBezTo>
                    <a:pt x="704" y="1889"/>
                    <a:pt x="750" y="1935"/>
                    <a:pt x="792" y="1977"/>
                  </a:cubicBezTo>
                  <a:cubicBezTo>
                    <a:pt x="820" y="2023"/>
                    <a:pt x="880" y="2051"/>
                    <a:pt x="940" y="2065"/>
                  </a:cubicBezTo>
                  <a:cubicBezTo>
                    <a:pt x="964" y="2073"/>
                    <a:pt x="991" y="2077"/>
                    <a:pt x="1019" y="2077"/>
                  </a:cubicBezTo>
                  <a:cubicBezTo>
                    <a:pt x="1057" y="2077"/>
                    <a:pt x="1095" y="2069"/>
                    <a:pt x="1130" y="2051"/>
                  </a:cubicBezTo>
                  <a:cubicBezTo>
                    <a:pt x="1190" y="2037"/>
                    <a:pt x="1204" y="1995"/>
                    <a:pt x="1204" y="1949"/>
                  </a:cubicBezTo>
                  <a:cubicBezTo>
                    <a:pt x="1190" y="1921"/>
                    <a:pt x="1172" y="1907"/>
                    <a:pt x="1158" y="1889"/>
                  </a:cubicBezTo>
                  <a:cubicBezTo>
                    <a:pt x="1151" y="1882"/>
                    <a:pt x="1140" y="1879"/>
                    <a:pt x="1128" y="1879"/>
                  </a:cubicBezTo>
                  <a:cubicBezTo>
                    <a:pt x="1115" y="1879"/>
                    <a:pt x="1100" y="1882"/>
                    <a:pt x="1084" y="1889"/>
                  </a:cubicBezTo>
                  <a:cubicBezTo>
                    <a:pt x="1070" y="1889"/>
                    <a:pt x="1042" y="1907"/>
                    <a:pt x="1028" y="1907"/>
                  </a:cubicBezTo>
                  <a:lnTo>
                    <a:pt x="968" y="1907"/>
                  </a:lnTo>
                  <a:cubicBezTo>
                    <a:pt x="954" y="1907"/>
                    <a:pt x="940" y="1907"/>
                    <a:pt x="940" y="1889"/>
                  </a:cubicBezTo>
                  <a:cubicBezTo>
                    <a:pt x="926" y="1889"/>
                    <a:pt x="908" y="1875"/>
                    <a:pt x="894" y="1875"/>
                  </a:cubicBezTo>
                  <a:lnTo>
                    <a:pt x="852" y="1833"/>
                  </a:lnTo>
                  <a:cubicBezTo>
                    <a:pt x="852" y="1819"/>
                    <a:pt x="838" y="1801"/>
                    <a:pt x="820" y="1773"/>
                  </a:cubicBezTo>
                  <a:cubicBezTo>
                    <a:pt x="806" y="1745"/>
                    <a:pt x="806" y="1714"/>
                    <a:pt x="806" y="1685"/>
                  </a:cubicBezTo>
                  <a:cubicBezTo>
                    <a:pt x="792" y="1671"/>
                    <a:pt x="792" y="1657"/>
                    <a:pt x="792" y="1643"/>
                  </a:cubicBezTo>
                  <a:lnTo>
                    <a:pt x="792" y="1612"/>
                  </a:lnTo>
                  <a:cubicBezTo>
                    <a:pt x="778" y="1597"/>
                    <a:pt x="764" y="1583"/>
                    <a:pt x="750" y="1583"/>
                  </a:cubicBezTo>
                  <a:lnTo>
                    <a:pt x="718" y="1583"/>
                  </a:lnTo>
                  <a:cubicBezTo>
                    <a:pt x="690" y="1583"/>
                    <a:pt x="690" y="1597"/>
                    <a:pt x="676" y="1612"/>
                  </a:cubicBezTo>
                  <a:lnTo>
                    <a:pt x="662" y="1626"/>
                  </a:lnTo>
                  <a:cubicBezTo>
                    <a:pt x="630" y="1671"/>
                    <a:pt x="602" y="1699"/>
                    <a:pt x="556" y="1745"/>
                  </a:cubicBezTo>
                  <a:cubicBezTo>
                    <a:pt x="542" y="1759"/>
                    <a:pt x="514" y="1773"/>
                    <a:pt x="500" y="1773"/>
                  </a:cubicBezTo>
                  <a:cubicBezTo>
                    <a:pt x="486" y="1787"/>
                    <a:pt x="468" y="1787"/>
                    <a:pt x="454" y="1787"/>
                  </a:cubicBezTo>
                  <a:lnTo>
                    <a:pt x="380" y="1787"/>
                  </a:lnTo>
                  <a:lnTo>
                    <a:pt x="352" y="1759"/>
                  </a:lnTo>
                  <a:cubicBezTo>
                    <a:pt x="338" y="1745"/>
                    <a:pt x="324" y="1731"/>
                    <a:pt x="310" y="1714"/>
                  </a:cubicBezTo>
                  <a:cubicBezTo>
                    <a:pt x="264" y="1671"/>
                    <a:pt x="250" y="1626"/>
                    <a:pt x="222" y="1569"/>
                  </a:cubicBezTo>
                  <a:cubicBezTo>
                    <a:pt x="162" y="1407"/>
                    <a:pt x="117" y="1232"/>
                    <a:pt x="103" y="1056"/>
                  </a:cubicBezTo>
                  <a:lnTo>
                    <a:pt x="103" y="1070"/>
                  </a:lnTo>
                  <a:cubicBezTo>
                    <a:pt x="74" y="894"/>
                    <a:pt x="74" y="718"/>
                    <a:pt x="60" y="556"/>
                  </a:cubicBezTo>
                  <a:cubicBezTo>
                    <a:pt x="60" y="426"/>
                    <a:pt x="60" y="278"/>
                    <a:pt x="89" y="148"/>
                  </a:cubicBezTo>
                  <a:cubicBezTo>
                    <a:pt x="89" y="117"/>
                    <a:pt x="89" y="74"/>
                    <a:pt x="103" y="29"/>
                  </a:cubicBezTo>
                  <a:cubicBezTo>
                    <a:pt x="117" y="15"/>
                    <a:pt x="103" y="0"/>
                    <a:pt x="89" y="0"/>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7713;p83">
              <a:extLst>
                <a:ext uri="{FF2B5EF4-FFF2-40B4-BE49-F238E27FC236}">
                  <a16:creationId xmlns:a16="http://schemas.microsoft.com/office/drawing/2014/main" id="{66605345-076F-EADD-0398-73FF7E216F6A}"/>
                </a:ext>
              </a:extLst>
            </p:cNvPr>
            <p:cNvSpPr/>
            <p:nvPr/>
          </p:nvSpPr>
          <p:spPr>
            <a:xfrm>
              <a:off x="5917393" y="2430327"/>
              <a:ext cx="345841" cy="96696"/>
            </a:xfrm>
            <a:custGeom>
              <a:avLst/>
              <a:gdLst/>
              <a:ahLst/>
              <a:cxnLst/>
              <a:rect l="l" t="t" r="r" b="b"/>
              <a:pathLst>
                <a:path w="3666" h="1025" extrusionOk="0">
                  <a:moveTo>
                    <a:pt x="61" y="1"/>
                  </a:moveTo>
                  <a:cubicBezTo>
                    <a:pt x="61" y="1"/>
                    <a:pt x="43" y="1"/>
                    <a:pt x="29" y="15"/>
                  </a:cubicBezTo>
                  <a:cubicBezTo>
                    <a:pt x="1" y="29"/>
                    <a:pt x="1" y="75"/>
                    <a:pt x="15" y="89"/>
                  </a:cubicBezTo>
                  <a:cubicBezTo>
                    <a:pt x="131" y="237"/>
                    <a:pt x="250" y="353"/>
                    <a:pt x="395" y="455"/>
                  </a:cubicBezTo>
                  <a:cubicBezTo>
                    <a:pt x="528" y="574"/>
                    <a:pt x="690" y="662"/>
                    <a:pt x="834" y="733"/>
                  </a:cubicBezTo>
                  <a:cubicBezTo>
                    <a:pt x="996" y="806"/>
                    <a:pt x="1158" y="880"/>
                    <a:pt x="1334" y="926"/>
                  </a:cubicBezTo>
                  <a:cubicBezTo>
                    <a:pt x="1482" y="968"/>
                    <a:pt x="1643" y="996"/>
                    <a:pt x="1802" y="1014"/>
                  </a:cubicBezTo>
                  <a:cubicBezTo>
                    <a:pt x="1876" y="1021"/>
                    <a:pt x="1949" y="1025"/>
                    <a:pt x="2025" y="1025"/>
                  </a:cubicBezTo>
                  <a:cubicBezTo>
                    <a:pt x="2101" y="1025"/>
                    <a:pt x="2178" y="1021"/>
                    <a:pt x="2259" y="1014"/>
                  </a:cubicBezTo>
                  <a:cubicBezTo>
                    <a:pt x="2403" y="982"/>
                    <a:pt x="2551" y="954"/>
                    <a:pt x="2713" y="908"/>
                  </a:cubicBezTo>
                  <a:cubicBezTo>
                    <a:pt x="2991" y="821"/>
                    <a:pt x="3269" y="676"/>
                    <a:pt x="3490" y="469"/>
                  </a:cubicBezTo>
                  <a:cubicBezTo>
                    <a:pt x="3546" y="413"/>
                    <a:pt x="3606" y="353"/>
                    <a:pt x="3648" y="293"/>
                  </a:cubicBezTo>
                  <a:cubicBezTo>
                    <a:pt x="3666" y="279"/>
                    <a:pt x="3648" y="265"/>
                    <a:pt x="3648" y="251"/>
                  </a:cubicBezTo>
                  <a:cubicBezTo>
                    <a:pt x="3644" y="246"/>
                    <a:pt x="3639" y="244"/>
                    <a:pt x="3634" y="244"/>
                  </a:cubicBezTo>
                  <a:cubicBezTo>
                    <a:pt x="3625" y="244"/>
                    <a:pt x="3616" y="251"/>
                    <a:pt x="3606" y="251"/>
                  </a:cubicBezTo>
                  <a:cubicBezTo>
                    <a:pt x="3578" y="293"/>
                    <a:pt x="3546" y="325"/>
                    <a:pt x="3518" y="353"/>
                  </a:cubicBezTo>
                  <a:cubicBezTo>
                    <a:pt x="3430" y="455"/>
                    <a:pt x="3328" y="529"/>
                    <a:pt x="3226" y="602"/>
                  </a:cubicBezTo>
                  <a:cubicBezTo>
                    <a:pt x="3152" y="645"/>
                    <a:pt x="3065" y="690"/>
                    <a:pt x="2977" y="733"/>
                  </a:cubicBezTo>
                  <a:cubicBezTo>
                    <a:pt x="2903" y="764"/>
                    <a:pt x="2815" y="792"/>
                    <a:pt x="2713" y="821"/>
                  </a:cubicBezTo>
                  <a:lnTo>
                    <a:pt x="2727" y="821"/>
                  </a:lnTo>
                  <a:cubicBezTo>
                    <a:pt x="2537" y="880"/>
                    <a:pt x="2347" y="908"/>
                    <a:pt x="2139" y="926"/>
                  </a:cubicBezTo>
                  <a:cubicBezTo>
                    <a:pt x="1949" y="926"/>
                    <a:pt x="1774" y="926"/>
                    <a:pt x="1584" y="880"/>
                  </a:cubicBezTo>
                  <a:lnTo>
                    <a:pt x="1598" y="880"/>
                  </a:lnTo>
                  <a:cubicBezTo>
                    <a:pt x="1320" y="806"/>
                    <a:pt x="1042" y="719"/>
                    <a:pt x="792" y="588"/>
                  </a:cubicBezTo>
                  <a:cubicBezTo>
                    <a:pt x="616" y="486"/>
                    <a:pt x="455" y="381"/>
                    <a:pt x="307" y="237"/>
                  </a:cubicBezTo>
                  <a:cubicBezTo>
                    <a:pt x="236" y="177"/>
                    <a:pt x="163" y="103"/>
                    <a:pt x="103" y="15"/>
                  </a:cubicBezTo>
                  <a:cubicBezTo>
                    <a:pt x="103" y="15"/>
                    <a:pt x="75" y="1"/>
                    <a:pt x="61"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7714;p83">
              <a:extLst>
                <a:ext uri="{FF2B5EF4-FFF2-40B4-BE49-F238E27FC236}">
                  <a16:creationId xmlns:a16="http://schemas.microsoft.com/office/drawing/2014/main" id="{F12721A7-89E6-6867-79FA-7251E44598C9}"/>
                </a:ext>
              </a:extLst>
            </p:cNvPr>
            <p:cNvSpPr/>
            <p:nvPr/>
          </p:nvSpPr>
          <p:spPr>
            <a:xfrm>
              <a:off x="5942298" y="2293632"/>
              <a:ext cx="279522" cy="89715"/>
            </a:xfrm>
            <a:custGeom>
              <a:avLst/>
              <a:gdLst/>
              <a:ahLst/>
              <a:cxnLst/>
              <a:rect l="l" t="t" r="r" b="b"/>
              <a:pathLst>
                <a:path w="2963" h="951" extrusionOk="0">
                  <a:moveTo>
                    <a:pt x="2111" y="1"/>
                  </a:moveTo>
                  <a:cubicBezTo>
                    <a:pt x="1995" y="15"/>
                    <a:pt x="1875" y="57"/>
                    <a:pt x="1773" y="117"/>
                  </a:cubicBezTo>
                  <a:cubicBezTo>
                    <a:pt x="1643" y="205"/>
                    <a:pt x="1524" y="321"/>
                    <a:pt x="1436" y="455"/>
                  </a:cubicBezTo>
                  <a:cubicBezTo>
                    <a:pt x="1394" y="528"/>
                    <a:pt x="1348" y="599"/>
                    <a:pt x="1320" y="673"/>
                  </a:cubicBezTo>
                  <a:cubicBezTo>
                    <a:pt x="1291" y="718"/>
                    <a:pt x="1274" y="761"/>
                    <a:pt x="1260" y="792"/>
                  </a:cubicBezTo>
                  <a:cubicBezTo>
                    <a:pt x="1260" y="806"/>
                    <a:pt x="1246" y="820"/>
                    <a:pt x="1246" y="834"/>
                  </a:cubicBezTo>
                  <a:cubicBezTo>
                    <a:pt x="1232" y="806"/>
                    <a:pt x="1218" y="775"/>
                    <a:pt x="1218" y="746"/>
                  </a:cubicBezTo>
                  <a:cubicBezTo>
                    <a:pt x="1186" y="687"/>
                    <a:pt x="1144" y="630"/>
                    <a:pt x="1116" y="571"/>
                  </a:cubicBezTo>
                  <a:cubicBezTo>
                    <a:pt x="1028" y="469"/>
                    <a:pt x="922" y="381"/>
                    <a:pt x="806" y="307"/>
                  </a:cubicBezTo>
                  <a:cubicBezTo>
                    <a:pt x="704" y="233"/>
                    <a:pt x="570" y="191"/>
                    <a:pt x="440" y="177"/>
                  </a:cubicBezTo>
                  <a:cubicBezTo>
                    <a:pt x="420" y="171"/>
                    <a:pt x="401" y="169"/>
                    <a:pt x="381" y="169"/>
                  </a:cubicBezTo>
                  <a:cubicBezTo>
                    <a:pt x="343" y="169"/>
                    <a:pt x="304" y="177"/>
                    <a:pt x="264" y="177"/>
                  </a:cubicBezTo>
                  <a:cubicBezTo>
                    <a:pt x="191" y="191"/>
                    <a:pt x="131" y="219"/>
                    <a:pt x="89" y="247"/>
                  </a:cubicBezTo>
                  <a:cubicBezTo>
                    <a:pt x="60" y="265"/>
                    <a:pt x="29" y="293"/>
                    <a:pt x="1" y="307"/>
                  </a:cubicBezTo>
                  <a:lnTo>
                    <a:pt x="1" y="335"/>
                  </a:lnTo>
                  <a:lnTo>
                    <a:pt x="29" y="335"/>
                  </a:lnTo>
                  <a:cubicBezTo>
                    <a:pt x="43" y="321"/>
                    <a:pt x="43" y="307"/>
                    <a:pt x="60" y="307"/>
                  </a:cubicBezTo>
                  <a:cubicBezTo>
                    <a:pt x="103" y="279"/>
                    <a:pt x="131" y="247"/>
                    <a:pt x="176" y="233"/>
                  </a:cubicBezTo>
                  <a:cubicBezTo>
                    <a:pt x="219" y="219"/>
                    <a:pt x="264" y="205"/>
                    <a:pt x="307" y="205"/>
                  </a:cubicBezTo>
                  <a:lnTo>
                    <a:pt x="454" y="205"/>
                  </a:lnTo>
                  <a:cubicBezTo>
                    <a:pt x="528" y="219"/>
                    <a:pt x="602" y="233"/>
                    <a:pt x="658" y="265"/>
                  </a:cubicBezTo>
                  <a:cubicBezTo>
                    <a:pt x="732" y="307"/>
                    <a:pt x="806" y="352"/>
                    <a:pt x="880" y="395"/>
                  </a:cubicBezTo>
                  <a:cubicBezTo>
                    <a:pt x="954" y="455"/>
                    <a:pt x="1010" y="528"/>
                    <a:pt x="1070" y="599"/>
                  </a:cubicBezTo>
                  <a:cubicBezTo>
                    <a:pt x="1116" y="644"/>
                    <a:pt x="1144" y="718"/>
                    <a:pt x="1172" y="775"/>
                  </a:cubicBezTo>
                  <a:cubicBezTo>
                    <a:pt x="1186" y="820"/>
                    <a:pt x="1204" y="863"/>
                    <a:pt x="1218" y="922"/>
                  </a:cubicBezTo>
                  <a:cubicBezTo>
                    <a:pt x="1218" y="936"/>
                    <a:pt x="1218" y="950"/>
                    <a:pt x="1232" y="950"/>
                  </a:cubicBezTo>
                  <a:cubicBezTo>
                    <a:pt x="1246" y="950"/>
                    <a:pt x="1260" y="950"/>
                    <a:pt x="1260" y="936"/>
                  </a:cubicBezTo>
                  <a:cubicBezTo>
                    <a:pt x="1274" y="908"/>
                    <a:pt x="1274" y="880"/>
                    <a:pt x="1291" y="863"/>
                  </a:cubicBezTo>
                  <a:cubicBezTo>
                    <a:pt x="1362" y="704"/>
                    <a:pt x="1436" y="557"/>
                    <a:pt x="1538" y="423"/>
                  </a:cubicBezTo>
                  <a:cubicBezTo>
                    <a:pt x="1598" y="352"/>
                    <a:pt x="1657" y="293"/>
                    <a:pt x="1731" y="233"/>
                  </a:cubicBezTo>
                  <a:cubicBezTo>
                    <a:pt x="1787" y="191"/>
                    <a:pt x="1847" y="159"/>
                    <a:pt x="1907" y="145"/>
                  </a:cubicBezTo>
                  <a:cubicBezTo>
                    <a:pt x="1977" y="117"/>
                    <a:pt x="2051" y="89"/>
                    <a:pt x="2125" y="89"/>
                  </a:cubicBezTo>
                  <a:cubicBezTo>
                    <a:pt x="2162" y="80"/>
                    <a:pt x="2199" y="75"/>
                    <a:pt x="2236" y="75"/>
                  </a:cubicBezTo>
                  <a:cubicBezTo>
                    <a:pt x="2273" y="75"/>
                    <a:pt x="2310" y="80"/>
                    <a:pt x="2347" y="89"/>
                  </a:cubicBezTo>
                  <a:cubicBezTo>
                    <a:pt x="2417" y="103"/>
                    <a:pt x="2477" y="117"/>
                    <a:pt x="2537" y="145"/>
                  </a:cubicBezTo>
                  <a:cubicBezTo>
                    <a:pt x="2579" y="159"/>
                    <a:pt x="2625" y="191"/>
                    <a:pt x="2667" y="219"/>
                  </a:cubicBezTo>
                  <a:cubicBezTo>
                    <a:pt x="2713" y="247"/>
                    <a:pt x="2741" y="279"/>
                    <a:pt x="2769" y="321"/>
                  </a:cubicBezTo>
                  <a:cubicBezTo>
                    <a:pt x="2801" y="352"/>
                    <a:pt x="2815" y="395"/>
                    <a:pt x="2829" y="440"/>
                  </a:cubicBezTo>
                  <a:cubicBezTo>
                    <a:pt x="2843" y="469"/>
                    <a:pt x="2857" y="511"/>
                    <a:pt x="2874" y="557"/>
                  </a:cubicBezTo>
                  <a:cubicBezTo>
                    <a:pt x="2874" y="585"/>
                    <a:pt x="2903" y="599"/>
                    <a:pt x="2931" y="599"/>
                  </a:cubicBezTo>
                  <a:lnTo>
                    <a:pt x="2962" y="571"/>
                  </a:lnTo>
                  <a:lnTo>
                    <a:pt x="2962" y="542"/>
                  </a:lnTo>
                  <a:cubicBezTo>
                    <a:pt x="2945" y="409"/>
                    <a:pt x="2874" y="293"/>
                    <a:pt x="2786" y="205"/>
                  </a:cubicBezTo>
                  <a:cubicBezTo>
                    <a:pt x="2713" y="117"/>
                    <a:pt x="2593" y="71"/>
                    <a:pt x="2477" y="29"/>
                  </a:cubicBezTo>
                  <a:cubicBezTo>
                    <a:pt x="2417" y="15"/>
                    <a:pt x="2361" y="1"/>
                    <a:pt x="2301"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7715;p83">
              <a:extLst>
                <a:ext uri="{FF2B5EF4-FFF2-40B4-BE49-F238E27FC236}">
                  <a16:creationId xmlns:a16="http://schemas.microsoft.com/office/drawing/2014/main" id="{7174002F-7287-522A-6F03-70F7A613DA5E}"/>
                </a:ext>
              </a:extLst>
            </p:cNvPr>
            <p:cNvSpPr/>
            <p:nvPr/>
          </p:nvSpPr>
          <p:spPr>
            <a:xfrm>
              <a:off x="6321253" y="2411083"/>
              <a:ext cx="168675" cy="132827"/>
            </a:xfrm>
            <a:custGeom>
              <a:avLst/>
              <a:gdLst/>
              <a:ahLst/>
              <a:cxnLst/>
              <a:rect l="l" t="t" r="r" b="b"/>
              <a:pathLst>
                <a:path w="1788" h="1408" extrusionOk="0">
                  <a:moveTo>
                    <a:pt x="29" y="1"/>
                  </a:moveTo>
                  <a:cubicBezTo>
                    <a:pt x="29" y="1"/>
                    <a:pt x="15" y="1"/>
                    <a:pt x="15" y="15"/>
                  </a:cubicBezTo>
                  <a:cubicBezTo>
                    <a:pt x="15" y="57"/>
                    <a:pt x="1" y="103"/>
                    <a:pt x="15" y="145"/>
                  </a:cubicBezTo>
                  <a:cubicBezTo>
                    <a:pt x="15" y="191"/>
                    <a:pt x="29" y="219"/>
                    <a:pt x="43" y="265"/>
                  </a:cubicBezTo>
                  <a:cubicBezTo>
                    <a:pt x="89" y="339"/>
                    <a:pt x="145" y="381"/>
                    <a:pt x="219" y="409"/>
                  </a:cubicBezTo>
                  <a:cubicBezTo>
                    <a:pt x="271" y="428"/>
                    <a:pt x="319" y="436"/>
                    <a:pt x="368" y="436"/>
                  </a:cubicBezTo>
                  <a:cubicBezTo>
                    <a:pt x="400" y="436"/>
                    <a:pt x="433" y="432"/>
                    <a:pt x="468" y="427"/>
                  </a:cubicBezTo>
                  <a:cubicBezTo>
                    <a:pt x="511" y="409"/>
                    <a:pt x="556" y="395"/>
                    <a:pt x="599" y="367"/>
                  </a:cubicBezTo>
                  <a:lnTo>
                    <a:pt x="599" y="367"/>
                  </a:lnTo>
                  <a:cubicBezTo>
                    <a:pt x="599" y="395"/>
                    <a:pt x="584" y="409"/>
                    <a:pt x="584" y="441"/>
                  </a:cubicBezTo>
                  <a:cubicBezTo>
                    <a:pt x="570" y="515"/>
                    <a:pt x="570" y="571"/>
                    <a:pt x="570" y="645"/>
                  </a:cubicBezTo>
                  <a:cubicBezTo>
                    <a:pt x="556" y="778"/>
                    <a:pt x="570" y="908"/>
                    <a:pt x="599" y="1025"/>
                  </a:cubicBezTo>
                  <a:cubicBezTo>
                    <a:pt x="630" y="1084"/>
                    <a:pt x="658" y="1144"/>
                    <a:pt x="686" y="1186"/>
                  </a:cubicBezTo>
                  <a:cubicBezTo>
                    <a:pt x="718" y="1218"/>
                    <a:pt x="732" y="1246"/>
                    <a:pt x="760" y="1260"/>
                  </a:cubicBezTo>
                  <a:cubicBezTo>
                    <a:pt x="774" y="1288"/>
                    <a:pt x="806" y="1306"/>
                    <a:pt x="834" y="1320"/>
                  </a:cubicBezTo>
                  <a:cubicBezTo>
                    <a:pt x="862" y="1348"/>
                    <a:pt x="894" y="1362"/>
                    <a:pt x="936" y="1362"/>
                  </a:cubicBezTo>
                  <a:cubicBezTo>
                    <a:pt x="968" y="1376"/>
                    <a:pt x="1010" y="1394"/>
                    <a:pt x="1038" y="1394"/>
                  </a:cubicBezTo>
                  <a:cubicBezTo>
                    <a:pt x="1084" y="1408"/>
                    <a:pt x="1126" y="1408"/>
                    <a:pt x="1158" y="1408"/>
                  </a:cubicBezTo>
                  <a:cubicBezTo>
                    <a:pt x="1200" y="1408"/>
                    <a:pt x="1246" y="1394"/>
                    <a:pt x="1274" y="1394"/>
                  </a:cubicBezTo>
                  <a:cubicBezTo>
                    <a:pt x="1320" y="1376"/>
                    <a:pt x="1348" y="1362"/>
                    <a:pt x="1390" y="1348"/>
                  </a:cubicBezTo>
                  <a:cubicBezTo>
                    <a:pt x="1422" y="1334"/>
                    <a:pt x="1450" y="1320"/>
                    <a:pt x="1478" y="1288"/>
                  </a:cubicBezTo>
                  <a:cubicBezTo>
                    <a:pt x="1524" y="1260"/>
                    <a:pt x="1552" y="1246"/>
                    <a:pt x="1583" y="1218"/>
                  </a:cubicBezTo>
                  <a:cubicBezTo>
                    <a:pt x="1612" y="1186"/>
                    <a:pt x="1640" y="1158"/>
                    <a:pt x="1654" y="1112"/>
                  </a:cubicBezTo>
                  <a:cubicBezTo>
                    <a:pt x="1714" y="1056"/>
                    <a:pt x="1742" y="982"/>
                    <a:pt x="1759" y="908"/>
                  </a:cubicBezTo>
                  <a:cubicBezTo>
                    <a:pt x="1773" y="866"/>
                    <a:pt x="1773" y="821"/>
                    <a:pt x="1787" y="792"/>
                  </a:cubicBezTo>
                  <a:cubicBezTo>
                    <a:pt x="1787" y="747"/>
                    <a:pt x="1773" y="704"/>
                    <a:pt x="1773" y="659"/>
                  </a:cubicBezTo>
                  <a:cubicBezTo>
                    <a:pt x="1773" y="645"/>
                    <a:pt x="1759" y="645"/>
                    <a:pt x="1759" y="631"/>
                  </a:cubicBezTo>
                  <a:cubicBezTo>
                    <a:pt x="1742" y="617"/>
                    <a:pt x="1728" y="617"/>
                    <a:pt x="1714" y="617"/>
                  </a:cubicBezTo>
                  <a:cubicBezTo>
                    <a:pt x="1685" y="617"/>
                    <a:pt x="1671" y="617"/>
                    <a:pt x="1654" y="631"/>
                  </a:cubicBezTo>
                  <a:cubicBezTo>
                    <a:pt x="1654" y="645"/>
                    <a:pt x="1640" y="659"/>
                    <a:pt x="1640" y="673"/>
                  </a:cubicBezTo>
                  <a:cubicBezTo>
                    <a:pt x="1640" y="719"/>
                    <a:pt x="1654" y="761"/>
                    <a:pt x="1640" y="806"/>
                  </a:cubicBezTo>
                  <a:cubicBezTo>
                    <a:pt x="1640" y="849"/>
                    <a:pt x="1626" y="894"/>
                    <a:pt x="1612" y="937"/>
                  </a:cubicBezTo>
                  <a:cubicBezTo>
                    <a:pt x="1583" y="982"/>
                    <a:pt x="1566" y="1025"/>
                    <a:pt x="1538" y="1070"/>
                  </a:cubicBezTo>
                  <a:cubicBezTo>
                    <a:pt x="1510" y="1098"/>
                    <a:pt x="1464" y="1144"/>
                    <a:pt x="1436" y="1172"/>
                  </a:cubicBezTo>
                  <a:cubicBezTo>
                    <a:pt x="1390" y="1200"/>
                    <a:pt x="1348" y="1218"/>
                    <a:pt x="1302" y="1246"/>
                  </a:cubicBezTo>
                  <a:cubicBezTo>
                    <a:pt x="1260" y="1260"/>
                    <a:pt x="1214" y="1274"/>
                    <a:pt x="1186" y="1274"/>
                  </a:cubicBezTo>
                  <a:cubicBezTo>
                    <a:pt x="1165" y="1281"/>
                    <a:pt x="1143" y="1285"/>
                    <a:pt x="1123" y="1285"/>
                  </a:cubicBezTo>
                  <a:cubicBezTo>
                    <a:pt x="1102" y="1285"/>
                    <a:pt x="1084" y="1281"/>
                    <a:pt x="1070" y="1274"/>
                  </a:cubicBezTo>
                  <a:cubicBezTo>
                    <a:pt x="1024" y="1274"/>
                    <a:pt x="982" y="1260"/>
                    <a:pt x="936" y="1246"/>
                  </a:cubicBezTo>
                  <a:cubicBezTo>
                    <a:pt x="908" y="1232"/>
                    <a:pt x="880" y="1218"/>
                    <a:pt x="848" y="1186"/>
                  </a:cubicBezTo>
                  <a:cubicBezTo>
                    <a:pt x="820" y="1172"/>
                    <a:pt x="792" y="1144"/>
                    <a:pt x="774" y="1112"/>
                  </a:cubicBezTo>
                  <a:cubicBezTo>
                    <a:pt x="746" y="1084"/>
                    <a:pt x="732" y="1042"/>
                    <a:pt x="704" y="1010"/>
                  </a:cubicBezTo>
                  <a:cubicBezTo>
                    <a:pt x="686" y="954"/>
                    <a:pt x="672" y="894"/>
                    <a:pt x="658" y="835"/>
                  </a:cubicBezTo>
                  <a:cubicBezTo>
                    <a:pt x="644" y="704"/>
                    <a:pt x="658" y="571"/>
                    <a:pt x="672" y="441"/>
                  </a:cubicBezTo>
                  <a:lnTo>
                    <a:pt x="672" y="455"/>
                  </a:lnTo>
                  <a:cubicBezTo>
                    <a:pt x="672" y="427"/>
                    <a:pt x="672" y="395"/>
                    <a:pt x="686" y="367"/>
                  </a:cubicBezTo>
                  <a:lnTo>
                    <a:pt x="686" y="279"/>
                  </a:lnTo>
                  <a:cubicBezTo>
                    <a:pt x="704" y="265"/>
                    <a:pt x="686" y="251"/>
                    <a:pt x="672" y="233"/>
                  </a:cubicBezTo>
                  <a:cubicBezTo>
                    <a:pt x="658" y="233"/>
                    <a:pt x="644" y="233"/>
                    <a:pt x="630" y="251"/>
                  </a:cubicBezTo>
                  <a:lnTo>
                    <a:pt x="630" y="265"/>
                  </a:lnTo>
                  <a:cubicBezTo>
                    <a:pt x="616" y="279"/>
                    <a:pt x="584" y="307"/>
                    <a:pt x="570" y="321"/>
                  </a:cubicBezTo>
                  <a:cubicBezTo>
                    <a:pt x="542" y="339"/>
                    <a:pt x="528" y="353"/>
                    <a:pt x="497" y="367"/>
                  </a:cubicBezTo>
                  <a:cubicBezTo>
                    <a:pt x="468" y="381"/>
                    <a:pt x="440" y="381"/>
                    <a:pt x="409" y="381"/>
                  </a:cubicBezTo>
                  <a:cubicBezTo>
                    <a:pt x="388" y="388"/>
                    <a:pt x="369" y="391"/>
                    <a:pt x="352" y="391"/>
                  </a:cubicBezTo>
                  <a:cubicBezTo>
                    <a:pt x="336" y="391"/>
                    <a:pt x="321" y="388"/>
                    <a:pt x="307" y="381"/>
                  </a:cubicBezTo>
                  <a:cubicBezTo>
                    <a:pt x="278" y="381"/>
                    <a:pt x="247" y="367"/>
                    <a:pt x="219" y="367"/>
                  </a:cubicBezTo>
                  <a:cubicBezTo>
                    <a:pt x="191" y="353"/>
                    <a:pt x="176" y="339"/>
                    <a:pt x="145" y="321"/>
                  </a:cubicBezTo>
                  <a:lnTo>
                    <a:pt x="103" y="279"/>
                  </a:lnTo>
                  <a:cubicBezTo>
                    <a:pt x="89" y="251"/>
                    <a:pt x="71" y="233"/>
                    <a:pt x="57" y="219"/>
                  </a:cubicBezTo>
                  <a:lnTo>
                    <a:pt x="57" y="205"/>
                  </a:lnTo>
                  <a:cubicBezTo>
                    <a:pt x="57" y="191"/>
                    <a:pt x="43" y="163"/>
                    <a:pt x="43" y="145"/>
                  </a:cubicBezTo>
                  <a:lnTo>
                    <a:pt x="43" y="43"/>
                  </a:lnTo>
                  <a:lnTo>
                    <a:pt x="43" y="15"/>
                  </a:lnTo>
                  <a:cubicBezTo>
                    <a:pt x="43" y="15"/>
                    <a:pt x="43" y="1"/>
                    <a:pt x="29"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7716;p83">
              <a:extLst>
                <a:ext uri="{FF2B5EF4-FFF2-40B4-BE49-F238E27FC236}">
                  <a16:creationId xmlns:a16="http://schemas.microsoft.com/office/drawing/2014/main" id="{165969B8-BFEC-7E83-C95C-E0A5E4DDEF47}"/>
                </a:ext>
              </a:extLst>
            </p:cNvPr>
            <p:cNvSpPr/>
            <p:nvPr/>
          </p:nvSpPr>
          <p:spPr>
            <a:xfrm>
              <a:off x="6561814" y="2567400"/>
              <a:ext cx="42924" cy="107073"/>
            </a:xfrm>
            <a:custGeom>
              <a:avLst/>
              <a:gdLst/>
              <a:ahLst/>
              <a:cxnLst/>
              <a:rect l="l" t="t" r="r" b="b"/>
              <a:pathLst>
                <a:path w="455" h="1135" extrusionOk="0">
                  <a:moveTo>
                    <a:pt x="29" y="1"/>
                  </a:moveTo>
                  <a:cubicBezTo>
                    <a:pt x="15" y="1"/>
                    <a:pt x="15" y="1"/>
                    <a:pt x="15" y="15"/>
                  </a:cubicBezTo>
                  <a:cubicBezTo>
                    <a:pt x="1" y="15"/>
                    <a:pt x="1" y="43"/>
                    <a:pt x="15" y="43"/>
                  </a:cubicBezTo>
                  <a:cubicBezTo>
                    <a:pt x="57" y="57"/>
                    <a:pt x="89" y="89"/>
                    <a:pt x="131" y="117"/>
                  </a:cubicBezTo>
                  <a:lnTo>
                    <a:pt x="117" y="103"/>
                  </a:lnTo>
                  <a:lnTo>
                    <a:pt x="117" y="103"/>
                  </a:lnTo>
                  <a:cubicBezTo>
                    <a:pt x="159" y="131"/>
                    <a:pt x="191" y="177"/>
                    <a:pt x="219" y="205"/>
                  </a:cubicBezTo>
                  <a:cubicBezTo>
                    <a:pt x="247" y="247"/>
                    <a:pt x="279" y="293"/>
                    <a:pt x="307" y="352"/>
                  </a:cubicBezTo>
                  <a:cubicBezTo>
                    <a:pt x="321" y="409"/>
                    <a:pt x="335" y="469"/>
                    <a:pt x="353" y="528"/>
                  </a:cubicBezTo>
                  <a:lnTo>
                    <a:pt x="353" y="687"/>
                  </a:lnTo>
                  <a:cubicBezTo>
                    <a:pt x="335" y="732"/>
                    <a:pt x="321" y="792"/>
                    <a:pt x="307" y="834"/>
                  </a:cubicBezTo>
                  <a:cubicBezTo>
                    <a:pt x="293" y="862"/>
                    <a:pt x="279" y="908"/>
                    <a:pt x="247" y="936"/>
                  </a:cubicBezTo>
                  <a:cubicBezTo>
                    <a:pt x="233" y="968"/>
                    <a:pt x="205" y="982"/>
                    <a:pt x="177" y="1010"/>
                  </a:cubicBezTo>
                  <a:cubicBezTo>
                    <a:pt x="159" y="1024"/>
                    <a:pt x="145" y="1038"/>
                    <a:pt x="145" y="1056"/>
                  </a:cubicBezTo>
                  <a:cubicBezTo>
                    <a:pt x="131" y="1070"/>
                    <a:pt x="131" y="1084"/>
                    <a:pt x="145" y="1098"/>
                  </a:cubicBezTo>
                  <a:cubicBezTo>
                    <a:pt x="162" y="1123"/>
                    <a:pt x="183" y="1134"/>
                    <a:pt x="202" y="1134"/>
                  </a:cubicBezTo>
                  <a:cubicBezTo>
                    <a:pt x="219" y="1134"/>
                    <a:pt x="234" y="1127"/>
                    <a:pt x="247" y="1112"/>
                  </a:cubicBezTo>
                  <a:cubicBezTo>
                    <a:pt x="335" y="1038"/>
                    <a:pt x="395" y="936"/>
                    <a:pt x="423" y="834"/>
                  </a:cubicBezTo>
                  <a:cubicBezTo>
                    <a:pt x="455" y="732"/>
                    <a:pt x="455" y="616"/>
                    <a:pt x="440" y="497"/>
                  </a:cubicBezTo>
                  <a:cubicBezTo>
                    <a:pt x="423" y="454"/>
                    <a:pt x="409" y="395"/>
                    <a:pt x="381" y="352"/>
                  </a:cubicBezTo>
                  <a:cubicBezTo>
                    <a:pt x="367" y="293"/>
                    <a:pt x="335" y="247"/>
                    <a:pt x="293" y="205"/>
                  </a:cubicBezTo>
                  <a:cubicBezTo>
                    <a:pt x="233" y="117"/>
                    <a:pt x="145" y="43"/>
                    <a:pt x="43"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7717;p83">
              <a:extLst>
                <a:ext uri="{FF2B5EF4-FFF2-40B4-BE49-F238E27FC236}">
                  <a16:creationId xmlns:a16="http://schemas.microsoft.com/office/drawing/2014/main" id="{1984A3AB-C34B-F4D0-E85E-0EF21574939B}"/>
                </a:ext>
              </a:extLst>
            </p:cNvPr>
            <p:cNvSpPr/>
            <p:nvPr/>
          </p:nvSpPr>
          <p:spPr>
            <a:xfrm>
              <a:off x="6473231" y="1967130"/>
              <a:ext cx="189618" cy="203486"/>
            </a:xfrm>
            <a:custGeom>
              <a:avLst/>
              <a:gdLst/>
              <a:ahLst/>
              <a:cxnLst/>
              <a:rect l="l" t="t" r="r" b="b"/>
              <a:pathLst>
                <a:path w="2010" h="2157" extrusionOk="0">
                  <a:moveTo>
                    <a:pt x="131" y="0"/>
                  </a:moveTo>
                  <a:cubicBezTo>
                    <a:pt x="74" y="102"/>
                    <a:pt x="43" y="222"/>
                    <a:pt x="29" y="324"/>
                  </a:cubicBezTo>
                  <a:cubicBezTo>
                    <a:pt x="15" y="440"/>
                    <a:pt x="1" y="560"/>
                    <a:pt x="15" y="690"/>
                  </a:cubicBezTo>
                  <a:cubicBezTo>
                    <a:pt x="29" y="824"/>
                    <a:pt x="60" y="940"/>
                    <a:pt x="103" y="1070"/>
                  </a:cubicBezTo>
                  <a:cubicBezTo>
                    <a:pt x="148" y="1189"/>
                    <a:pt x="191" y="1320"/>
                    <a:pt x="264" y="1422"/>
                  </a:cubicBezTo>
                  <a:cubicBezTo>
                    <a:pt x="395" y="1671"/>
                    <a:pt x="556" y="1861"/>
                    <a:pt x="764" y="1995"/>
                  </a:cubicBezTo>
                  <a:cubicBezTo>
                    <a:pt x="922" y="2097"/>
                    <a:pt x="1116" y="2157"/>
                    <a:pt x="1292" y="2157"/>
                  </a:cubicBezTo>
                  <a:cubicBezTo>
                    <a:pt x="1348" y="2157"/>
                    <a:pt x="1408" y="2157"/>
                    <a:pt x="1467" y="2143"/>
                  </a:cubicBezTo>
                  <a:cubicBezTo>
                    <a:pt x="1538" y="2111"/>
                    <a:pt x="1612" y="2083"/>
                    <a:pt x="1685" y="2037"/>
                  </a:cubicBezTo>
                  <a:cubicBezTo>
                    <a:pt x="1714" y="2023"/>
                    <a:pt x="1745" y="1995"/>
                    <a:pt x="1773" y="1967"/>
                  </a:cubicBezTo>
                  <a:cubicBezTo>
                    <a:pt x="1802" y="1949"/>
                    <a:pt x="1819" y="1921"/>
                    <a:pt x="1861" y="1879"/>
                  </a:cubicBezTo>
                  <a:cubicBezTo>
                    <a:pt x="1907" y="1819"/>
                    <a:pt x="1935" y="1759"/>
                    <a:pt x="1963" y="1685"/>
                  </a:cubicBezTo>
                  <a:cubicBezTo>
                    <a:pt x="1995" y="1615"/>
                    <a:pt x="2009" y="1527"/>
                    <a:pt x="2009" y="1453"/>
                  </a:cubicBezTo>
                  <a:cubicBezTo>
                    <a:pt x="2009" y="1379"/>
                    <a:pt x="1995" y="1291"/>
                    <a:pt x="1963" y="1203"/>
                  </a:cubicBezTo>
                  <a:cubicBezTo>
                    <a:pt x="1935" y="1130"/>
                    <a:pt x="1907" y="1056"/>
                    <a:pt x="1847" y="982"/>
                  </a:cubicBezTo>
                  <a:cubicBezTo>
                    <a:pt x="1802" y="926"/>
                    <a:pt x="1745" y="880"/>
                    <a:pt x="1671" y="824"/>
                  </a:cubicBezTo>
                  <a:cubicBezTo>
                    <a:pt x="1612" y="764"/>
                    <a:pt x="1538" y="718"/>
                    <a:pt x="1467" y="690"/>
                  </a:cubicBezTo>
                  <a:cubicBezTo>
                    <a:pt x="1394" y="648"/>
                    <a:pt x="1306" y="616"/>
                    <a:pt x="1218" y="602"/>
                  </a:cubicBezTo>
                  <a:cubicBezTo>
                    <a:pt x="1158" y="588"/>
                    <a:pt x="1098" y="574"/>
                    <a:pt x="1056" y="560"/>
                  </a:cubicBezTo>
                  <a:lnTo>
                    <a:pt x="1042" y="560"/>
                  </a:lnTo>
                  <a:lnTo>
                    <a:pt x="996" y="542"/>
                  </a:lnTo>
                  <a:cubicBezTo>
                    <a:pt x="834" y="514"/>
                    <a:pt x="676" y="472"/>
                    <a:pt x="528" y="412"/>
                  </a:cubicBezTo>
                  <a:cubicBezTo>
                    <a:pt x="514" y="398"/>
                    <a:pt x="500" y="398"/>
                    <a:pt x="482" y="384"/>
                  </a:cubicBezTo>
                  <a:cubicBezTo>
                    <a:pt x="454" y="366"/>
                    <a:pt x="426" y="352"/>
                    <a:pt x="412" y="338"/>
                  </a:cubicBezTo>
                  <a:cubicBezTo>
                    <a:pt x="395" y="324"/>
                    <a:pt x="366" y="310"/>
                    <a:pt x="352" y="296"/>
                  </a:cubicBezTo>
                  <a:cubicBezTo>
                    <a:pt x="307" y="264"/>
                    <a:pt x="278" y="222"/>
                    <a:pt x="250" y="190"/>
                  </a:cubicBezTo>
                  <a:cubicBezTo>
                    <a:pt x="219" y="148"/>
                    <a:pt x="191" y="102"/>
                    <a:pt x="162" y="60"/>
                  </a:cubicBezTo>
                  <a:cubicBezTo>
                    <a:pt x="148" y="46"/>
                    <a:pt x="148" y="15"/>
                    <a:pt x="131" y="0"/>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7718;p83">
              <a:extLst>
                <a:ext uri="{FF2B5EF4-FFF2-40B4-BE49-F238E27FC236}">
                  <a16:creationId xmlns:a16="http://schemas.microsoft.com/office/drawing/2014/main" id="{728EF615-A06B-2BCD-E725-AAC2F987E84A}"/>
                </a:ext>
              </a:extLst>
            </p:cNvPr>
            <p:cNvSpPr/>
            <p:nvPr/>
          </p:nvSpPr>
          <p:spPr>
            <a:xfrm>
              <a:off x="6487193" y="1981092"/>
              <a:ext cx="204524" cy="182543"/>
            </a:xfrm>
            <a:custGeom>
              <a:avLst/>
              <a:gdLst/>
              <a:ahLst/>
              <a:cxnLst/>
              <a:rect l="l" t="t" r="r" b="b"/>
              <a:pathLst>
                <a:path w="2168" h="1935" extrusionOk="0">
                  <a:moveTo>
                    <a:pt x="14" y="0"/>
                  </a:moveTo>
                  <a:cubicBezTo>
                    <a:pt x="14" y="14"/>
                    <a:pt x="0" y="14"/>
                    <a:pt x="14" y="28"/>
                  </a:cubicBezTo>
                  <a:cubicBezTo>
                    <a:pt x="71" y="190"/>
                    <a:pt x="130" y="366"/>
                    <a:pt x="218" y="528"/>
                  </a:cubicBezTo>
                  <a:cubicBezTo>
                    <a:pt x="264" y="602"/>
                    <a:pt x="306" y="676"/>
                    <a:pt x="352" y="746"/>
                  </a:cubicBezTo>
                  <a:cubicBezTo>
                    <a:pt x="408" y="834"/>
                    <a:pt x="468" y="908"/>
                    <a:pt x="528" y="968"/>
                  </a:cubicBezTo>
                  <a:cubicBezTo>
                    <a:pt x="598" y="1027"/>
                    <a:pt x="658" y="1084"/>
                    <a:pt x="732" y="1143"/>
                  </a:cubicBezTo>
                  <a:cubicBezTo>
                    <a:pt x="806" y="1203"/>
                    <a:pt x="894" y="1259"/>
                    <a:pt x="968" y="1305"/>
                  </a:cubicBezTo>
                  <a:cubicBezTo>
                    <a:pt x="1126" y="1407"/>
                    <a:pt x="1288" y="1495"/>
                    <a:pt x="1450" y="1569"/>
                  </a:cubicBezTo>
                  <a:cubicBezTo>
                    <a:pt x="1552" y="1625"/>
                    <a:pt x="1639" y="1685"/>
                    <a:pt x="1742" y="1745"/>
                  </a:cubicBezTo>
                  <a:cubicBezTo>
                    <a:pt x="1801" y="1773"/>
                    <a:pt x="1847" y="1801"/>
                    <a:pt x="1903" y="1833"/>
                  </a:cubicBezTo>
                  <a:cubicBezTo>
                    <a:pt x="1949" y="1861"/>
                    <a:pt x="2005" y="1889"/>
                    <a:pt x="2051" y="1921"/>
                  </a:cubicBezTo>
                  <a:cubicBezTo>
                    <a:pt x="2065" y="1935"/>
                    <a:pt x="2079" y="1935"/>
                    <a:pt x="2093" y="1935"/>
                  </a:cubicBezTo>
                  <a:cubicBezTo>
                    <a:pt x="2111" y="1935"/>
                    <a:pt x="2125" y="1921"/>
                    <a:pt x="2139" y="1907"/>
                  </a:cubicBezTo>
                  <a:cubicBezTo>
                    <a:pt x="2153" y="1889"/>
                    <a:pt x="2167" y="1875"/>
                    <a:pt x="2167" y="1847"/>
                  </a:cubicBezTo>
                  <a:cubicBezTo>
                    <a:pt x="2167" y="1833"/>
                    <a:pt x="2153" y="1801"/>
                    <a:pt x="2139" y="1801"/>
                  </a:cubicBezTo>
                  <a:cubicBezTo>
                    <a:pt x="2037" y="1713"/>
                    <a:pt x="1903" y="1657"/>
                    <a:pt x="1787" y="1597"/>
                  </a:cubicBezTo>
                  <a:cubicBezTo>
                    <a:pt x="1727" y="1569"/>
                    <a:pt x="1671" y="1537"/>
                    <a:pt x="1611" y="1523"/>
                  </a:cubicBezTo>
                  <a:cubicBezTo>
                    <a:pt x="1552" y="1495"/>
                    <a:pt x="1509" y="1467"/>
                    <a:pt x="1450" y="1435"/>
                  </a:cubicBezTo>
                  <a:cubicBezTo>
                    <a:pt x="1333" y="1379"/>
                    <a:pt x="1231" y="1319"/>
                    <a:pt x="1112" y="1259"/>
                  </a:cubicBezTo>
                  <a:cubicBezTo>
                    <a:pt x="1010" y="1217"/>
                    <a:pt x="908" y="1143"/>
                    <a:pt x="806" y="1084"/>
                  </a:cubicBezTo>
                  <a:cubicBezTo>
                    <a:pt x="746" y="1041"/>
                    <a:pt x="672" y="996"/>
                    <a:pt x="616" y="939"/>
                  </a:cubicBezTo>
                  <a:lnTo>
                    <a:pt x="440" y="764"/>
                  </a:lnTo>
                  <a:lnTo>
                    <a:pt x="440" y="778"/>
                  </a:lnTo>
                  <a:cubicBezTo>
                    <a:pt x="334" y="644"/>
                    <a:pt x="264" y="514"/>
                    <a:pt x="190" y="380"/>
                  </a:cubicBezTo>
                  <a:cubicBezTo>
                    <a:pt x="145" y="264"/>
                    <a:pt x="88" y="130"/>
                    <a:pt x="43" y="14"/>
                  </a:cubicBezTo>
                  <a:lnTo>
                    <a:pt x="28"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7719;p83">
              <a:extLst>
                <a:ext uri="{FF2B5EF4-FFF2-40B4-BE49-F238E27FC236}">
                  <a16:creationId xmlns:a16="http://schemas.microsoft.com/office/drawing/2014/main" id="{7CF5E311-CE0C-1A73-3ABE-DC6F31CF7D28}"/>
                </a:ext>
              </a:extLst>
            </p:cNvPr>
            <p:cNvSpPr/>
            <p:nvPr/>
          </p:nvSpPr>
          <p:spPr>
            <a:xfrm>
              <a:off x="6482853" y="2014205"/>
              <a:ext cx="31980" cy="22924"/>
            </a:xfrm>
            <a:custGeom>
              <a:avLst/>
              <a:gdLst/>
              <a:ahLst/>
              <a:cxnLst/>
              <a:rect l="l" t="t" r="r" b="b"/>
              <a:pathLst>
                <a:path w="339" h="243" extrusionOk="0">
                  <a:moveTo>
                    <a:pt x="15" y="1"/>
                  </a:moveTo>
                  <a:lnTo>
                    <a:pt x="1" y="15"/>
                  </a:lnTo>
                  <a:cubicBezTo>
                    <a:pt x="1" y="15"/>
                    <a:pt x="1" y="29"/>
                    <a:pt x="15" y="29"/>
                  </a:cubicBezTo>
                  <a:cubicBezTo>
                    <a:pt x="60" y="75"/>
                    <a:pt x="103" y="103"/>
                    <a:pt x="148" y="149"/>
                  </a:cubicBezTo>
                  <a:cubicBezTo>
                    <a:pt x="176" y="163"/>
                    <a:pt x="191" y="177"/>
                    <a:pt x="222" y="191"/>
                  </a:cubicBezTo>
                  <a:cubicBezTo>
                    <a:pt x="236" y="205"/>
                    <a:pt x="264" y="219"/>
                    <a:pt x="293" y="237"/>
                  </a:cubicBezTo>
                  <a:cubicBezTo>
                    <a:pt x="298" y="241"/>
                    <a:pt x="304" y="243"/>
                    <a:pt x="309" y="243"/>
                  </a:cubicBezTo>
                  <a:cubicBezTo>
                    <a:pt x="318" y="243"/>
                    <a:pt x="324" y="237"/>
                    <a:pt x="324" y="237"/>
                  </a:cubicBezTo>
                  <a:cubicBezTo>
                    <a:pt x="338" y="219"/>
                    <a:pt x="338" y="219"/>
                    <a:pt x="324" y="205"/>
                  </a:cubicBezTo>
                  <a:lnTo>
                    <a:pt x="324" y="191"/>
                  </a:lnTo>
                  <a:cubicBezTo>
                    <a:pt x="293" y="177"/>
                    <a:pt x="264" y="163"/>
                    <a:pt x="236" y="149"/>
                  </a:cubicBezTo>
                  <a:cubicBezTo>
                    <a:pt x="205" y="131"/>
                    <a:pt x="176" y="117"/>
                    <a:pt x="148" y="89"/>
                  </a:cubicBezTo>
                  <a:cubicBezTo>
                    <a:pt x="103" y="75"/>
                    <a:pt x="74" y="43"/>
                    <a:pt x="29" y="15"/>
                  </a:cubicBezTo>
                  <a:lnTo>
                    <a:pt x="15"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7720;p83">
              <a:extLst>
                <a:ext uri="{FF2B5EF4-FFF2-40B4-BE49-F238E27FC236}">
                  <a16:creationId xmlns:a16="http://schemas.microsoft.com/office/drawing/2014/main" id="{D976DBD0-7068-668E-D8D4-C0A4B0A18C62}"/>
                </a:ext>
              </a:extLst>
            </p:cNvPr>
            <p:cNvSpPr/>
            <p:nvPr/>
          </p:nvSpPr>
          <p:spPr>
            <a:xfrm>
              <a:off x="6498136" y="2072316"/>
              <a:ext cx="58112" cy="16698"/>
            </a:xfrm>
            <a:custGeom>
              <a:avLst/>
              <a:gdLst/>
              <a:ahLst/>
              <a:cxnLst/>
              <a:rect l="l" t="t" r="r" b="b"/>
              <a:pathLst>
                <a:path w="616" h="177" extrusionOk="0">
                  <a:moveTo>
                    <a:pt x="14" y="1"/>
                  </a:moveTo>
                  <a:cubicBezTo>
                    <a:pt x="0" y="15"/>
                    <a:pt x="14" y="29"/>
                    <a:pt x="14" y="29"/>
                  </a:cubicBezTo>
                  <a:cubicBezTo>
                    <a:pt x="102" y="60"/>
                    <a:pt x="190" y="88"/>
                    <a:pt x="292" y="117"/>
                  </a:cubicBezTo>
                  <a:cubicBezTo>
                    <a:pt x="338" y="131"/>
                    <a:pt x="380" y="148"/>
                    <a:pt x="426" y="162"/>
                  </a:cubicBezTo>
                  <a:lnTo>
                    <a:pt x="500" y="162"/>
                  </a:lnTo>
                  <a:cubicBezTo>
                    <a:pt x="528" y="176"/>
                    <a:pt x="556" y="176"/>
                    <a:pt x="588" y="176"/>
                  </a:cubicBezTo>
                  <a:cubicBezTo>
                    <a:pt x="602" y="176"/>
                    <a:pt x="616" y="162"/>
                    <a:pt x="616" y="131"/>
                  </a:cubicBezTo>
                  <a:cubicBezTo>
                    <a:pt x="616" y="131"/>
                    <a:pt x="616" y="117"/>
                    <a:pt x="602" y="117"/>
                  </a:cubicBezTo>
                  <a:lnTo>
                    <a:pt x="588" y="103"/>
                  </a:lnTo>
                  <a:cubicBezTo>
                    <a:pt x="557" y="103"/>
                    <a:pt x="528" y="109"/>
                    <a:pt x="499" y="109"/>
                  </a:cubicBezTo>
                  <a:cubicBezTo>
                    <a:pt x="484" y="109"/>
                    <a:pt x="469" y="107"/>
                    <a:pt x="454" y="103"/>
                  </a:cubicBezTo>
                  <a:lnTo>
                    <a:pt x="380" y="103"/>
                  </a:lnTo>
                  <a:cubicBezTo>
                    <a:pt x="352" y="88"/>
                    <a:pt x="324" y="88"/>
                    <a:pt x="278" y="74"/>
                  </a:cubicBezTo>
                  <a:cubicBezTo>
                    <a:pt x="218" y="60"/>
                    <a:pt x="162" y="43"/>
                    <a:pt x="116" y="29"/>
                  </a:cubicBezTo>
                  <a:cubicBezTo>
                    <a:pt x="88" y="15"/>
                    <a:pt x="60" y="15"/>
                    <a:pt x="2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7721;p83">
              <a:extLst>
                <a:ext uri="{FF2B5EF4-FFF2-40B4-BE49-F238E27FC236}">
                  <a16:creationId xmlns:a16="http://schemas.microsoft.com/office/drawing/2014/main" id="{D1C86433-DC3B-CE08-28B7-B0AE09DBE41E}"/>
                </a:ext>
              </a:extLst>
            </p:cNvPr>
            <p:cNvSpPr/>
            <p:nvPr/>
          </p:nvSpPr>
          <p:spPr>
            <a:xfrm>
              <a:off x="6545210" y="2120806"/>
              <a:ext cx="81413" cy="14434"/>
            </a:xfrm>
            <a:custGeom>
              <a:avLst/>
              <a:gdLst/>
              <a:ahLst/>
              <a:cxnLst/>
              <a:rect l="l" t="t" r="r" b="b"/>
              <a:pathLst>
                <a:path w="863" h="153" extrusionOk="0">
                  <a:moveTo>
                    <a:pt x="806" y="0"/>
                  </a:moveTo>
                  <a:cubicBezTo>
                    <a:pt x="761" y="14"/>
                    <a:pt x="718" y="28"/>
                    <a:pt x="673" y="56"/>
                  </a:cubicBezTo>
                  <a:cubicBezTo>
                    <a:pt x="631" y="74"/>
                    <a:pt x="585" y="88"/>
                    <a:pt x="529" y="88"/>
                  </a:cubicBezTo>
                  <a:lnTo>
                    <a:pt x="543" y="88"/>
                  </a:lnTo>
                  <a:cubicBezTo>
                    <a:pt x="458" y="98"/>
                    <a:pt x="382" y="108"/>
                    <a:pt x="309" y="108"/>
                  </a:cubicBezTo>
                  <a:cubicBezTo>
                    <a:pt x="279" y="108"/>
                    <a:pt x="249" y="106"/>
                    <a:pt x="219" y="102"/>
                  </a:cubicBezTo>
                  <a:cubicBezTo>
                    <a:pt x="145" y="102"/>
                    <a:pt x="89" y="88"/>
                    <a:pt x="15" y="88"/>
                  </a:cubicBezTo>
                  <a:cubicBezTo>
                    <a:pt x="15" y="88"/>
                    <a:pt x="1" y="88"/>
                    <a:pt x="1" y="102"/>
                  </a:cubicBezTo>
                  <a:cubicBezTo>
                    <a:pt x="1" y="102"/>
                    <a:pt x="1" y="116"/>
                    <a:pt x="15" y="116"/>
                  </a:cubicBezTo>
                  <a:cubicBezTo>
                    <a:pt x="89" y="130"/>
                    <a:pt x="145" y="130"/>
                    <a:pt x="219" y="144"/>
                  </a:cubicBezTo>
                  <a:cubicBezTo>
                    <a:pt x="268" y="144"/>
                    <a:pt x="311" y="152"/>
                    <a:pt x="355" y="152"/>
                  </a:cubicBezTo>
                  <a:cubicBezTo>
                    <a:pt x="377" y="152"/>
                    <a:pt x="400" y="150"/>
                    <a:pt x="423" y="144"/>
                  </a:cubicBezTo>
                  <a:cubicBezTo>
                    <a:pt x="497" y="144"/>
                    <a:pt x="557" y="144"/>
                    <a:pt x="631" y="130"/>
                  </a:cubicBezTo>
                  <a:cubicBezTo>
                    <a:pt x="704" y="116"/>
                    <a:pt x="761" y="102"/>
                    <a:pt x="835" y="74"/>
                  </a:cubicBezTo>
                  <a:lnTo>
                    <a:pt x="849" y="56"/>
                  </a:lnTo>
                  <a:cubicBezTo>
                    <a:pt x="863" y="42"/>
                    <a:pt x="863" y="28"/>
                    <a:pt x="849" y="28"/>
                  </a:cubicBezTo>
                  <a:cubicBezTo>
                    <a:pt x="849" y="14"/>
                    <a:pt x="849" y="0"/>
                    <a:pt x="835"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7722;p83">
              <a:extLst>
                <a:ext uri="{FF2B5EF4-FFF2-40B4-BE49-F238E27FC236}">
                  <a16:creationId xmlns:a16="http://schemas.microsoft.com/office/drawing/2014/main" id="{2A84F0C5-B6D5-DD12-CDB0-97701D5CDF8E}"/>
                </a:ext>
              </a:extLst>
            </p:cNvPr>
            <p:cNvSpPr/>
            <p:nvPr/>
          </p:nvSpPr>
          <p:spPr>
            <a:xfrm>
              <a:off x="6509079" y="2009959"/>
              <a:ext cx="4434" cy="23584"/>
            </a:xfrm>
            <a:custGeom>
              <a:avLst/>
              <a:gdLst/>
              <a:ahLst/>
              <a:cxnLst/>
              <a:rect l="l" t="t" r="r" b="b"/>
              <a:pathLst>
                <a:path w="47" h="250" extrusionOk="0">
                  <a:moveTo>
                    <a:pt x="0" y="0"/>
                  </a:moveTo>
                  <a:lnTo>
                    <a:pt x="0" y="18"/>
                  </a:lnTo>
                  <a:cubicBezTo>
                    <a:pt x="0" y="46"/>
                    <a:pt x="0" y="74"/>
                    <a:pt x="15" y="106"/>
                  </a:cubicBezTo>
                  <a:lnTo>
                    <a:pt x="15" y="194"/>
                  </a:lnTo>
                  <a:cubicBezTo>
                    <a:pt x="15" y="208"/>
                    <a:pt x="0" y="208"/>
                    <a:pt x="0" y="222"/>
                  </a:cubicBezTo>
                  <a:cubicBezTo>
                    <a:pt x="0" y="236"/>
                    <a:pt x="15" y="250"/>
                    <a:pt x="15" y="250"/>
                  </a:cubicBezTo>
                  <a:cubicBezTo>
                    <a:pt x="32" y="250"/>
                    <a:pt x="46" y="236"/>
                    <a:pt x="46" y="222"/>
                  </a:cubicBezTo>
                  <a:lnTo>
                    <a:pt x="46" y="120"/>
                  </a:lnTo>
                  <a:cubicBezTo>
                    <a:pt x="46" y="88"/>
                    <a:pt x="32" y="46"/>
                    <a:pt x="32" y="18"/>
                  </a:cubicBezTo>
                  <a:lnTo>
                    <a:pt x="32"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7723;p83">
              <a:extLst>
                <a:ext uri="{FF2B5EF4-FFF2-40B4-BE49-F238E27FC236}">
                  <a16:creationId xmlns:a16="http://schemas.microsoft.com/office/drawing/2014/main" id="{F9C41CAB-7BC7-CB2E-296F-ACE6E2677966}"/>
                </a:ext>
              </a:extLst>
            </p:cNvPr>
            <p:cNvSpPr/>
            <p:nvPr/>
          </p:nvSpPr>
          <p:spPr>
            <a:xfrm>
              <a:off x="6538324" y="2037789"/>
              <a:ext cx="20660" cy="45565"/>
            </a:xfrm>
            <a:custGeom>
              <a:avLst/>
              <a:gdLst/>
              <a:ahLst/>
              <a:cxnLst/>
              <a:rect l="l" t="t" r="r" b="b"/>
              <a:pathLst>
                <a:path w="219" h="483" extrusionOk="0">
                  <a:moveTo>
                    <a:pt x="14" y="1"/>
                  </a:moveTo>
                  <a:cubicBezTo>
                    <a:pt x="0" y="1"/>
                    <a:pt x="0" y="15"/>
                    <a:pt x="14" y="29"/>
                  </a:cubicBezTo>
                  <a:cubicBezTo>
                    <a:pt x="28" y="57"/>
                    <a:pt x="42" y="89"/>
                    <a:pt x="56" y="117"/>
                  </a:cubicBezTo>
                  <a:cubicBezTo>
                    <a:pt x="88" y="163"/>
                    <a:pt x="102" y="205"/>
                    <a:pt x="116" y="233"/>
                  </a:cubicBezTo>
                  <a:cubicBezTo>
                    <a:pt x="130" y="279"/>
                    <a:pt x="144" y="321"/>
                    <a:pt x="144" y="367"/>
                  </a:cubicBezTo>
                  <a:cubicBezTo>
                    <a:pt x="162" y="395"/>
                    <a:pt x="162" y="426"/>
                    <a:pt x="162" y="454"/>
                  </a:cubicBezTo>
                  <a:cubicBezTo>
                    <a:pt x="162" y="469"/>
                    <a:pt x="176" y="483"/>
                    <a:pt x="190" y="483"/>
                  </a:cubicBezTo>
                  <a:cubicBezTo>
                    <a:pt x="204" y="483"/>
                    <a:pt x="218" y="469"/>
                    <a:pt x="218" y="454"/>
                  </a:cubicBezTo>
                  <a:cubicBezTo>
                    <a:pt x="204" y="367"/>
                    <a:pt x="176" y="293"/>
                    <a:pt x="144" y="219"/>
                  </a:cubicBezTo>
                  <a:cubicBezTo>
                    <a:pt x="116" y="145"/>
                    <a:pt x="74" y="75"/>
                    <a:pt x="4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7724;p83">
              <a:extLst>
                <a:ext uri="{FF2B5EF4-FFF2-40B4-BE49-F238E27FC236}">
                  <a16:creationId xmlns:a16="http://schemas.microsoft.com/office/drawing/2014/main" id="{641C0954-63D2-0F1C-0DCA-DBB2DC43DF24}"/>
                </a:ext>
              </a:extLst>
            </p:cNvPr>
            <p:cNvSpPr/>
            <p:nvPr/>
          </p:nvSpPr>
          <p:spPr>
            <a:xfrm>
              <a:off x="6588040" y="2054392"/>
              <a:ext cx="38584" cy="67829"/>
            </a:xfrm>
            <a:custGeom>
              <a:avLst/>
              <a:gdLst/>
              <a:ahLst/>
              <a:cxnLst/>
              <a:rect l="l" t="t" r="r" b="b"/>
              <a:pathLst>
                <a:path w="409" h="719" extrusionOk="0">
                  <a:moveTo>
                    <a:pt x="15" y="1"/>
                  </a:moveTo>
                  <a:lnTo>
                    <a:pt x="1" y="15"/>
                  </a:lnTo>
                  <a:lnTo>
                    <a:pt x="1" y="29"/>
                  </a:lnTo>
                  <a:lnTo>
                    <a:pt x="1" y="43"/>
                  </a:lnTo>
                  <a:lnTo>
                    <a:pt x="15" y="57"/>
                  </a:lnTo>
                  <a:lnTo>
                    <a:pt x="15" y="43"/>
                  </a:lnTo>
                  <a:cubicBezTo>
                    <a:pt x="103" y="145"/>
                    <a:pt x="177" y="278"/>
                    <a:pt x="233" y="395"/>
                  </a:cubicBezTo>
                  <a:cubicBezTo>
                    <a:pt x="250" y="454"/>
                    <a:pt x="279" y="497"/>
                    <a:pt x="293" y="542"/>
                  </a:cubicBezTo>
                  <a:cubicBezTo>
                    <a:pt x="307" y="585"/>
                    <a:pt x="321" y="644"/>
                    <a:pt x="338" y="690"/>
                  </a:cubicBezTo>
                  <a:cubicBezTo>
                    <a:pt x="352" y="718"/>
                    <a:pt x="366" y="718"/>
                    <a:pt x="395" y="718"/>
                  </a:cubicBezTo>
                  <a:cubicBezTo>
                    <a:pt x="409" y="704"/>
                    <a:pt x="409" y="690"/>
                    <a:pt x="409" y="672"/>
                  </a:cubicBezTo>
                  <a:cubicBezTo>
                    <a:pt x="395" y="616"/>
                    <a:pt x="366" y="542"/>
                    <a:pt x="338" y="482"/>
                  </a:cubicBezTo>
                  <a:cubicBezTo>
                    <a:pt x="321" y="426"/>
                    <a:pt x="293" y="380"/>
                    <a:pt x="264" y="321"/>
                  </a:cubicBezTo>
                  <a:cubicBezTo>
                    <a:pt x="191" y="205"/>
                    <a:pt x="117" y="103"/>
                    <a:pt x="29" y="15"/>
                  </a:cubicBezTo>
                  <a:cubicBezTo>
                    <a:pt x="29" y="1"/>
                    <a:pt x="29" y="1"/>
                    <a:pt x="15"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7725;p83">
              <a:extLst>
                <a:ext uri="{FF2B5EF4-FFF2-40B4-BE49-F238E27FC236}">
                  <a16:creationId xmlns:a16="http://schemas.microsoft.com/office/drawing/2014/main" id="{C49936D2-3C51-9F68-54F6-E6C6CBA7B763}"/>
                </a:ext>
              </a:extLst>
            </p:cNvPr>
            <p:cNvSpPr/>
            <p:nvPr/>
          </p:nvSpPr>
          <p:spPr>
            <a:xfrm>
              <a:off x="6561814" y="3695677"/>
              <a:ext cx="250277" cy="291786"/>
            </a:xfrm>
            <a:custGeom>
              <a:avLst/>
              <a:gdLst/>
              <a:ahLst/>
              <a:cxnLst/>
              <a:rect l="l" t="t" r="r" b="b"/>
              <a:pathLst>
                <a:path w="2653" h="3093" extrusionOk="0">
                  <a:moveTo>
                    <a:pt x="1949" y="0"/>
                  </a:moveTo>
                  <a:cubicBezTo>
                    <a:pt x="1918" y="0"/>
                    <a:pt x="1890" y="14"/>
                    <a:pt x="1862" y="14"/>
                  </a:cubicBezTo>
                  <a:cubicBezTo>
                    <a:pt x="1816" y="28"/>
                    <a:pt x="1760" y="43"/>
                    <a:pt x="1728" y="57"/>
                  </a:cubicBezTo>
                  <a:cubicBezTo>
                    <a:pt x="1672" y="88"/>
                    <a:pt x="1626" y="130"/>
                    <a:pt x="1598" y="159"/>
                  </a:cubicBezTo>
                  <a:cubicBezTo>
                    <a:pt x="1524" y="218"/>
                    <a:pt x="1450" y="306"/>
                    <a:pt x="1376" y="422"/>
                  </a:cubicBezTo>
                  <a:cubicBezTo>
                    <a:pt x="1302" y="542"/>
                    <a:pt x="1232" y="672"/>
                    <a:pt x="1172" y="820"/>
                  </a:cubicBezTo>
                  <a:cubicBezTo>
                    <a:pt x="1158" y="746"/>
                    <a:pt x="1126" y="686"/>
                    <a:pt x="1098" y="630"/>
                  </a:cubicBezTo>
                  <a:cubicBezTo>
                    <a:pt x="1056" y="584"/>
                    <a:pt x="1010" y="542"/>
                    <a:pt x="968" y="510"/>
                  </a:cubicBezTo>
                  <a:cubicBezTo>
                    <a:pt x="922" y="482"/>
                    <a:pt x="880" y="468"/>
                    <a:pt x="820" y="468"/>
                  </a:cubicBezTo>
                  <a:lnTo>
                    <a:pt x="775" y="468"/>
                  </a:lnTo>
                  <a:cubicBezTo>
                    <a:pt x="704" y="482"/>
                    <a:pt x="644" y="510"/>
                    <a:pt x="585" y="556"/>
                  </a:cubicBezTo>
                  <a:cubicBezTo>
                    <a:pt x="557" y="598"/>
                    <a:pt x="511" y="644"/>
                    <a:pt x="497" y="686"/>
                  </a:cubicBezTo>
                  <a:cubicBezTo>
                    <a:pt x="455" y="792"/>
                    <a:pt x="440" y="908"/>
                    <a:pt x="455" y="1056"/>
                  </a:cubicBezTo>
                  <a:cubicBezTo>
                    <a:pt x="455" y="1158"/>
                    <a:pt x="483" y="1260"/>
                    <a:pt x="528" y="1362"/>
                  </a:cubicBezTo>
                  <a:cubicBezTo>
                    <a:pt x="528" y="1390"/>
                    <a:pt x="542" y="1435"/>
                    <a:pt x="571" y="1478"/>
                  </a:cubicBezTo>
                  <a:cubicBezTo>
                    <a:pt x="469" y="1478"/>
                    <a:pt x="381" y="1509"/>
                    <a:pt x="307" y="1552"/>
                  </a:cubicBezTo>
                  <a:cubicBezTo>
                    <a:pt x="219" y="1597"/>
                    <a:pt x="131" y="1685"/>
                    <a:pt x="71" y="1773"/>
                  </a:cubicBezTo>
                  <a:cubicBezTo>
                    <a:pt x="29" y="1875"/>
                    <a:pt x="1" y="1977"/>
                    <a:pt x="1" y="2093"/>
                  </a:cubicBezTo>
                  <a:cubicBezTo>
                    <a:pt x="1" y="2139"/>
                    <a:pt x="15" y="2199"/>
                    <a:pt x="29" y="2241"/>
                  </a:cubicBezTo>
                  <a:cubicBezTo>
                    <a:pt x="43" y="2301"/>
                    <a:pt x="71" y="2343"/>
                    <a:pt x="103" y="2389"/>
                  </a:cubicBezTo>
                  <a:cubicBezTo>
                    <a:pt x="131" y="2445"/>
                    <a:pt x="177" y="2491"/>
                    <a:pt x="219" y="2519"/>
                  </a:cubicBezTo>
                  <a:cubicBezTo>
                    <a:pt x="247" y="2551"/>
                    <a:pt x="279" y="2565"/>
                    <a:pt x="307" y="2579"/>
                  </a:cubicBezTo>
                  <a:cubicBezTo>
                    <a:pt x="353" y="2593"/>
                    <a:pt x="381" y="2607"/>
                    <a:pt x="423" y="2621"/>
                  </a:cubicBezTo>
                  <a:cubicBezTo>
                    <a:pt x="483" y="2638"/>
                    <a:pt x="542" y="2653"/>
                    <a:pt x="616" y="2653"/>
                  </a:cubicBezTo>
                  <a:lnTo>
                    <a:pt x="644" y="2653"/>
                  </a:lnTo>
                  <a:cubicBezTo>
                    <a:pt x="687" y="2653"/>
                    <a:pt x="746" y="2638"/>
                    <a:pt x="775" y="2638"/>
                  </a:cubicBezTo>
                  <a:cubicBezTo>
                    <a:pt x="820" y="2621"/>
                    <a:pt x="863" y="2621"/>
                    <a:pt x="894" y="2607"/>
                  </a:cubicBezTo>
                  <a:cubicBezTo>
                    <a:pt x="922" y="2709"/>
                    <a:pt x="968" y="2797"/>
                    <a:pt x="1024" y="2871"/>
                  </a:cubicBezTo>
                  <a:cubicBezTo>
                    <a:pt x="1056" y="2916"/>
                    <a:pt x="1098" y="2959"/>
                    <a:pt x="1158" y="3004"/>
                  </a:cubicBezTo>
                  <a:cubicBezTo>
                    <a:pt x="1186" y="3018"/>
                    <a:pt x="1246" y="3046"/>
                    <a:pt x="1302" y="3061"/>
                  </a:cubicBezTo>
                  <a:cubicBezTo>
                    <a:pt x="1348" y="3078"/>
                    <a:pt x="1390" y="3092"/>
                    <a:pt x="1450" y="3092"/>
                  </a:cubicBezTo>
                  <a:lnTo>
                    <a:pt x="1478" y="3092"/>
                  </a:lnTo>
                  <a:cubicBezTo>
                    <a:pt x="1510" y="3092"/>
                    <a:pt x="1552" y="3092"/>
                    <a:pt x="1598" y="3078"/>
                  </a:cubicBezTo>
                  <a:cubicBezTo>
                    <a:pt x="1654" y="3061"/>
                    <a:pt x="1700" y="3046"/>
                    <a:pt x="1760" y="3032"/>
                  </a:cubicBezTo>
                  <a:cubicBezTo>
                    <a:pt x="1802" y="3004"/>
                    <a:pt x="1847" y="2973"/>
                    <a:pt x="1890" y="2944"/>
                  </a:cubicBezTo>
                  <a:cubicBezTo>
                    <a:pt x="1935" y="2902"/>
                    <a:pt x="1978" y="2842"/>
                    <a:pt x="2023" y="2783"/>
                  </a:cubicBezTo>
                  <a:cubicBezTo>
                    <a:pt x="2051" y="2709"/>
                    <a:pt x="2080" y="2638"/>
                    <a:pt x="2080" y="2551"/>
                  </a:cubicBezTo>
                  <a:cubicBezTo>
                    <a:pt x="2080" y="2505"/>
                    <a:pt x="2080" y="2463"/>
                    <a:pt x="2066" y="2431"/>
                  </a:cubicBezTo>
                  <a:cubicBezTo>
                    <a:pt x="2051" y="2375"/>
                    <a:pt x="2037" y="2343"/>
                    <a:pt x="2023" y="2301"/>
                  </a:cubicBezTo>
                  <a:cubicBezTo>
                    <a:pt x="2006" y="2255"/>
                    <a:pt x="1978" y="2227"/>
                    <a:pt x="1949" y="2181"/>
                  </a:cubicBezTo>
                  <a:lnTo>
                    <a:pt x="1935" y="2167"/>
                  </a:lnTo>
                  <a:cubicBezTo>
                    <a:pt x="2006" y="2139"/>
                    <a:pt x="2080" y="2111"/>
                    <a:pt x="2168" y="2065"/>
                  </a:cubicBezTo>
                  <a:cubicBezTo>
                    <a:pt x="2227" y="2037"/>
                    <a:pt x="2287" y="1991"/>
                    <a:pt x="2343" y="1949"/>
                  </a:cubicBezTo>
                  <a:cubicBezTo>
                    <a:pt x="2417" y="1889"/>
                    <a:pt x="2477" y="1847"/>
                    <a:pt x="2519" y="1787"/>
                  </a:cubicBezTo>
                  <a:cubicBezTo>
                    <a:pt x="2551" y="1741"/>
                    <a:pt x="2565" y="1713"/>
                    <a:pt x="2579" y="1685"/>
                  </a:cubicBezTo>
                  <a:cubicBezTo>
                    <a:pt x="2593" y="1654"/>
                    <a:pt x="2607" y="1625"/>
                    <a:pt x="2621" y="1583"/>
                  </a:cubicBezTo>
                  <a:cubicBezTo>
                    <a:pt x="2639" y="1537"/>
                    <a:pt x="2639" y="1509"/>
                    <a:pt x="2653" y="1464"/>
                  </a:cubicBezTo>
                  <a:cubicBezTo>
                    <a:pt x="2653" y="1435"/>
                    <a:pt x="2639" y="1390"/>
                    <a:pt x="2639" y="1348"/>
                  </a:cubicBezTo>
                  <a:cubicBezTo>
                    <a:pt x="2621" y="1274"/>
                    <a:pt x="2593" y="1200"/>
                    <a:pt x="2533" y="1144"/>
                  </a:cubicBezTo>
                  <a:cubicBezTo>
                    <a:pt x="2491" y="1098"/>
                    <a:pt x="2431" y="1056"/>
                    <a:pt x="2358" y="1038"/>
                  </a:cubicBezTo>
                  <a:cubicBezTo>
                    <a:pt x="2329" y="1024"/>
                    <a:pt x="2287" y="1024"/>
                    <a:pt x="2256" y="1024"/>
                  </a:cubicBezTo>
                  <a:cubicBezTo>
                    <a:pt x="2213" y="1024"/>
                    <a:pt x="2153" y="1038"/>
                    <a:pt x="2111" y="1056"/>
                  </a:cubicBezTo>
                  <a:cubicBezTo>
                    <a:pt x="2139" y="1010"/>
                    <a:pt x="2153" y="968"/>
                    <a:pt x="2182" y="922"/>
                  </a:cubicBezTo>
                  <a:cubicBezTo>
                    <a:pt x="2213" y="862"/>
                    <a:pt x="2241" y="806"/>
                    <a:pt x="2256" y="732"/>
                  </a:cubicBezTo>
                  <a:cubicBezTo>
                    <a:pt x="2301" y="658"/>
                    <a:pt x="2315" y="584"/>
                    <a:pt x="2329" y="528"/>
                  </a:cubicBezTo>
                  <a:cubicBezTo>
                    <a:pt x="2343" y="454"/>
                    <a:pt x="2343" y="394"/>
                    <a:pt x="2343" y="334"/>
                  </a:cubicBezTo>
                  <a:cubicBezTo>
                    <a:pt x="2329" y="247"/>
                    <a:pt x="2301" y="190"/>
                    <a:pt x="2270" y="145"/>
                  </a:cubicBezTo>
                  <a:lnTo>
                    <a:pt x="2227" y="102"/>
                  </a:lnTo>
                  <a:cubicBezTo>
                    <a:pt x="2213" y="88"/>
                    <a:pt x="2199" y="88"/>
                    <a:pt x="2182" y="71"/>
                  </a:cubicBezTo>
                  <a:cubicBezTo>
                    <a:pt x="2153" y="43"/>
                    <a:pt x="2125" y="28"/>
                    <a:pt x="2094" y="28"/>
                  </a:cubicBezTo>
                  <a:cubicBezTo>
                    <a:pt x="2051" y="14"/>
                    <a:pt x="2023" y="14"/>
                    <a:pt x="1978"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7726;p83">
              <a:extLst>
                <a:ext uri="{FF2B5EF4-FFF2-40B4-BE49-F238E27FC236}">
                  <a16:creationId xmlns:a16="http://schemas.microsoft.com/office/drawing/2014/main" id="{72A0BBCC-25F1-7A8C-EDD7-CFB3DD898DBA}"/>
                </a:ext>
              </a:extLst>
            </p:cNvPr>
            <p:cNvSpPr/>
            <p:nvPr/>
          </p:nvSpPr>
          <p:spPr>
            <a:xfrm>
              <a:off x="6622567" y="3707941"/>
              <a:ext cx="141129" cy="300088"/>
            </a:xfrm>
            <a:custGeom>
              <a:avLst/>
              <a:gdLst/>
              <a:ahLst/>
              <a:cxnLst/>
              <a:rect l="l" t="t" r="r" b="b"/>
              <a:pathLst>
                <a:path w="1496" h="3181" extrusionOk="0">
                  <a:moveTo>
                    <a:pt x="1467" y="0"/>
                  </a:moveTo>
                  <a:cubicBezTo>
                    <a:pt x="1450" y="0"/>
                    <a:pt x="1450" y="15"/>
                    <a:pt x="1450" y="15"/>
                  </a:cubicBezTo>
                  <a:cubicBezTo>
                    <a:pt x="1362" y="176"/>
                    <a:pt x="1260" y="338"/>
                    <a:pt x="1158" y="486"/>
                  </a:cubicBezTo>
                  <a:cubicBezTo>
                    <a:pt x="1070" y="644"/>
                    <a:pt x="968" y="806"/>
                    <a:pt x="866" y="968"/>
                  </a:cubicBezTo>
                  <a:cubicBezTo>
                    <a:pt x="820" y="1056"/>
                    <a:pt x="778" y="1130"/>
                    <a:pt x="718" y="1218"/>
                  </a:cubicBezTo>
                  <a:cubicBezTo>
                    <a:pt x="676" y="1291"/>
                    <a:pt x="630" y="1379"/>
                    <a:pt x="588" y="1453"/>
                  </a:cubicBezTo>
                  <a:cubicBezTo>
                    <a:pt x="482" y="1629"/>
                    <a:pt x="394" y="1787"/>
                    <a:pt x="324" y="1963"/>
                  </a:cubicBezTo>
                  <a:cubicBezTo>
                    <a:pt x="250" y="2139"/>
                    <a:pt x="176" y="2333"/>
                    <a:pt x="117" y="2508"/>
                  </a:cubicBezTo>
                  <a:cubicBezTo>
                    <a:pt x="88" y="2610"/>
                    <a:pt x="74" y="2698"/>
                    <a:pt x="43" y="2786"/>
                  </a:cubicBezTo>
                  <a:cubicBezTo>
                    <a:pt x="29" y="2888"/>
                    <a:pt x="15" y="2990"/>
                    <a:pt x="0" y="3092"/>
                  </a:cubicBezTo>
                  <a:cubicBezTo>
                    <a:pt x="0" y="3138"/>
                    <a:pt x="29" y="3180"/>
                    <a:pt x="88" y="3180"/>
                  </a:cubicBezTo>
                  <a:cubicBezTo>
                    <a:pt x="102" y="3180"/>
                    <a:pt x="131" y="3180"/>
                    <a:pt x="148" y="3166"/>
                  </a:cubicBezTo>
                  <a:cubicBezTo>
                    <a:pt x="148" y="3152"/>
                    <a:pt x="162" y="3152"/>
                    <a:pt x="162" y="3152"/>
                  </a:cubicBezTo>
                  <a:cubicBezTo>
                    <a:pt x="162" y="3138"/>
                    <a:pt x="176" y="3124"/>
                    <a:pt x="176" y="3106"/>
                  </a:cubicBezTo>
                  <a:cubicBezTo>
                    <a:pt x="190" y="3004"/>
                    <a:pt x="204" y="2916"/>
                    <a:pt x="236" y="2814"/>
                  </a:cubicBezTo>
                  <a:lnTo>
                    <a:pt x="236" y="2814"/>
                  </a:lnTo>
                  <a:cubicBezTo>
                    <a:pt x="229" y="2820"/>
                    <a:pt x="225" y="2824"/>
                    <a:pt x="222" y="2827"/>
                  </a:cubicBezTo>
                  <a:lnTo>
                    <a:pt x="222" y="2827"/>
                  </a:lnTo>
                  <a:cubicBezTo>
                    <a:pt x="281" y="2569"/>
                    <a:pt x="354" y="2328"/>
                    <a:pt x="454" y="2083"/>
                  </a:cubicBezTo>
                  <a:cubicBezTo>
                    <a:pt x="500" y="1949"/>
                    <a:pt x="556" y="1833"/>
                    <a:pt x="616" y="1717"/>
                  </a:cubicBezTo>
                  <a:cubicBezTo>
                    <a:pt x="658" y="1583"/>
                    <a:pt x="718" y="1467"/>
                    <a:pt x="778" y="1348"/>
                  </a:cubicBezTo>
                  <a:lnTo>
                    <a:pt x="778" y="1365"/>
                  </a:lnTo>
                  <a:cubicBezTo>
                    <a:pt x="806" y="1291"/>
                    <a:pt x="852" y="1218"/>
                    <a:pt x="880" y="1158"/>
                  </a:cubicBezTo>
                  <a:cubicBezTo>
                    <a:pt x="982" y="968"/>
                    <a:pt x="1084" y="778"/>
                    <a:pt x="1186" y="602"/>
                  </a:cubicBezTo>
                  <a:cubicBezTo>
                    <a:pt x="1232" y="500"/>
                    <a:pt x="1291" y="412"/>
                    <a:pt x="1334" y="324"/>
                  </a:cubicBezTo>
                  <a:cubicBezTo>
                    <a:pt x="1379" y="236"/>
                    <a:pt x="1436" y="134"/>
                    <a:pt x="1481" y="46"/>
                  </a:cubicBezTo>
                  <a:cubicBezTo>
                    <a:pt x="1495" y="29"/>
                    <a:pt x="1495" y="15"/>
                    <a:pt x="1481" y="15"/>
                  </a:cubicBezTo>
                  <a:lnTo>
                    <a:pt x="1467"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7727;p83">
              <a:extLst>
                <a:ext uri="{FF2B5EF4-FFF2-40B4-BE49-F238E27FC236}">
                  <a16:creationId xmlns:a16="http://schemas.microsoft.com/office/drawing/2014/main" id="{6DA4B794-66BA-A23E-94D3-B695183109A9}"/>
                </a:ext>
              </a:extLst>
            </p:cNvPr>
            <p:cNvSpPr/>
            <p:nvPr/>
          </p:nvSpPr>
          <p:spPr>
            <a:xfrm>
              <a:off x="6633510" y="3764638"/>
              <a:ext cx="38961" cy="107167"/>
            </a:xfrm>
            <a:custGeom>
              <a:avLst/>
              <a:gdLst/>
              <a:ahLst/>
              <a:cxnLst/>
              <a:rect l="l" t="t" r="r" b="b"/>
              <a:pathLst>
                <a:path w="413" h="1136" extrusionOk="0">
                  <a:moveTo>
                    <a:pt x="15" y="1"/>
                  </a:moveTo>
                  <a:cubicBezTo>
                    <a:pt x="15" y="1"/>
                    <a:pt x="1" y="1"/>
                    <a:pt x="1" y="15"/>
                  </a:cubicBezTo>
                  <a:cubicBezTo>
                    <a:pt x="15" y="103"/>
                    <a:pt x="32" y="191"/>
                    <a:pt x="46" y="279"/>
                  </a:cubicBezTo>
                  <a:cubicBezTo>
                    <a:pt x="60" y="381"/>
                    <a:pt x="88" y="469"/>
                    <a:pt x="120" y="571"/>
                  </a:cubicBezTo>
                  <a:cubicBezTo>
                    <a:pt x="148" y="659"/>
                    <a:pt x="176" y="764"/>
                    <a:pt x="208" y="852"/>
                  </a:cubicBezTo>
                  <a:cubicBezTo>
                    <a:pt x="250" y="940"/>
                    <a:pt x="278" y="1028"/>
                    <a:pt x="324" y="1116"/>
                  </a:cubicBezTo>
                  <a:cubicBezTo>
                    <a:pt x="334" y="1126"/>
                    <a:pt x="360" y="1136"/>
                    <a:pt x="379" y="1136"/>
                  </a:cubicBezTo>
                  <a:cubicBezTo>
                    <a:pt x="387" y="1136"/>
                    <a:pt x="394" y="1134"/>
                    <a:pt x="398" y="1130"/>
                  </a:cubicBezTo>
                  <a:cubicBezTo>
                    <a:pt x="412" y="1116"/>
                    <a:pt x="412" y="1116"/>
                    <a:pt x="412" y="1098"/>
                  </a:cubicBezTo>
                  <a:lnTo>
                    <a:pt x="412" y="1056"/>
                  </a:lnTo>
                  <a:cubicBezTo>
                    <a:pt x="384" y="1028"/>
                    <a:pt x="366" y="982"/>
                    <a:pt x="338" y="940"/>
                  </a:cubicBezTo>
                  <a:cubicBezTo>
                    <a:pt x="310" y="894"/>
                    <a:pt x="296" y="852"/>
                    <a:pt x="264" y="806"/>
                  </a:cubicBezTo>
                  <a:cubicBezTo>
                    <a:pt x="250" y="764"/>
                    <a:pt x="222" y="719"/>
                    <a:pt x="208" y="659"/>
                  </a:cubicBezTo>
                  <a:cubicBezTo>
                    <a:pt x="191" y="617"/>
                    <a:pt x="162" y="557"/>
                    <a:pt x="148" y="515"/>
                  </a:cubicBezTo>
                  <a:cubicBezTo>
                    <a:pt x="120" y="395"/>
                    <a:pt x="88" y="293"/>
                    <a:pt x="60" y="177"/>
                  </a:cubicBezTo>
                  <a:lnTo>
                    <a:pt x="60" y="191"/>
                  </a:lnTo>
                  <a:cubicBezTo>
                    <a:pt x="60" y="131"/>
                    <a:pt x="46" y="75"/>
                    <a:pt x="46" y="15"/>
                  </a:cubicBezTo>
                  <a:cubicBezTo>
                    <a:pt x="32" y="1"/>
                    <a:pt x="32" y="1"/>
                    <a:pt x="1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7728;p83">
              <a:extLst>
                <a:ext uri="{FF2B5EF4-FFF2-40B4-BE49-F238E27FC236}">
                  <a16:creationId xmlns:a16="http://schemas.microsoft.com/office/drawing/2014/main" id="{F82F0B6A-2F06-46C2-35EB-38FBF813026E}"/>
                </a:ext>
              </a:extLst>
            </p:cNvPr>
            <p:cNvSpPr/>
            <p:nvPr/>
          </p:nvSpPr>
          <p:spPr>
            <a:xfrm>
              <a:off x="6597662" y="3866900"/>
              <a:ext cx="49905" cy="66414"/>
            </a:xfrm>
            <a:custGeom>
              <a:avLst/>
              <a:gdLst/>
              <a:ahLst/>
              <a:cxnLst/>
              <a:rect l="l" t="t" r="r" b="b"/>
              <a:pathLst>
                <a:path w="529" h="704" extrusionOk="0">
                  <a:moveTo>
                    <a:pt x="29" y="0"/>
                  </a:moveTo>
                  <a:cubicBezTo>
                    <a:pt x="15" y="14"/>
                    <a:pt x="1" y="32"/>
                    <a:pt x="15" y="32"/>
                  </a:cubicBezTo>
                  <a:cubicBezTo>
                    <a:pt x="75" y="162"/>
                    <a:pt x="117" y="278"/>
                    <a:pt x="191" y="384"/>
                  </a:cubicBezTo>
                  <a:cubicBezTo>
                    <a:pt x="219" y="440"/>
                    <a:pt x="264" y="500"/>
                    <a:pt x="307" y="542"/>
                  </a:cubicBezTo>
                  <a:cubicBezTo>
                    <a:pt x="352" y="602"/>
                    <a:pt x="395" y="648"/>
                    <a:pt x="454" y="690"/>
                  </a:cubicBezTo>
                  <a:cubicBezTo>
                    <a:pt x="454" y="704"/>
                    <a:pt x="468" y="704"/>
                    <a:pt x="483" y="704"/>
                  </a:cubicBezTo>
                  <a:cubicBezTo>
                    <a:pt x="500" y="704"/>
                    <a:pt x="500" y="690"/>
                    <a:pt x="514" y="690"/>
                  </a:cubicBezTo>
                  <a:cubicBezTo>
                    <a:pt x="514" y="676"/>
                    <a:pt x="528" y="662"/>
                    <a:pt x="528" y="648"/>
                  </a:cubicBezTo>
                  <a:cubicBezTo>
                    <a:pt x="528" y="648"/>
                    <a:pt x="514" y="630"/>
                    <a:pt x="514" y="616"/>
                  </a:cubicBezTo>
                  <a:cubicBezTo>
                    <a:pt x="468" y="602"/>
                    <a:pt x="440" y="574"/>
                    <a:pt x="412" y="542"/>
                  </a:cubicBezTo>
                  <a:cubicBezTo>
                    <a:pt x="395" y="528"/>
                    <a:pt x="381" y="514"/>
                    <a:pt x="366" y="500"/>
                  </a:cubicBezTo>
                  <a:cubicBezTo>
                    <a:pt x="352" y="486"/>
                    <a:pt x="338" y="472"/>
                    <a:pt x="324" y="440"/>
                  </a:cubicBezTo>
                  <a:cubicBezTo>
                    <a:pt x="219" y="338"/>
                    <a:pt x="148" y="208"/>
                    <a:pt x="75" y="60"/>
                  </a:cubicBezTo>
                  <a:lnTo>
                    <a:pt x="75" y="74"/>
                  </a:lnTo>
                  <a:cubicBezTo>
                    <a:pt x="75" y="60"/>
                    <a:pt x="60" y="32"/>
                    <a:pt x="60" y="14"/>
                  </a:cubicBezTo>
                  <a:cubicBezTo>
                    <a:pt x="60" y="14"/>
                    <a:pt x="43" y="0"/>
                    <a:pt x="29"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7729;p83">
              <a:extLst>
                <a:ext uri="{FF2B5EF4-FFF2-40B4-BE49-F238E27FC236}">
                  <a16:creationId xmlns:a16="http://schemas.microsoft.com/office/drawing/2014/main" id="{EDE35E0A-EC5F-7A4B-5AE4-0F23CD48E823}"/>
                </a:ext>
              </a:extLst>
            </p:cNvPr>
            <p:cNvSpPr/>
            <p:nvPr/>
          </p:nvSpPr>
          <p:spPr>
            <a:xfrm>
              <a:off x="6711150" y="3724544"/>
              <a:ext cx="12358" cy="55470"/>
            </a:xfrm>
            <a:custGeom>
              <a:avLst/>
              <a:gdLst/>
              <a:ahLst/>
              <a:cxnLst/>
              <a:rect l="l" t="t" r="r" b="b"/>
              <a:pathLst>
                <a:path w="131" h="588" extrusionOk="0">
                  <a:moveTo>
                    <a:pt x="15" y="0"/>
                  </a:moveTo>
                  <a:cubicBezTo>
                    <a:pt x="15" y="0"/>
                    <a:pt x="1" y="14"/>
                    <a:pt x="1" y="28"/>
                  </a:cubicBezTo>
                  <a:cubicBezTo>
                    <a:pt x="1" y="116"/>
                    <a:pt x="15" y="204"/>
                    <a:pt x="15" y="292"/>
                  </a:cubicBezTo>
                  <a:cubicBezTo>
                    <a:pt x="29" y="380"/>
                    <a:pt x="43" y="468"/>
                    <a:pt x="71" y="556"/>
                  </a:cubicBezTo>
                  <a:cubicBezTo>
                    <a:pt x="71" y="574"/>
                    <a:pt x="89" y="588"/>
                    <a:pt x="103" y="588"/>
                  </a:cubicBezTo>
                  <a:cubicBezTo>
                    <a:pt x="117" y="574"/>
                    <a:pt x="117" y="574"/>
                    <a:pt x="131" y="556"/>
                  </a:cubicBezTo>
                  <a:lnTo>
                    <a:pt x="131" y="542"/>
                  </a:lnTo>
                  <a:cubicBezTo>
                    <a:pt x="117" y="514"/>
                    <a:pt x="103" y="468"/>
                    <a:pt x="89" y="440"/>
                  </a:cubicBezTo>
                  <a:cubicBezTo>
                    <a:pt x="71" y="412"/>
                    <a:pt x="71" y="366"/>
                    <a:pt x="57" y="338"/>
                  </a:cubicBezTo>
                  <a:cubicBezTo>
                    <a:pt x="43" y="236"/>
                    <a:pt x="43" y="134"/>
                    <a:pt x="29" y="14"/>
                  </a:cubicBezTo>
                  <a:cubicBezTo>
                    <a:pt x="29" y="14"/>
                    <a:pt x="29" y="0"/>
                    <a:pt x="15"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7730;p83">
              <a:extLst>
                <a:ext uri="{FF2B5EF4-FFF2-40B4-BE49-F238E27FC236}">
                  <a16:creationId xmlns:a16="http://schemas.microsoft.com/office/drawing/2014/main" id="{E1E914E8-9DFA-A27D-2407-1206DEDA241E}"/>
                </a:ext>
              </a:extLst>
            </p:cNvPr>
            <p:cNvSpPr/>
            <p:nvPr/>
          </p:nvSpPr>
          <p:spPr>
            <a:xfrm>
              <a:off x="6720773" y="3752091"/>
              <a:ext cx="42924" cy="29245"/>
            </a:xfrm>
            <a:custGeom>
              <a:avLst/>
              <a:gdLst/>
              <a:ahLst/>
              <a:cxnLst/>
              <a:rect l="l" t="t" r="r" b="b"/>
              <a:pathLst>
                <a:path w="455" h="310" extrusionOk="0">
                  <a:moveTo>
                    <a:pt x="426" y="0"/>
                  </a:moveTo>
                  <a:cubicBezTo>
                    <a:pt x="321" y="88"/>
                    <a:pt x="205" y="162"/>
                    <a:pt x="89" y="222"/>
                  </a:cubicBezTo>
                  <a:cubicBezTo>
                    <a:pt x="57" y="236"/>
                    <a:pt x="43" y="250"/>
                    <a:pt x="15" y="250"/>
                  </a:cubicBezTo>
                  <a:cubicBezTo>
                    <a:pt x="15" y="264"/>
                    <a:pt x="1" y="264"/>
                    <a:pt x="1" y="264"/>
                  </a:cubicBezTo>
                  <a:lnTo>
                    <a:pt x="1" y="296"/>
                  </a:lnTo>
                  <a:lnTo>
                    <a:pt x="15" y="310"/>
                  </a:lnTo>
                  <a:lnTo>
                    <a:pt x="29" y="310"/>
                  </a:lnTo>
                  <a:lnTo>
                    <a:pt x="29" y="296"/>
                  </a:lnTo>
                  <a:cubicBezTo>
                    <a:pt x="75" y="282"/>
                    <a:pt x="103" y="264"/>
                    <a:pt x="131" y="250"/>
                  </a:cubicBezTo>
                  <a:cubicBezTo>
                    <a:pt x="177" y="222"/>
                    <a:pt x="205" y="208"/>
                    <a:pt x="233" y="176"/>
                  </a:cubicBezTo>
                  <a:cubicBezTo>
                    <a:pt x="307" y="134"/>
                    <a:pt x="381" y="88"/>
                    <a:pt x="440" y="32"/>
                  </a:cubicBezTo>
                  <a:cubicBezTo>
                    <a:pt x="454" y="32"/>
                    <a:pt x="454" y="18"/>
                    <a:pt x="454" y="18"/>
                  </a:cubicBezTo>
                  <a:lnTo>
                    <a:pt x="440"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7731;p83">
              <a:extLst>
                <a:ext uri="{FF2B5EF4-FFF2-40B4-BE49-F238E27FC236}">
                  <a16:creationId xmlns:a16="http://schemas.microsoft.com/office/drawing/2014/main" id="{8E3EE33C-2892-FA24-0064-5CAF096F0020}"/>
                </a:ext>
              </a:extLst>
            </p:cNvPr>
            <p:cNvSpPr/>
            <p:nvPr/>
          </p:nvSpPr>
          <p:spPr>
            <a:xfrm>
              <a:off x="6673698" y="3822750"/>
              <a:ext cx="103960" cy="48584"/>
            </a:xfrm>
            <a:custGeom>
              <a:avLst/>
              <a:gdLst/>
              <a:ahLst/>
              <a:cxnLst/>
              <a:rect l="l" t="t" r="r" b="b"/>
              <a:pathLst>
                <a:path w="1102" h="515" extrusionOk="0">
                  <a:moveTo>
                    <a:pt x="1070" y="1"/>
                  </a:moveTo>
                  <a:cubicBezTo>
                    <a:pt x="953" y="88"/>
                    <a:pt x="820" y="162"/>
                    <a:pt x="690" y="219"/>
                  </a:cubicBezTo>
                  <a:lnTo>
                    <a:pt x="704" y="219"/>
                  </a:lnTo>
                  <a:cubicBezTo>
                    <a:pt x="602" y="264"/>
                    <a:pt x="514" y="292"/>
                    <a:pt x="412" y="338"/>
                  </a:cubicBezTo>
                  <a:cubicBezTo>
                    <a:pt x="324" y="366"/>
                    <a:pt x="236" y="394"/>
                    <a:pt x="134" y="412"/>
                  </a:cubicBezTo>
                  <a:cubicBezTo>
                    <a:pt x="102" y="426"/>
                    <a:pt x="60" y="426"/>
                    <a:pt x="28" y="426"/>
                  </a:cubicBezTo>
                  <a:cubicBezTo>
                    <a:pt x="28" y="440"/>
                    <a:pt x="14" y="440"/>
                    <a:pt x="14" y="440"/>
                  </a:cubicBezTo>
                  <a:cubicBezTo>
                    <a:pt x="0" y="454"/>
                    <a:pt x="0" y="468"/>
                    <a:pt x="0" y="468"/>
                  </a:cubicBezTo>
                  <a:cubicBezTo>
                    <a:pt x="0" y="482"/>
                    <a:pt x="0" y="500"/>
                    <a:pt x="14" y="500"/>
                  </a:cubicBezTo>
                  <a:lnTo>
                    <a:pt x="28" y="514"/>
                  </a:lnTo>
                  <a:lnTo>
                    <a:pt x="46" y="514"/>
                  </a:lnTo>
                  <a:cubicBezTo>
                    <a:pt x="88" y="500"/>
                    <a:pt x="134" y="482"/>
                    <a:pt x="176" y="468"/>
                  </a:cubicBezTo>
                  <a:cubicBezTo>
                    <a:pt x="236" y="468"/>
                    <a:pt x="278" y="440"/>
                    <a:pt x="324" y="426"/>
                  </a:cubicBezTo>
                  <a:cubicBezTo>
                    <a:pt x="412" y="394"/>
                    <a:pt x="500" y="366"/>
                    <a:pt x="588" y="324"/>
                  </a:cubicBezTo>
                  <a:cubicBezTo>
                    <a:pt x="676" y="278"/>
                    <a:pt x="763" y="236"/>
                    <a:pt x="851" y="176"/>
                  </a:cubicBezTo>
                  <a:cubicBezTo>
                    <a:pt x="925" y="131"/>
                    <a:pt x="1013" y="74"/>
                    <a:pt x="1084" y="29"/>
                  </a:cubicBezTo>
                  <a:cubicBezTo>
                    <a:pt x="1101" y="29"/>
                    <a:pt x="1101" y="15"/>
                    <a:pt x="1101"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7732;p83">
              <a:extLst>
                <a:ext uri="{FF2B5EF4-FFF2-40B4-BE49-F238E27FC236}">
                  <a16:creationId xmlns:a16="http://schemas.microsoft.com/office/drawing/2014/main" id="{D4043679-1C44-E290-36AD-0D20D4D7F735}"/>
                </a:ext>
              </a:extLst>
            </p:cNvPr>
            <p:cNvSpPr/>
            <p:nvPr/>
          </p:nvSpPr>
          <p:spPr>
            <a:xfrm>
              <a:off x="6646151" y="3908408"/>
              <a:ext cx="86979" cy="24905"/>
            </a:xfrm>
            <a:custGeom>
              <a:avLst/>
              <a:gdLst/>
              <a:ahLst/>
              <a:cxnLst/>
              <a:rect l="l" t="t" r="r" b="b"/>
              <a:pathLst>
                <a:path w="922" h="264" extrusionOk="0">
                  <a:moveTo>
                    <a:pt x="880" y="0"/>
                  </a:moveTo>
                  <a:cubicBezTo>
                    <a:pt x="820" y="32"/>
                    <a:pt x="746" y="60"/>
                    <a:pt x="672" y="88"/>
                  </a:cubicBezTo>
                  <a:cubicBezTo>
                    <a:pt x="616" y="102"/>
                    <a:pt x="542" y="134"/>
                    <a:pt x="468" y="148"/>
                  </a:cubicBezTo>
                  <a:cubicBezTo>
                    <a:pt x="394" y="148"/>
                    <a:pt x="320" y="162"/>
                    <a:pt x="264" y="176"/>
                  </a:cubicBezTo>
                  <a:lnTo>
                    <a:pt x="42" y="176"/>
                  </a:lnTo>
                  <a:cubicBezTo>
                    <a:pt x="14" y="176"/>
                    <a:pt x="0" y="208"/>
                    <a:pt x="0" y="222"/>
                  </a:cubicBezTo>
                  <a:cubicBezTo>
                    <a:pt x="0" y="236"/>
                    <a:pt x="0" y="250"/>
                    <a:pt x="14" y="250"/>
                  </a:cubicBezTo>
                  <a:cubicBezTo>
                    <a:pt x="28" y="264"/>
                    <a:pt x="28" y="264"/>
                    <a:pt x="42" y="264"/>
                  </a:cubicBezTo>
                  <a:cubicBezTo>
                    <a:pt x="116" y="264"/>
                    <a:pt x="190" y="250"/>
                    <a:pt x="264" y="250"/>
                  </a:cubicBezTo>
                  <a:cubicBezTo>
                    <a:pt x="338" y="236"/>
                    <a:pt x="408" y="222"/>
                    <a:pt x="468" y="208"/>
                  </a:cubicBezTo>
                  <a:cubicBezTo>
                    <a:pt x="542" y="190"/>
                    <a:pt x="616" y="162"/>
                    <a:pt x="690" y="134"/>
                  </a:cubicBezTo>
                  <a:cubicBezTo>
                    <a:pt x="760" y="120"/>
                    <a:pt x="834" y="88"/>
                    <a:pt x="894" y="60"/>
                  </a:cubicBezTo>
                  <a:cubicBezTo>
                    <a:pt x="908" y="46"/>
                    <a:pt x="922" y="32"/>
                    <a:pt x="908" y="14"/>
                  </a:cubicBezTo>
                  <a:cubicBezTo>
                    <a:pt x="908" y="14"/>
                    <a:pt x="908" y="0"/>
                    <a:pt x="89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7733;p83">
              <a:extLst>
                <a:ext uri="{FF2B5EF4-FFF2-40B4-BE49-F238E27FC236}">
                  <a16:creationId xmlns:a16="http://schemas.microsoft.com/office/drawing/2014/main" id="{E22849C3-C7C9-5465-4FBD-DF037478D2E2}"/>
                </a:ext>
              </a:extLst>
            </p:cNvPr>
            <p:cNvSpPr/>
            <p:nvPr/>
          </p:nvSpPr>
          <p:spPr>
            <a:xfrm>
              <a:off x="6750961" y="2900600"/>
              <a:ext cx="190939" cy="186600"/>
            </a:xfrm>
            <a:custGeom>
              <a:avLst/>
              <a:gdLst/>
              <a:ahLst/>
              <a:cxnLst/>
              <a:rect l="l" t="t" r="r" b="b"/>
              <a:pathLst>
                <a:path w="2024" h="1978" extrusionOk="0">
                  <a:moveTo>
                    <a:pt x="1439" y="0"/>
                  </a:moveTo>
                  <a:cubicBezTo>
                    <a:pt x="1394" y="0"/>
                    <a:pt x="1351" y="0"/>
                    <a:pt x="1306" y="28"/>
                  </a:cubicBezTo>
                  <a:cubicBezTo>
                    <a:pt x="1278" y="43"/>
                    <a:pt x="1232" y="57"/>
                    <a:pt x="1190" y="88"/>
                  </a:cubicBezTo>
                  <a:cubicBezTo>
                    <a:pt x="1144" y="116"/>
                    <a:pt x="1102" y="145"/>
                    <a:pt x="1056" y="190"/>
                  </a:cubicBezTo>
                  <a:cubicBezTo>
                    <a:pt x="1028" y="218"/>
                    <a:pt x="986" y="250"/>
                    <a:pt x="954" y="278"/>
                  </a:cubicBezTo>
                  <a:lnTo>
                    <a:pt x="926" y="306"/>
                  </a:lnTo>
                  <a:lnTo>
                    <a:pt x="898" y="320"/>
                  </a:lnTo>
                  <a:lnTo>
                    <a:pt x="880" y="306"/>
                  </a:lnTo>
                  <a:cubicBezTo>
                    <a:pt x="852" y="306"/>
                    <a:pt x="824" y="292"/>
                    <a:pt x="792" y="278"/>
                  </a:cubicBezTo>
                  <a:lnTo>
                    <a:pt x="764" y="278"/>
                  </a:lnTo>
                  <a:cubicBezTo>
                    <a:pt x="722" y="264"/>
                    <a:pt x="662" y="232"/>
                    <a:pt x="602" y="218"/>
                  </a:cubicBezTo>
                  <a:cubicBezTo>
                    <a:pt x="560" y="204"/>
                    <a:pt x="500" y="190"/>
                    <a:pt x="440" y="190"/>
                  </a:cubicBezTo>
                  <a:cubicBezTo>
                    <a:pt x="440" y="190"/>
                    <a:pt x="426" y="190"/>
                    <a:pt x="412" y="176"/>
                  </a:cubicBezTo>
                  <a:lnTo>
                    <a:pt x="370" y="176"/>
                  </a:lnTo>
                  <a:cubicBezTo>
                    <a:pt x="338" y="176"/>
                    <a:pt x="324" y="176"/>
                    <a:pt x="310" y="190"/>
                  </a:cubicBezTo>
                  <a:cubicBezTo>
                    <a:pt x="296" y="190"/>
                    <a:pt x="265" y="190"/>
                    <a:pt x="251" y="204"/>
                  </a:cubicBezTo>
                  <a:cubicBezTo>
                    <a:pt x="222" y="218"/>
                    <a:pt x="208" y="232"/>
                    <a:pt x="194" y="250"/>
                  </a:cubicBezTo>
                  <a:cubicBezTo>
                    <a:pt x="148" y="278"/>
                    <a:pt x="134" y="320"/>
                    <a:pt x="134" y="366"/>
                  </a:cubicBezTo>
                  <a:cubicBezTo>
                    <a:pt x="134" y="408"/>
                    <a:pt x="134" y="454"/>
                    <a:pt x="163" y="496"/>
                  </a:cubicBezTo>
                  <a:cubicBezTo>
                    <a:pt x="177" y="542"/>
                    <a:pt x="194" y="584"/>
                    <a:pt x="222" y="630"/>
                  </a:cubicBezTo>
                  <a:cubicBezTo>
                    <a:pt x="251" y="672"/>
                    <a:pt x="282" y="704"/>
                    <a:pt x="310" y="746"/>
                  </a:cubicBezTo>
                  <a:lnTo>
                    <a:pt x="324" y="760"/>
                  </a:lnTo>
                  <a:cubicBezTo>
                    <a:pt x="338" y="778"/>
                    <a:pt x="353" y="792"/>
                    <a:pt x="370" y="806"/>
                  </a:cubicBezTo>
                  <a:cubicBezTo>
                    <a:pt x="310" y="848"/>
                    <a:pt x="265" y="894"/>
                    <a:pt x="222" y="922"/>
                  </a:cubicBezTo>
                  <a:cubicBezTo>
                    <a:pt x="177" y="954"/>
                    <a:pt x="148" y="982"/>
                    <a:pt x="120" y="1010"/>
                  </a:cubicBezTo>
                  <a:cubicBezTo>
                    <a:pt x="89" y="1041"/>
                    <a:pt x="61" y="1084"/>
                    <a:pt x="32" y="1129"/>
                  </a:cubicBezTo>
                  <a:cubicBezTo>
                    <a:pt x="18" y="1172"/>
                    <a:pt x="1" y="1217"/>
                    <a:pt x="1" y="1246"/>
                  </a:cubicBezTo>
                  <a:cubicBezTo>
                    <a:pt x="1" y="1288"/>
                    <a:pt x="1" y="1333"/>
                    <a:pt x="32" y="1376"/>
                  </a:cubicBezTo>
                  <a:cubicBezTo>
                    <a:pt x="61" y="1407"/>
                    <a:pt x="89" y="1435"/>
                    <a:pt x="134" y="1450"/>
                  </a:cubicBezTo>
                  <a:cubicBezTo>
                    <a:pt x="163" y="1464"/>
                    <a:pt x="194" y="1464"/>
                    <a:pt x="222" y="1481"/>
                  </a:cubicBezTo>
                  <a:lnTo>
                    <a:pt x="265" y="1481"/>
                  </a:lnTo>
                  <a:cubicBezTo>
                    <a:pt x="370" y="1481"/>
                    <a:pt x="458" y="1450"/>
                    <a:pt x="546" y="1421"/>
                  </a:cubicBezTo>
                  <a:cubicBezTo>
                    <a:pt x="588" y="1421"/>
                    <a:pt x="616" y="1407"/>
                    <a:pt x="648" y="1393"/>
                  </a:cubicBezTo>
                  <a:lnTo>
                    <a:pt x="676" y="1393"/>
                  </a:lnTo>
                  <a:lnTo>
                    <a:pt x="704" y="1376"/>
                  </a:lnTo>
                  <a:lnTo>
                    <a:pt x="736" y="1376"/>
                  </a:lnTo>
                  <a:lnTo>
                    <a:pt x="736" y="1407"/>
                  </a:lnTo>
                  <a:cubicBezTo>
                    <a:pt x="736" y="1464"/>
                    <a:pt x="736" y="1509"/>
                    <a:pt x="750" y="1552"/>
                  </a:cubicBezTo>
                  <a:cubicBezTo>
                    <a:pt x="750" y="1639"/>
                    <a:pt x="764" y="1745"/>
                    <a:pt x="810" y="1833"/>
                  </a:cubicBezTo>
                  <a:cubicBezTo>
                    <a:pt x="824" y="1875"/>
                    <a:pt x="838" y="1903"/>
                    <a:pt x="866" y="1921"/>
                  </a:cubicBezTo>
                  <a:cubicBezTo>
                    <a:pt x="880" y="1935"/>
                    <a:pt x="898" y="1949"/>
                    <a:pt x="912" y="1963"/>
                  </a:cubicBezTo>
                  <a:cubicBezTo>
                    <a:pt x="926" y="1963"/>
                    <a:pt x="940" y="1963"/>
                    <a:pt x="940" y="1977"/>
                  </a:cubicBezTo>
                  <a:lnTo>
                    <a:pt x="1000" y="1977"/>
                  </a:lnTo>
                  <a:cubicBezTo>
                    <a:pt x="1088" y="1977"/>
                    <a:pt x="1144" y="1921"/>
                    <a:pt x="1176" y="1889"/>
                  </a:cubicBezTo>
                  <a:cubicBezTo>
                    <a:pt x="1264" y="1787"/>
                    <a:pt x="1320" y="1657"/>
                    <a:pt x="1366" y="1523"/>
                  </a:cubicBezTo>
                  <a:lnTo>
                    <a:pt x="1380" y="1495"/>
                  </a:lnTo>
                  <a:lnTo>
                    <a:pt x="1453" y="1495"/>
                  </a:lnTo>
                  <a:cubicBezTo>
                    <a:pt x="1541" y="1495"/>
                    <a:pt x="1643" y="1495"/>
                    <a:pt x="1760" y="1464"/>
                  </a:cubicBezTo>
                  <a:cubicBezTo>
                    <a:pt x="1819" y="1450"/>
                    <a:pt x="1907" y="1421"/>
                    <a:pt x="1967" y="1362"/>
                  </a:cubicBezTo>
                  <a:cubicBezTo>
                    <a:pt x="1995" y="1333"/>
                    <a:pt x="2009" y="1305"/>
                    <a:pt x="2023" y="1274"/>
                  </a:cubicBezTo>
                  <a:cubicBezTo>
                    <a:pt x="2023" y="1217"/>
                    <a:pt x="2023" y="1172"/>
                    <a:pt x="2009" y="1144"/>
                  </a:cubicBezTo>
                  <a:cubicBezTo>
                    <a:pt x="1995" y="1098"/>
                    <a:pt x="1967" y="1070"/>
                    <a:pt x="1935" y="1024"/>
                  </a:cubicBezTo>
                  <a:cubicBezTo>
                    <a:pt x="1893" y="982"/>
                    <a:pt x="1865" y="954"/>
                    <a:pt x="1805" y="922"/>
                  </a:cubicBezTo>
                  <a:cubicBezTo>
                    <a:pt x="1745" y="880"/>
                    <a:pt x="1672" y="834"/>
                    <a:pt x="1615" y="792"/>
                  </a:cubicBezTo>
                  <a:lnTo>
                    <a:pt x="1570" y="778"/>
                  </a:lnTo>
                  <a:cubicBezTo>
                    <a:pt x="1601" y="704"/>
                    <a:pt x="1615" y="644"/>
                    <a:pt x="1629" y="570"/>
                  </a:cubicBezTo>
                  <a:cubicBezTo>
                    <a:pt x="1629" y="514"/>
                    <a:pt x="1643" y="454"/>
                    <a:pt x="1643" y="394"/>
                  </a:cubicBezTo>
                  <a:cubicBezTo>
                    <a:pt x="1658" y="338"/>
                    <a:pt x="1658" y="292"/>
                    <a:pt x="1643" y="232"/>
                  </a:cubicBezTo>
                  <a:cubicBezTo>
                    <a:pt x="1643" y="190"/>
                    <a:pt x="1629" y="162"/>
                    <a:pt x="1615" y="116"/>
                  </a:cubicBezTo>
                  <a:cubicBezTo>
                    <a:pt x="1601" y="88"/>
                    <a:pt x="1584" y="57"/>
                    <a:pt x="1556" y="28"/>
                  </a:cubicBezTo>
                  <a:cubicBezTo>
                    <a:pt x="1527" y="14"/>
                    <a:pt x="1496" y="0"/>
                    <a:pt x="145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7734;p83">
              <a:extLst>
                <a:ext uri="{FF2B5EF4-FFF2-40B4-BE49-F238E27FC236}">
                  <a16:creationId xmlns:a16="http://schemas.microsoft.com/office/drawing/2014/main" id="{ED59AC05-68A6-6585-7DBF-98C7F3C946BD}"/>
                </a:ext>
              </a:extLst>
            </p:cNvPr>
            <p:cNvSpPr/>
            <p:nvPr/>
          </p:nvSpPr>
          <p:spPr>
            <a:xfrm>
              <a:off x="6878411" y="2914185"/>
              <a:ext cx="13679" cy="44527"/>
            </a:xfrm>
            <a:custGeom>
              <a:avLst/>
              <a:gdLst/>
              <a:ahLst/>
              <a:cxnLst/>
              <a:rect l="l" t="t" r="r" b="b"/>
              <a:pathLst>
                <a:path w="145" h="472" extrusionOk="0">
                  <a:moveTo>
                    <a:pt x="102" y="1"/>
                  </a:moveTo>
                  <a:cubicBezTo>
                    <a:pt x="88" y="1"/>
                    <a:pt x="74" y="18"/>
                    <a:pt x="74" y="46"/>
                  </a:cubicBezTo>
                  <a:cubicBezTo>
                    <a:pt x="88" y="88"/>
                    <a:pt x="88" y="134"/>
                    <a:pt x="74" y="176"/>
                  </a:cubicBezTo>
                  <a:cubicBezTo>
                    <a:pt x="74" y="236"/>
                    <a:pt x="57" y="296"/>
                    <a:pt x="43" y="338"/>
                  </a:cubicBezTo>
                  <a:cubicBezTo>
                    <a:pt x="29" y="370"/>
                    <a:pt x="29" y="384"/>
                    <a:pt x="15" y="412"/>
                  </a:cubicBezTo>
                  <a:cubicBezTo>
                    <a:pt x="0" y="426"/>
                    <a:pt x="15" y="458"/>
                    <a:pt x="29" y="458"/>
                  </a:cubicBezTo>
                  <a:cubicBezTo>
                    <a:pt x="29" y="472"/>
                    <a:pt x="43" y="472"/>
                    <a:pt x="43" y="472"/>
                  </a:cubicBezTo>
                  <a:cubicBezTo>
                    <a:pt x="57" y="472"/>
                    <a:pt x="74" y="458"/>
                    <a:pt x="74" y="440"/>
                  </a:cubicBezTo>
                  <a:cubicBezTo>
                    <a:pt x="102" y="384"/>
                    <a:pt x="131" y="310"/>
                    <a:pt x="131" y="250"/>
                  </a:cubicBezTo>
                  <a:cubicBezTo>
                    <a:pt x="145" y="176"/>
                    <a:pt x="145" y="106"/>
                    <a:pt x="145" y="32"/>
                  </a:cubicBezTo>
                  <a:cubicBezTo>
                    <a:pt x="131" y="18"/>
                    <a:pt x="131" y="1"/>
                    <a:pt x="10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7735;p83">
              <a:extLst>
                <a:ext uri="{FF2B5EF4-FFF2-40B4-BE49-F238E27FC236}">
                  <a16:creationId xmlns:a16="http://schemas.microsoft.com/office/drawing/2014/main" id="{9ADFAA2F-60F7-2E0C-4930-0121B737374F}"/>
                </a:ext>
              </a:extLst>
            </p:cNvPr>
            <p:cNvSpPr/>
            <p:nvPr/>
          </p:nvSpPr>
          <p:spPr>
            <a:xfrm>
              <a:off x="6891995" y="2991824"/>
              <a:ext cx="26698" cy="27641"/>
            </a:xfrm>
            <a:custGeom>
              <a:avLst/>
              <a:gdLst/>
              <a:ahLst/>
              <a:cxnLst/>
              <a:rect l="l" t="t" r="r" b="b"/>
              <a:pathLst>
                <a:path w="283" h="293" extrusionOk="0">
                  <a:moveTo>
                    <a:pt x="32" y="1"/>
                  </a:moveTo>
                  <a:cubicBezTo>
                    <a:pt x="18" y="1"/>
                    <a:pt x="18" y="15"/>
                    <a:pt x="18" y="15"/>
                  </a:cubicBezTo>
                  <a:cubicBezTo>
                    <a:pt x="1" y="29"/>
                    <a:pt x="18" y="29"/>
                    <a:pt x="18" y="29"/>
                  </a:cubicBezTo>
                  <a:cubicBezTo>
                    <a:pt x="18" y="43"/>
                    <a:pt x="18" y="43"/>
                    <a:pt x="32" y="43"/>
                  </a:cubicBezTo>
                  <a:cubicBezTo>
                    <a:pt x="61" y="57"/>
                    <a:pt x="89" y="74"/>
                    <a:pt x="106" y="89"/>
                  </a:cubicBezTo>
                  <a:cubicBezTo>
                    <a:pt x="120" y="103"/>
                    <a:pt x="148" y="117"/>
                    <a:pt x="163" y="131"/>
                  </a:cubicBezTo>
                  <a:cubicBezTo>
                    <a:pt x="177" y="145"/>
                    <a:pt x="194" y="177"/>
                    <a:pt x="208" y="205"/>
                  </a:cubicBezTo>
                  <a:cubicBezTo>
                    <a:pt x="208" y="219"/>
                    <a:pt x="222" y="250"/>
                    <a:pt x="222" y="264"/>
                  </a:cubicBezTo>
                  <a:cubicBezTo>
                    <a:pt x="222" y="279"/>
                    <a:pt x="236" y="293"/>
                    <a:pt x="250" y="293"/>
                  </a:cubicBezTo>
                  <a:lnTo>
                    <a:pt x="265" y="293"/>
                  </a:lnTo>
                  <a:cubicBezTo>
                    <a:pt x="282" y="279"/>
                    <a:pt x="282" y="264"/>
                    <a:pt x="282" y="250"/>
                  </a:cubicBezTo>
                  <a:cubicBezTo>
                    <a:pt x="282" y="219"/>
                    <a:pt x="265" y="191"/>
                    <a:pt x="250" y="162"/>
                  </a:cubicBezTo>
                  <a:cubicBezTo>
                    <a:pt x="236" y="145"/>
                    <a:pt x="222" y="117"/>
                    <a:pt x="194" y="103"/>
                  </a:cubicBezTo>
                  <a:cubicBezTo>
                    <a:pt x="177" y="74"/>
                    <a:pt x="148" y="57"/>
                    <a:pt x="134" y="43"/>
                  </a:cubicBezTo>
                  <a:cubicBezTo>
                    <a:pt x="106" y="29"/>
                    <a:pt x="75" y="15"/>
                    <a:pt x="3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7736;p83">
              <a:extLst>
                <a:ext uri="{FF2B5EF4-FFF2-40B4-BE49-F238E27FC236}">
                  <a16:creationId xmlns:a16="http://schemas.microsoft.com/office/drawing/2014/main" id="{B176411F-8246-7A54-506F-FDF4AB7BCD53}"/>
                </a:ext>
              </a:extLst>
            </p:cNvPr>
            <p:cNvSpPr/>
            <p:nvPr/>
          </p:nvSpPr>
          <p:spPr>
            <a:xfrm>
              <a:off x="6849166" y="3034654"/>
              <a:ext cx="14056" cy="33301"/>
            </a:xfrm>
            <a:custGeom>
              <a:avLst/>
              <a:gdLst/>
              <a:ahLst/>
              <a:cxnLst/>
              <a:rect l="l" t="t" r="r" b="b"/>
              <a:pathLst>
                <a:path w="149" h="353" extrusionOk="0">
                  <a:moveTo>
                    <a:pt x="135" y="0"/>
                  </a:moveTo>
                  <a:cubicBezTo>
                    <a:pt x="121" y="14"/>
                    <a:pt x="103" y="14"/>
                    <a:pt x="103" y="29"/>
                  </a:cubicBezTo>
                  <a:lnTo>
                    <a:pt x="103" y="74"/>
                  </a:lnTo>
                  <a:cubicBezTo>
                    <a:pt x="103" y="102"/>
                    <a:pt x="89" y="116"/>
                    <a:pt x="89" y="148"/>
                  </a:cubicBezTo>
                  <a:cubicBezTo>
                    <a:pt x="89" y="162"/>
                    <a:pt x="75" y="176"/>
                    <a:pt x="75" y="204"/>
                  </a:cubicBezTo>
                  <a:cubicBezTo>
                    <a:pt x="61" y="236"/>
                    <a:pt x="33" y="278"/>
                    <a:pt x="15" y="306"/>
                  </a:cubicBezTo>
                  <a:cubicBezTo>
                    <a:pt x="1" y="324"/>
                    <a:pt x="15" y="338"/>
                    <a:pt x="33" y="352"/>
                  </a:cubicBezTo>
                  <a:lnTo>
                    <a:pt x="47" y="352"/>
                  </a:lnTo>
                  <a:cubicBezTo>
                    <a:pt x="61" y="352"/>
                    <a:pt x="61" y="338"/>
                    <a:pt x="61" y="338"/>
                  </a:cubicBezTo>
                  <a:cubicBezTo>
                    <a:pt x="89" y="292"/>
                    <a:pt x="121" y="250"/>
                    <a:pt x="135" y="190"/>
                  </a:cubicBezTo>
                  <a:cubicBezTo>
                    <a:pt x="149" y="148"/>
                    <a:pt x="149" y="88"/>
                    <a:pt x="149" y="29"/>
                  </a:cubicBezTo>
                  <a:cubicBezTo>
                    <a:pt x="149" y="14"/>
                    <a:pt x="149" y="0"/>
                    <a:pt x="135"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7737;p83">
              <a:extLst>
                <a:ext uri="{FF2B5EF4-FFF2-40B4-BE49-F238E27FC236}">
                  <a16:creationId xmlns:a16="http://schemas.microsoft.com/office/drawing/2014/main" id="{861EAD45-13AF-5DE8-93D5-6F0DF2026701}"/>
                </a:ext>
              </a:extLst>
            </p:cNvPr>
            <p:cNvSpPr/>
            <p:nvPr/>
          </p:nvSpPr>
          <p:spPr>
            <a:xfrm>
              <a:off x="6777564" y="3009749"/>
              <a:ext cx="35943" cy="18018"/>
            </a:xfrm>
            <a:custGeom>
              <a:avLst/>
              <a:gdLst/>
              <a:ahLst/>
              <a:cxnLst/>
              <a:rect l="l" t="t" r="r" b="b"/>
              <a:pathLst>
                <a:path w="381" h="191" extrusionOk="0">
                  <a:moveTo>
                    <a:pt x="320" y="1"/>
                  </a:moveTo>
                  <a:cubicBezTo>
                    <a:pt x="306" y="15"/>
                    <a:pt x="278" y="29"/>
                    <a:pt x="264" y="29"/>
                  </a:cubicBezTo>
                  <a:cubicBezTo>
                    <a:pt x="190" y="74"/>
                    <a:pt x="102" y="89"/>
                    <a:pt x="28" y="103"/>
                  </a:cubicBezTo>
                  <a:cubicBezTo>
                    <a:pt x="14" y="117"/>
                    <a:pt x="0" y="117"/>
                    <a:pt x="0" y="131"/>
                  </a:cubicBezTo>
                  <a:lnTo>
                    <a:pt x="0" y="162"/>
                  </a:lnTo>
                  <a:lnTo>
                    <a:pt x="14" y="176"/>
                  </a:lnTo>
                  <a:cubicBezTo>
                    <a:pt x="28" y="176"/>
                    <a:pt x="28" y="191"/>
                    <a:pt x="28" y="191"/>
                  </a:cubicBezTo>
                  <a:cubicBezTo>
                    <a:pt x="42" y="191"/>
                    <a:pt x="42" y="176"/>
                    <a:pt x="42" y="176"/>
                  </a:cubicBezTo>
                  <a:cubicBezTo>
                    <a:pt x="158" y="162"/>
                    <a:pt x="264" y="117"/>
                    <a:pt x="366" y="60"/>
                  </a:cubicBezTo>
                  <a:cubicBezTo>
                    <a:pt x="380" y="43"/>
                    <a:pt x="380" y="29"/>
                    <a:pt x="380" y="15"/>
                  </a:cubicBezTo>
                  <a:cubicBezTo>
                    <a:pt x="366" y="1"/>
                    <a:pt x="352" y="1"/>
                    <a:pt x="35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7738;p83">
              <a:extLst>
                <a:ext uri="{FF2B5EF4-FFF2-40B4-BE49-F238E27FC236}">
                  <a16:creationId xmlns:a16="http://schemas.microsoft.com/office/drawing/2014/main" id="{70556C65-23A8-2B25-8230-42213BCADBF4}"/>
                </a:ext>
              </a:extLst>
            </p:cNvPr>
            <p:cNvSpPr/>
            <p:nvPr/>
          </p:nvSpPr>
          <p:spPr>
            <a:xfrm>
              <a:off x="6221726" y="2749754"/>
              <a:ext cx="147733" cy="144148"/>
            </a:xfrm>
            <a:custGeom>
              <a:avLst/>
              <a:gdLst/>
              <a:ahLst/>
              <a:cxnLst/>
              <a:rect l="l" t="t" r="r" b="b"/>
              <a:pathLst>
                <a:path w="1566" h="1528" extrusionOk="0">
                  <a:moveTo>
                    <a:pt x="790" y="0"/>
                  </a:moveTo>
                  <a:cubicBezTo>
                    <a:pt x="771" y="0"/>
                    <a:pt x="751" y="1"/>
                    <a:pt x="732" y="2"/>
                  </a:cubicBezTo>
                  <a:cubicBezTo>
                    <a:pt x="306" y="45"/>
                    <a:pt x="0" y="410"/>
                    <a:pt x="43" y="822"/>
                  </a:cubicBezTo>
                  <a:cubicBezTo>
                    <a:pt x="69" y="1229"/>
                    <a:pt x="409" y="1527"/>
                    <a:pt x="796" y="1527"/>
                  </a:cubicBezTo>
                  <a:cubicBezTo>
                    <a:pt x="813" y="1527"/>
                    <a:pt x="831" y="1527"/>
                    <a:pt x="848" y="1525"/>
                  </a:cubicBezTo>
                  <a:cubicBezTo>
                    <a:pt x="1260" y="1480"/>
                    <a:pt x="1566" y="1114"/>
                    <a:pt x="1537" y="706"/>
                  </a:cubicBezTo>
                  <a:cubicBezTo>
                    <a:pt x="1511" y="300"/>
                    <a:pt x="1177" y="0"/>
                    <a:pt x="79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7739;p83">
              <a:extLst>
                <a:ext uri="{FF2B5EF4-FFF2-40B4-BE49-F238E27FC236}">
                  <a16:creationId xmlns:a16="http://schemas.microsoft.com/office/drawing/2014/main" id="{CA1BEC71-64C8-B8B2-D4F7-095E7FA8D4E4}"/>
                </a:ext>
              </a:extLst>
            </p:cNvPr>
            <p:cNvSpPr/>
            <p:nvPr/>
          </p:nvSpPr>
          <p:spPr>
            <a:xfrm>
              <a:off x="6221726" y="2746924"/>
              <a:ext cx="147733" cy="149431"/>
            </a:xfrm>
            <a:custGeom>
              <a:avLst/>
              <a:gdLst/>
              <a:ahLst/>
              <a:cxnLst/>
              <a:rect l="l" t="t" r="r" b="b"/>
              <a:pathLst>
                <a:path w="1566" h="1584" extrusionOk="0">
                  <a:moveTo>
                    <a:pt x="792" y="60"/>
                  </a:moveTo>
                  <a:cubicBezTo>
                    <a:pt x="1158" y="60"/>
                    <a:pt x="1478" y="352"/>
                    <a:pt x="1509" y="736"/>
                  </a:cubicBezTo>
                  <a:lnTo>
                    <a:pt x="1509" y="792"/>
                  </a:lnTo>
                  <a:cubicBezTo>
                    <a:pt x="1509" y="1176"/>
                    <a:pt x="1214" y="1482"/>
                    <a:pt x="848" y="1510"/>
                  </a:cubicBezTo>
                  <a:cubicBezTo>
                    <a:pt x="820" y="1527"/>
                    <a:pt x="806" y="1527"/>
                    <a:pt x="792" y="1527"/>
                  </a:cubicBezTo>
                  <a:cubicBezTo>
                    <a:pt x="408" y="1527"/>
                    <a:pt x="102" y="1232"/>
                    <a:pt x="71" y="852"/>
                  </a:cubicBezTo>
                  <a:cubicBezTo>
                    <a:pt x="71" y="824"/>
                    <a:pt x="57" y="806"/>
                    <a:pt x="57" y="792"/>
                  </a:cubicBezTo>
                  <a:cubicBezTo>
                    <a:pt x="57" y="412"/>
                    <a:pt x="352" y="89"/>
                    <a:pt x="732" y="60"/>
                  </a:cubicBezTo>
                  <a:close/>
                  <a:moveTo>
                    <a:pt x="718" y="1"/>
                  </a:moveTo>
                  <a:cubicBezTo>
                    <a:pt x="320" y="46"/>
                    <a:pt x="0" y="384"/>
                    <a:pt x="0" y="792"/>
                  </a:cubicBezTo>
                  <a:cubicBezTo>
                    <a:pt x="0" y="806"/>
                    <a:pt x="0" y="838"/>
                    <a:pt x="14" y="852"/>
                  </a:cubicBezTo>
                  <a:cubicBezTo>
                    <a:pt x="43" y="1263"/>
                    <a:pt x="380" y="1584"/>
                    <a:pt x="792" y="1584"/>
                  </a:cubicBezTo>
                  <a:lnTo>
                    <a:pt x="848" y="1584"/>
                  </a:lnTo>
                  <a:cubicBezTo>
                    <a:pt x="1260" y="1541"/>
                    <a:pt x="1566" y="1204"/>
                    <a:pt x="1566" y="792"/>
                  </a:cubicBezTo>
                  <a:lnTo>
                    <a:pt x="1566" y="736"/>
                  </a:lnTo>
                  <a:cubicBezTo>
                    <a:pt x="1537" y="310"/>
                    <a:pt x="1186" y="1"/>
                    <a:pt x="79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7740;p83">
              <a:extLst>
                <a:ext uri="{FF2B5EF4-FFF2-40B4-BE49-F238E27FC236}">
                  <a16:creationId xmlns:a16="http://schemas.microsoft.com/office/drawing/2014/main" id="{1AFC0A35-7855-6C6F-9307-8F17121E1979}"/>
                </a:ext>
              </a:extLst>
            </p:cNvPr>
            <p:cNvSpPr/>
            <p:nvPr/>
          </p:nvSpPr>
          <p:spPr>
            <a:xfrm>
              <a:off x="6221726" y="2756358"/>
              <a:ext cx="146412" cy="141789"/>
            </a:xfrm>
            <a:custGeom>
              <a:avLst/>
              <a:gdLst/>
              <a:ahLst/>
              <a:cxnLst/>
              <a:rect l="l" t="t" r="r" b="b"/>
              <a:pathLst>
                <a:path w="1552" h="1503" extrusionOk="0">
                  <a:moveTo>
                    <a:pt x="757" y="1"/>
                  </a:moveTo>
                  <a:cubicBezTo>
                    <a:pt x="739" y="1"/>
                    <a:pt x="722" y="2"/>
                    <a:pt x="704" y="3"/>
                  </a:cubicBezTo>
                  <a:cubicBezTo>
                    <a:pt x="292" y="34"/>
                    <a:pt x="0" y="400"/>
                    <a:pt x="28" y="812"/>
                  </a:cubicBezTo>
                  <a:cubicBezTo>
                    <a:pt x="55" y="1206"/>
                    <a:pt x="376" y="1502"/>
                    <a:pt x="753" y="1502"/>
                  </a:cubicBezTo>
                  <a:cubicBezTo>
                    <a:pt x="780" y="1502"/>
                    <a:pt x="807" y="1501"/>
                    <a:pt x="834" y="1498"/>
                  </a:cubicBezTo>
                  <a:cubicBezTo>
                    <a:pt x="1246" y="1470"/>
                    <a:pt x="1552" y="1104"/>
                    <a:pt x="1509" y="692"/>
                  </a:cubicBezTo>
                  <a:cubicBezTo>
                    <a:pt x="1479" y="301"/>
                    <a:pt x="1155" y="1"/>
                    <a:pt x="75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7741;p83">
              <a:extLst>
                <a:ext uri="{FF2B5EF4-FFF2-40B4-BE49-F238E27FC236}">
                  <a16:creationId xmlns:a16="http://schemas.microsoft.com/office/drawing/2014/main" id="{320615EC-DE82-FE95-16AF-348D65AD2471}"/>
                </a:ext>
              </a:extLst>
            </p:cNvPr>
            <p:cNvSpPr/>
            <p:nvPr/>
          </p:nvSpPr>
          <p:spPr>
            <a:xfrm>
              <a:off x="6246632" y="2781169"/>
              <a:ext cx="95281" cy="91979"/>
            </a:xfrm>
            <a:custGeom>
              <a:avLst/>
              <a:gdLst/>
              <a:ahLst/>
              <a:cxnLst/>
              <a:rect l="l" t="t" r="r" b="b"/>
              <a:pathLst>
                <a:path w="1010" h="975" extrusionOk="0">
                  <a:moveTo>
                    <a:pt x="517" y="1"/>
                  </a:moveTo>
                  <a:cubicBezTo>
                    <a:pt x="501" y="1"/>
                    <a:pt x="484" y="2"/>
                    <a:pt x="468" y="4"/>
                  </a:cubicBezTo>
                  <a:cubicBezTo>
                    <a:pt x="204" y="21"/>
                    <a:pt x="0" y="253"/>
                    <a:pt x="28" y="531"/>
                  </a:cubicBezTo>
                  <a:cubicBezTo>
                    <a:pt x="41" y="777"/>
                    <a:pt x="247" y="974"/>
                    <a:pt x="489" y="974"/>
                  </a:cubicBezTo>
                  <a:cubicBezTo>
                    <a:pt x="506" y="974"/>
                    <a:pt x="524" y="973"/>
                    <a:pt x="542" y="971"/>
                  </a:cubicBezTo>
                  <a:cubicBezTo>
                    <a:pt x="820" y="957"/>
                    <a:pt x="1010" y="725"/>
                    <a:pt x="996" y="443"/>
                  </a:cubicBezTo>
                  <a:cubicBezTo>
                    <a:pt x="969" y="196"/>
                    <a:pt x="760" y="1"/>
                    <a:pt x="517"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7742;p83">
              <a:extLst>
                <a:ext uri="{FF2B5EF4-FFF2-40B4-BE49-F238E27FC236}">
                  <a16:creationId xmlns:a16="http://schemas.microsoft.com/office/drawing/2014/main" id="{E437CE2E-3F97-1D53-9FF3-F5B3B60E1D8A}"/>
                </a:ext>
              </a:extLst>
            </p:cNvPr>
            <p:cNvSpPr/>
            <p:nvPr/>
          </p:nvSpPr>
          <p:spPr>
            <a:xfrm>
              <a:off x="6316913" y="2809093"/>
              <a:ext cx="34622" cy="22264"/>
            </a:xfrm>
            <a:custGeom>
              <a:avLst/>
              <a:gdLst/>
              <a:ahLst/>
              <a:cxnLst/>
              <a:rect l="l" t="t" r="r" b="b"/>
              <a:pathLst>
                <a:path w="367" h="236" extrusionOk="0">
                  <a:moveTo>
                    <a:pt x="210" y="0"/>
                  </a:moveTo>
                  <a:cubicBezTo>
                    <a:pt x="199" y="0"/>
                    <a:pt x="188" y="1"/>
                    <a:pt x="177" y="3"/>
                  </a:cubicBezTo>
                  <a:cubicBezTo>
                    <a:pt x="75" y="3"/>
                    <a:pt x="1" y="59"/>
                    <a:pt x="1" y="133"/>
                  </a:cubicBezTo>
                  <a:cubicBezTo>
                    <a:pt x="15" y="193"/>
                    <a:pt x="89" y="235"/>
                    <a:pt x="191" y="235"/>
                  </a:cubicBezTo>
                  <a:cubicBezTo>
                    <a:pt x="293" y="221"/>
                    <a:pt x="367" y="165"/>
                    <a:pt x="353" y="105"/>
                  </a:cubicBezTo>
                  <a:cubicBezTo>
                    <a:pt x="353" y="41"/>
                    <a:pt x="286" y="0"/>
                    <a:pt x="2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7743;p83">
              <a:extLst>
                <a:ext uri="{FF2B5EF4-FFF2-40B4-BE49-F238E27FC236}">
                  <a16:creationId xmlns:a16="http://schemas.microsoft.com/office/drawing/2014/main" id="{BA8386A3-550C-DA33-0666-F25633D39354}"/>
                </a:ext>
              </a:extLst>
            </p:cNvPr>
            <p:cNvSpPr/>
            <p:nvPr/>
          </p:nvSpPr>
          <p:spPr>
            <a:xfrm>
              <a:off x="5929657" y="2697963"/>
              <a:ext cx="159430" cy="143393"/>
            </a:xfrm>
            <a:custGeom>
              <a:avLst/>
              <a:gdLst/>
              <a:ahLst/>
              <a:cxnLst/>
              <a:rect l="l" t="t" r="r" b="b"/>
              <a:pathLst>
                <a:path w="1690" h="1520" extrusionOk="0">
                  <a:moveTo>
                    <a:pt x="845" y="0"/>
                  </a:moveTo>
                  <a:cubicBezTo>
                    <a:pt x="524" y="0"/>
                    <a:pt x="226" y="215"/>
                    <a:pt x="120" y="534"/>
                  </a:cubicBezTo>
                  <a:cubicBezTo>
                    <a:pt x="1" y="931"/>
                    <a:pt x="223" y="1357"/>
                    <a:pt x="616" y="1487"/>
                  </a:cubicBezTo>
                  <a:cubicBezTo>
                    <a:pt x="689" y="1509"/>
                    <a:pt x="763" y="1519"/>
                    <a:pt x="835" y="1519"/>
                  </a:cubicBezTo>
                  <a:cubicBezTo>
                    <a:pt x="1159" y="1519"/>
                    <a:pt x="1461" y="1310"/>
                    <a:pt x="1556" y="973"/>
                  </a:cubicBezTo>
                  <a:cubicBezTo>
                    <a:pt x="1689" y="579"/>
                    <a:pt x="1468" y="154"/>
                    <a:pt x="1074" y="38"/>
                  </a:cubicBezTo>
                  <a:cubicBezTo>
                    <a:pt x="998" y="12"/>
                    <a:pt x="921" y="0"/>
                    <a:pt x="845"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7744;p83">
              <a:extLst>
                <a:ext uri="{FF2B5EF4-FFF2-40B4-BE49-F238E27FC236}">
                  <a16:creationId xmlns:a16="http://schemas.microsoft.com/office/drawing/2014/main" id="{CA23B059-05EA-F842-0B19-9A3373AE61F6}"/>
                </a:ext>
              </a:extLst>
            </p:cNvPr>
            <p:cNvSpPr/>
            <p:nvPr/>
          </p:nvSpPr>
          <p:spPr>
            <a:xfrm>
              <a:off x="5935317" y="2694473"/>
              <a:ext cx="148110" cy="149431"/>
            </a:xfrm>
            <a:custGeom>
              <a:avLst/>
              <a:gdLst/>
              <a:ahLst/>
              <a:cxnLst/>
              <a:rect l="l" t="t" r="r" b="b"/>
              <a:pathLst>
                <a:path w="1570" h="1584" extrusionOk="0">
                  <a:moveTo>
                    <a:pt x="792" y="61"/>
                  </a:moveTo>
                  <a:cubicBezTo>
                    <a:pt x="852" y="61"/>
                    <a:pt x="926" y="75"/>
                    <a:pt x="996" y="103"/>
                  </a:cubicBezTo>
                  <a:cubicBezTo>
                    <a:pt x="1306" y="191"/>
                    <a:pt x="1510" y="483"/>
                    <a:pt x="1510" y="792"/>
                  </a:cubicBezTo>
                  <a:cubicBezTo>
                    <a:pt x="1510" y="866"/>
                    <a:pt x="1496" y="940"/>
                    <a:pt x="1468" y="1010"/>
                  </a:cubicBezTo>
                  <a:cubicBezTo>
                    <a:pt x="1380" y="1320"/>
                    <a:pt x="1084" y="1524"/>
                    <a:pt x="778" y="1524"/>
                  </a:cubicBezTo>
                  <a:cubicBezTo>
                    <a:pt x="704" y="1524"/>
                    <a:pt x="630" y="1510"/>
                    <a:pt x="574" y="1496"/>
                  </a:cubicBezTo>
                  <a:cubicBezTo>
                    <a:pt x="265" y="1394"/>
                    <a:pt x="60" y="1116"/>
                    <a:pt x="60" y="792"/>
                  </a:cubicBezTo>
                  <a:cubicBezTo>
                    <a:pt x="60" y="733"/>
                    <a:pt x="75" y="645"/>
                    <a:pt x="89" y="588"/>
                  </a:cubicBezTo>
                  <a:cubicBezTo>
                    <a:pt x="191" y="265"/>
                    <a:pt x="486" y="61"/>
                    <a:pt x="792" y="61"/>
                  </a:cubicBezTo>
                  <a:close/>
                  <a:moveTo>
                    <a:pt x="792" y="1"/>
                  </a:moveTo>
                  <a:cubicBezTo>
                    <a:pt x="454" y="1"/>
                    <a:pt x="148" y="219"/>
                    <a:pt x="29" y="557"/>
                  </a:cubicBezTo>
                  <a:cubicBezTo>
                    <a:pt x="15" y="645"/>
                    <a:pt x="1" y="718"/>
                    <a:pt x="1" y="792"/>
                  </a:cubicBezTo>
                  <a:cubicBezTo>
                    <a:pt x="1" y="1130"/>
                    <a:pt x="222" y="1436"/>
                    <a:pt x="542" y="1556"/>
                  </a:cubicBezTo>
                  <a:cubicBezTo>
                    <a:pt x="630" y="1570"/>
                    <a:pt x="704" y="1584"/>
                    <a:pt x="778" y="1584"/>
                  </a:cubicBezTo>
                  <a:cubicBezTo>
                    <a:pt x="1116" y="1584"/>
                    <a:pt x="1422" y="1362"/>
                    <a:pt x="1524" y="1028"/>
                  </a:cubicBezTo>
                  <a:cubicBezTo>
                    <a:pt x="1555" y="954"/>
                    <a:pt x="1570" y="866"/>
                    <a:pt x="1570" y="792"/>
                  </a:cubicBezTo>
                  <a:cubicBezTo>
                    <a:pt x="1570" y="455"/>
                    <a:pt x="1348" y="149"/>
                    <a:pt x="1014" y="43"/>
                  </a:cubicBezTo>
                  <a:cubicBezTo>
                    <a:pt x="940" y="15"/>
                    <a:pt x="866" y="1"/>
                    <a:pt x="79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7745;p83">
              <a:extLst>
                <a:ext uri="{FF2B5EF4-FFF2-40B4-BE49-F238E27FC236}">
                  <a16:creationId xmlns:a16="http://schemas.microsoft.com/office/drawing/2014/main" id="{5FAC8B95-23F2-6FBB-78FF-8A071AD160B5}"/>
                </a:ext>
              </a:extLst>
            </p:cNvPr>
            <p:cNvSpPr/>
            <p:nvPr/>
          </p:nvSpPr>
          <p:spPr>
            <a:xfrm>
              <a:off x="5929657" y="2703906"/>
              <a:ext cx="159430" cy="142921"/>
            </a:xfrm>
            <a:custGeom>
              <a:avLst/>
              <a:gdLst/>
              <a:ahLst/>
              <a:cxnLst/>
              <a:rect l="l" t="t" r="r" b="b"/>
              <a:pathLst>
                <a:path w="1690" h="1515" extrusionOk="0">
                  <a:moveTo>
                    <a:pt x="859" y="0"/>
                  </a:moveTo>
                  <a:cubicBezTo>
                    <a:pt x="533" y="0"/>
                    <a:pt x="230" y="207"/>
                    <a:pt x="135" y="531"/>
                  </a:cubicBezTo>
                  <a:cubicBezTo>
                    <a:pt x="1" y="928"/>
                    <a:pt x="223" y="1350"/>
                    <a:pt x="616" y="1484"/>
                  </a:cubicBezTo>
                  <a:cubicBezTo>
                    <a:pt x="689" y="1505"/>
                    <a:pt x="762" y="1515"/>
                    <a:pt x="833" y="1515"/>
                  </a:cubicBezTo>
                  <a:cubicBezTo>
                    <a:pt x="1158" y="1515"/>
                    <a:pt x="1461" y="1310"/>
                    <a:pt x="1556" y="984"/>
                  </a:cubicBezTo>
                  <a:cubicBezTo>
                    <a:pt x="1689" y="590"/>
                    <a:pt x="1468" y="165"/>
                    <a:pt x="1074" y="31"/>
                  </a:cubicBezTo>
                  <a:cubicBezTo>
                    <a:pt x="1002" y="10"/>
                    <a:pt x="930" y="0"/>
                    <a:pt x="8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7746;p83">
              <a:extLst>
                <a:ext uri="{FF2B5EF4-FFF2-40B4-BE49-F238E27FC236}">
                  <a16:creationId xmlns:a16="http://schemas.microsoft.com/office/drawing/2014/main" id="{78B6357B-62FA-3BD8-4A3C-BEC9F0F15047}"/>
                </a:ext>
              </a:extLst>
            </p:cNvPr>
            <p:cNvSpPr/>
            <p:nvPr/>
          </p:nvSpPr>
          <p:spPr>
            <a:xfrm>
              <a:off x="5957581" y="2729283"/>
              <a:ext cx="103583" cy="92168"/>
            </a:xfrm>
            <a:custGeom>
              <a:avLst/>
              <a:gdLst/>
              <a:ahLst/>
              <a:cxnLst/>
              <a:rect l="l" t="t" r="r" b="b"/>
              <a:pathLst>
                <a:path w="1098" h="977" extrusionOk="0">
                  <a:moveTo>
                    <a:pt x="549" y="0"/>
                  </a:moveTo>
                  <a:cubicBezTo>
                    <a:pt x="339" y="0"/>
                    <a:pt x="148" y="137"/>
                    <a:pt x="88" y="349"/>
                  </a:cubicBezTo>
                  <a:cubicBezTo>
                    <a:pt x="0" y="599"/>
                    <a:pt x="145" y="877"/>
                    <a:pt x="408" y="951"/>
                  </a:cubicBezTo>
                  <a:cubicBezTo>
                    <a:pt x="457" y="968"/>
                    <a:pt x="508" y="976"/>
                    <a:pt x="557" y="976"/>
                  </a:cubicBezTo>
                  <a:cubicBezTo>
                    <a:pt x="759" y="976"/>
                    <a:pt x="951" y="839"/>
                    <a:pt x="1010" y="627"/>
                  </a:cubicBezTo>
                  <a:cubicBezTo>
                    <a:pt x="1098" y="378"/>
                    <a:pt x="954" y="100"/>
                    <a:pt x="704" y="26"/>
                  </a:cubicBezTo>
                  <a:cubicBezTo>
                    <a:pt x="652" y="9"/>
                    <a:pt x="600" y="0"/>
                    <a:pt x="549"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7747;p83">
              <a:extLst>
                <a:ext uri="{FF2B5EF4-FFF2-40B4-BE49-F238E27FC236}">
                  <a16:creationId xmlns:a16="http://schemas.microsoft.com/office/drawing/2014/main" id="{41C3293C-92F5-BE26-F4E0-906F4726B914}"/>
                </a:ext>
              </a:extLst>
            </p:cNvPr>
            <p:cNvSpPr/>
            <p:nvPr/>
          </p:nvSpPr>
          <p:spPr>
            <a:xfrm>
              <a:off x="5954562" y="2747302"/>
              <a:ext cx="34999" cy="24339"/>
            </a:xfrm>
            <a:custGeom>
              <a:avLst/>
              <a:gdLst/>
              <a:ahLst/>
              <a:cxnLst/>
              <a:rect l="l" t="t" r="r" b="b"/>
              <a:pathLst>
                <a:path w="371" h="258" extrusionOk="0">
                  <a:moveTo>
                    <a:pt x="156" y="0"/>
                  </a:moveTo>
                  <a:cubicBezTo>
                    <a:pt x="93" y="0"/>
                    <a:pt x="39" y="30"/>
                    <a:pt x="18" y="85"/>
                  </a:cubicBezTo>
                  <a:cubicBezTo>
                    <a:pt x="1" y="144"/>
                    <a:pt x="61" y="218"/>
                    <a:pt x="148" y="246"/>
                  </a:cubicBezTo>
                  <a:cubicBezTo>
                    <a:pt x="176" y="254"/>
                    <a:pt x="202" y="257"/>
                    <a:pt x="226" y="257"/>
                  </a:cubicBezTo>
                  <a:cubicBezTo>
                    <a:pt x="292" y="257"/>
                    <a:pt x="342" y="231"/>
                    <a:pt x="352" y="187"/>
                  </a:cubicBezTo>
                  <a:cubicBezTo>
                    <a:pt x="370" y="116"/>
                    <a:pt x="310" y="42"/>
                    <a:pt x="222" y="11"/>
                  </a:cubicBezTo>
                  <a:cubicBezTo>
                    <a:pt x="200" y="4"/>
                    <a:pt x="177" y="0"/>
                    <a:pt x="1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7748;p83">
              <a:extLst>
                <a:ext uri="{FF2B5EF4-FFF2-40B4-BE49-F238E27FC236}">
                  <a16:creationId xmlns:a16="http://schemas.microsoft.com/office/drawing/2014/main" id="{E7D8285C-8B0A-AEDA-DA4A-8574CFAF1F89}"/>
                </a:ext>
              </a:extLst>
            </p:cNvPr>
            <p:cNvSpPr/>
            <p:nvPr/>
          </p:nvSpPr>
          <p:spPr>
            <a:xfrm>
              <a:off x="6110880" y="2889280"/>
              <a:ext cx="80376" cy="38961"/>
            </a:xfrm>
            <a:custGeom>
              <a:avLst/>
              <a:gdLst/>
              <a:ahLst/>
              <a:cxnLst/>
              <a:rect l="l" t="t" r="r" b="b"/>
              <a:pathLst>
                <a:path w="852" h="413" extrusionOk="0">
                  <a:moveTo>
                    <a:pt x="806" y="1"/>
                  </a:moveTo>
                  <a:lnTo>
                    <a:pt x="806" y="18"/>
                  </a:lnTo>
                  <a:lnTo>
                    <a:pt x="792" y="32"/>
                  </a:lnTo>
                  <a:cubicBezTo>
                    <a:pt x="778" y="46"/>
                    <a:pt x="764" y="61"/>
                    <a:pt x="764" y="75"/>
                  </a:cubicBezTo>
                  <a:lnTo>
                    <a:pt x="718" y="120"/>
                  </a:lnTo>
                  <a:lnTo>
                    <a:pt x="676" y="163"/>
                  </a:lnTo>
                  <a:cubicBezTo>
                    <a:pt x="648" y="177"/>
                    <a:pt x="630" y="194"/>
                    <a:pt x="616" y="208"/>
                  </a:cubicBezTo>
                  <a:cubicBezTo>
                    <a:pt x="588" y="222"/>
                    <a:pt x="574" y="236"/>
                    <a:pt x="542" y="250"/>
                  </a:cubicBezTo>
                  <a:cubicBezTo>
                    <a:pt x="514" y="265"/>
                    <a:pt x="500" y="282"/>
                    <a:pt x="472" y="296"/>
                  </a:cubicBezTo>
                  <a:cubicBezTo>
                    <a:pt x="440" y="296"/>
                    <a:pt x="412" y="310"/>
                    <a:pt x="398" y="310"/>
                  </a:cubicBezTo>
                  <a:cubicBezTo>
                    <a:pt x="366" y="324"/>
                    <a:pt x="338" y="324"/>
                    <a:pt x="310" y="338"/>
                  </a:cubicBezTo>
                  <a:lnTo>
                    <a:pt x="236" y="338"/>
                  </a:lnTo>
                  <a:cubicBezTo>
                    <a:pt x="231" y="343"/>
                    <a:pt x="225" y="345"/>
                    <a:pt x="218" y="345"/>
                  </a:cubicBezTo>
                  <a:cubicBezTo>
                    <a:pt x="203" y="345"/>
                    <a:pt x="186" y="338"/>
                    <a:pt x="176" y="338"/>
                  </a:cubicBezTo>
                  <a:lnTo>
                    <a:pt x="32" y="338"/>
                  </a:lnTo>
                  <a:cubicBezTo>
                    <a:pt x="26" y="334"/>
                    <a:pt x="22" y="332"/>
                    <a:pt x="19" y="332"/>
                  </a:cubicBezTo>
                  <a:cubicBezTo>
                    <a:pt x="13" y="332"/>
                    <a:pt x="10" y="338"/>
                    <a:pt x="0" y="338"/>
                  </a:cubicBezTo>
                  <a:cubicBezTo>
                    <a:pt x="0" y="352"/>
                    <a:pt x="15" y="370"/>
                    <a:pt x="15" y="370"/>
                  </a:cubicBezTo>
                  <a:cubicBezTo>
                    <a:pt x="15" y="370"/>
                    <a:pt x="32" y="370"/>
                    <a:pt x="60" y="384"/>
                  </a:cubicBezTo>
                  <a:cubicBezTo>
                    <a:pt x="74" y="384"/>
                    <a:pt x="88" y="384"/>
                    <a:pt x="102" y="398"/>
                  </a:cubicBezTo>
                  <a:lnTo>
                    <a:pt x="162" y="398"/>
                  </a:lnTo>
                  <a:cubicBezTo>
                    <a:pt x="190" y="398"/>
                    <a:pt x="222" y="412"/>
                    <a:pt x="236" y="412"/>
                  </a:cubicBezTo>
                  <a:cubicBezTo>
                    <a:pt x="264" y="412"/>
                    <a:pt x="296" y="412"/>
                    <a:pt x="324" y="398"/>
                  </a:cubicBezTo>
                  <a:cubicBezTo>
                    <a:pt x="352" y="398"/>
                    <a:pt x="384" y="398"/>
                    <a:pt x="412" y="384"/>
                  </a:cubicBezTo>
                  <a:cubicBezTo>
                    <a:pt x="440" y="384"/>
                    <a:pt x="472" y="370"/>
                    <a:pt x="500" y="352"/>
                  </a:cubicBezTo>
                  <a:cubicBezTo>
                    <a:pt x="528" y="338"/>
                    <a:pt x="560" y="324"/>
                    <a:pt x="588" y="310"/>
                  </a:cubicBezTo>
                  <a:cubicBezTo>
                    <a:pt x="602" y="296"/>
                    <a:pt x="630" y="282"/>
                    <a:pt x="662" y="265"/>
                  </a:cubicBezTo>
                  <a:cubicBezTo>
                    <a:pt x="676" y="250"/>
                    <a:pt x="704" y="236"/>
                    <a:pt x="718" y="208"/>
                  </a:cubicBezTo>
                  <a:cubicBezTo>
                    <a:pt x="736" y="194"/>
                    <a:pt x="750" y="177"/>
                    <a:pt x="764" y="148"/>
                  </a:cubicBezTo>
                  <a:cubicBezTo>
                    <a:pt x="792" y="120"/>
                    <a:pt x="806" y="89"/>
                    <a:pt x="824" y="61"/>
                  </a:cubicBezTo>
                  <a:cubicBezTo>
                    <a:pt x="838" y="46"/>
                    <a:pt x="838" y="46"/>
                    <a:pt x="838" y="32"/>
                  </a:cubicBezTo>
                  <a:lnTo>
                    <a:pt x="852" y="32"/>
                  </a:lnTo>
                  <a:cubicBezTo>
                    <a:pt x="852" y="18"/>
                    <a:pt x="852" y="1"/>
                    <a:pt x="83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7749;p83">
              <a:extLst>
                <a:ext uri="{FF2B5EF4-FFF2-40B4-BE49-F238E27FC236}">
                  <a16:creationId xmlns:a16="http://schemas.microsoft.com/office/drawing/2014/main" id="{D2B0F654-FF37-4502-2A2C-213C1C912DD1}"/>
                </a:ext>
              </a:extLst>
            </p:cNvPr>
            <p:cNvSpPr/>
            <p:nvPr/>
          </p:nvSpPr>
          <p:spPr>
            <a:xfrm>
              <a:off x="6275499" y="2642021"/>
              <a:ext cx="140846" cy="124431"/>
            </a:xfrm>
            <a:custGeom>
              <a:avLst/>
              <a:gdLst/>
              <a:ahLst/>
              <a:cxnLst/>
              <a:rect l="l" t="t" r="r" b="b"/>
              <a:pathLst>
                <a:path w="1493" h="1319" extrusionOk="0">
                  <a:moveTo>
                    <a:pt x="526" y="0"/>
                  </a:moveTo>
                  <a:cubicBezTo>
                    <a:pt x="497" y="0"/>
                    <a:pt x="468" y="5"/>
                    <a:pt x="440" y="15"/>
                  </a:cubicBezTo>
                  <a:cubicBezTo>
                    <a:pt x="0" y="177"/>
                    <a:pt x="763" y="997"/>
                    <a:pt x="894" y="1099"/>
                  </a:cubicBezTo>
                  <a:cubicBezTo>
                    <a:pt x="967" y="1161"/>
                    <a:pt x="1200" y="1318"/>
                    <a:pt x="1345" y="1318"/>
                  </a:cubicBezTo>
                  <a:cubicBezTo>
                    <a:pt x="1436" y="1318"/>
                    <a:pt x="1492" y="1256"/>
                    <a:pt x="1453" y="1070"/>
                  </a:cubicBezTo>
                  <a:cubicBezTo>
                    <a:pt x="1453" y="1070"/>
                    <a:pt x="961" y="0"/>
                    <a:pt x="526"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7750;p83">
              <a:extLst>
                <a:ext uri="{FF2B5EF4-FFF2-40B4-BE49-F238E27FC236}">
                  <a16:creationId xmlns:a16="http://schemas.microsoft.com/office/drawing/2014/main" id="{8B750413-6BB5-8A00-D0E3-6F30AD4C0FB4}"/>
                </a:ext>
              </a:extLst>
            </p:cNvPr>
            <p:cNvSpPr/>
            <p:nvPr/>
          </p:nvSpPr>
          <p:spPr>
            <a:xfrm>
              <a:off x="5924469" y="2588437"/>
              <a:ext cx="174241" cy="90187"/>
            </a:xfrm>
            <a:custGeom>
              <a:avLst/>
              <a:gdLst/>
              <a:ahLst/>
              <a:cxnLst/>
              <a:rect l="l" t="t" r="r" b="b"/>
              <a:pathLst>
                <a:path w="1847" h="956" extrusionOk="0">
                  <a:moveTo>
                    <a:pt x="1301" y="1"/>
                  </a:moveTo>
                  <a:cubicBezTo>
                    <a:pt x="872" y="1"/>
                    <a:pt x="161" y="671"/>
                    <a:pt x="161" y="671"/>
                  </a:cubicBezTo>
                  <a:cubicBezTo>
                    <a:pt x="0" y="897"/>
                    <a:pt x="139" y="955"/>
                    <a:pt x="315" y="955"/>
                  </a:cubicBezTo>
                  <a:cubicBezTo>
                    <a:pt x="445" y="955"/>
                    <a:pt x="596" y="923"/>
                    <a:pt x="657" y="903"/>
                  </a:cubicBezTo>
                  <a:cubicBezTo>
                    <a:pt x="819" y="861"/>
                    <a:pt x="1846" y="393"/>
                    <a:pt x="1495" y="70"/>
                  </a:cubicBezTo>
                  <a:cubicBezTo>
                    <a:pt x="1442" y="21"/>
                    <a:pt x="1376" y="1"/>
                    <a:pt x="1301" y="1"/>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7751;p83">
              <a:extLst>
                <a:ext uri="{FF2B5EF4-FFF2-40B4-BE49-F238E27FC236}">
                  <a16:creationId xmlns:a16="http://schemas.microsoft.com/office/drawing/2014/main" id="{FD772DEE-3E1D-DB6F-337F-DC1E8043E533}"/>
                </a:ext>
              </a:extLst>
            </p:cNvPr>
            <p:cNvSpPr/>
            <p:nvPr/>
          </p:nvSpPr>
          <p:spPr>
            <a:xfrm>
              <a:off x="6085975" y="2715132"/>
              <a:ext cx="89998" cy="166694"/>
            </a:xfrm>
            <a:custGeom>
              <a:avLst/>
              <a:gdLst/>
              <a:ahLst/>
              <a:cxnLst/>
              <a:rect l="l" t="t" r="r" b="b"/>
              <a:pathLst>
                <a:path w="954" h="1767" extrusionOk="0">
                  <a:moveTo>
                    <a:pt x="940" y="0"/>
                  </a:moveTo>
                  <a:cubicBezTo>
                    <a:pt x="940" y="0"/>
                    <a:pt x="926" y="0"/>
                    <a:pt x="926" y="18"/>
                  </a:cubicBezTo>
                  <a:cubicBezTo>
                    <a:pt x="926" y="18"/>
                    <a:pt x="926" y="60"/>
                    <a:pt x="912" y="134"/>
                  </a:cubicBezTo>
                  <a:cubicBezTo>
                    <a:pt x="912" y="208"/>
                    <a:pt x="894" y="310"/>
                    <a:pt x="880" y="440"/>
                  </a:cubicBezTo>
                  <a:cubicBezTo>
                    <a:pt x="866" y="559"/>
                    <a:pt x="852" y="721"/>
                    <a:pt x="806" y="865"/>
                  </a:cubicBezTo>
                  <a:cubicBezTo>
                    <a:pt x="806" y="911"/>
                    <a:pt x="792" y="939"/>
                    <a:pt x="778" y="985"/>
                  </a:cubicBezTo>
                  <a:cubicBezTo>
                    <a:pt x="764" y="1013"/>
                    <a:pt x="750" y="1055"/>
                    <a:pt x="736" y="1087"/>
                  </a:cubicBezTo>
                  <a:cubicBezTo>
                    <a:pt x="718" y="1101"/>
                    <a:pt x="704" y="1115"/>
                    <a:pt x="704" y="1115"/>
                  </a:cubicBezTo>
                  <a:lnTo>
                    <a:pt x="662" y="1115"/>
                  </a:lnTo>
                  <a:cubicBezTo>
                    <a:pt x="616" y="1101"/>
                    <a:pt x="588" y="1087"/>
                    <a:pt x="542" y="1073"/>
                  </a:cubicBezTo>
                  <a:cubicBezTo>
                    <a:pt x="472" y="1027"/>
                    <a:pt x="398" y="985"/>
                    <a:pt x="310" y="953"/>
                  </a:cubicBezTo>
                  <a:cubicBezTo>
                    <a:pt x="291" y="947"/>
                    <a:pt x="271" y="944"/>
                    <a:pt x="249" y="944"/>
                  </a:cubicBezTo>
                  <a:cubicBezTo>
                    <a:pt x="220" y="944"/>
                    <a:pt x="189" y="951"/>
                    <a:pt x="162" y="967"/>
                  </a:cubicBezTo>
                  <a:cubicBezTo>
                    <a:pt x="103" y="985"/>
                    <a:pt x="89" y="1027"/>
                    <a:pt x="60" y="1073"/>
                  </a:cubicBezTo>
                  <a:cubicBezTo>
                    <a:pt x="15" y="1143"/>
                    <a:pt x="1" y="1231"/>
                    <a:pt x="15" y="1305"/>
                  </a:cubicBezTo>
                  <a:cubicBezTo>
                    <a:pt x="32" y="1393"/>
                    <a:pt x="60" y="1467"/>
                    <a:pt x="103" y="1513"/>
                  </a:cubicBezTo>
                  <a:cubicBezTo>
                    <a:pt x="191" y="1615"/>
                    <a:pt x="296" y="1671"/>
                    <a:pt x="352" y="1717"/>
                  </a:cubicBezTo>
                  <a:cubicBezTo>
                    <a:pt x="426" y="1745"/>
                    <a:pt x="472" y="1759"/>
                    <a:pt x="472" y="1759"/>
                  </a:cubicBezTo>
                  <a:cubicBezTo>
                    <a:pt x="472" y="1765"/>
                    <a:pt x="474" y="1767"/>
                    <a:pt x="476" y="1767"/>
                  </a:cubicBezTo>
                  <a:cubicBezTo>
                    <a:pt x="480" y="1767"/>
                    <a:pt x="486" y="1759"/>
                    <a:pt x="486" y="1759"/>
                  </a:cubicBezTo>
                  <a:cubicBezTo>
                    <a:pt x="486" y="1745"/>
                    <a:pt x="486" y="1745"/>
                    <a:pt x="472" y="1731"/>
                  </a:cubicBezTo>
                  <a:cubicBezTo>
                    <a:pt x="472" y="1731"/>
                    <a:pt x="440" y="1717"/>
                    <a:pt x="366" y="1688"/>
                  </a:cubicBezTo>
                  <a:cubicBezTo>
                    <a:pt x="338" y="1657"/>
                    <a:pt x="310" y="1629"/>
                    <a:pt x="264" y="1600"/>
                  </a:cubicBezTo>
                  <a:cubicBezTo>
                    <a:pt x="236" y="1569"/>
                    <a:pt x="191" y="1527"/>
                    <a:pt x="148" y="1481"/>
                  </a:cubicBezTo>
                  <a:cubicBezTo>
                    <a:pt x="120" y="1425"/>
                    <a:pt x="89" y="1365"/>
                    <a:pt x="75" y="1305"/>
                  </a:cubicBezTo>
                  <a:cubicBezTo>
                    <a:pt x="75" y="1249"/>
                    <a:pt x="89" y="1161"/>
                    <a:pt x="120" y="1101"/>
                  </a:cubicBezTo>
                  <a:cubicBezTo>
                    <a:pt x="148" y="1073"/>
                    <a:pt x="162" y="1041"/>
                    <a:pt x="191" y="1027"/>
                  </a:cubicBezTo>
                  <a:cubicBezTo>
                    <a:pt x="206" y="1020"/>
                    <a:pt x="221" y="1017"/>
                    <a:pt x="238" y="1017"/>
                  </a:cubicBezTo>
                  <a:cubicBezTo>
                    <a:pt x="255" y="1017"/>
                    <a:pt x="273" y="1020"/>
                    <a:pt x="296" y="1027"/>
                  </a:cubicBezTo>
                  <a:cubicBezTo>
                    <a:pt x="366" y="1041"/>
                    <a:pt x="426" y="1101"/>
                    <a:pt x="514" y="1129"/>
                  </a:cubicBezTo>
                  <a:cubicBezTo>
                    <a:pt x="560" y="1161"/>
                    <a:pt x="588" y="1175"/>
                    <a:pt x="648" y="1189"/>
                  </a:cubicBezTo>
                  <a:lnTo>
                    <a:pt x="718" y="1189"/>
                  </a:lnTo>
                  <a:cubicBezTo>
                    <a:pt x="764" y="1175"/>
                    <a:pt x="778" y="1143"/>
                    <a:pt x="792" y="1129"/>
                  </a:cubicBezTo>
                  <a:cubicBezTo>
                    <a:pt x="824" y="1087"/>
                    <a:pt x="838" y="1041"/>
                    <a:pt x="852" y="999"/>
                  </a:cubicBezTo>
                  <a:cubicBezTo>
                    <a:pt x="866" y="967"/>
                    <a:pt x="866" y="925"/>
                    <a:pt x="880" y="879"/>
                  </a:cubicBezTo>
                  <a:cubicBezTo>
                    <a:pt x="894" y="809"/>
                    <a:pt x="912" y="721"/>
                    <a:pt x="926" y="647"/>
                  </a:cubicBezTo>
                  <a:cubicBezTo>
                    <a:pt x="926" y="573"/>
                    <a:pt x="940" y="514"/>
                    <a:pt x="940" y="440"/>
                  </a:cubicBezTo>
                  <a:cubicBezTo>
                    <a:pt x="954" y="310"/>
                    <a:pt x="954" y="208"/>
                    <a:pt x="954" y="134"/>
                  </a:cubicBezTo>
                  <a:lnTo>
                    <a:pt x="954" y="18"/>
                  </a:lnTo>
                  <a:cubicBezTo>
                    <a:pt x="954" y="0"/>
                    <a:pt x="954" y="0"/>
                    <a:pt x="94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7752;p83">
              <a:extLst>
                <a:ext uri="{FF2B5EF4-FFF2-40B4-BE49-F238E27FC236}">
                  <a16:creationId xmlns:a16="http://schemas.microsoft.com/office/drawing/2014/main" id="{17A4A816-CFE4-B005-E1A8-0807DC9C37E6}"/>
                </a:ext>
              </a:extLst>
            </p:cNvPr>
            <p:cNvSpPr/>
            <p:nvPr/>
          </p:nvSpPr>
          <p:spPr>
            <a:xfrm>
              <a:off x="5896545" y="2643436"/>
              <a:ext cx="781492" cy="329049"/>
            </a:xfrm>
            <a:custGeom>
              <a:avLst/>
              <a:gdLst/>
              <a:ahLst/>
              <a:cxnLst/>
              <a:rect l="l" t="t" r="r" b="b"/>
              <a:pathLst>
                <a:path w="8284" h="3488" extrusionOk="0">
                  <a:moveTo>
                    <a:pt x="1055" y="116"/>
                  </a:moveTo>
                  <a:cubicBezTo>
                    <a:pt x="1101" y="116"/>
                    <a:pt x="1143" y="116"/>
                    <a:pt x="1189" y="130"/>
                  </a:cubicBezTo>
                  <a:cubicBezTo>
                    <a:pt x="1231" y="130"/>
                    <a:pt x="1263" y="144"/>
                    <a:pt x="1305" y="144"/>
                  </a:cubicBezTo>
                  <a:cubicBezTo>
                    <a:pt x="1393" y="176"/>
                    <a:pt x="1467" y="218"/>
                    <a:pt x="1541" y="264"/>
                  </a:cubicBezTo>
                  <a:cubicBezTo>
                    <a:pt x="1615" y="320"/>
                    <a:pt x="1671" y="380"/>
                    <a:pt x="1731" y="468"/>
                  </a:cubicBezTo>
                  <a:cubicBezTo>
                    <a:pt x="1791" y="542"/>
                    <a:pt x="1833" y="616"/>
                    <a:pt x="1879" y="718"/>
                  </a:cubicBezTo>
                  <a:cubicBezTo>
                    <a:pt x="1907" y="806"/>
                    <a:pt x="1935" y="908"/>
                    <a:pt x="1966" y="1010"/>
                  </a:cubicBezTo>
                  <a:cubicBezTo>
                    <a:pt x="1981" y="1112"/>
                    <a:pt x="1995" y="1231"/>
                    <a:pt x="1995" y="1333"/>
                  </a:cubicBezTo>
                  <a:cubicBezTo>
                    <a:pt x="1995" y="1464"/>
                    <a:pt x="1981" y="1583"/>
                    <a:pt x="1952" y="1699"/>
                  </a:cubicBezTo>
                  <a:cubicBezTo>
                    <a:pt x="1935" y="1815"/>
                    <a:pt x="1893" y="1921"/>
                    <a:pt x="1847" y="2023"/>
                  </a:cubicBezTo>
                  <a:cubicBezTo>
                    <a:pt x="1805" y="2125"/>
                    <a:pt x="1759" y="2213"/>
                    <a:pt x="1703" y="2301"/>
                  </a:cubicBezTo>
                  <a:cubicBezTo>
                    <a:pt x="1643" y="2389"/>
                    <a:pt x="1569" y="2448"/>
                    <a:pt x="1513" y="2519"/>
                  </a:cubicBezTo>
                  <a:cubicBezTo>
                    <a:pt x="1439" y="2579"/>
                    <a:pt x="1365" y="2624"/>
                    <a:pt x="1277" y="2667"/>
                  </a:cubicBezTo>
                  <a:cubicBezTo>
                    <a:pt x="1203" y="2695"/>
                    <a:pt x="1115" y="2712"/>
                    <a:pt x="1027" y="2726"/>
                  </a:cubicBezTo>
                  <a:cubicBezTo>
                    <a:pt x="953" y="2726"/>
                    <a:pt x="865" y="2726"/>
                    <a:pt x="778" y="2695"/>
                  </a:cubicBezTo>
                  <a:cubicBezTo>
                    <a:pt x="704" y="2667"/>
                    <a:pt x="633" y="2638"/>
                    <a:pt x="559" y="2579"/>
                  </a:cubicBezTo>
                  <a:cubicBezTo>
                    <a:pt x="545" y="2579"/>
                    <a:pt x="545" y="2565"/>
                    <a:pt x="528" y="2565"/>
                  </a:cubicBezTo>
                  <a:lnTo>
                    <a:pt x="514" y="2550"/>
                  </a:lnTo>
                  <a:cubicBezTo>
                    <a:pt x="457" y="2505"/>
                    <a:pt x="412" y="2448"/>
                    <a:pt x="369" y="2389"/>
                  </a:cubicBezTo>
                  <a:cubicBezTo>
                    <a:pt x="338" y="2343"/>
                    <a:pt x="310" y="2301"/>
                    <a:pt x="282" y="2255"/>
                  </a:cubicBezTo>
                  <a:lnTo>
                    <a:pt x="282" y="2241"/>
                  </a:lnTo>
                  <a:lnTo>
                    <a:pt x="264" y="2241"/>
                  </a:lnTo>
                  <a:cubicBezTo>
                    <a:pt x="250" y="2213"/>
                    <a:pt x="236" y="2167"/>
                    <a:pt x="222" y="2139"/>
                  </a:cubicBezTo>
                  <a:cubicBezTo>
                    <a:pt x="176" y="2051"/>
                    <a:pt x="148" y="1949"/>
                    <a:pt x="134" y="1833"/>
                  </a:cubicBezTo>
                  <a:lnTo>
                    <a:pt x="134" y="1815"/>
                  </a:lnTo>
                  <a:lnTo>
                    <a:pt x="120" y="1801"/>
                  </a:lnTo>
                  <a:lnTo>
                    <a:pt x="120" y="1787"/>
                  </a:lnTo>
                  <a:cubicBezTo>
                    <a:pt x="106" y="1699"/>
                    <a:pt x="106" y="1611"/>
                    <a:pt x="106" y="1523"/>
                  </a:cubicBezTo>
                  <a:lnTo>
                    <a:pt x="106" y="1495"/>
                  </a:lnTo>
                  <a:lnTo>
                    <a:pt x="106" y="1464"/>
                  </a:lnTo>
                  <a:lnTo>
                    <a:pt x="106" y="1449"/>
                  </a:lnTo>
                  <a:cubicBezTo>
                    <a:pt x="106" y="1347"/>
                    <a:pt x="120" y="1245"/>
                    <a:pt x="134" y="1143"/>
                  </a:cubicBezTo>
                  <a:cubicBezTo>
                    <a:pt x="162" y="1041"/>
                    <a:pt x="194" y="936"/>
                    <a:pt x="236" y="834"/>
                  </a:cubicBezTo>
                  <a:cubicBezTo>
                    <a:pt x="282" y="732"/>
                    <a:pt x="338" y="630"/>
                    <a:pt x="398" y="556"/>
                  </a:cubicBezTo>
                  <a:cubicBezTo>
                    <a:pt x="457" y="468"/>
                    <a:pt x="514" y="394"/>
                    <a:pt x="588" y="338"/>
                  </a:cubicBezTo>
                  <a:cubicBezTo>
                    <a:pt x="661" y="278"/>
                    <a:pt x="735" y="232"/>
                    <a:pt x="809" y="190"/>
                  </a:cubicBezTo>
                  <a:cubicBezTo>
                    <a:pt x="897" y="144"/>
                    <a:pt x="985" y="130"/>
                    <a:pt x="1055" y="116"/>
                  </a:cubicBezTo>
                  <a:close/>
                  <a:moveTo>
                    <a:pt x="4429" y="602"/>
                  </a:moveTo>
                  <a:cubicBezTo>
                    <a:pt x="4485" y="602"/>
                    <a:pt x="4545" y="602"/>
                    <a:pt x="4605" y="616"/>
                  </a:cubicBezTo>
                  <a:cubicBezTo>
                    <a:pt x="4721" y="630"/>
                    <a:pt x="4837" y="658"/>
                    <a:pt x="4956" y="704"/>
                  </a:cubicBezTo>
                  <a:cubicBezTo>
                    <a:pt x="5072" y="760"/>
                    <a:pt x="5174" y="820"/>
                    <a:pt x="5262" y="894"/>
                  </a:cubicBezTo>
                  <a:cubicBezTo>
                    <a:pt x="5364" y="968"/>
                    <a:pt x="5438" y="1041"/>
                    <a:pt x="5512" y="1143"/>
                  </a:cubicBezTo>
                  <a:cubicBezTo>
                    <a:pt x="5586" y="1231"/>
                    <a:pt x="5646" y="1333"/>
                    <a:pt x="5688" y="1435"/>
                  </a:cubicBezTo>
                  <a:cubicBezTo>
                    <a:pt x="5734" y="1551"/>
                    <a:pt x="5776" y="1671"/>
                    <a:pt x="5790" y="1787"/>
                  </a:cubicBezTo>
                  <a:cubicBezTo>
                    <a:pt x="5804" y="1903"/>
                    <a:pt x="5804" y="2037"/>
                    <a:pt x="5790" y="2167"/>
                  </a:cubicBezTo>
                  <a:cubicBezTo>
                    <a:pt x="5776" y="2287"/>
                    <a:pt x="5734" y="2403"/>
                    <a:pt x="5688" y="2519"/>
                  </a:cubicBezTo>
                  <a:cubicBezTo>
                    <a:pt x="5646" y="2624"/>
                    <a:pt x="5586" y="2726"/>
                    <a:pt x="5512" y="2828"/>
                  </a:cubicBezTo>
                  <a:cubicBezTo>
                    <a:pt x="5438" y="2916"/>
                    <a:pt x="5350" y="3004"/>
                    <a:pt x="5262" y="3078"/>
                  </a:cubicBezTo>
                  <a:cubicBezTo>
                    <a:pt x="5160" y="3134"/>
                    <a:pt x="5058" y="3194"/>
                    <a:pt x="4956" y="3254"/>
                  </a:cubicBezTo>
                  <a:cubicBezTo>
                    <a:pt x="4837" y="3296"/>
                    <a:pt x="4721" y="3328"/>
                    <a:pt x="4605" y="3342"/>
                  </a:cubicBezTo>
                  <a:cubicBezTo>
                    <a:pt x="4545" y="3349"/>
                    <a:pt x="4486" y="3352"/>
                    <a:pt x="4426" y="3352"/>
                  </a:cubicBezTo>
                  <a:cubicBezTo>
                    <a:pt x="4365" y="3352"/>
                    <a:pt x="4304" y="3349"/>
                    <a:pt x="4239" y="3342"/>
                  </a:cubicBezTo>
                  <a:cubicBezTo>
                    <a:pt x="4119" y="3328"/>
                    <a:pt x="4003" y="3296"/>
                    <a:pt x="3887" y="3254"/>
                  </a:cubicBezTo>
                  <a:cubicBezTo>
                    <a:pt x="3869" y="3240"/>
                    <a:pt x="3855" y="3240"/>
                    <a:pt x="3841" y="3222"/>
                  </a:cubicBezTo>
                  <a:lnTo>
                    <a:pt x="3827" y="3222"/>
                  </a:lnTo>
                  <a:cubicBezTo>
                    <a:pt x="3739" y="3180"/>
                    <a:pt x="3665" y="3120"/>
                    <a:pt x="3577" y="3078"/>
                  </a:cubicBezTo>
                  <a:cubicBezTo>
                    <a:pt x="3535" y="3032"/>
                    <a:pt x="3490" y="2990"/>
                    <a:pt x="3430" y="2944"/>
                  </a:cubicBezTo>
                  <a:lnTo>
                    <a:pt x="3430" y="2930"/>
                  </a:lnTo>
                  <a:lnTo>
                    <a:pt x="3416" y="2930"/>
                  </a:lnTo>
                  <a:cubicBezTo>
                    <a:pt x="3388" y="2888"/>
                    <a:pt x="3359" y="2856"/>
                    <a:pt x="3328" y="2828"/>
                  </a:cubicBezTo>
                  <a:cubicBezTo>
                    <a:pt x="3254" y="2726"/>
                    <a:pt x="3198" y="2624"/>
                    <a:pt x="3152" y="2519"/>
                  </a:cubicBezTo>
                  <a:lnTo>
                    <a:pt x="3152" y="2505"/>
                  </a:lnTo>
                  <a:lnTo>
                    <a:pt x="3152" y="2491"/>
                  </a:lnTo>
                  <a:lnTo>
                    <a:pt x="3138" y="2491"/>
                  </a:lnTo>
                  <a:lnTo>
                    <a:pt x="3138" y="2477"/>
                  </a:lnTo>
                  <a:lnTo>
                    <a:pt x="3138" y="2462"/>
                  </a:lnTo>
                  <a:cubicBezTo>
                    <a:pt x="3096" y="2375"/>
                    <a:pt x="3078" y="2287"/>
                    <a:pt x="3064" y="2199"/>
                  </a:cubicBezTo>
                  <a:cubicBezTo>
                    <a:pt x="3064" y="2185"/>
                    <a:pt x="3064" y="2167"/>
                    <a:pt x="3050" y="2153"/>
                  </a:cubicBezTo>
                  <a:lnTo>
                    <a:pt x="3050" y="2125"/>
                  </a:lnTo>
                  <a:lnTo>
                    <a:pt x="3050" y="2111"/>
                  </a:lnTo>
                  <a:cubicBezTo>
                    <a:pt x="3036" y="2009"/>
                    <a:pt x="3050" y="1889"/>
                    <a:pt x="3064" y="1787"/>
                  </a:cubicBezTo>
                  <a:cubicBezTo>
                    <a:pt x="3078" y="1671"/>
                    <a:pt x="3110" y="1551"/>
                    <a:pt x="3152" y="1449"/>
                  </a:cubicBezTo>
                  <a:cubicBezTo>
                    <a:pt x="3198" y="1333"/>
                    <a:pt x="3254" y="1231"/>
                    <a:pt x="3328" y="1143"/>
                  </a:cubicBezTo>
                  <a:cubicBezTo>
                    <a:pt x="3402" y="1041"/>
                    <a:pt x="3490" y="968"/>
                    <a:pt x="3577" y="894"/>
                  </a:cubicBezTo>
                  <a:cubicBezTo>
                    <a:pt x="3679" y="820"/>
                    <a:pt x="3767" y="760"/>
                    <a:pt x="3887" y="704"/>
                  </a:cubicBezTo>
                  <a:cubicBezTo>
                    <a:pt x="4003" y="658"/>
                    <a:pt x="4119" y="630"/>
                    <a:pt x="4239" y="616"/>
                  </a:cubicBezTo>
                  <a:cubicBezTo>
                    <a:pt x="4295" y="602"/>
                    <a:pt x="4369" y="602"/>
                    <a:pt x="4429" y="602"/>
                  </a:cubicBezTo>
                  <a:close/>
                  <a:moveTo>
                    <a:pt x="1027" y="0"/>
                  </a:moveTo>
                  <a:cubicBezTo>
                    <a:pt x="897" y="14"/>
                    <a:pt x="763" y="74"/>
                    <a:pt x="633" y="162"/>
                  </a:cubicBezTo>
                  <a:cubicBezTo>
                    <a:pt x="588" y="190"/>
                    <a:pt x="545" y="232"/>
                    <a:pt x="486" y="278"/>
                  </a:cubicBezTo>
                  <a:cubicBezTo>
                    <a:pt x="486" y="292"/>
                    <a:pt x="471" y="292"/>
                    <a:pt x="471" y="306"/>
                  </a:cubicBezTo>
                  <a:cubicBezTo>
                    <a:pt x="398" y="380"/>
                    <a:pt x="324" y="468"/>
                    <a:pt x="282" y="556"/>
                  </a:cubicBezTo>
                  <a:cubicBezTo>
                    <a:pt x="176" y="704"/>
                    <a:pt x="120" y="880"/>
                    <a:pt x="74" y="1055"/>
                  </a:cubicBezTo>
                  <a:cubicBezTo>
                    <a:pt x="60" y="1112"/>
                    <a:pt x="46" y="1186"/>
                    <a:pt x="32" y="1245"/>
                  </a:cubicBezTo>
                  <a:lnTo>
                    <a:pt x="32" y="1305"/>
                  </a:lnTo>
                  <a:cubicBezTo>
                    <a:pt x="18" y="1407"/>
                    <a:pt x="0" y="1523"/>
                    <a:pt x="18" y="1625"/>
                  </a:cubicBezTo>
                  <a:lnTo>
                    <a:pt x="18" y="1657"/>
                  </a:lnTo>
                  <a:cubicBezTo>
                    <a:pt x="32" y="1787"/>
                    <a:pt x="46" y="1935"/>
                    <a:pt x="88" y="2065"/>
                  </a:cubicBezTo>
                  <a:cubicBezTo>
                    <a:pt x="106" y="2097"/>
                    <a:pt x="120" y="2125"/>
                    <a:pt x="120" y="2153"/>
                  </a:cubicBezTo>
                  <a:cubicBezTo>
                    <a:pt x="162" y="2255"/>
                    <a:pt x="208" y="2360"/>
                    <a:pt x="264" y="2431"/>
                  </a:cubicBezTo>
                  <a:lnTo>
                    <a:pt x="282" y="2448"/>
                  </a:lnTo>
                  <a:cubicBezTo>
                    <a:pt x="282" y="2462"/>
                    <a:pt x="296" y="2462"/>
                    <a:pt x="296" y="2477"/>
                  </a:cubicBezTo>
                  <a:lnTo>
                    <a:pt x="310" y="2491"/>
                  </a:lnTo>
                  <a:lnTo>
                    <a:pt x="324" y="2505"/>
                  </a:lnTo>
                  <a:cubicBezTo>
                    <a:pt x="338" y="2536"/>
                    <a:pt x="369" y="2565"/>
                    <a:pt x="384" y="2593"/>
                  </a:cubicBezTo>
                  <a:cubicBezTo>
                    <a:pt x="500" y="2695"/>
                    <a:pt x="616" y="2783"/>
                    <a:pt x="749" y="2814"/>
                  </a:cubicBezTo>
                  <a:cubicBezTo>
                    <a:pt x="831" y="2837"/>
                    <a:pt x="907" y="2848"/>
                    <a:pt x="983" y="2848"/>
                  </a:cubicBezTo>
                  <a:cubicBezTo>
                    <a:pt x="1046" y="2848"/>
                    <a:pt x="1109" y="2841"/>
                    <a:pt x="1175" y="2828"/>
                  </a:cubicBezTo>
                  <a:cubicBezTo>
                    <a:pt x="1305" y="2783"/>
                    <a:pt x="1439" y="2712"/>
                    <a:pt x="1555" y="2607"/>
                  </a:cubicBezTo>
                  <a:cubicBezTo>
                    <a:pt x="1671" y="2519"/>
                    <a:pt x="1776" y="2389"/>
                    <a:pt x="1864" y="2227"/>
                  </a:cubicBezTo>
                  <a:cubicBezTo>
                    <a:pt x="1907" y="2153"/>
                    <a:pt x="1935" y="2065"/>
                    <a:pt x="1966" y="1977"/>
                  </a:cubicBezTo>
                  <a:cubicBezTo>
                    <a:pt x="2009" y="1889"/>
                    <a:pt x="2023" y="1801"/>
                    <a:pt x="2054" y="1699"/>
                  </a:cubicBezTo>
                  <a:cubicBezTo>
                    <a:pt x="2054" y="1671"/>
                    <a:pt x="2054" y="1639"/>
                    <a:pt x="2068" y="1597"/>
                  </a:cubicBezTo>
                  <a:lnTo>
                    <a:pt x="2111" y="1597"/>
                  </a:lnTo>
                  <a:cubicBezTo>
                    <a:pt x="2174" y="1577"/>
                    <a:pt x="2238" y="1562"/>
                    <a:pt x="2308" y="1562"/>
                  </a:cubicBezTo>
                  <a:cubicBezTo>
                    <a:pt x="2335" y="1562"/>
                    <a:pt x="2363" y="1564"/>
                    <a:pt x="2392" y="1569"/>
                  </a:cubicBezTo>
                  <a:cubicBezTo>
                    <a:pt x="2494" y="1569"/>
                    <a:pt x="2596" y="1583"/>
                    <a:pt x="2698" y="1611"/>
                  </a:cubicBezTo>
                  <a:cubicBezTo>
                    <a:pt x="2786" y="1639"/>
                    <a:pt x="2860" y="1671"/>
                    <a:pt x="2934" y="1713"/>
                  </a:cubicBezTo>
                  <a:cubicBezTo>
                    <a:pt x="2934" y="1773"/>
                    <a:pt x="2920" y="1847"/>
                    <a:pt x="2920" y="1903"/>
                  </a:cubicBezTo>
                  <a:lnTo>
                    <a:pt x="2920" y="1963"/>
                  </a:lnTo>
                  <a:cubicBezTo>
                    <a:pt x="2920" y="2079"/>
                    <a:pt x="2920" y="2199"/>
                    <a:pt x="2948" y="2301"/>
                  </a:cubicBezTo>
                  <a:cubicBezTo>
                    <a:pt x="2948" y="2315"/>
                    <a:pt x="2948" y="2315"/>
                    <a:pt x="2962" y="2329"/>
                  </a:cubicBezTo>
                  <a:cubicBezTo>
                    <a:pt x="2990" y="2477"/>
                    <a:pt x="3050" y="2624"/>
                    <a:pt x="3138" y="2769"/>
                  </a:cubicBezTo>
                  <a:cubicBezTo>
                    <a:pt x="3152" y="2800"/>
                    <a:pt x="3166" y="2828"/>
                    <a:pt x="3198" y="2842"/>
                  </a:cubicBezTo>
                  <a:cubicBezTo>
                    <a:pt x="3271" y="2958"/>
                    <a:pt x="3359" y="3046"/>
                    <a:pt x="3447" y="3134"/>
                  </a:cubicBezTo>
                  <a:lnTo>
                    <a:pt x="3461" y="3134"/>
                  </a:lnTo>
                  <a:cubicBezTo>
                    <a:pt x="3475" y="3152"/>
                    <a:pt x="3475" y="3152"/>
                    <a:pt x="3490" y="3166"/>
                  </a:cubicBezTo>
                  <a:cubicBezTo>
                    <a:pt x="3504" y="3166"/>
                    <a:pt x="3504" y="3180"/>
                    <a:pt x="3504" y="3180"/>
                  </a:cubicBezTo>
                  <a:cubicBezTo>
                    <a:pt x="3518" y="3180"/>
                    <a:pt x="3535" y="3194"/>
                    <a:pt x="3535" y="3194"/>
                  </a:cubicBezTo>
                  <a:cubicBezTo>
                    <a:pt x="3577" y="3222"/>
                    <a:pt x="3606" y="3254"/>
                    <a:pt x="3651" y="3268"/>
                  </a:cubicBezTo>
                  <a:cubicBezTo>
                    <a:pt x="3813" y="3370"/>
                    <a:pt x="4017" y="3444"/>
                    <a:pt x="4207" y="3472"/>
                  </a:cubicBezTo>
                  <a:cubicBezTo>
                    <a:pt x="4276" y="3483"/>
                    <a:pt x="4347" y="3488"/>
                    <a:pt x="4417" y="3488"/>
                  </a:cubicBezTo>
                  <a:cubicBezTo>
                    <a:pt x="4557" y="3488"/>
                    <a:pt x="4696" y="3467"/>
                    <a:pt x="4823" y="3430"/>
                  </a:cubicBezTo>
                  <a:cubicBezTo>
                    <a:pt x="5013" y="3384"/>
                    <a:pt x="5188" y="3296"/>
                    <a:pt x="5350" y="3166"/>
                  </a:cubicBezTo>
                  <a:cubicBezTo>
                    <a:pt x="5498" y="3046"/>
                    <a:pt x="5628" y="2902"/>
                    <a:pt x="5734" y="2740"/>
                  </a:cubicBezTo>
                  <a:cubicBezTo>
                    <a:pt x="5776" y="2652"/>
                    <a:pt x="5822" y="2550"/>
                    <a:pt x="5850" y="2462"/>
                  </a:cubicBezTo>
                  <a:cubicBezTo>
                    <a:pt x="5892" y="2360"/>
                    <a:pt x="5910" y="2255"/>
                    <a:pt x="5924" y="2153"/>
                  </a:cubicBezTo>
                  <a:cubicBezTo>
                    <a:pt x="5938" y="2097"/>
                    <a:pt x="5938" y="2023"/>
                    <a:pt x="5938" y="1963"/>
                  </a:cubicBezTo>
                  <a:cubicBezTo>
                    <a:pt x="6128" y="1977"/>
                    <a:pt x="6332" y="1991"/>
                    <a:pt x="6539" y="2023"/>
                  </a:cubicBezTo>
                  <a:cubicBezTo>
                    <a:pt x="6803" y="2051"/>
                    <a:pt x="7067" y="2097"/>
                    <a:pt x="7317" y="2167"/>
                  </a:cubicBezTo>
                  <a:cubicBezTo>
                    <a:pt x="7331" y="2167"/>
                    <a:pt x="7345" y="2185"/>
                    <a:pt x="7373" y="2185"/>
                  </a:cubicBezTo>
                  <a:cubicBezTo>
                    <a:pt x="7521" y="2241"/>
                    <a:pt x="7682" y="2301"/>
                    <a:pt x="7813" y="2389"/>
                  </a:cubicBezTo>
                  <a:cubicBezTo>
                    <a:pt x="7886" y="2431"/>
                    <a:pt x="7960" y="2491"/>
                    <a:pt x="8020" y="2565"/>
                  </a:cubicBezTo>
                  <a:cubicBezTo>
                    <a:pt x="8062" y="2607"/>
                    <a:pt x="8090" y="2667"/>
                    <a:pt x="8122" y="2726"/>
                  </a:cubicBezTo>
                  <a:cubicBezTo>
                    <a:pt x="8136" y="2740"/>
                    <a:pt x="8136" y="2769"/>
                    <a:pt x="8150" y="2800"/>
                  </a:cubicBezTo>
                  <a:cubicBezTo>
                    <a:pt x="8161" y="2821"/>
                    <a:pt x="8180" y="2834"/>
                    <a:pt x="8207" y="2834"/>
                  </a:cubicBezTo>
                  <a:cubicBezTo>
                    <a:pt x="8216" y="2834"/>
                    <a:pt x="8227" y="2832"/>
                    <a:pt x="8238" y="2828"/>
                  </a:cubicBezTo>
                  <a:cubicBezTo>
                    <a:pt x="8266" y="2828"/>
                    <a:pt x="8284" y="2783"/>
                    <a:pt x="8284" y="2754"/>
                  </a:cubicBezTo>
                  <a:cubicBezTo>
                    <a:pt x="8252" y="2695"/>
                    <a:pt x="8238" y="2638"/>
                    <a:pt x="8210" y="2593"/>
                  </a:cubicBezTo>
                  <a:cubicBezTo>
                    <a:pt x="8178" y="2550"/>
                    <a:pt x="8136" y="2505"/>
                    <a:pt x="8090" y="2462"/>
                  </a:cubicBezTo>
                  <a:cubicBezTo>
                    <a:pt x="8020" y="2375"/>
                    <a:pt x="7932" y="2301"/>
                    <a:pt x="7827" y="2241"/>
                  </a:cubicBezTo>
                  <a:cubicBezTo>
                    <a:pt x="7725" y="2185"/>
                    <a:pt x="7609" y="2125"/>
                    <a:pt x="7492" y="2097"/>
                  </a:cubicBezTo>
                  <a:cubicBezTo>
                    <a:pt x="7359" y="2051"/>
                    <a:pt x="7243" y="2009"/>
                    <a:pt x="7109" y="1977"/>
                  </a:cubicBezTo>
                  <a:cubicBezTo>
                    <a:pt x="6891" y="1935"/>
                    <a:pt x="6669" y="1903"/>
                    <a:pt x="6451" y="1875"/>
                  </a:cubicBezTo>
                  <a:cubicBezTo>
                    <a:pt x="6275" y="1861"/>
                    <a:pt x="6100" y="1847"/>
                    <a:pt x="5924" y="1833"/>
                  </a:cubicBezTo>
                  <a:cubicBezTo>
                    <a:pt x="5910" y="1727"/>
                    <a:pt x="5892" y="1625"/>
                    <a:pt x="5864" y="1537"/>
                  </a:cubicBezTo>
                  <a:cubicBezTo>
                    <a:pt x="5804" y="1347"/>
                    <a:pt x="5702" y="1172"/>
                    <a:pt x="5586" y="1010"/>
                  </a:cubicBezTo>
                  <a:cubicBezTo>
                    <a:pt x="5452" y="848"/>
                    <a:pt x="5276" y="718"/>
                    <a:pt x="5101" y="630"/>
                  </a:cubicBezTo>
                  <a:cubicBezTo>
                    <a:pt x="4999" y="584"/>
                    <a:pt x="4897" y="542"/>
                    <a:pt x="4795" y="514"/>
                  </a:cubicBezTo>
                  <a:cubicBezTo>
                    <a:pt x="4707" y="496"/>
                    <a:pt x="4633" y="482"/>
                    <a:pt x="4559" y="468"/>
                  </a:cubicBezTo>
                  <a:lnTo>
                    <a:pt x="4429" y="468"/>
                  </a:lnTo>
                  <a:cubicBezTo>
                    <a:pt x="4341" y="468"/>
                    <a:pt x="4253" y="468"/>
                    <a:pt x="4165" y="496"/>
                  </a:cubicBezTo>
                  <a:cubicBezTo>
                    <a:pt x="3975" y="528"/>
                    <a:pt x="3781" y="602"/>
                    <a:pt x="3623" y="704"/>
                  </a:cubicBezTo>
                  <a:cubicBezTo>
                    <a:pt x="3563" y="732"/>
                    <a:pt x="3490" y="792"/>
                    <a:pt x="3430" y="834"/>
                  </a:cubicBezTo>
                  <a:cubicBezTo>
                    <a:pt x="3416" y="848"/>
                    <a:pt x="3416" y="866"/>
                    <a:pt x="3402" y="866"/>
                  </a:cubicBezTo>
                  <a:cubicBezTo>
                    <a:pt x="3314" y="953"/>
                    <a:pt x="3226" y="1055"/>
                    <a:pt x="3152" y="1157"/>
                  </a:cubicBezTo>
                  <a:cubicBezTo>
                    <a:pt x="3078" y="1288"/>
                    <a:pt x="3008" y="1421"/>
                    <a:pt x="2962" y="1583"/>
                  </a:cubicBezTo>
                  <a:cubicBezTo>
                    <a:pt x="2832" y="1509"/>
                    <a:pt x="2684" y="1464"/>
                    <a:pt x="2522" y="1435"/>
                  </a:cubicBezTo>
                  <a:lnTo>
                    <a:pt x="2360" y="1435"/>
                  </a:lnTo>
                  <a:cubicBezTo>
                    <a:pt x="2258" y="1435"/>
                    <a:pt x="2170" y="1435"/>
                    <a:pt x="2083" y="1464"/>
                  </a:cubicBezTo>
                  <a:cubicBezTo>
                    <a:pt x="2083" y="1347"/>
                    <a:pt x="2083" y="1231"/>
                    <a:pt x="2068" y="1112"/>
                  </a:cubicBezTo>
                  <a:cubicBezTo>
                    <a:pt x="2054" y="922"/>
                    <a:pt x="1995" y="746"/>
                    <a:pt x="1935" y="602"/>
                  </a:cubicBezTo>
                  <a:cubicBezTo>
                    <a:pt x="1864" y="440"/>
                    <a:pt x="1759" y="306"/>
                    <a:pt x="1643" y="204"/>
                  </a:cubicBezTo>
                  <a:cubicBezTo>
                    <a:pt x="1583" y="144"/>
                    <a:pt x="1513" y="102"/>
                    <a:pt x="1453" y="74"/>
                  </a:cubicBezTo>
                  <a:lnTo>
                    <a:pt x="1439" y="74"/>
                  </a:lnTo>
                  <a:cubicBezTo>
                    <a:pt x="1393" y="42"/>
                    <a:pt x="1351" y="28"/>
                    <a:pt x="1291" y="14"/>
                  </a:cubicBezTo>
                  <a:lnTo>
                    <a:pt x="1263" y="14"/>
                  </a:lnTo>
                  <a:cubicBezTo>
                    <a:pt x="1249" y="14"/>
                    <a:pt x="1217" y="0"/>
                    <a:pt x="1203" y="0"/>
                  </a:cubicBezTo>
                  <a:close/>
                </a:path>
              </a:pathLst>
            </a:custGeom>
            <a:solidFill>
              <a:srgbClr val="0A4F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57457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1"/>
                                        </p:tgtEl>
                                        <p:attrNameLst>
                                          <p:attrName>style.visibility</p:attrName>
                                        </p:attrNameLst>
                                      </p:cBhvr>
                                      <p:to>
                                        <p:strVal val="visible"/>
                                      </p:to>
                                    </p:set>
                                    <p:anim calcmode="lin" valueType="num">
                                      <p:cBhvr additive="base">
                                        <p:cTn id="25" dur="500" fill="hold"/>
                                        <p:tgtEl>
                                          <p:spTgt spid="131"/>
                                        </p:tgtEl>
                                        <p:attrNameLst>
                                          <p:attrName>ppt_x</p:attrName>
                                        </p:attrNameLst>
                                      </p:cBhvr>
                                      <p:tavLst>
                                        <p:tav tm="0">
                                          <p:val>
                                            <p:strVal val="#ppt_x"/>
                                          </p:val>
                                        </p:tav>
                                        <p:tav tm="100000">
                                          <p:val>
                                            <p:strVal val="#ppt_x"/>
                                          </p:val>
                                        </p:tav>
                                      </p:tavLst>
                                    </p:anim>
                                    <p:anim calcmode="lin" valueType="num">
                                      <p:cBhvr additive="base">
                                        <p:cTn id="26"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55B27D-0ACC-24FA-9EE6-C1D6836C9D89}"/>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id="{F0E49AAE-4849-AB76-5337-2DEE7D2364D0}"/>
              </a:ext>
            </a:extLst>
          </p:cNvPr>
          <p:cNvPicPr>
            <a:picLocks noChangeAspect="1"/>
          </p:cNvPicPr>
          <p:nvPr/>
        </p:nvPicPr>
        <p:blipFill rotWithShape="1">
          <a:blip r:embed="rId3">
            <a:clrChange>
              <a:clrFrom>
                <a:srgbClr val="FFFFFF"/>
              </a:clrFrom>
              <a:clrTo>
                <a:srgbClr val="FFFFFF">
                  <a:alpha val="0"/>
                </a:srgbClr>
              </a:clrTo>
            </a:clrChange>
          </a:blip>
          <a:srcRect t="3599" r="9407"/>
          <a:stretch/>
        </p:blipFill>
        <p:spPr>
          <a:xfrm>
            <a:off x="2964028" y="637325"/>
            <a:ext cx="5110827" cy="3057650"/>
          </a:xfrm>
          <a:prstGeom prst="rect">
            <a:avLst/>
          </a:prstGeom>
        </p:spPr>
      </p:pic>
    </p:spTree>
    <p:extLst>
      <p:ext uri="{BB962C8B-B14F-4D97-AF65-F5344CB8AC3E}">
        <p14:creationId xmlns:p14="http://schemas.microsoft.com/office/powerpoint/2010/main" val="213427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57239" y="0"/>
            <a:ext cx="8677522" cy="150312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503331" y="145705"/>
            <a:ext cx="7474817"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lnSpc>
                <a:spcPct val="150000"/>
              </a:lnSpc>
              <a:spcAft>
                <a:spcPts val="800"/>
              </a:spcAft>
            </a:pPr>
            <a:r>
              <a:rPr lang="vi-VN" sz="4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Thất ngôn bát cú Đường luật</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8" name="Rectangle 237">
            <a:extLst>
              <a:ext uri="{FF2B5EF4-FFF2-40B4-BE49-F238E27FC236}">
                <a16:creationId xmlns:a16="http://schemas.microsoft.com/office/drawing/2014/main" id="{BCD1BD3C-AF9E-6595-2627-80A132870220}"/>
              </a:ext>
            </a:extLst>
          </p:cNvPr>
          <p:cNvSpPr/>
          <p:nvPr/>
        </p:nvSpPr>
        <p:spPr>
          <a:xfrm>
            <a:off x="130139" y="1648828"/>
            <a:ext cx="2875113" cy="945884"/>
          </a:xfrm>
          <a:prstGeom prst="rect">
            <a:avLst/>
          </a:prstGeom>
        </p:spPr>
        <p:style>
          <a:lnRef idx="2">
            <a:schemeClr val="accent1">
              <a:shade val="80000"/>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a:lstStyle/>
          <a:p>
            <a:endParaRPr lang="en-US"/>
          </a:p>
        </p:txBody>
      </p:sp>
      <p:sp>
        <p:nvSpPr>
          <p:cNvPr id="239" name="Rectangle 238">
            <a:extLst>
              <a:ext uri="{FF2B5EF4-FFF2-40B4-BE49-F238E27FC236}">
                <a16:creationId xmlns:a16="http://schemas.microsoft.com/office/drawing/2014/main" id="{4DC9B2E2-0949-9424-E95E-530458F0D37F}"/>
              </a:ext>
            </a:extLst>
          </p:cNvPr>
          <p:cNvSpPr/>
          <p:nvPr/>
        </p:nvSpPr>
        <p:spPr>
          <a:xfrm>
            <a:off x="130139" y="2383497"/>
            <a:ext cx="211216" cy="211216"/>
          </a:xfrm>
          <a:prstGeom prst="rect">
            <a:avLst/>
          </a:prstGeom>
        </p:spPr>
        <p:style>
          <a:lnRef idx="2">
            <a:schemeClr val="accent1">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0" name="Freeform: Shape 239">
            <a:extLst>
              <a:ext uri="{FF2B5EF4-FFF2-40B4-BE49-F238E27FC236}">
                <a16:creationId xmlns:a16="http://schemas.microsoft.com/office/drawing/2014/main" id="{6C44B7DB-9205-EAE7-A258-2C48F16F4058}"/>
              </a:ext>
            </a:extLst>
          </p:cNvPr>
          <p:cNvSpPr/>
          <p:nvPr/>
        </p:nvSpPr>
        <p:spPr>
          <a:xfrm>
            <a:off x="443671" y="1767431"/>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vi-VN" sz="3200" b="1" kern="1200">
                <a:latin typeface="+mj-lt"/>
              </a:rPr>
              <a:t>Về bố cục</a:t>
            </a:r>
            <a:endParaRPr lang="en-US" sz="3200" b="1" kern="1200">
              <a:latin typeface="+mj-lt"/>
            </a:endParaRPr>
          </a:p>
        </p:txBody>
      </p:sp>
      <p:sp>
        <p:nvSpPr>
          <p:cNvPr id="241" name="Rectangle 240">
            <a:extLst>
              <a:ext uri="{FF2B5EF4-FFF2-40B4-BE49-F238E27FC236}">
                <a16:creationId xmlns:a16="http://schemas.microsoft.com/office/drawing/2014/main" id="{CA87C7AF-4924-7648-B0E1-DF185B50BC8D}"/>
              </a:ext>
            </a:extLst>
          </p:cNvPr>
          <p:cNvSpPr/>
          <p:nvPr/>
        </p:nvSpPr>
        <p:spPr>
          <a:xfrm>
            <a:off x="130139" y="2988060"/>
            <a:ext cx="211211" cy="211211"/>
          </a:xfrm>
          <a:prstGeom prst="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2" name="Freeform: Shape 241">
            <a:extLst>
              <a:ext uri="{FF2B5EF4-FFF2-40B4-BE49-F238E27FC236}">
                <a16:creationId xmlns:a16="http://schemas.microsoft.com/office/drawing/2014/main" id="{BF5C52C2-A066-E73B-6C33-912FF450F9BF}"/>
              </a:ext>
            </a:extLst>
          </p:cNvPr>
          <p:cNvSpPr/>
          <p:nvPr/>
        </p:nvSpPr>
        <p:spPr>
          <a:xfrm>
            <a:off x="331397" y="2735274"/>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43" name="Rectangle 242">
            <a:extLst>
              <a:ext uri="{FF2B5EF4-FFF2-40B4-BE49-F238E27FC236}">
                <a16:creationId xmlns:a16="http://schemas.microsoft.com/office/drawing/2014/main" id="{F7F2A56C-BA67-0EA1-7AEF-4517BD3A231A}"/>
              </a:ext>
            </a:extLst>
          </p:cNvPr>
          <p:cNvSpPr/>
          <p:nvPr/>
        </p:nvSpPr>
        <p:spPr>
          <a:xfrm>
            <a:off x="130139" y="4585426"/>
            <a:ext cx="211211" cy="211211"/>
          </a:xfrm>
          <a:prstGeom prst="rect">
            <a:avLst/>
          </a:prstGeom>
        </p:spPr>
        <p:style>
          <a:lnRef idx="2">
            <a:schemeClr val="accent1">
              <a:shade val="80000"/>
              <a:hueOff val="-120616"/>
              <a:satOff val="577"/>
              <a:lumOff val="650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4" name="Freeform: Shape 243">
            <a:extLst>
              <a:ext uri="{FF2B5EF4-FFF2-40B4-BE49-F238E27FC236}">
                <a16:creationId xmlns:a16="http://schemas.microsoft.com/office/drawing/2014/main" id="{5797F173-F391-B887-1570-68E4486D12C2}"/>
              </a:ext>
            </a:extLst>
          </p:cNvPr>
          <p:cNvSpPr/>
          <p:nvPr/>
        </p:nvSpPr>
        <p:spPr>
          <a:xfrm>
            <a:off x="331397" y="3227608"/>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45" name="Rectangle 244">
            <a:extLst>
              <a:ext uri="{FF2B5EF4-FFF2-40B4-BE49-F238E27FC236}">
                <a16:creationId xmlns:a16="http://schemas.microsoft.com/office/drawing/2014/main" id="{BF141043-6DAA-FD24-BB3C-4B08C6622187}"/>
              </a:ext>
            </a:extLst>
          </p:cNvPr>
          <p:cNvSpPr/>
          <p:nvPr/>
        </p:nvSpPr>
        <p:spPr>
          <a:xfrm>
            <a:off x="3149008" y="2938080"/>
            <a:ext cx="211211" cy="211211"/>
          </a:xfrm>
          <a:prstGeom prst="rect">
            <a:avLst/>
          </a:prstGeom>
          <a:ln>
            <a:solidFill>
              <a:schemeClr val="accent4">
                <a:lumMod val="75000"/>
              </a:schemeClr>
            </a:solidFill>
          </a:ln>
        </p:spPr>
        <p:style>
          <a:lnRef idx="2">
            <a:schemeClr val="accent1">
              <a:shade val="80000"/>
              <a:hueOff val="-241231"/>
              <a:satOff val="1154"/>
              <a:lumOff val="1301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6" name="Freeform: Shape 245">
            <a:extLst>
              <a:ext uri="{FF2B5EF4-FFF2-40B4-BE49-F238E27FC236}">
                <a16:creationId xmlns:a16="http://schemas.microsoft.com/office/drawing/2014/main" id="{9F704706-EA04-272F-F09F-ECB8ADBF3585}"/>
              </a:ext>
            </a:extLst>
          </p:cNvPr>
          <p:cNvSpPr/>
          <p:nvPr/>
        </p:nvSpPr>
        <p:spPr>
          <a:xfrm>
            <a:off x="331397" y="3719941"/>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47" name="Rectangle 246">
            <a:extLst>
              <a:ext uri="{FF2B5EF4-FFF2-40B4-BE49-F238E27FC236}">
                <a16:creationId xmlns:a16="http://schemas.microsoft.com/office/drawing/2014/main" id="{7CFF6DB7-7C5D-F32F-E91F-AC719705003B}"/>
              </a:ext>
            </a:extLst>
          </p:cNvPr>
          <p:cNvSpPr/>
          <p:nvPr/>
        </p:nvSpPr>
        <p:spPr>
          <a:xfrm>
            <a:off x="3149008" y="1648828"/>
            <a:ext cx="2875113" cy="945884"/>
          </a:xfrm>
          <a:prstGeom prst="rect">
            <a:avLst/>
          </a:prstGeom>
          <a:solidFill>
            <a:schemeClr val="accent4">
              <a:lumMod val="40000"/>
              <a:lumOff val="60000"/>
            </a:schemeClr>
          </a:solidFill>
          <a:ln>
            <a:noFill/>
          </a:ln>
        </p:spPr>
        <p:style>
          <a:lnRef idx="2">
            <a:schemeClr val="accent1">
              <a:shade val="80000"/>
              <a:hueOff val="-201026"/>
              <a:satOff val="962"/>
              <a:lumOff val="10842"/>
              <a:alphaOff val="0"/>
            </a:schemeClr>
          </a:lnRef>
          <a:fillRef idx="1">
            <a:schemeClr val="accent1">
              <a:shade val="80000"/>
              <a:hueOff val="-201026"/>
              <a:satOff val="962"/>
              <a:lumOff val="10842"/>
              <a:alphaOff val="0"/>
            </a:schemeClr>
          </a:fillRef>
          <a:effectRef idx="0">
            <a:schemeClr val="accent1">
              <a:shade val="80000"/>
              <a:hueOff val="-201026"/>
              <a:satOff val="962"/>
              <a:lumOff val="10842"/>
              <a:alphaOff val="0"/>
            </a:schemeClr>
          </a:effectRef>
          <a:fontRef idx="minor">
            <a:schemeClr val="lt1"/>
          </a:fontRef>
        </p:style>
        <p:txBody>
          <a:bodyPr/>
          <a:lstStyle/>
          <a:p>
            <a:endParaRPr lang="en-US"/>
          </a:p>
        </p:txBody>
      </p:sp>
      <p:sp>
        <p:nvSpPr>
          <p:cNvPr id="248" name="Rectangle 247">
            <a:extLst>
              <a:ext uri="{FF2B5EF4-FFF2-40B4-BE49-F238E27FC236}">
                <a16:creationId xmlns:a16="http://schemas.microsoft.com/office/drawing/2014/main" id="{F482B3A6-D0FB-AADA-CB29-D1E4505D9070}"/>
              </a:ext>
            </a:extLst>
          </p:cNvPr>
          <p:cNvSpPr/>
          <p:nvPr/>
        </p:nvSpPr>
        <p:spPr>
          <a:xfrm>
            <a:off x="3149008" y="2383497"/>
            <a:ext cx="211216" cy="211216"/>
          </a:xfrm>
          <a:prstGeom prst="rect">
            <a:avLst/>
          </a:prstGeom>
        </p:spPr>
        <p:style>
          <a:lnRef idx="2">
            <a:schemeClr val="accent1">
              <a:shade val="80000"/>
              <a:hueOff val="-201026"/>
              <a:satOff val="962"/>
              <a:lumOff val="1084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9" name="Freeform: Shape 248">
            <a:extLst>
              <a:ext uri="{FF2B5EF4-FFF2-40B4-BE49-F238E27FC236}">
                <a16:creationId xmlns:a16="http://schemas.microsoft.com/office/drawing/2014/main" id="{63A0785B-4D17-6B1A-E565-B963F8F1F2F7}"/>
              </a:ext>
            </a:extLst>
          </p:cNvPr>
          <p:cNvSpPr/>
          <p:nvPr/>
        </p:nvSpPr>
        <p:spPr>
          <a:xfrm>
            <a:off x="3149008" y="1648828"/>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lnSpc>
                <a:spcPct val="90000"/>
              </a:lnSpc>
              <a:spcBef>
                <a:spcPct val="0"/>
              </a:spcBef>
              <a:spcAft>
                <a:spcPct val="35000"/>
              </a:spcAft>
              <a:buNone/>
            </a:pPr>
            <a:endParaRPr lang="en-US" sz="3800" kern="1200"/>
          </a:p>
        </p:txBody>
      </p:sp>
      <p:sp>
        <p:nvSpPr>
          <p:cNvPr id="250" name="Rectangle 249">
            <a:extLst>
              <a:ext uri="{FF2B5EF4-FFF2-40B4-BE49-F238E27FC236}">
                <a16:creationId xmlns:a16="http://schemas.microsoft.com/office/drawing/2014/main" id="{CA01657A-947B-0199-7CF2-CAD9554D8F07}"/>
              </a:ext>
            </a:extLst>
          </p:cNvPr>
          <p:cNvSpPr/>
          <p:nvPr/>
        </p:nvSpPr>
        <p:spPr>
          <a:xfrm>
            <a:off x="6167877" y="1648828"/>
            <a:ext cx="2875113" cy="945884"/>
          </a:xfrm>
          <a:prstGeom prst="rect">
            <a:avLst/>
          </a:prstGeom>
          <a:solidFill>
            <a:schemeClr val="accent3">
              <a:lumMod val="20000"/>
              <a:lumOff val="80000"/>
            </a:schemeClr>
          </a:solidFill>
        </p:spPr>
        <p:style>
          <a:lnRef idx="2">
            <a:schemeClr val="accent1">
              <a:shade val="80000"/>
              <a:hueOff val="-402052"/>
              <a:satOff val="1924"/>
              <a:lumOff val="21683"/>
              <a:alphaOff val="0"/>
            </a:schemeClr>
          </a:lnRef>
          <a:fillRef idx="1">
            <a:schemeClr val="accent1">
              <a:shade val="80000"/>
              <a:hueOff val="-402052"/>
              <a:satOff val="1924"/>
              <a:lumOff val="21683"/>
              <a:alphaOff val="0"/>
            </a:schemeClr>
          </a:fillRef>
          <a:effectRef idx="0">
            <a:schemeClr val="accent1">
              <a:shade val="80000"/>
              <a:hueOff val="-402052"/>
              <a:satOff val="1924"/>
              <a:lumOff val="21683"/>
              <a:alphaOff val="0"/>
            </a:schemeClr>
          </a:effectRef>
          <a:fontRef idx="minor">
            <a:schemeClr val="lt1"/>
          </a:fontRef>
        </p:style>
        <p:txBody>
          <a:bodyPr/>
          <a:lstStyle/>
          <a:p>
            <a:endParaRPr lang="en-US"/>
          </a:p>
        </p:txBody>
      </p:sp>
      <p:sp>
        <p:nvSpPr>
          <p:cNvPr id="251" name="Rectangle 250">
            <a:extLst>
              <a:ext uri="{FF2B5EF4-FFF2-40B4-BE49-F238E27FC236}">
                <a16:creationId xmlns:a16="http://schemas.microsoft.com/office/drawing/2014/main" id="{48677B2A-74FA-99CD-F3F6-50B20B4102E3}"/>
              </a:ext>
            </a:extLst>
          </p:cNvPr>
          <p:cNvSpPr/>
          <p:nvPr/>
        </p:nvSpPr>
        <p:spPr>
          <a:xfrm>
            <a:off x="6167877" y="2383497"/>
            <a:ext cx="211216" cy="211216"/>
          </a:xfrm>
          <a:prstGeom prst="rect">
            <a:avLst/>
          </a:prstGeom>
        </p:spPr>
        <p:style>
          <a:lnRef idx="2">
            <a:schemeClr val="accent1">
              <a:shade val="80000"/>
              <a:hueOff val="-402052"/>
              <a:satOff val="1924"/>
              <a:lumOff val="216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2" name="Freeform: Shape 251">
            <a:extLst>
              <a:ext uri="{FF2B5EF4-FFF2-40B4-BE49-F238E27FC236}">
                <a16:creationId xmlns:a16="http://schemas.microsoft.com/office/drawing/2014/main" id="{EBBB0EC8-6D0D-8FCC-A9F0-5E53ACD3B2D9}"/>
              </a:ext>
            </a:extLst>
          </p:cNvPr>
          <p:cNvSpPr/>
          <p:nvPr/>
        </p:nvSpPr>
        <p:spPr>
          <a:xfrm>
            <a:off x="6167877" y="1648828"/>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lnSpc>
                <a:spcPct val="90000"/>
              </a:lnSpc>
              <a:spcBef>
                <a:spcPct val="0"/>
              </a:spcBef>
              <a:spcAft>
                <a:spcPct val="35000"/>
              </a:spcAft>
              <a:buNone/>
            </a:pPr>
            <a:endParaRPr lang="en-US" sz="3800" kern="1200"/>
          </a:p>
        </p:txBody>
      </p:sp>
      <p:sp>
        <p:nvSpPr>
          <p:cNvPr id="253" name="Rectangle 252">
            <a:extLst>
              <a:ext uri="{FF2B5EF4-FFF2-40B4-BE49-F238E27FC236}">
                <a16:creationId xmlns:a16="http://schemas.microsoft.com/office/drawing/2014/main" id="{FEB7FA37-76B5-5A20-2172-AE5146114CF6}"/>
              </a:ext>
            </a:extLst>
          </p:cNvPr>
          <p:cNvSpPr/>
          <p:nvPr/>
        </p:nvSpPr>
        <p:spPr>
          <a:xfrm>
            <a:off x="9186747" y="1648828"/>
            <a:ext cx="2875113" cy="945884"/>
          </a:xfrm>
          <a:prstGeom prst="rect">
            <a:avLst/>
          </a:prstGeom>
        </p:spPr>
        <p:style>
          <a:lnRef idx="2">
            <a:schemeClr val="accent1">
              <a:shade val="80000"/>
              <a:hueOff val="-603078"/>
              <a:satOff val="2886"/>
              <a:lumOff val="32525"/>
              <a:alphaOff val="0"/>
            </a:schemeClr>
          </a:lnRef>
          <a:fillRef idx="1">
            <a:schemeClr val="accent1">
              <a:shade val="80000"/>
              <a:hueOff val="-603078"/>
              <a:satOff val="2886"/>
              <a:lumOff val="32525"/>
              <a:alphaOff val="0"/>
            </a:schemeClr>
          </a:fillRef>
          <a:effectRef idx="0">
            <a:schemeClr val="accent1">
              <a:shade val="80000"/>
              <a:hueOff val="-603078"/>
              <a:satOff val="2886"/>
              <a:lumOff val="32525"/>
              <a:alphaOff val="0"/>
            </a:schemeClr>
          </a:effectRef>
          <a:fontRef idx="minor">
            <a:schemeClr val="lt1"/>
          </a:fontRef>
        </p:style>
        <p:txBody>
          <a:bodyPr/>
          <a:lstStyle/>
          <a:p>
            <a:endParaRPr lang="en-US" sz="2000"/>
          </a:p>
        </p:txBody>
      </p:sp>
      <p:sp>
        <p:nvSpPr>
          <p:cNvPr id="254" name="Rectangle 253">
            <a:extLst>
              <a:ext uri="{FF2B5EF4-FFF2-40B4-BE49-F238E27FC236}">
                <a16:creationId xmlns:a16="http://schemas.microsoft.com/office/drawing/2014/main" id="{AA9A2950-779D-7B11-A926-8440C24D426B}"/>
              </a:ext>
            </a:extLst>
          </p:cNvPr>
          <p:cNvSpPr/>
          <p:nvPr/>
        </p:nvSpPr>
        <p:spPr>
          <a:xfrm>
            <a:off x="9186747" y="2383497"/>
            <a:ext cx="211216" cy="211216"/>
          </a:xfrm>
          <a:prstGeom prst="rect">
            <a:avLst/>
          </a:prstGeom>
        </p:spPr>
        <p:style>
          <a:lnRef idx="2">
            <a:schemeClr val="accent1">
              <a:shade val="80000"/>
              <a:hueOff val="-603078"/>
              <a:satOff val="2886"/>
              <a:lumOff val="3252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5" name="Freeform: Shape 254">
            <a:extLst>
              <a:ext uri="{FF2B5EF4-FFF2-40B4-BE49-F238E27FC236}">
                <a16:creationId xmlns:a16="http://schemas.microsoft.com/office/drawing/2014/main" id="{78AD9C06-3D8F-B82E-5D5D-BCEC2517E265}"/>
              </a:ext>
            </a:extLst>
          </p:cNvPr>
          <p:cNvSpPr/>
          <p:nvPr/>
        </p:nvSpPr>
        <p:spPr>
          <a:xfrm>
            <a:off x="9628614" y="1742899"/>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vi-VN" sz="3200" b="1" kern="1200">
                <a:latin typeface="+mj-lt"/>
              </a:rPr>
              <a:t>Về đối</a:t>
            </a:r>
            <a:endParaRPr lang="en-US" sz="3200" b="1" kern="1200">
              <a:latin typeface="+mj-lt"/>
            </a:endParaRPr>
          </a:p>
        </p:txBody>
      </p:sp>
      <p:sp>
        <p:nvSpPr>
          <p:cNvPr id="256" name="Rectangle 255">
            <a:extLst>
              <a:ext uri="{FF2B5EF4-FFF2-40B4-BE49-F238E27FC236}">
                <a16:creationId xmlns:a16="http://schemas.microsoft.com/office/drawing/2014/main" id="{8DBA14FF-1F74-3C5C-E1A2-0C667B0B09C3}"/>
              </a:ext>
            </a:extLst>
          </p:cNvPr>
          <p:cNvSpPr/>
          <p:nvPr/>
        </p:nvSpPr>
        <p:spPr>
          <a:xfrm>
            <a:off x="9186747" y="2875835"/>
            <a:ext cx="211211" cy="211211"/>
          </a:xfrm>
          <a:prstGeom prst="rect">
            <a:avLst/>
          </a:prstGeom>
        </p:spPr>
        <p:style>
          <a:lnRef idx="2">
            <a:schemeClr val="accent1">
              <a:shade val="80000"/>
              <a:hueOff val="-361847"/>
              <a:satOff val="1732"/>
              <a:lumOff val="195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7" name="Freeform: Shape 256">
            <a:extLst>
              <a:ext uri="{FF2B5EF4-FFF2-40B4-BE49-F238E27FC236}">
                <a16:creationId xmlns:a16="http://schemas.microsoft.com/office/drawing/2014/main" id="{9FE34BF0-C449-8256-3E90-169F97D478C9}"/>
              </a:ext>
            </a:extLst>
          </p:cNvPr>
          <p:cNvSpPr/>
          <p:nvPr/>
        </p:nvSpPr>
        <p:spPr>
          <a:xfrm>
            <a:off x="9388004" y="2735274"/>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59" name="Freeform: Shape 258">
            <a:extLst>
              <a:ext uri="{FF2B5EF4-FFF2-40B4-BE49-F238E27FC236}">
                <a16:creationId xmlns:a16="http://schemas.microsoft.com/office/drawing/2014/main" id="{7CA6B6FB-C1A7-34F7-DA03-C0FD8212BCA6}"/>
              </a:ext>
            </a:extLst>
          </p:cNvPr>
          <p:cNvSpPr/>
          <p:nvPr/>
        </p:nvSpPr>
        <p:spPr>
          <a:xfrm>
            <a:off x="9388004" y="3227608"/>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61" name="Freeform: Shape 260">
            <a:extLst>
              <a:ext uri="{FF2B5EF4-FFF2-40B4-BE49-F238E27FC236}">
                <a16:creationId xmlns:a16="http://schemas.microsoft.com/office/drawing/2014/main" id="{D3AEB76E-3A1E-CB27-8763-21E6337E038C}"/>
              </a:ext>
            </a:extLst>
          </p:cNvPr>
          <p:cNvSpPr/>
          <p:nvPr/>
        </p:nvSpPr>
        <p:spPr>
          <a:xfrm>
            <a:off x="9388004" y="3719941"/>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62" name="Freeform: Shape 261">
            <a:extLst>
              <a:ext uri="{FF2B5EF4-FFF2-40B4-BE49-F238E27FC236}">
                <a16:creationId xmlns:a16="http://schemas.microsoft.com/office/drawing/2014/main" id="{C7604EC3-1561-B589-E8A1-FF362AEBE183}"/>
              </a:ext>
            </a:extLst>
          </p:cNvPr>
          <p:cNvSpPr/>
          <p:nvPr/>
        </p:nvSpPr>
        <p:spPr>
          <a:xfrm>
            <a:off x="3360223" y="1710731"/>
            <a:ext cx="2641024" cy="816935"/>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vi-VN" sz="3200" b="1" kern="0">
                <a:effectLst/>
                <a:latin typeface="+mj-lt"/>
                <a:ea typeface="Calibri" panose="020F0502020204030204" pitchFamily="34" charset="0"/>
              </a:rPr>
              <a:t>Về niêm và luật bằng trắc</a:t>
            </a:r>
            <a:endParaRPr lang="en-US" sz="3200" b="1" kern="1200">
              <a:latin typeface="+mj-lt"/>
            </a:endParaRPr>
          </a:p>
        </p:txBody>
      </p:sp>
      <p:sp>
        <p:nvSpPr>
          <p:cNvPr id="263" name="Freeform: Shape 262">
            <a:extLst>
              <a:ext uri="{FF2B5EF4-FFF2-40B4-BE49-F238E27FC236}">
                <a16:creationId xmlns:a16="http://schemas.microsoft.com/office/drawing/2014/main" id="{E1812178-8F4B-45BB-3F74-3B3888F6E25C}"/>
              </a:ext>
            </a:extLst>
          </p:cNvPr>
          <p:cNvSpPr/>
          <p:nvPr/>
        </p:nvSpPr>
        <p:spPr>
          <a:xfrm>
            <a:off x="6183299" y="1828010"/>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vi-VN" sz="3200" b="1" kern="0">
                <a:effectLst/>
                <a:latin typeface="+mj-lt"/>
                <a:ea typeface="Calibri" panose="020F0502020204030204" pitchFamily="34" charset="0"/>
              </a:rPr>
              <a:t>Về vần và nhịp</a:t>
            </a:r>
            <a:endParaRPr lang="en-US" sz="3200" b="1" kern="1200">
              <a:latin typeface="+mj-lt"/>
            </a:endParaRPr>
          </a:p>
        </p:txBody>
      </p:sp>
      <p:sp>
        <p:nvSpPr>
          <p:cNvPr id="265" name="TextBox 264">
            <a:extLst>
              <a:ext uri="{FF2B5EF4-FFF2-40B4-BE49-F238E27FC236}">
                <a16:creationId xmlns:a16="http://schemas.microsoft.com/office/drawing/2014/main" id="{BF8CA4FD-9728-509D-593A-B76EBA0D566A}"/>
              </a:ext>
            </a:extLst>
          </p:cNvPr>
          <p:cNvSpPr txBox="1"/>
          <p:nvPr/>
        </p:nvSpPr>
        <p:spPr>
          <a:xfrm>
            <a:off x="341350" y="2797153"/>
            <a:ext cx="2663902" cy="1569660"/>
          </a:xfrm>
          <a:prstGeom prst="rect">
            <a:avLst/>
          </a:prstGeom>
          <a:noFill/>
        </p:spPr>
        <p:txBody>
          <a:bodyPr wrap="square">
            <a:spAutoFit/>
          </a:bodyPr>
          <a:lstStyle/>
          <a:p>
            <a:pPr algn="just"/>
            <a:r>
              <a:rPr lang="vi-VN" sz="2400" kern="0">
                <a:effectLst/>
                <a:latin typeface="Times New Roman" panose="02020603050405020304" pitchFamily="18" charset="0"/>
                <a:ea typeface="Calibri" panose="020F0502020204030204" pitchFamily="34" charset="0"/>
              </a:rPr>
              <a:t>gồm bốn cặp câu thơ, thường tương ứng với bốn phần: đề </a:t>
            </a:r>
            <a:r>
              <a:rPr lang="en-US" sz="2400" kern="0">
                <a:effectLst/>
                <a:latin typeface="Times New Roman" panose="02020603050405020304" pitchFamily="18" charset="0"/>
                <a:ea typeface="Calibri" panose="020F0502020204030204" pitchFamily="34" charset="0"/>
              </a:rPr>
              <a:t>- </a:t>
            </a:r>
            <a:r>
              <a:rPr lang="vi-VN" sz="2400" kern="0">
                <a:effectLst/>
                <a:latin typeface="Times New Roman" panose="02020603050405020304" pitchFamily="18" charset="0"/>
                <a:ea typeface="Calibri" panose="020F0502020204030204" pitchFamily="34" charset="0"/>
              </a:rPr>
              <a:t>thực </a:t>
            </a:r>
            <a:r>
              <a:rPr lang="en-US" sz="2400" kern="0">
                <a:effectLst/>
                <a:latin typeface="Times New Roman" panose="02020603050405020304" pitchFamily="18" charset="0"/>
                <a:ea typeface="Calibri" panose="020F0502020204030204" pitchFamily="34" charset="0"/>
              </a:rPr>
              <a:t>-</a:t>
            </a:r>
            <a:r>
              <a:rPr lang="vi-VN" sz="2400" kern="0">
                <a:effectLst/>
                <a:latin typeface="Times New Roman" panose="02020603050405020304" pitchFamily="18" charset="0"/>
                <a:ea typeface="Calibri" panose="020F0502020204030204" pitchFamily="34" charset="0"/>
              </a:rPr>
              <a:t>luận - kết </a:t>
            </a:r>
            <a:endParaRPr lang="en-US" sz="2400"/>
          </a:p>
        </p:txBody>
      </p:sp>
      <p:sp>
        <p:nvSpPr>
          <p:cNvPr id="267" name="TextBox 266">
            <a:extLst>
              <a:ext uri="{FF2B5EF4-FFF2-40B4-BE49-F238E27FC236}">
                <a16:creationId xmlns:a16="http://schemas.microsoft.com/office/drawing/2014/main" id="{6827043C-D5F1-6145-90C3-7F71F6D37299}"/>
              </a:ext>
            </a:extLst>
          </p:cNvPr>
          <p:cNvSpPr txBox="1"/>
          <p:nvPr/>
        </p:nvSpPr>
        <p:spPr>
          <a:xfrm>
            <a:off x="403528" y="4442639"/>
            <a:ext cx="2475139" cy="1938992"/>
          </a:xfrm>
          <a:prstGeom prst="rect">
            <a:avLst/>
          </a:prstGeom>
          <a:noFill/>
        </p:spPr>
        <p:txBody>
          <a:bodyPr wrap="square">
            <a:spAutoFit/>
          </a:bodyPr>
          <a:lstStyle/>
          <a:p>
            <a:pPr algn="just"/>
            <a:r>
              <a:rPr lang="en-US" sz="2400" kern="0">
                <a:effectLst/>
                <a:latin typeface="Times New Roman" panose="02020603050405020304" pitchFamily="18" charset="0"/>
                <a:ea typeface="Calibri" panose="020F0502020204030204" pitchFamily="34" charset="0"/>
              </a:rPr>
              <a:t>Hoặc </a:t>
            </a:r>
            <a:r>
              <a:rPr lang="vi-VN" sz="2400" kern="0">
                <a:effectLst/>
                <a:latin typeface="Times New Roman" panose="02020603050405020304" pitchFamily="18" charset="0"/>
                <a:ea typeface="Calibri" panose="020F0502020204030204" pitchFamily="34" charset="0"/>
              </a:rPr>
              <a:t>chia thành hai phần: bốn câu đầu, bốn câu cuối hoặc sáu câu đầu, hai câu cuối</a:t>
            </a:r>
            <a:endParaRPr lang="en-US" sz="2400"/>
          </a:p>
        </p:txBody>
      </p:sp>
      <p:sp>
        <p:nvSpPr>
          <p:cNvPr id="268" name="Rectangle 267">
            <a:extLst>
              <a:ext uri="{FF2B5EF4-FFF2-40B4-BE49-F238E27FC236}">
                <a16:creationId xmlns:a16="http://schemas.microsoft.com/office/drawing/2014/main" id="{4F1C432F-7901-15A0-5951-68D2321E09EE}"/>
              </a:ext>
            </a:extLst>
          </p:cNvPr>
          <p:cNvSpPr/>
          <p:nvPr/>
        </p:nvSpPr>
        <p:spPr>
          <a:xfrm>
            <a:off x="3107573" y="4585426"/>
            <a:ext cx="211211" cy="211211"/>
          </a:xfrm>
          <a:prstGeom prst="rect">
            <a:avLst/>
          </a:prstGeom>
          <a:ln>
            <a:solidFill>
              <a:schemeClr val="accent4">
                <a:lumMod val="75000"/>
              </a:schemeClr>
            </a:solidFill>
          </a:ln>
        </p:spPr>
        <p:style>
          <a:lnRef idx="2">
            <a:schemeClr val="accent1">
              <a:shade val="80000"/>
              <a:hueOff val="-241231"/>
              <a:satOff val="1154"/>
              <a:lumOff val="1301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0" name="TextBox 269">
            <a:extLst>
              <a:ext uri="{FF2B5EF4-FFF2-40B4-BE49-F238E27FC236}">
                <a16:creationId xmlns:a16="http://schemas.microsoft.com/office/drawing/2014/main" id="{4FC1BFF2-9DB2-9081-BE6E-ECD0BAA7E18D}"/>
              </a:ext>
            </a:extLst>
          </p:cNvPr>
          <p:cNvSpPr txBox="1"/>
          <p:nvPr/>
        </p:nvSpPr>
        <p:spPr>
          <a:xfrm>
            <a:off x="3310930" y="2834161"/>
            <a:ext cx="2751204" cy="1569660"/>
          </a:xfrm>
          <a:prstGeom prst="rect">
            <a:avLst/>
          </a:prstGeom>
          <a:noFill/>
        </p:spPr>
        <p:txBody>
          <a:bodyPr wrap="square">
            <a:spAutoFit/>
          </a:bodyPr>
          <a:lstStyle/>
          <a:p>
            <a:pPr algn="just"/>
            <a:r>
              <a:rPr lang="en-US" sz="2400" kern="0">
                <a:effectLst/>
                <a:latin typeface="Times New Roman" panose="02020603050405020304" pitchFamily="18" charset="0"/>
                <a:ea typeface="Calibri" panose="020F0502020204030204" pitchFamily="34" charset="0"/>
              </a:rPr>
              <a:t>Sắp </a:t>
            </a:r>
            <a:r>
              <a:rPr lang="vi-VN" sz="2400" kern="0">
                <a:effectLst/>
                <a:latin typeface="Times New Roman" panose="02020603050405020304" pitchFamily="18" charset="0"/>
                <a:ea typeface="Calibri" panose="020F0502020204030204" pitchFamily="34" charset="0"/>
              </a:rPr>
              <a:t>xếp thanh bằng, thanh trắc trong từng câu và cả bài theo quy định chặt chẽ</a:t>
            </a:r>
            <a:endParaRPr lang="en-US" sz="2400"/>
          </a:p>
        </p:txBody>
      </p:sp>
      <p:sp>
        <p:nvSpPr>
          <p:cNvPr id="272" name="TextBox 271">
            <a:extLst>
              <a:ext uri="{FF2B5EF4-FFF2-40B4-BE49-F238E27FC236}">
                <a16:creationId xmlns:a16="http://schemas.microsoft.com/office/drawing/2014/main" id="{D7FD3E93-21AF-0725-C866-38843B387C72}"/>
              </a:ext>
            </a:extLst>
          </p:cNvPr>
          <p:cNvSpPr txBox="1"/>
          <p:nvPr/>
        </p:nvSpPr>
        <p:spPr>
          <a:xfrm>
            <a:off x="3304149" y="4442639"/>
            <a:ext cx="2838503" cy="2308324"/>
          </a:xfrm>
          <a:prstGeom prst="rect">
            <a:avLst/>
          </a:prstGeom>
          <a:noFill/>
        </p:spPr>
        <p:txBody>
          <a:bodyPr wrap="square">
            <a:spAutoFit/>
          </a:bodyPr>
          <a:lstStyle/>
          <a:p>
            <a:pPr algn="just">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T</a:t>
            </a:r>
            <a:r>
              <a:rPr lang="vi-VN" sz="2400">
                <a:effectLst/>
                <a:latin typeface="Times New Roman" panose="02020603050405020304" pitchFamily="18" charset="0"/>
                <a:ea typeface="Calibri" panose="020F0502020204030204" pitchFamily="34" charset="0"/>
                <a:cs typeface="Times New Roman" panose="02020603050405020304" pitchFamily="18" charset="0"/>
              </a:rPr>
              <a:t>ính từ chữ thứ 2 của câu thứ nhất: nếu là thanh bằng thì bài thơ thuộc luật bằng, là thanh trắc thì bài thơ thuộc luật trắc. </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3" name="Rectangle 272">
            <a:extLst>
              <a:ext uri="{FF2B5EF4-FFF2-40B4-BE49-F238E27FC236}">
                <a16:creationId xmlns:a16="http://schemas.microsoft.com/office/drawing/2014/main" id="{CAD49245-AC77-54EA-19AB-F1BE07C0F154}"/>
              </a:ext>
            </a:extLst>
          </p:cNvPr>
          <p:cNvSpPr/>
          <p:nvPr/>
        </p:nvSpPr>
        <p:spPr>
          <a:xfrm>
            <a:off x="6183299" y="3016396"/>
            <a:ext cx="211211" cy="211211"/>
          </a:xfrm>
          <a:prstGeom prst="rect">
            <a:avLst/>
          </a:prstGeom>
          <a:ln>
            <a:solidFill>
              <a:schemeClr val="accent3">
                <a:lumMod val="75000"/>
              </a:schemeClr>
            </a:solidFill>
          </a:ln>
        </p:spPr>
        <p:style>
          <a:lnRef idx="2">
            <a:schemeClr val="accent1">
              <a:shade val="80000"/>
              <a:hueOff val="-361847"/>
              <a:satOff val="1732"/>
              <a:lumOff val="195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4" name="Rectangle 273">
            <a:extLst>
              <a:ext uri="{FF2B5EF4-FFF2-40B4-BE49-F238E27FC236}">
                <a16:creationId xmlns:a16="http://schemas.microsoft.com/office/drawing/2014/main" id="{E0A302A9-FEA8-241E-C3EE-174B44E09AA2}"/>
              </a:ext>
            </a:extLst>
          </p:cNvPr>
          <p:cNvSpPr/>
          <p:nvPr/>
        </p:nvSpPr>
        <p:spPr>
          <a:xfrm>
            <a:off x="6181010" y="5390438"/>
            <a:ext cx="211211" cy="211211"/>
          </a:xfrm>
          <a:prstGeom prst="rect">
            <a:avLst/>
          </a:prstGeom>
          <a:ln>
            <a:solidFill>
              <a:schemeClr val="accent3">
                <a:lumMod val="75000"/>
              </a:schemeClr>
            </a:solidFill>
          </a:ln>
        </p:spPr>
        <p:style>
          <a:lnRef idx="2">
            <a:schemeClr val="accent1">
              <a:shade val="80000"/>
              <a:hueOff val="-361847"/>
              <a:satOff val="1732"/>
              <a:lumOff val="195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6" name="TextBox 275">
            <a:extLst>
              <a:ext uri="{FF2B5EF4-FFF2-40B4-BE49-F238E27FC236}">
                <a16:creationId xmlns:a16="http://schemas.microsoft.com/office/drawing/2014/main" id="{8CF5F6AE-9EC3-35B8-E49C-3A7561687F00}"/>
              </a:ext>
            </a:extLst>
          </p:cNvPr>
          <p:cNvSpPr txBox="1"/>
          <p:nvPr/>
        </p:nvSpPr>
        <p:spPr>
          <a:xfrm>
            <a:off x="6367812" y="2876690"/>
            <a:ext cx="2687816" cy="2308324"/>
          </a:xfrm>
          <a:prstGeom prst="rect">
            <a:avLst/>
          </a:prstGeom>
          <a:noFill/>
        </p:spPr>
        <p:txBody>
          <a:bodyPr wrap="square">
            <a:spAutoFit/>
          </a:bodyPr>
          <a:lstStyle/>
          <a:p>
            <a:pPr algn="just"/>
            <a:r>
              <a:rPr lang="vi-VN" sz="2400" kern="0">
                <a:effectLst/>
                <a:latin typeface="Times New Roman" panose="02020603050405020304" pitchFamily="18" charset="0"/>
                <a:ea typeface="Calibri" panose="020F0502020204030204" pitchFamily="34" charset="0"/>
              </a:rPr>
              <a:t>chỉ gieo vần là vần bằng ở chữ cuối các câu 1, 2, 4, 6, 8</a:t>
            </a:r>
            <a:r>
              <a:rPr lang="en-US" sz="2400" kern="0">
                <a:effectLst/>
                <a:latin typeface="Times New Roman" panose="02020603050405020304" pitchFamily="18" charset="0"/>
                <a:ea typeface="Calibri" panose="020F0502020204030204" pitchFamily="34" charset="0"/>
              </a:rPr>
              <a:t>, </a:t>
            </a:r>
            <a:r>
              <a:rPr lang="vi-VN" sz="2400" kern="0">
                <a:effectLst/>
                <a:latin typeface="Times New Roman" panose="02020603050405020304" pitchFamily="18" charset="0"/>
                <a:ea typeface="Calibri" panose="020F0502020204030204" pitchFamily="34" charset="0"/>
              </a:rPr>
              <a:t>riêng vần của câu thứ nhất có thể linh hoạt</a:t>
            </a:r>
            <a:endParaRPr lang="en-US" sz="2400"/>
          </a:p>
        </p:txBody>
      </p:sp>
      <p:sp>
        <p:nvSpPr>
          <p:cNvPr id="278" name="TextBox 277">
            <a:extLst>
              <a:ext uri="{FF2B5EF4-FFF2-40B4-BE49-F238E27FC236}">
                <a16:creationId xmlns:a16="http://schemas.microsoft.com/office/drawing/2014/main" id="{19C65EFD-B4D3-1F97-82DB-3D066D1B4706}"/>
              </a:ext>
            </a:extLst>
          </p:cNvPr>
          <p:cNvSpPr txBox="1"/>
          <p:nvPr/>
        </p:nvSpPr>
        <p:spPr>
          <a:xfrm>
            <a:off x="6417869" y="5284833"/>
            <a:ext cx="2551214" cy="1569660"/>
          </a:xfrm>
          <a:prstGeom prst="rect">
            <a:avLst/>
          </a:prstGeom>
          <a:noFill/>
        </p:spPr>
        <p:txBody>
          <a:bodyPr wrap="square">
            <a:spAutoFit/>
          </a:bodyPr>
          <a:lstStyle/>
          <a:p>
            <a:pPr algn="just"/>
            <a:r>
              <a:rPr lang="vi-VN" sz="2400" kern="0">
                <a:effectLst/>
                <a:latin typeface="Times New Roman" panose="02020603050405020304" pitchFamily="18" charset="0"/>
                <a:ea typeface="Calibri" panose="020F0502020204030204" pitchFamily="34" charset="0"/>
              </a:rPr>
              <a:t>Câu thơ trong bài thất ngôn bát cú thường ngắt theo nhịp 4/3.</a:t>
            </a:r>
            <a:endParaRPr lang="en-US" sz="2400"/>
          </a:p>
        </p:txBody>
      </p:sp>
      <p:sp>
        <p:nvSpPr>
          <p:cNvPr id="280" name="TextBox 279">
            <a:extLst>
              <a:ext uri="{FF2B5EF4-FFF2-40B4-BE49-F238E27FC236}">
                <a16:creationId xmlns:a16="http://schemas.microsoft.com/office/drawing/2014/main" id="{59F0C7FC-5199-9341-E4CC-A112561F28E7}"/>
              </a:ext>
            </a:extLst>
          </p:cNvPr>
          <p:cNvSpPr txBox="1"/>
          <p:nvPr/>
        </p:nvSpPr>
        <p:spPr>
          <a:xfrm>
            <a:off x="9420573" y="2875834"/>
            <a:ext cx="2759668" cy="1200329"/>
          </a:xfrm>
          <a:prstGeom prst="rect">
            <a:avLst/>
          </a:prstGeom>
          <a:noFill/>
        </p:spPr>
        <p:txBody>
          <a:bodyPr wrap="square">
            <a:spAutoFit/>
          </a:bodyPr>
          <a:lstStyle/>
          <a:p>
            <a:pPr algn="just"/>
            <a:r>
              <a:rPr lang="vi-VN" sz="2400" kern="0">
                <a:effectLst/>
                <a:latin typeface="Times New Roman" panose="02020603050405020304" pitchFamily="18" charset="0"/>
                <a:ea typeface="Calibri" panose="020F0502020204030204" pitchFamily="34" charset="0"/>
              </a:rPr>
              <a:t>chủ yếu sử dụng phép đối ở hai câu thực và hai câu luận.</a:t>
            </a:r>
            <a:endParaRPr lang="en-US" sz="2400"/>
          </a:p>
        </p:txBody>
      </p:sp>
      <p:pic>
        <p:nvPicPr>
          <p:cNvPr id="282" name="Picture 281" descr="A group of kids reading books&#10;&#10;Description automatically generated">
            <a:extLst>
              <a:ext uri="{FF2B5EF4-FFF2-40B4-BE49-F238E27FC236}">
                <a16:creationId xmlns:a16="http://schemas.microsoft.com/office/drawing/2014/main" id="{B96C5D47-E08A-BADB-4213-AFC15A1D344A}"/>
              </a:ext>
            </a:extLst>
          </p:cNvPr>
          <p:cNvPicPr>
            <a:picLocks noChangeAspect="1"/>
          </p:cNvPicPr>
          <p:nvPr/>
        </p:nvPicPr>
        <p:blipFill>
          <a:blip r:embed="rId4"/>
          <a:stretch>
            <a:fillRect/>
          </a:stretch>
        </p:blipFill>
        <p:spPr>
          <a:xfrm>
            <a:off x="9114477" y="5054973"/>
            <a:ext cx="3575276" cy="1813333"/>
          </a:xfrm>
          <a:prstGeom prst="rect">
            <a:avLst/>
          </a:prstGeom>
        </p:spPr>
      </p:pic>
    </p:spTree>
    <p:extLst>
      <p:ext uri="{BB962C8B-B14F-4D97-AF65-F5344CB8AC3E}">
        <p14:creationId xmlns:p14="http://schemas.microsoft.com/office/powerpoint/2010/main" val="37418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barn(inVertical)">
                                      <p:cBhvr>
                                        <p:cTn id="7" dur="500"/>
                                        <p:tgtEl>
                                          <p:spTgt spid="2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barn(inVertical)">
                                      <p:cBhvr>
                                        <p:cTn id="12" dur="500"/>
                                        <p:tgtEl>
                                          <p:spTgt spid="24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9"/>
                                        </p:tgtEl>
                                        <p:attrNameLst>
                                          <p:attrName>style.visibility</p:attrName>
                                        </p:attrNameLst>
                                      </p:cBhvr>
                                      <p:to>
                                        <p:strVal val="visible"/>
                                      </p:to>
                                    </p:set>
                                    <p:animEffect transition="in" filter="barn(inVertical)">
                                      <p:cBhvr>
                                        <p:cTn id="15" dur="500"/>
                                        <p:tgtEl>
                                          <p:spTgt spid="2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65"/>
                                        </p:tgtEl>
                                        <p:attrNameLst>
                                          <p:attrName>style.visibility</p:attrName>
                                        </p:attrNameLst>
                                      </p:cBhvr>
                                      <p:to>
                                        <p:strVal val="visible"/>
                                      </p:to>
                                    </p:set>
                                    <p:animEffect transition="in" filter="barn(inVertical)">
                                      <p:cBhvr>
                                        <p:cTn id="23" dur="500"/>
                                        <p:tgtEl>
                                          <p:spTgt spid="26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3"/>
                                        </p:tgtEl>
                                        <p:attrNameLst>
                                          <p:attrName>style.visibility</p:attrName>
                                        </p:attrNameLst>
                                      </p:cBhvr>
                                      <p:to>
                                        <p:strVal val="visible"/>
                                      </p:to>
                                    </p:set>
                                    <p:animEffect transition="in" filter="barn(inVertical)">
                                      <p:cBhvr>
                                        <p:cTn id="28" dur="500"/>
                                        <p:tgtEl>
                                          <p:spTgt spid="24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7"/>
                                        </p:tgtEl>
                                        <p:attrNameLst>
                                          <p:attrName>style.visibility</p:attrName>
                                        </p:attrNameLst>
                                      </p:cBhvr>
                                      <p:to>
                                        <p:strVal val="visible"/>
                                      </p:to>
                                    </p:set>
                                    <p:animEffect transition="in" filter="barn(inVertical)">
                                      <p:cBhvr>
                                        <p:cTn id="31" dur="500"/>
                                        <p:tgtEl>
                                          <p:spTgt spid="26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47"/>
                                        </p:tgtEl>
                                        <p:attrNameLst>
                                          <p:attrName>style.visibility</p:attrName>
                                        </p:attrNameLst>
                                      </p:cBhvr>
                                      <p:to>
                                        <p:strVal val="visible"/>
                                      </p:to>
                                    </p:set>
                                    <p:animEffect transition="in" filter="barn(inVertical)">
                                      <p:cBhvr>
                                        <p:cTn id="36" dur="500"/>
                                        <p:tgtEl>
                                          <p:spTgt spid="24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8"/>
                                        </p:tgtEl>
                                        <p:attrNameLst>
                                          <p:attrName>style.visibility</p:attrName>
                                        </p:attrNameLst>
                                      </p:cBhvr>
                                      <p:to>
                                        <p:strVal val="visible"/>
                                      </p:to>
                                    </p:set>
                                    <p:animEffect transition="in" filter="barn(inVertical)">
                                      <p:cBhvr>
                                        <p:cTn id="39" dur="500"/>
                                        <p:tgtEl>
                                          <p:spTgt spid="248"/>
                                        </p:tgtEl>
                                      </p:cBhvr>
                                    </p:animEffect>
                                  </p:childTnLst>
                                </p:cTn>
                              </p:par>
                              <p:par>
                                <p:cTn id="40" presetID="16" presetClass="entr" presetSubtype="21" fill="hold" grpId="0" nodeType="withEffect" nodePh="1">
                                  <p:stCondLst>
                                    <p:cond delay="0"/>
                                  </p:stCondLst>
                                  <p:endCondLst>
                                    <p:cond evt="begin" delay="0">
                                      <p:tn val="40"/>
                                    </p:cond>
                                  </p:endCondLst>
                                  <p:childTnLst>
                                    <p:set>
                                      <p:cBhvr>
                                        <p:cTn id="41" dur="1" fill="hold">
                                          <p:stCondLst>
                                            <p:cond delay="0"/>
                                          </p:stCondLst>
                                        </p:cTn>
                                        <p:tgtEl>
                                          <p:spTgt spid="249"/>
                                        </p:tgtEl>
                                        <p:attrNameLst>
                                          <p:attrName>style.visibility</p:attrName>
                                        </p:attrNameLst>
                                      </p:cBhvr>
                                      <p:to>
                                        <p:strVal val="visible"/>
                                      </p:to>
                                    </p:set>
                                    <p:animEffect transition="in" filter="barn(inVertical)">
                                      <p:cBhvr>
                                        <p:cTn id="42" dur="500"/>
                                        <p:tgtEl>
                                          <p:spTgt spid="24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62"/>
                                        </p:tgtEl>
                                        <p:attrNameLst>
                                          <p:attrName>style.visibility</p:attrName>
                                        </p:attrNameLst>
                                      </p:cBhvr>
                                      <p:to>
                                        <p:strVal val="visible"/>
                                      </p:to>
                                    </p:set>
                                    <p:animEffect transition="in" filter="barn(inVertical)">
                                      <p:cBhvr>
                                        <p:cTn id="45" dur="500"/>
                                        <p:tgtEl>
                                          <p:spTgt spid="26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45"/>
                                        </p:tgtEl>
                                        <p:attrNameLst>
                                          <p:attrName>style.visibility</p:attrName>
                                        </p:attrNameLst>
                                      </p:cBhvr>
                                      <p:to>
                                        <p:strVal val="visible"/>
                                      </p:to>
                                    </p:set>
                                    <p:animEffect transition="in" filter="barn(inVertical)">
                                      <p:cBhvr>
                                        <p:cTn id="50" dur="500"/>
                                        <p:tgtEl>
                                          <p:spTgt spid="24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70"/>
                                        </p:tgtEl>
                                        <p:attrNameLst>
                                          <p:attrName>style.visibility</p:attrName>
                                        </p:attrNameLst>
                                      </p:cBhvr>
                                      <p:to>
                                        <p:strVal val="visible"/>
                                      </p:to>
                                    </p:set>
                                    <p:animEffect transition="in" filter="barn(inVertical)">
                                      <p:cBhvr>
                                        <p:cTn id="53" dur="500"/>
                                        <p:tgtEl>
                                          <p:spTgt spid="27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68"/>
                                        </p:tgtEl>
                                        <p:attrNameLst>
                                          <p:attrName>style.visibility</p:attrName>
                                        </p:attrNameLst>
                                      </p:cBhvr>
                                      <p:to>
                                        <p:strVal val="visible"/>
                                      </p:to>
                                    </p:set>
                                    <p:animEffect transition="in" filter="barn(inVertical)">
                                      <p:cBhvr>
                                        <p:cTn id="58" dur="500"/>
                                        <p:tgtEl>
                                          <p:spTgt spid="26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72"/>
                                        </p:tgtEl>
                                        <p:attrNameLst>
                                          <p:attrName>style.visibility</p:attrName>
                                        </p:attrNameLst>
                                      </p:cBhvr>
                                      <p:to>
                                        <p:strVal val="visible"/>
                                      </p:to>
                                    </p:set>
                                    <p:animEffect transition="in" filter="barn(inVertical)">
                                      <p:cBhvr>
                                        <p:cTn id="61" dur="500"/>
                                        <p:tgtEl>
                                          <p:spTgt spid="27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50"/>
                                        </p:tgtEl>
                                        <p:attrNameLst>
                                          <p:attrName>style.visibility</p:attrName>
                                        </p:attrNameLst>
                                      </p:cBhvr>
                                      <p:to>
                                        <p:strVal val="visible"/>
                                      </p:to>
                                    </p:set>
                                    <p:animEffect transition="in" filter="barn(inVertical)">
                                      <p:cBhvr>
                                        <p:cTn id="66" dur="500"/>
                                        <p:tgtEl>
                                          <p:spTgt spid="250"/>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51"/>
                                        </p:tgtEl>
                                        <p:attrNameLst>
                                          <p:attrName>style.visibility</p:attrName>
                                        </p:attrNameLst>
                                      </p:cBhvr>
                                      <p:to>
                                        <p:strVal val="visible"/>
                                      </p:to>
                                    </p:set>
                                    <p:animEffect transition="in" filter="barn(inVertical)">
                                      <p:cBhvr>
                                        <p:cTn id="69" dur="500"/>
                                        <p:tgtEl>
                                          <p:spTgt spid="251"/>
                                        </p:tgtEl>
                                      </p:cBhvr>
                                    </p:animEffect>
                                  </p:childTnLst>
                                </p:cTn>
                              </p:par>
                              <p:par>
                                <p:cTn id="70" presetID="16" presetClass="entr" presetSubtype="21" fill="hold" grpId="0" nodeType="withEffect" nodePh="1">
                                  <p:stCondLst>
                                    <p:cond delay="0"/>
                                  </p:stCondLst>
                                  <p:endCondLst>
                                    <p:cond evt="begin" delay="0">
                                      <p:tn val="70"/>
                                    </p:cond>
                                  </p:endCondLst>
                                  <p:childTnLst>
                                    <p:set>
                                      <p:cBhvr>
                                        <p:cTn id="71" dur="1" fill="hold">
                                          <p:stCondLst>
                                            <p:cond delay="0"/>
                                          </p:stCondLst>
                                        </p:cTn>
                                        <p:tgtEl>
                                          <p:spTgt spid="252"/>
                                        </p:tgtEl>
                                        <p:attrNameLst>
                                          <p:attrName>style.visibility</p:attrName>
                                        </p:attrNameLst>
                                      </p:cBhvr>
                                      <p:to>
                                        <p:strVal val="visible"/>
                                      </p:to>
                                    </p:set>
                                    <p:animEffect transition="in" filter="barn(inVertical)">
                                      <p:cBhvr>
                                        <p:cTn id="72" dur="500"/>
                                        <p:tgtEl>
                                          <p:spTgt spid="252"/>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63"/>
                                        </p:tgtEl>
                                        <p:attrNameLst>
                                          <p:attrName>style.visibility</p:attrName>
                                        </p:attrNameLst>
                                      </p:cBhvr>
                                      <p:to>
                                        <p:strVal val="visible"/>
                                      </p:to>
                                    </p:set>
                                    <p:animEffect transition="in" filter="barn(inVertical)">
                                      <p:cBhvr>
                                        <p:cTn id="75" dur="500"/>
                                        <p:tgtEl>
                                          <p:spTgt spid="26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73"/>
                                        </p:tgtEl>
                                        <p:attrNameLst>
                                          <p:attrName>style.visibility</p:attrName>
                                        </p:attrNameLst>
                                      </p:cBhvr>
                                      <p:to>
                                        <p:strVal val="visible"/>
                                      </p:to>
                                    </p:set>
                                    <p:animEffect transition="in" filter="barn(inVertical)">
                                      <p:cBhvr>
                                        <p:cTn id="80" dur="500"/>
                                        <p:tgtEl>
                                          <p:spTgt spid="273"/>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76"/>
                                        </p:tgtEl>
                                        <p:attrNameLst>
                                          <p:attrName>style.visibility</p:attrName>
                                        </p:attrNameLst>
                                      </p:cBhvr>
                                      <p:to>
                                        <p:strVal val="visible"/>
                                      </p:to>
                                    </p:set>
                                    <p:animEffect transition="in" filter="barn(inVertical)">
                                      <p:cBhvr>
                                        <p:cTn id="83" dur="500"/>
                                        <p:tgtEl>
                                          <p:spTgt spid="276"/>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74"/>
                                        </p:tgtEl>
                                        <p:attrNameLst>
                                          <p:attrName>style.visibility</p:attrName>
                                        </p:attrNameLst>
                                      </p:cBhvr>
                                      <p:to>
                                        <p:strVal val="visible"/>
                                      </p:to>
                                    </p:set>
                                    <p:animEffect transition="in" filter="barn(inVertical)">
                                      <p:cBhvr>
                                        <p:cTn id="88" dur="500"/>
                                        <p:tgtEl>
                                          <p:spTgt spid="274"/>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278"/>
                                        </p:tgtEl>
                                        <p:attrNameLst>
                                          <p:attrName>style.visibility</p:attrName>
                                        </p:attrNameLst>
                                      </p:cBhvr>
                                      <p:to>
                                        <p:strVal val="visible"/>
                                      </p:to>
                                    </p:set>
                                    <p:animEffect transition="in" filter="barn(inVertical)">
                                      <p:cBhvr>
                                        <p:cTn id="91" dur="500"/>
                                        <p:tgtEl>
                                          <p:spTgt spid="27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53"/>
                                        </p:tgtEl>
                                        <p:attrNameLst>
                                          <p:attrName>style.visibility</p:attrName>
                                        </p:attrNameLst>
                                      </p:cBhvr>
                                      <p:to>
                                        <p:strVal val="visible"/>
                                      </p:to>
                                    </p:set>
                                    <p:animEffect transition="in" filter="barn(inVertical)">
                                      <p:cBhvr>
                                        <p:cTn id="96" dur="500"/>
                                        <p:tgtEl>
                                          <p:spTgt spid="253"/>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254"/>
                                        </p:tgtEl>
                                        <p:attrNameLst>
                                          <p:attrName>style.visibility</p:attrName>
                                        </p:attrNameLst>
                                      </p:cBhvr>
                                      <p:to>
                                        <p:strVal val="visible"/>
                                      </p:to>
                                    </p:set>
                                    <p:animEffect transition="in" filter="barn(inVertical)">
                                      <p:cBhvr>
                                        <p:cTn id="99" dur="500"/>
                                        <p:tgtEl>
                                          <p:spTgt spid="254"/>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255"/>
                                        </p:tgtEl>
                                        <p:attrNameLst>
                                          <p:attrName>style.visibility</p:attrName>
                                        </p:attrNameLst>
                                      </p:cBhvr>
                                      <p:to>
                                        <p:strVal val="visible"/>
                                      </p:to>
                                    </p:set>
                                    <p:animEffect transition="in" filter="barn(inVertical)">
                                      <p:cBhvr>
                                        <p:cTn id="102" dur="500"/>
                                        <p:tgtEl>
                                          <p:spTgt spid="25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56"/>
                                        </p:tgtEl>
                                        <p:attrNameLst>
                                          <p:attrName>style.visibility</p:attrName>
                                        </p:attrNameLst>
                                      </p:cBhvr>
                                      <p:to>
                                        <p:strVal val="visible"/>
                                      </p:to>
                                    </p:set>
                                    <p:animEffect transition="in" filter="wipe(down)">
                                      <p:cBhvr>
                                        <p:cTn id="107" dur="500"/>
                                        <p:tgtEl>
                                          <p:spTgt spid="256"/>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280"/>
                                        </p:tgtEl>
                                        <p:attrNameLst>
                                          <p:attrName>style.visibility</p:attrName>
                                        </p:attrNameLst>
                                      </p:cBhvr>
                                      <p:to>
                                        <p:strVal val="visible"/>
                                      </p:to>
                                    </p:set>
                                    <p:animEffect transition="in" filter="wipe(down)">
                                      <p:cBhvr>
                                        <p:cTn id="110"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animBg="1"/>
      <p:bldP spid="239" grpId="0" animBg="1"/>
      <p:bldP spid="240" grpId="0"/>
      <p:bldP spid="241" grpId="0" animBg="1"/>
      <p:bldP spid="243" grpId="0" animBg="1"/>
      <p:bldP spid="245" grpId="0" animBg="1"/>
      <p:bldP spid="247" grpId="0" animBg="1"/>
      <p:bldP spid="248" grpId="0" animBg="1"/>
      <p:bldP spid="249" grpId="0"/>
      <p:bldP spid="250" grpId="0" animBg="1"/>
      <p:bldP spid="251" grpId="0" animBg="1"/>
      <p:bldP spid="252" grpId="0"/>
      <p:bldP spid="253" grpId="0" animBg="1"/>
      <p:bldP spid="254" grpId="0" animBg="1"/>
      <p:bldP spid="255" grpId="0"/>
      <p:bldP spid="256" grpId="0" animBg="1"/>
      <p:bldP spid="262" grpId="0"/>
      <p:bldP spid="263" grpId="0"/>
      <p:bldP spid="265" grpId="0"/>
      <p:bldP spid="267" grpId="0"/>
      <p:bldP spid="268" grpId="0" animBg="1"/>
      <p:bldP spid="270" grpId="0"/>
      <p:bldP spid="272" grpId="0"/>
      <p:bldP spid="273" grpId="0" animBg="1"/>
      <p:bldP spid="274" grpId="0" animBg="1"/>
      <p:bldP spid="276" grpId="0"/>
      <p:bldP spid="278" grpId="0"/>
      <p:bldP spid="28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57239" y="0"/>
            <a:ext cx="8677522" cy="150312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503331" y="145705"/>
            <a:ext cx="7474817"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50000"/>
              </a:lnSpc>
              <a:spcAft>
                <a:spcPts val="800"/>
              </a:spcAft>
            </a:pPr>
            <a:r>
              <a:rPr lang="vi-VN" sz="4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 Tứ tuyệt Đường luật</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8" name="Rectangle 237">
            <a:extLst>
              <a:ext uri="{FF2B5EF4-FFF2-40B4-BE49-F238E27FC236}">
                <a16:creationId xmlns:a16="http://schemas.microsoft.com/office/drawing/2014/main" id="{BCD1BD3C-AF9E-6595-2627-80A132870220}"/>
              </a:ext>
            </a:extLst>
          </p:cNvPr>
          <p:cNvSpPr/>
          <p:nvPr/>
        </p:nvSpPr>
        <p:spPr>
          <a:xfrm>
            <a:off x="615304" y="1753415"/>
            <a:ext cx="2875113" cy="945884"/>
          </a:xfrm>
          <a:prstGeom prst="rect">
            <a:avLst/>
          </a:prstGeom>
        </p:spPr>
        <p:style>
          <a:lnRef idx="2">
            <a:schemeClr val="accent1">
              <a:shade val="80000"/>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a:lstStyle/>
          <a:p>
            <a:endParaRPr lang="en-US"/>
          </a:p>
        </p:txBody>
      </p:sp>
      <p:sp>
        <p:nvSpPr>
          <p:cNvPr id="239" name="Rectangle 238">
            <a:extLst>
              <a:ext uri="{FF2B5EF4-FFF2-40B4-BE49-F238E27FC236}">
                <a16:creationId xmlns:a16="http://schemas.microsoft.com/office/drawing/2014/main" id="{4DC9B2E2-0949-9424-E95E-530458F0D37F}"/>
              </a:ext>
            </a:extLst>
          </p:cNvPr>
          <p:cNvSpPr/>
          <p:nvPr/>
        </p:nvSpPr>
        <p:spPr>
          <a:xfrm>
            <a:off x="615304" y="2488084"/>
            <a:ext cx="211216" cy="211216"/>
          </a:xfrm>
          <a:prstGeom prst="rect">
            <a:avLst/>
          </a:prstGeom>
        </p:spPr>
        <p:style>
          <a:lnRef idx="2">
            <a:schemeClr val="accent1">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0" name="Freeform: Shape 239">
            <a:extLst>
              <a:ext uri="{FF2B5EF4-FFF2-40B4-BE49-F238E27FC236}">
                <a16:creationId xmlns:a16="http://schemas.microsoft.com/office/drawing/2014/main" id="{6C44B7DB-9205-EAE7-A258-2C48F16F4058}"/>
              </a:ext>
            </a:extLst>
          </p:cNvPr>
          <p:cNvSpPr/>
          <p:nvPr/>
        </p:nvSpPr>
        <p:spPr>
          <a:xfrm>
            <a:off x="928836" y="1872018"/>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en-US" sz="3200" b="1" kern="1200">
                <a:latin typeface="+mj-lt"/>
              </a:rPr>
              <a:t>01</a:t>
            </a:r>
          </a:p>
        </p:txBody>
      </p:sp>
      <p:sp>
        <p:nvSpPr>
          <p:cNvPr id="241" name="Rectangle 240">
            <a:extLst>
              <a:ext uri="{FF2B5EF4-FFF2-40B4-BE49-F238E27FC236}">
                <a16:creationId xmlns:a16="http://schemas.microsoft.com/office/drawing/2014/main" id="{CA87C7AF-4924-7648-B0E1-DF185B50BC8D}"/>
              </a:ext>
            </a:extLst>
          </p:cNvPr>
          <p:cNvSpPr/>
          <p:nvPr/>
        </p:nvSpPr>
        <p:spPr>
          <a:xfrm>
            <a:off x="615304" y="3092647"/>
            <a:ext cx="211211" cy="211211"/>
          </a:xfrm>
          <a:prstGeom prst="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2" name="Freeform: Shape 241">
            <a:extLst>
              <a:ext uri="{FF2B5EF4-FFF2-40B4-BE49-F238E27FC236}">
                <a16:creationId xmlns:a16="http://schemas.microsoft.com/office/drawing/2014/main" id="{BF5C52C2-A066-E73B-6C33-912FF450F9BF}"/>
              </a:ext>
            </a:extLst>
          </p:cNvPr>
          <p:cNvSpPr/>
          <p:nvPr/>
        </p:nvSpPr>
        <p:spPr>
          <a:xfrm>
            <a:off x="816562" y="2839861"/>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44" name="Freeform: Shape 243">
            <a:extLst>
              <a:ext uri="{FF2B5EF4-FFF2-40B4-BE49-F238E27FC236}">
                <a16:creationId xmlns:a16="http://schemas.microsoft.com/office/drawing/2014/main" id="{5797F173-F391-B887-1570-68E4486D12C2}"/>
              </a:ext>
            </a:extLst>
          </p:cNvPr>
          <p:cNvSpPr/>
          <p:nvPr/>
        </p:nvSpPr>
        <p:spPr>
          <a:xfrm>
            <a:off x="816562" y="3332195"/>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45" name="Rectangle 244">
            <a:extLst>
              <a:ext uri="{FF2B5EF4-FFF2-40B4-BE49-F238E27FC236}">
                <a16:creationId xmlns:a16="http://schemas.microsoft.com/office/drawing/2014/main" id="{BF141043-6DAA-FD24-BB3C-4B08C6622187}"/>
              </a:ext>
            </a:extLst>
          </p:cNvPr>
          <p:cNvSpPr/>
          <p:nvPr/>
        </p:nvSpPr>
        <p:spPr>
          <a:xfrm>
            <a:off x="4498087" y="3045238"/>
            <a:ext cx="211211" cy="211211"/>
          </a:xfrm>
          <a:prstGeom prst="rect">
            <a:avLst/>
          </a:prstGeom>
          <a:ln>
            <a:solidFill>
              <a:schemeClr val="accent4">
                <a:lumMod val="75000"/>
              </a:schemeClr>
            </a:solidFill>
          </a:ln>
        </p:spPr>
        <p:style>
          <a:lnRef idx="2">
            <a:schemeClr val="accent1">
              <a:shade val="80000"/>
              <a:hueOff val="-241231"/>
              <a:satOff val="1154"/>
              <a:lumOff val="1301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6" name="Freeform: Shape 245">
            <a:extLst>
              <a:ext uri="{FF2B5EF4-FFF2-40B4-BE49-F238E27FC236}">
                <a16:creationId xmlns:a16="http://schemas.microsoft.com/office/drawing/2014/main" id="{9F704706-EA04-272F-F09F-ECB8ADBF3585}"/>
              </a:ext>
            </a:extLst>
          </p:cNvPr>
          <p:cNvSpPr/>
          <p:nvPr/>
        </p:nvSpPr>
        <p:spPr>
          <a:xfrm>
            <a:off x="816562" y="3824528"/>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47" name="Rectangle 246">
            <a:extLst>
              <a:ext uri="{FF2B5EF4-FFF2-40B4-BE49-F238E27FC236}">
                <a16:creationId xmlns:a16="http://schemas.microsoft.com/office/drawing/2014/main" id="{7CFF6DB7-7C5D-F32F-E91F-AC719705003B}"/>
              </a:ext>
            </a:extLst>
          </p:cNvPr>
          <p:cNvSpPr/>
          <p:nvPr/>
        </p:nvSpPr>
        <p:spPr>
          <a:xfrm>
            <a:off x="4498087" y="1755986"/>
            <a:ext cx="3281724" cy="945884"/>
          </a:xfrm>
          <a:prstGeom prst="rect">
            <a:avLst/>
          </a:prstGeom>
          <a:solidFill>
            <a:schemeClr val="accent4">
              <a:lumMod val="40000"/>
              <a:lumOff val="60000"/>
            </a:schemeClr>
          </a:solidFill>
          <a:ln>
            <a:noFill/>
          </a:ln>
        </p:spPr>
        <p:style>
          <a:lnRef idx="2">
            <a:schemeClr val="accent1">
              <a:shade val="80000"/>
              <a:hueOff val="-201026"/>
              <a:satOff val="962"/>
              <a:lumOff val="10842"/>
              <a:alphaOff val="0"/>
            </a:schemeClr>
          </a:lnRef>
          <a:fillRef idx="1">
            <a:schemeClr val="accent1">
              <a:shade val="80000"/>
              <a:hueOff val="-201026"/>
              <a:satOff val="962"/>
              <a:lumOff val="10842"/>
              <a:alphaOff val="0"/>
            </a:schemeClr>
          </a:fillRef>
          <a:effectRef idx="0">
            <a:schemeClr val="accent1">
              <a:shade val="80000"/>
              <a:hueOff val="-201026"/>
              <a:satOff val="962"/>
              <a:lumOff val="10842"/>
              <a:alphaOff val="0"/>
            </a:schemeClr>
          </a:effectRef>
          <a:fontRef idx="minor">
            <a:schemeClr val="lt1"/>
          </a:fontRef>
        </p:style>
        <p:txBody>
          <a:bodyPr/>
          <a:lstStyle/>
          <a:p>
            <a:endParaRPr lang="en-US"/>
          </a:p>
        </p:txBody>
      </p:sp>
      <p:sp>
        <p:nvSpPr>
          <p:cNvPr id="248" name="Rectangle 247">
            <a:extLst>
              <a:ext uri="{FF2B5EF4-FFF2-40B4-BE49-F238E27FC236}">
                <a16:creationId xmlns:a16="http://schemas.microsoft.com/office/drawing/2014/main" id="{F482B3A6-D0FB-AADA-CB29-D1E4505D9070}"/>
              </a:ext>
            </a:extLst>
          </p:cNvPr>
          <p:cNvSpPr/>
          <p:nvPr/>
        </p:nvSpPr>
        <p:spPr>
          <a:xfrm>
            <a:off x="4498087" y="2490655"/>
            <a:ext cx="211216" cy="211216"/>
          </a:xfrm>
          <a:prstGeom prst="rect">
            <a:avLst/>
          </a:prstGeom>
        </p:spPr>
        <p:style>
          <a:lnRef idx="2">
            <a:schemeClr val="accent1">
              <a:shade val="80000"/>
              <a:hueOff val="-201026"/>
              <a:satOff val="962"/>
              <a:lumOff val="1084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9" name="Freeform: Shape 248">
            <a:extLst>
              <a:ext uri="{FF2B5EF4-FFF2-40B4-BE49-F238E27FC236}">
                <a16:creationId xmlns:a16="http://schemas.microsoft.com/office/drawing/2014/main" id="{63A0785B-4D17-6B1A-E565-B963F8F1F2F7}"/>
              </a:ext>
            </a:extLst>
          </p:cNvPr>
          <p:cNvSpPr/>
          <p:nvPr/>
        </p:nvSpPr>
        <p:spPr>
          <a:xfrm>
            <a:off x="4498087" y="1755986"/>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lnSpc>
                <a:spcPct val="90000"/>
              </a:lnSpc>
              <a:spcBef>
                <a:spcPct val="0"/>
              </a:spcBef>
              <a:spcAft>
                <a:spcPct val="35000"/>
              </a:spcAft>
              <a:buNone/>
            </a:pPr>
            <a:endParaRPr lang="en-US" sz="3800" kern="1200"/>
          </a:p>
        </p:txBody>
      </p:sp>
      <p:sp>
        <p:nvSpPr>
          <p:cNvPr id="250" name="Rectangle 249">
            <a:extLst>
              <a:ext uri="{FF2B5EF4-FFF2-40B4-BE49-F238E27FC236}">
                <a16:creationId xmlns:a16="http://schemas.microsoft.com/office/drawing/2014/main" id="{CA01657A-947B-0199-7CF2-CAD9554D8F07}"/>
              </a:ext>
            </a:extLst>
          </p:cNvPr>
          <p:cNvSpPr/>
          <p:nvPr/>
        </p:nvSpPr>
        <p:spPr>
          <a:xfrm>
            <a:off x="8434305" y="1758007"/>
            <a:ext cx="3281724" cy="945884"/>
          </a:xfrm>
          <a:prstGeom prst="rect">
            <a:avLst/>
          </a:prstGeom>
          <a:solidFill>
            <a:schemeClr val="accent3">
              <a:lumMod val="20000"/>
              <a:lumOff val="80000"/>
            </a:schemeClr>
          </a:solidFill>
        </p:spPr>
        <p:style>
          <a:lnRef idx="2">
            <a:schemeClr val="accent1">
              <a:shade val="80000"/>
              <a:hueOff val="-402052"/>
              <a:satOff val="1924"/>
              <a:lumOff val="21683"/>
              <a:alphaOff val="0"/>
            </a:schemeClr>
          </a:lnRef>
          <a:fillRef idx="1">
            <a:schemeClr val="accent1">
              <a:shade val="80000"/>
              <a:hueOff val="-402052"/>
              <a:satOff val="1924"/>
              <a:lumOff val="21683"/>
              <a:alphaOff val="0"/>
            </a:schemeClr>
          </a:fillRef>
          <a:effectRef idx="0">
            <a:schemeClr val="accent1">
              <a:shade val="80000"/>
              <a:hueOff val="-402052"/>
              <a:satOff val="1924"/>
              <a:lumOff val="21683"/>
              <a:alphaOff val="0"/>
            </a:schemeClr>
          </a:effectRef>
          <a:fontRef idx="minor">
            <a:schemeClr val="lt1"/>
          </a:fontRef>
        </p:style>
        <p:txBody>
          <a:bodyPr/>
          <a:lstStyle/>
          <a:p>
            <a:endParaRPr lang="en-US"/>
          </a:p>
        </p:txBody>
      </p:sp>
      <p:sp>
        <p:nvSpPr>
          <p:cNvPr id="251" name="Rectangle 250">
            <a:extLst>
              <a:ext uri="{FF2B5EF4-FFF2-40B4-BE49-F238E27FC236}">
                <a16:creationId xmlns:a16="http://schemas.microsoft.com/office/drawing/2014/main" id="{48677B2A-74FA-99CD-F3F6-50B20B4102E3}"/>
              </a:ext>
            </a:extLst>
          </p:cNvPr>
          <p:cNvSpPr/>
          <p:nvPr/>
        </p:nvSpPr>
        <p:spPr>
          <a:xfrm>
            <a:off x="8434305" y="2492676"/>
            <a:ext cx="211216" cy="211216"/>
          </a:xfrm>
          <a:prstGeom prst="rect">
            <a:avLst/>
          </a:prstGeom>
        </p:spPr>
        <p:style>
          <a:lnRef idx="2">
            <a:schemeClr val="accent1">
              <a:shade val="80000"/>
              <a:hueOff val="-402052"/>
              <a:satOff val="1924"/>
              <a:lumOff val="216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2" name="Freeform: Shape 251">
            <a:extLst>
              <a:ext uri="{FF2B5EF4-FFF2-40B4-BE49-F238E27FC236}">
                <a16:creationId xmlns:a16="http://schemas.microsoft.com/office/drawing/2014/main" id="{EBBB0EC8-6D0D-8FCC-A9F0-5E53ACD3B2D9}"/>
              </a:ext>
            </a:extLst>
          </p:cNvPr>
          <p:cNvSpPr/>
          <p:nvPr/>
        </p:nvSpPr>
        <p:spPr>
          <a:xfrm>
            <a:off x="8434305" y="1758007"/>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lnSpc>
                <a:spcPct val="90000"/>
              </a:lnSpc>
              <a:spcBef>
                <a:spcPct val="0"/>
              </a:spcBef>
              <a:spcAft>
                <a:spcPct val="35000"/>
              </a:spcAft>
              <a:buNone/>
            </a:pPr>
            <a:endParaRPr lang="en-US" sz="3800" kern="1200"/>
          </a:p>
        </p:txBody>
      </p:sp>
      <p:sp>
        <p:nvSpPr>
          <p:cNvPr id="259" name="Freeform: Shape 258">
            <a:extLst>
              <a:ext uri="{FF2B5EF4-FFF2-40B4-BE49-F238E27FC236}">
                <a16:creationId xmlns:a16="http://schemas.microsoft.com/office/drawing/2014/main" id="{7CA6B6FB-C1A7-34F7-DA03-C0FD8212BCA6}"/>
              </a:ext>
            </a:extLst>
          </p:cNvPr>
          <p:cNvSpPr/>
          <p:nvPr/>
        </p:nvSpPr>
        <p:spPr>
          <a:xfrm>
            <a:off x="11169267" y="3232200"/>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61" name="Freeform: Shape 260">
            <a:extLst>
              <a:ext uri="{FF2B5EF4-FFF2-40B4-BE49-F238E27FC236}">
                <a16:creationId xmlns:a16="http://schemas.microsoft.com/office/drawing/2014/main" id="{D3AEB76E-3A1E-CB27-8763-21E6337E038C}"/>
              </a:ext>
            </a:extLst>
          </p:cNvPr>
          <p:cNvSpPr/>
          <p:nvPr/>
        </p:nvSpPr>
        <p:spPr>
          <a:xfrm>
            <a:off x="11169267" y="3724533"/>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62" name="Freeform: Shape 261">
            <a:extLst>
              <a:ext uri="{FF2B5EF4-FFF2-40B4-BE49-F238E27FC236}">
                <a16:creationId xmlns:a16="http://schemas.microsoft.com/office/drawing/2014/main" id="{C7604EC3-1561-B589-E8A1-FF362AEBE183}"/>
              </a:ext>
            </a:extLst>
          </p:cNvPr>
          <p:cNvSpPr/>
          <p:nvPr/>
        </p:nvSpPr>
        <p:spPr>
          <a:xfrm>
            <a:off x="4709302" y="1817889"/>
            <a:ext cx="2641024" cy="816935"/>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en-US" sz="3200" b="1" kern="0">
                <a:effectLst/>
                <a:latin typeface="+mj-lt"/>
                <a:ea typeface="Calibri" panose="020F0502020204030204" pitchFamily="34" charset="0"/>
              </a:rPr>
              <a:t>02</a:t>
            </a:r>
            <a:endParaRPr lang="en-US" sz="3200" b="1" kern="1200">
              <a:latin typeface="+mj-lt"/>
            </a:endParaRPr>
          </a:p>
        </p:txBody>
      </p:sp>
      <p:sp>
        <p:nvSpPr>
          <p:cNvPr id="263" name="Freeform: Shape 262">
            <a:extLst>
              <a:ext uri="{FF2B5EF4-FFF2-40B4-BE49-F238E27FC236}">
                <a16:creationId xmlns:a16="http://schemas.microsoft.com/office/drawing/2014/main" id="{E1812178-8F4B-45BB-3F74-3B3888F6E25C}"/>
              </a:ext>
            </a:extLst>
          </p:cNvPr>
          <p:cNvSpPr/>
          <p:nvPr/>
        </p:nvSpPr>
        <p:spPr>
          <a:xfrm>
            <a:off x="8449727" y="1937189"/>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en-US" sz="3200" b="1" kern="0">
                <a:effectLst/>
                <a:latin typeface="+mj-lt"/>
                <a:ea typeface="Calibri" panose="020F0502020204030204" pitchFamily="34" charset="0"/>
              </a:rPr>
              <a:t>03</a:t>
            </a:r>
            <a:endParaRPr lang="en-US" sz="3200" b="1" kern="1200">
              <a:latin typeface="+mj-lt"/>
            </a:endParaRPr>
          </a:p>
        </p:txBody>
      </p:sp>
      <p:sp>
        <p:nvSpPr>
          <p:cNvPr id="265" name="TextBox 264">
            <a:extLst>
              <a:ext uri="{FF2B5EF4-FFF2-40B4-BE49-F238E27FC236}">
                <a16:creationId xmlns:a16="http://schemas.microsoft.com/office/drawing/2014/main" id="{BF8CA4FD-9728-509D-593A-B76EBA0D566A}"/>
              </a:ext>
            </a:extLst>
          </p:cNvPr>
          <p:cNvSpPr txBox="1"/>
          <p:nvPr/>
        </p:nvSpPr>
        <p:spPr>
          <a:xfrm>
            <a:off x="826515" y="2901740"/>
            <a:ext cx="2663902" cy="2246769"/>
          </a:xfrm>
          <a:prstGeom prst="rect">
            <a:avLst/>
          </a:prstGeom>
          <a:noFill/>
        </p:spPr>
        <p:txBody>
          <a:bodyPr wrap="square">
            <a:spAutoFit/>
          </a:bodyPr>
          <a:lstStyle/>
          <a:p>
            <a:pPr algn="just"/>
            <a:r>
              <a:rPr lang="vi-VN" sz="2800">
                <a:latin typeface="+mj-lt"/>
              </a:rPr>
              <a:t>Mỗi bài tứ tuyệt Đường luật có bốn câu, mỗi câu có năm chữ hoặc bảy chữ</a:t>
            </a:r>
            <a:endParaRPr lang="en-US" sz="2800">
              <a:latin typeface="+mj-lt"/>
            </a:endParaRPr>
          </a:p>
        </p:txBody>
      </p:sp>
      <p:sp>
        <p:nvSpPr>
          <p:cNvPr id="270" name="TextBox 269">
            <a:extLst>
              <a:ext uri="{FF2B5EF4-FFF2-40B4-BE49-F238E27FC236}">
                <a16:creationId xmlns:a16="http://schemas.microsoft.com/office/drawing/2014/main" id="{4FC1BFF2-9DB2-9081-BE6E-ECD0BAA7E18D}"/>
              </a:ext>
            </a:extLst>
          </p:cNvPr>
          <p:cNvSpPr txBox="1"/>
          <p:nvPr/>
        </p:nvSpPr>
        <p:spPr>
          <a:xfrm>
            <a:off x="4660009" y="2941319"/>
            <a:ext cx="3281724" cy="3970318"/>
          </a:xfrm>
          <a:prstGeom prst="rect">
            <a:avLst/>
          </a:prstGeom>
          <a:noFill/>
        </p:spPr>
        <p:txBody>
          <a:bodyPr wrap="square">
            <a:spAutoFit/>
          </a:bodyPr>
          <a:lstStyle/>
          <a:p>
            <a:pPr algn="just"/>
            <a:r>
              <a:rPr lang="vi-VN" sz="2800" b="1">
                <a:latin typeface="+mj-lt"/>
              </a:rPr>
              <a:t>Về bố cục</a:t>
            </a:r>
            <a:r>
              <a:rPr lang="vi-VN" sz="2800">
                <a:latin typeface="+mj-lt"/>
              </a:rPr>
              <a:t>, nhiều bài thơ tứ tuyệt triển khai theo hướng: khởi (mở ý cho bài thơ), thừa (tiếp nối, phát triển ý thơ), chuyển (chuyển hướng ý thơ), hợp (thâu tóm ý tứ của toàn bài).</a:t>
            </a:r>
            <a:endParaRPr lang="en-US" sz="2800">
              <a:latin typeface="+mj-lt"/>
            </a:endParaRPr>
          </a:p>
        </p:txBody>
      </p:sp>
      <p:sp>
        <p:nvSpPr>
          <p:cNvPr id="273" name="Rectangle 272">
            <a:extLst>
              <a:ext uri="{FF2B5EF4-FFF2-40B4-BE49-F238E27FC236}">
                <a16:creationId xmlns:a16="http://schemas.microsoft.com/office/drawing/2014/main" id="{CAD49245-AC77-54EA-19AB-F1BE07C0F154}"/>
              </a:ext>
            </a:extLst>
          </p:cNvPr>
          <p:cNvSpPr/>
          <p:nvPr/>
        </p:nvSpPr>
        <p:spPr>
          <a:xfrm>
            <a:off x="8449727" y="3125575"/>
            <a:ext cx="211211" cy="211211"/>
          </a:xfrm>
          <a:prstGeom prst="rect">
            <a:avLst/>
          </a:prstGeom>
          <a:ln>
            <a:solidFill>
              <a:schemeClr val="accent3">
                <a:lumMod val="75000"/>
              </a:schemeClr>
            </a:solidFill>
          </a:ln>
        </p:spPr>
        <p:style>
          <a:lnRef idx="2">
            <a:schemeClr val="accent1">
              <a:shade val="80000"/>
              <a:hueOff val="-361847"/>
              <a:satOff val="1732"/>
              <a:lumOff val="195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6" name="TextBox 275">
            <a:extLst>
              <a:ext uri="{FF2B5EF4-FFF2-40B4-BE49-F238E27FC236}">
                <a16:creationId xmlns:a16="http://schemas.microsoft.com/office/drawing/2014/main" id="{8CF5F6AE-9EC3-35B8-E49C-3A7561687F00}"/>
              </a:ext>
            </a:extLst>
          </p:cNvPr>
          <p:cNvSpPr txBox="1"/>
          <p:nvPr/>
        </p:nvSpPr>
        <p:spPr>
          <a:xfrm>
            <a:off x="8634239" y="2985869"/>
            <a:ext cx="3117493" cy="3108543"/>
          </a:xfrm>
          <a:prstGeom prst="rect">
            <a:avLst/>
          </a:prstGeom>
          <a:noFill/>
        </p:spPr>
        <p:txBody>
          <a:bodyPr wrap="square">
            <a:spAutoFit/>
          </a:bodyPr>
          <a:lstStyle/>
          <a:p>
            <a:pPr algn="just"/>
            <a:r>
              <a:rPr lang="vi-VN" sz="2800" b="1">
                <a:latin typeface="+mj-lt"/>
              </a:rPr>
              <a:t>Về luật thơ</a:t>
            </a:r>
            <a:r>
              <a:rPr lang="vi-VN" sz="2800">
                <a:latin typeface="+mj-lt"/>
              </a:rPr>
              <a:t>, bài thơ tứ tuyệt cơ bản vẫn tuân theo các quy định như ở bài thơ thất ngôn bát cú nhưng không bắt buộc phải đối.</a:t>
            </a:r>
            <a:endParaRPr lang="en-US" sz="2800">
              <a:latin typeface="+mj-lt"/>
            </a:endParaRPr>
          </a:p>
        </p:txBody>
      </p:sp>
      <p:pic>
        <p:nvPicPr>
          <p:cNvPr id="282" name="Picture 281" descr="A group of kids reading books&#10;&#10;Description automatically generated">
            <a:extLst>
              <a:ext uri="{FF2B5EF4-FFF2-40B4-BE49-F238E27FC236}">
                <a16:creationId xmlns:a16="http://schemas.microsoft.com/office/drawing/2014/main" id="{B96C5D47-E08A-BADB-4213-AFC15A1D344A}"/>
              </a:ext>
            </a:extLst>
          </p:cNvPr>
          <p:cNvPicPr>
            <a:picLocks noChangeAspect="1"/>
          </p:cNvPicPr>
          <p:nvPr/>
        </p:nvPicPr>
        <p:blipFill>
          <a:blip r:embed="rId4"/>
          <a:stretch>
            <a:fillRect/>
          </a:stretch>
        </p:blipFill>
        <p:spPr>
          <a:xfrm>
            <a:off x="-118973" y="5077444"/>
            <a:ext cx="3575276" cy="1813333"/>
          </a:xfrm>
          <a:prstGeom prst="rect">
            <a:avLst/>
          </a:prstGeom>
        </p:spPr>
      </p:pic>
    </p:spTree>
    <p:extLst>
      <p:ext uri="{BB962C8B-B14F-4D97-AF65-F5344CB8AC3E}">
        <p14:creationId xmlns:p14="http://schemas.microsoft.com/office/powerpoint/2010/main" val="221792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barn(inVertical)">
                                      <p:cBhvr>
                                        <p:cTn id="7" dur="500"/>
                                        <p:tgtEl>
                                          <p:spTgt spid="2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9"/>
                                        </p:tgtEl>
                                        <p:attrNameLst>
                                          <p:attrName>style.visibility</p:attrName>
                                        </p:attrNameLst>
                                      </p:cBhvr>
                                      <p:to>
                                        <p:strVal val="visible"/>
                                      </p:to>
                                    </p:set>
                                    <p:animEffect transition="in" filter="barn(inVertical)">
                                      <p:cBhvr>
                                        <p:cTn id="10" dur="500"/>
                                        <p:tgtEl>
                                          <p:spTgt spid="23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1"/>
                                        </p:tgtEl>
                                        <p:attrNameLst>
                                          <p:attrName>style.visibility</p:attrName>
                                        </p:attrNameLst>
                                      </p:cBhvr>
                                      <p:to>
                                        <p:strVal val="visible"/>
                                      </p:to>
                                    </p:set>
                                    <p:animEffect transition="in" filter="barn(inVertical)">
                                      <p:cBhvr>
                                        <p:cTn id="15" dur="500"/>
                                        <p:tgtEl>
                                          <p:spTgt spid="24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5"/>
                                        </p:tgtEl>
                                        <p:attrNameLst>
                                          <p:attrName>style.visibility</p:attrName>
                                        </p:attrNameLst>
                                      </p:cBhvr>
                                      <p:to>
                                        <p:strVal val="visible"/>
                                      </p:to>
                                    </p:set>
                                    <p:animEffect transition="in" filter="barn(inVertical)">
                                      <p:cBhvr>
                                        <p:cTn id="18" dur="500"/>
                                        <p:tgtEl>
                                          <p:spTgt spid="26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7"/>
                                        </p:tgtEl>
                                        <p:attrNameLst>
                                          <p:attrName>style.visibility</p:attrName>
                                        </p:attrNameLst>
                                      </p:cBhvr>
                                      <p:to>
                                        <p:strVal val="visible"/>
                                      </p:to>
                                    </p:set>
                                    <p:animEffect transition="in" filter="barn(inVertical)">
                                      <p:cBhvr>
                                        <p:cTn id="23" dur="500"/>
                                        <p:tgtEl>
                                          <p:spTgt spid="24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8"/>
                                        </p:tgtEl>
                                        <p:attrNameLst>
                                          <p:attrName>style.visibility</p:attrName>
                                        </p:attrNameLst>
                                      </p:cBhvr>
                                      <p:to>
                                        <p:strVal val="visible"/>
                                      </p:to>
                                    </p:set>
                                    <p:animEffect transition="in" filter="barn(inVertical)">
                                      <p:cBhvr>
                                        <p:cTn id="26" dur="500"/>
                                        <p:tgtEl>
                                          <p:spTgt spid="248"/>
                                        </p:tgtEl>
                                      </p:cBhvr>
                                    </p:animEffect>
                                  </p:childTnLst>
                                </p:cTn>
                              </p:par>
                              <p:par>
                                <p:cTn id="27" presetID="16" presetClass="entr" presetSubtype="21" fill="hold" grpId="0" nodeType="withEffect" nodePh="1">
                                  <p:stCondLst>
                                    <p:cond delay="0"/>
                                  </p:stCondLst>
                                  <p:endCondLst>
                                    <p:cond evt="begin" delay="0">
                                      <p:tn val="27"/>
                                    </p:cond>
                                  </p:endCondLst>
                                  <p:childTnLst>
                                    <p:set>
                                      <p:cBhvr>
                                        <p:cTn id="28" dur="1" fill="hold">
                                          <p:stCondLst>
                                            <p:cond delay="0"/>
                                          </p:stCondLst>
                                        </p:cTn>
                                        <p:tgtEl>
                                          <p:spTgt spid="249"/>
                                        </p:tgtEl>
                                        <p:attrNameLst>
                                          <p:attrName>style.visibility</p:attrName>
                                        </p:attrNameLst>
                                      </p:cBhvr>
                                      <p:to>
                                        <p:strVal val="visible"/>
                                      </p:to>
                                    </p:set>
                                    <p:animEffect transition="in" filter="barn(inVertical)">
                                      <p:cBhvr>
                                        <p:cTn id="29" dur="500"/>
                                        <p:tgtEl>
                                          <p:spTgt spid="24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barn(inVertical)">
                                      <p:cBhvr>
                                        <p:cTn id="32" dur="500"/>
                                        <p:tgtEl>
                                          <p:spTgt spid="26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5"/>
                                        </p:tgtEl>
                                        <p:attrNameLst>
                                          <p:attrName>style.visibility</p:attrName>
                                        </p:attrNameLst>
                                      </p:cBhvr>
                                      <p:to>
                                        <p:strVal val="visible"/>
                                      </p:to>
                                    </p:set>
                                    <p:animEffect transition="in" filter="barn(inVertical)">
                                      <p:cBhvr>
                                        <p:cTn id="37" dur="500"/>
                                        <p:tgtEl>
                                          <p:spTgt spid="24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70"/>
                                        </p:tgtEl>
                                        <p:attrNameLst>
                                          <p:attrName>style.visibility</p:attrName>
                                        </p:attrNameLst>
                                      </p:cBhvr>
                                      <p:to>
                                        <p:strVal val="visible"/>
                                      </p:to>
                                    </p:set>
                                    <p:animEffect transition="in" filter="barn(inVertical)">
                                      <p:cBhvr>
                                        <p:cTn id="40" dur="500"/>
                                        <p:tgtEl>
                                          <p:spTgt spid="27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0"/>
                                        </p:tgtEl>
                                        <p:attrNameLst>
                                          <p:attrName>style.visibility</p:attrName>
                                        </p:attrNameLst>
                                      </p:cBhvr>
                                      <p:to>
                                        <p:strVal val="visible"/>
                                      </p:to>
                                    </p:set>
                                    <p:animEffect transition="in" filter="barn(inVertical)">
                                      <p:cBhvr>
                                        <p:cTn id="45" dur="500"/>
                                        <p:tgtEl>
                                          <p:spTgt spid="25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51"/>
                                        </p:tgtEl>
                                        <p:attrNameLst>
                                          <p:attrName>style.visibility</p:attrName>
                                        </p:attrNameLst>
                                      </p:cBhvr>
                                      <p:to>
                                        <p:strVal val="visible"/>
                                      </p:to>
                                    </p:set>
                                    <p:animEffect transition="in" filter="barn(inVertical)">
                                      <p:cBhvr>
                                        <p:cTn id="48" dur="500"/>
                                        <p:tgtEl>
                                          <p:spTgt spid="251"/>
                                        </p:tgtEl>
                                      </p:cBhvr>
                                    </p:animEffect>
                                  </p:childTnLst>
                                </p:cTn>
                              </p:par>
                              <p:par>
                                <p:cTn id="49" presetID="16" presetClass="entr" presetSubtype="21" fill="hold" grpId="0" nodeType="withEffect" nodePh="1">
                                  <p:stCondLst>
                                    <p:cond delay="0"/>
                                  </p:stCondLst>
                                  <p:endCondLst>
                                    <p:cond evt="begin" delay="0">
                                      <p:tn val="49"/>
                                    </p:cond>
                                  </p:endCondLst>
                                  <p:childTnLst>
                                    <p:set>
                                      <p:cBhvr>
                                        <p:cTn id="50" dur="1" fill="hold">
                                          <p:stCondLst>
                                            <p:cond delay="0"/>
                                          </p:stCondLst>
                                        </p:cTn>
                                        <p:tgtEl>
                                          <p:spTgt spid="252"/>
                                        </p:tgtEl>
                                        <p:attrNameLst>
                                          <p:attrName>style.visibility</p:attrName>
                                        </p:attrNameLst>
                                      </p:cBhvr>
                                      <p:to>
                                        <p:strVal val="visible"/>
                                      </p:to>
                                    </p:set>
                                    <p:animEffect transition="in" filter="barn(inVertical)">
                                      <p:cBhvr>
                                        <p:cTn id="51" dur="500"/>
                                        <p:tgtEl>
                                          <p:spTgt spid="25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63"/>
                                        </p:tgtEl>
                                        <p:attrNameLst>
                                          <p:attrName>style.visibility</p:attrName>
                                        </p:attrNameLst>
                                      </p:cBhvr>
                                      <p:to>
                                        <p:strVal val="visible"/>
                                      </p:to>
                                    </p:set>
                                    <p:animEffect transition="in" filter="barn(inVertical)">
                                      <p:cBhvr>
                                        <p:cTn id="54" dur="500"/>
                                        <p:tgtEl>
                                          <p:spTgt spid="26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73"/>
                                        </p:tgtEl>
                                        <p:attrNameLst>
                                          <p:attrName>style.visibility</p:attrName>
                                        </p:attrNameLst>
                                      </p:cBhvr>
                                      <p:to>
                                        <p:strVal val="visible"/>
                                      </p:to>
                                    </p:set>
                                    <p:animEffect transition="in" filter="barn(inVertical)">
                                      <p:cBhvr>
                                        <p:cTn id="59" dur="500"/>
                                        <p:tgtEl>
                                          <p:spTgt spid="27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76"/>
                                        </p:tgtEl>
                                        <p:attrNameLst>
                                          <p:attrName>style.visibility</p:attrName>
                                        </p:attrNameLst>
                                      </p:cBhvr>
                                      <p:to>
                                        <p:strVal val="visible"/>
                                      </p:to>
                                    </p:set>
                                    <p:animEffect transition="in" filter="barn(inVertical)">
                                      <p:cBhvr>
                                        <p:cTn id="62"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animBg="1"/>
      <p:bldP spid="239" grpId="0" animBg="1"/>
      <p:bldP spid="241" grpId="0" animBg="1"/>
      <p:bldP spid="245" grpId="0" animBg="1"/>
      <p:bldP spid="247" grpId="0" animBg="1"/>
      <p:bldP spid="248" grpId="0" animBg="1"/>
      <p:bldP spid="249" grpId="0"/>
      <p:bldP spid="250" grpId="0" animBg="1"/>
      <p:bldP spid="251" grpId="0" animBg="1"/>
      <p:bldP spid="252" grpId="0"/>
      <p:bldP spid="262" grpId="0"/>
      <p:bldP spid="263" grpId="0"/>
      <p:bldP spid="265" grpId="0"/>
      <p:bldP spid="270" grpId="0"/>
      <p:bldP spid="273" grpId="0" animBg="1"/>
      <p:bldP spid="27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C8F46B-7013-89AE-22D6-99A0B3842630}"/>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198356" y="3277765"/>
            <a:ext cx="7516734"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000" b="1">
                <a:latin typeface="Times New Roman" panose="02020603050405020304" pitchFamily="18" charset="0"/>
                <a:cs typeface="Times New Roman" panose="02020603050405020304" pitchFamily="18" charset="0"/>
              </a:rPr>
              <a:t> Thơ </a:t>
            </a:r>
          </a:p>
          <a:p>
            <a:pPr algn="ctr"/>
            <a:r>
              <a:rPr lang="en-US" sz="8000" b="1">
                <a:latin typeface="Times New Roman" panose="02020603050405020304" pitchFamily="18" charset="0"/>
                <a:cs typeface="Times New Roman" panose="02020603050405020304" pitchFamily="18" charset="0"/>
              </a:rPr>
              <a:t>trào phúng</a:t>
            </a:r>
            <a:endParaRPr lang="en-US" sz="8000">
              <a:latin typeface="Times New Roman" panose="02020603050405020304" pitchFamily="18" charset="0"/>
              <a:cs typeface="Times New Roman" panose="02020603050405020304" pitchFamily="18" charset="0"/>
            </a:endParaRPr>
          </a:p>
        </p:txBody>
      </p:sp>
      <p:sp>
        <p:nvSpPr>
          <p:cNvPr id="19" name="Google Shape;1714;p32">
            <a:extLst>
              <a:ext uri="{FF2B5EF4-FFF2-40B4-BE49-F238E27FC236}">
                <a16:creationId xmlns:a16="http://schemas.microsoft.com/office/drawing/2014/main" id="{57D4D333-5B27-12C7-2F51-FBB4B6BF2692}"/>
              </a:ext>
            </a:extLst>
          </p:cNvPr>
          <p:cNvSpPr/>
          <p:nvPr/>
        </p:nvSpPr>
        <p:spPr>
          <a:xfrm>
            <a:off x="3225373" y="573096"/>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3085523" y="318206"/>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02</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396715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1770345" y="-167013"/>
            <a:ext cx="9035441" cy="167013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8" y="230411"/>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30480" marR="30480">
              <a:lnSpc>
                <a:spcPts val="1800"/>
              </a:lnSpc>
              <a:spcAft>
                <a:spcPts val="800"/>
              </a:spcAft>
            </a:pPr>
            <a:r>
              <a:rPr lang="en-US" sz="4800" b="1">
                <a:solidFill>
                  <a:schemeClr val="bg1"/>
                </a:solidFill>
                <a:effectLst/>
                <a:latin typeface="Times New Roman" panose="02020603050405020304" pitchFamily="18" charset="0"/>
                <a:ea typeface="Times New Roman" panose="02020603050405020304" pitchFamily="18" charset="0"/>
              </a:rPr>
              <a:t>2. Thơ trào phúng</a:t>
            </a:r>
            <a:endParaRPr lang="en-US" sz="4800">
              <a:solidFill>
                <a:schemeClr val="bg1"/>
              </a:solidFill>
              <a:effectLst/>
              <a:latin typeface="Times New Roman" panose="02020603050405020304" pitchFamily="18" charset="0"/>
              <a:ea typeface="Times New Roman" panose="02020603050405020304" pitchFamily="18" charset="0"/>
            </a:endParaRPr>
          </a:p>
        </p:txBody>
      </p:sp>
      <p:pic>
        <p:nvPicPr>
          <p:cNvPr id="4" name="图片 6">
            <a:extLst>
              <a:ext uri="{FF2B5EF4-FFF2-40B4-BE49-F238E27FC236}">
                <a16:creationId xmlns:a16="http://schemas.microsoft.com/office/drawing/2014/main" id="{F2EEF98C-40AA-79CE-DE2E-2D061CB52B13}"/>
              </a:ext>
            </a:extLst>
          </p:cNvPr>
          <p:cNvPicPr>
            <a:picLocks noChangeAspect="1"/>
          </p:cNvPicPr>
          <p:nvPr/>
        </p:nvPicPr>
        <p:blipFill rotWithShape="1">
          <a:blip r:embed="rId5"/>
          <a:srcRect/>
          <a:stretch>
            <a:fillRect/>
          </a:stretch>
        </p:blipFill>
        <p:spPr>
          <a:xfrm>
            <a:off x="249776" y="2391258"/>
            <a:ext cx="7104841" cy="5255265"/>
          </a:xfrm>
          <a:prstGeom prst="rect">
            <a:avLst/>
          </a:prstGeom>
        </p:spPr>
      </p:pic>
      <p:pic>
        <p:nvPicPr>
          <p:cNvPr id="6" name="图片 8" descr="cd70afdc4ca69f6b2bf455ce537a1cd3">
            <a:extLst>
              <a:ext uri="{FF2B5EF4-FFF2-40B4-BE49-F238E27FC236}">
                <a16:creationId xmlns:a16="http://schemas.microsoft.com/office/drawing/2014/main" id="{9F9199B6-34B3-9963-7ECD-A316F1DB8142}"/>
              </a:ext>
            </a:extLst>
          </p:cNvPr>
          <p:cNvPicPr>
            <a:picLocks noChangeAspect="1"/>
          </p:cNvPicPr>
          <p:nvPr/>
        </p:nvPicPr>
        <p:blipFill>
          <a:blip r:embed="rId6"/>
          <a:stretch>
            <a:fillRect/>
          </a:stretch>
        </p:blipFill>
        <p:spPr>
          <a:xfrm>
            <a:off x="6462206" y="1315518"/>
            <a:ext cx="5077679" cy="4657268"/>
          </a:xfrm>
          <a:prstGeom prst="rect">
            <a:avLst/>
          </a:prstGeom>
        </p:spPr>
      </p:pic>
      <p:sp>
        <p:nvSpPr>
          <p:cNvPr id="7" name="Rectangle 6">
            <a:extLst>
              <a:ext uri="{FF2B5EF4-FFF2-40B4-BE49-F238E27FC236}">
                <a16:creationId xmlns:a16="http://schemas.microsoft.com/office/drawing/2014/main" id="{D9EA7ED6-E2B9-D9A1-979A-43A8A9B04449}"/>
              </a:ext>
            </a:extLst>
          </p:cNvPr>
          <p:cNvSpPr/>
          <p:nvPr/>
        </p:nvSpPr>
        <p:spPr>
          <a:xfrm>
            <a:off x="7205688" y="2768458"/>
            <a:ext cx="3925984" cy="230832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i="1">
                <a:latin typeface="+mj-lt"/>
              </a:rPr>
              <a:t>Hs thảo luận nhóm đôi theo PHT số 1 để tìm hiểu về thơ trào phúng</a:t>
            </a:r>
            <a:endParaRPr lang="en-US" sz="3600">
              <a:latin typeface="+mj-lt"/>
            </a:endParaRPr>
          </a:p>
        </p:txBody>
      </p:sp>
    </p:spTree>
    <p:extLst>
      <p:ext uri="{BB962C8B-B14F-4D97-AF65-F5344CB8AC3E}">
        <p14:creationId xmlns:p14="http://schemas.microsoft.com/office/powerpoint/2010/main" val="139653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03184F-A2B5-CD66-55FD-16BC4981D0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106057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70345" y="-167013"/>
            <a:ext cx="9035441" cy="167013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8" y="230411"/>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30480" marR="30480">
              <a:lnSpc>
                <a:spcPts val="1800"/>
              </a:lnSpc>
              <a:spcAft>
                <a:spcPts val="800"/>
              </a:spcAft>
            </a:pPr>
            <a:r>
              <a:rPr lang="en-US" sz="4800" b="1">
                <a:solidFill>
                  <a:schemeClr val="bg1"/>
                </a:solidFill>
                <a:effectLst/>
                <a:latin typeface="Times New Roman" panose="02020603050405020304" pitchFamily="18" charset="0"/>
                <a:ea typeface="Times New Roman" panose="02020603050405020304" pitchFamily="18" charset="0"/>
              </a:rPr>
              <a:t>2. Thơ trào phúng</a:t>
            </a:r>
            <a:endParaRPr lang="en-US" sz="4800">
              <a:solidFill>
                <a:schemeClr val="bg1"/>
              </a:solidFill>
              <a:effectLst/>
              <a:latin typeface="Times New Roman" panose="02020603050405020304" pitchFamily="18" charset="0"/>
              <a:ea typeface="Times New Roman" panose="02020603050405020304" pitchFamily="18" charset="0"/>
            </a:endParaRPr>
          </a:p>
        </p:txBody>
      </p:sp>
      <p:grpSp>
        <p:nvGrpSpPr>
          <p:cNvPr id="8" name="Google Shape;1576;p57">
            <a:extLst>
              <a:ext uri="{FF2B5EF4-FFF2-40B4-BE49-F238E27FC236}">
                <a16:creationId xmlns:a16="http://schemas.microsoft.com/office/drawing/2014/main" id="{07FB1EBE-190C-3C3B-ADA3-296CB460AC3E}"/>
              </a:ext>
            </a:extLst>
          </p:cNvPr>
          <p:cNvGrpSpPr/>
          <p:nvPr/>
        </p:nvGrpSpPr>
        <p:grpSpPr>
          <a:xfrm>
            <a:off x="7150802" y="2109536"/>
            <a:ext cx="2831663" cy="979661"/>
            <a:chOff x="5048038" y="1385803"/>
            <a:chExt cx="2123747" cy="734746"/>
          </a:xfrm>
        </p:grpSpPr>
        <p:grpSp>
          <p:nvGrpSpPr>
            <p:cNvPr id="9" name="Google Shape;1577;p57">
              <a:extLst>
                <a:ext uri="{FF2B5EF4-FFF2-40B4-BE49-F238E27FC236}">
                  <a16:creationId xmlns:a16="http://schemas.microsoft.com/office/drawing/2014/main" id="{AA70EF67-F7DA-71D7-CF55-8CD942DB3DDE}"/>
                </a:ext>
              </a:extLst>
            </p:cNvPr>
            <p:cNvGrpSpPr/>
            <p:nvPr/>
          </p:nvGrpSpPr>
          <p:grpSpPr>
            <a:xfrm>
              <a:off x="6386972" y="1385803"/>
              <a:ext cx="784812" cy="734746"/>
              <a:chOff x="1907550" y="-638278"/>
              <a:chExt cx="956505" cy="895486"/>
            </a:xfrm>
          </p:grpSpPr>
          <p:sp>
            <p:nvSpPr>
              <p:cNvPr id="16" name="Google Shape;1578;p57">
                <a:extLst>
                  <a:ext uri="{FF2B5EF4-FFF2-40B4-BE49-F238E27FC236}">
                    <a16:creationId xmlns:a16="http://schemas.microsoft.com/office/drawing/2014/main" id="{87B5CADD-2039-78B9-13C8-65E7D537E183}"/>
                  </a:ext>
                </a:extLst>
              </p:cNvPr>
              <p:cNvSpPr/>
              <p:nvPr/>
            </p:nvSpPr>
            <p:spPr>
              <a:xfrm>
                <a:off x="1978052" y="-577921"/>
                <a:ext cx="389159" cy="352517"/>
              </a:xfrm>
              <a:custGeom>
                <a:avLst/>
                <a:gdLst/>
                <a:ahLst/>
                <a:cxnLst/>
                <a:rect l="l" t="t" r="r" b="b"/>
                <a:pathLst>
                  <a:path w="6635" h="6010" extrusionOk="0">
                    <a:moveTo>
                      <a:pt x="5662" y="1"/>
                    </a:moveTo>
                    <a:cubicBezTo>
                      <a:pt x="3808" y="1"/>
                      <a:pt x="0" y="643"/>
                      <a:pt x="555" y="6010"/>
                    </a:cubicBezTo>
                    <a:lnTo>
                      <a:pt x="6080" y="4808"/>
                    </a:lnTo>
                    <a:cubicBezTo>
                      <a:pt x="6080" y="4808"/>
                      <a:pt x="5946" y="2549"/>
                      <a:pt x="6244" y="1430"/>
                    </a:cubicBezTo>
                    <a:cubicBezTo>
                      <a:pt x="6552" y="362"/>
                      <a:pt x="6634" y="64"/>
                      <a:pt x="6634" y="64"/>
                    </a:cubicBezTo>
                    <a:cubicBezTo>
                      <a:pt x="6634" y="64"/>
                      <a:pt x="6245" y="1"/>
                      <a:pt x="5662"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17" name="Google Shape;1579;p57">
                <a:extLst>
                  <a:ext uri="{FF2B5EF4-FFF2-40B4-BE49-F238E27FC236}">
                    <a16:creationId xmlns:a16="http://schemas.microsoft.com/office/drawing/2014/main" id="{30132BCC-88BD-252B-A116-59650B7BDB60}"/>
                  </a:ext>
                </a:extLst>
              </p:cNvPr>
              <p:cNvSpPr/>
              <p:nvPr/>
            </p:nvSpPr>
            <p:spPr>
              <a:xfrm>
                <a:off x="2364698" y="-575516"/>
                <a:ext cx="303644" cy="304947"/>
              </a:xfrm>
              <a:custGeom>
                <a:avLst/>
                <a:gdLst/>
                <a:ahLst/>
                <a:cxnLst/>
                <a:rect l="l" t="t" r="r" b="b"/>
                <a:pathLst>
                  <a:path w="5177" h="5199" extrusionOk="0">
                    <a:moveTo>
                      <a:pt x="557" y="0"/>
                    </a:moveTo>
                    <a:cubicBezTo>
                      <a:pt x="215" y="0"/>
                      <a:pt x="1" y="23"/>
                      <a:pt x="1" y="23"/>
                    </a:cubicBezTo>
                    <a:lnTo>
                      <a:pt x="679" y="4767"/>
                    </a:lnTo>
                    <a:lnTo>
                      <a:pt x="5176" y="5199"/>
                    </a:lnTo>
                    <a:cubicBezTo>
                      <a:pt x="5176" y="5199"/>
                      <a:pt x="5094" y="1861"/>
                      <a:pt x="3934" y="968"/>
                    </a:cubicBezTo>
                    <a:cubicBezTo>
                      <a:pt x="2855" y="126"/>
                      <a:pt x="1357" y="0"/>
                      <a:pt x="557"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18" name="Google Shape;1580;p57">
                <a:extLst>
                  <a:ext uri="{FF2B5EF4-FFF2-40B4-BE49-F238E27FC236}">
                    <a16:creationId xmlns:a16="http://schemas.microsoft.com/office/drawing/2014/main" id="{BF77A259-205E-B56E-1F8D-D83FB25D4770}"/>
                  </a:ext>
                </a:extLst>
              </p:cNvPr>
              <p:cNvSpPr/>
              <p:nvPr/>
            </p:nvSpPr>
            <p:spPr>
              <a:xfrm>
                <a:off x="1907550" y="-638278"/>
                <a:ext cx="956505" cy="895486"/>
              </a:xfrm>
              <a:custGeom>
                <a:avLst/>
                <a:gdLst/>
                <a:ahLst/>
                <a:cxnLst/>
                <a:rect l="l" t="t" r="r" b="b"/>
                <a:pathLst>
                  <a:path w="16308" h="15267" extrusionOk="0">
                    <a:moveTo>
                      <a:pt x="7977" y="0"/>
                    </a:moveTo>
                    <a:cubicBezTo>
                      <a:pt x="7469" y="0"/>
                      <a:pt x="6961" y="62"/>
                      <a:pt x="6470" y="189"/>
                    </a:cubicBezTo>
                    <a:lnTo>
                      <a:pt x="6378" y="189"/>
                    </a:lnTo>
                    <a:cubicBezTo>
                      <a:pt x="5782" y="364"/>
                      <a:pt x="5187" y="580"/>
                      <a:pt x="4581" y="877"/>
                    </a:cubicBezTo>
                    <a:cubicBezTo>
                      <a:pt x="4067" y="1175"/>
                      <a:pt x="3595" y="1565"/>
                      <a:pt x="3174" y="2038"/>
                    </a:cubicBezTo>
                    <a:cubicBezTo>
                      <a:pt x="2229" y="3065"/>
                      <a:pt x="1675" y="4513"/>
                      <a:pt x="1716" y="5930"/>
                    </a:cubicBezTo>
                    <a:cubicBezTo>
                      <a:pt x="1716" y="6351"/>
                      <a:pt x="1798" y="6782"/>
                      <a:pt x="1675" y="7172"/>
                    </a:cubicBezTo>
                    <a:cubicBezTo>
                      <a:pt x="1459" y="7891"/>
                      <a:pt x="730" y="8363"/>
                      <a:pt x="350" y="9051"/>
                    </a:cubicBezTo>
                    <a:cubicBezTo>
                      <a:pt x="134" y="9524"/>
                      <a:pt x="52" y="10037"/>
                      <a:pt x="1" y="10592"/>
                    </a:cubicBezTo>
                    <a:cubicBezTo>
                      <a:pt x="1" y="11280"/>
                      <a:pt x="93" y="11957"/>
                      <a:pt x="350" y="12604"/>
                    </a:cubicBezTo>
                    <a:cubicBezTo>
                      <a:pt x="822" y="13713"/>
                      <a:pt x="1890" y="14484"/>
                      <a:pt x="3041" y="14874"/>
                    </a:cubicBezTo>
                    <a:cubicBezTo>
                      <a:pt x="3978" y="15181"/>
                      <a:pt x="4935" y="15266"/>
                      <a:pt x="5924" y="15266"/>
                    </a:cubicBezTo>
                    <a:cubicBezTo>
                      <a:pt x="6159" y="15266"/>
                      <a:pt x="6396" y="15262"/>
                      <a:pt x="6635" y="15254"/>
                    </a:cubicBezTo>
                    <a:cubicBezTo>
                      <a:pt x="8391" y="15213"/>
                      <a:pt x="10147" y="15038"/>
                      <a:pt x="11769" y="14401"/>
                    </a:cubicBezTo>
                    <a:cubicBezTo>
                      <a:pt x="13402" y="13713"/>
                      <a:pt x="14850" y="12563"/>
                      <a:pt x="15579" y="10931"/>
                    </a:cubicBezTo>
                    <a:cubicBezTo>
                      <a:pt x="16308" y="9349"/>
                      <a:pt x="16133" y="7295"/>
                      <a:pt x="14983" y="6012"/>
                    </a:cubicBezTo>
                    <a:cubicBezTo>
                      <a:pt x="14685" y="5714"/>
                      <a:pt x="14295" y="5416"/>
                      <a:pt x="14080" y="5067"/>
                    </a:cubicBezTo>
                    <a:cubicBezTo>
                      <a:pt x="13782" y="4646"/>
                      <a:pt x="13700" y="4133"/>
                      <a:pt x="13525" y="3660"/>
                    </a:cubicBezTo>
                    <a:cubicBezTo>
                      <a:pt x="12714" y="1337"/>
                      <a:pt x="10338" y="0"/>
                      <a:pt x="7977"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sp>
          <p:nvSpPr>
            <p:cNvPr id="10" name="Google Shape;1581;p57">
              <a:extLst>
                <a:ext uri="{FF2B5EF4-FFF2-40B4-BE49-F238E27FC236}">
                  <a16:creationId xmlns:a16="http://schemas.microsoft.com/office/drawing/2014/main" id="{BBF54747-81D0-32D7-0768-ADB9707A4927}"/>
                </a:ext>
              </a:extLst>
            </p:cNvPr>
            <p:cNvSpPr/>
            <p:nvPr/>
          </p:nvSpPr>
          <p:spPr>
            <a:xfrm>
              <a:off x="5788662" y="1423656"/>
              <a:ext cx="659087" cy="659042"/>
            </a:xfrm>
            <a:custGeom>
              <a:avLst/>
              <a:gdLst/>
              <a:ahLst/>
              <a:cxnLst/>
              <a:rect l="l" t="t" r="r" b="b"/>
              <a:pathLst>
                <a:path w="17715" h="17715" extrusionOk="0">
                  <a:moveTo>
                    <a:pt x="8863" y="1"/>
                  </a:moveTo>
                  <a:cubicBezTo>
                    <a:pt x="7918" y="1"/>
                    <a:pt x="7065" y="124"/>
                    <a:pt x="6203" y="381"/>
                  </a:cubicBezTo>
                  <a:cubicBezTo>
                    <a:pt x="3677" y="1192"/>
                    <a:pt x="1674" y="3030"/>
                    <a:pt x="647" y="5474"/>
                  </a:cubicBezTo>
                  <a:cubicBezTo>
                    <a:pt x="391" y="6162"/>
                    <a:pt x="175" y="6932"/>
                    <a:pt x="42" y="7703"/>
                  </a:cubicBezTo>
                  <a:cubicBezTo>
                    <a:pt x="1" y="8082"/>
                    <a:pt x="1" y="8473"/>
                    <a:pt x="1" y="8853"/>
                  </a:cubicBezTo>
                  <a:cubicBezTo>
                    <a:pt x="1" y="9541"/>
                    <a:pt x="83" y="10218"/>
                    <a:pt x="216" y="10865"/>
                  </a:cubicBezTo>
                  <a:cubicBezTo>
                    <a:pt x="391" y="11677"/>
                    <a:pt x="689" y="12447"/>
                    <a:pt x="1069" y="13135"/>
                  </a:cubicBezTo>
                  <a:cubicBezTo>
                    <a:pt x="1418" y="13771"/>
                    <a:pt x="1839" y="14326"/>
                    <a:pt x="2352" y="14891"/>
                  </a:cubicBezTo>
                  <a:cubicBezTo>
                    <a:pt x="2568" y="15096"/>
                    <a:pt x="2783" y="15312"/>
                    <a:pt x="2999" y="15527"/>
                  </a:cubicBezTo>
                  <a:cubicBezTo>
                    <a:pt x="3636" y="16082"/>
                    <a:pt x="4406" y="16554"/>
                    <a:pt x="5176" y="16944"/>
                  </a:cubicBezTo>
                  <a:cubicBezTo>
                    <a:pt x="5823" y="17201"/>
                    <a:pt x="6460" y="17407"/>
                    <a:pt x="7148" y="17540"/>
                  </a:cubicBezTo>
                  <a:cubicBezTo>
                    <a:pt x="7702" y="17663"/>
                    <a:pt x="8257" y="17715"/>
                    <a:pt x="8863" y="17715"/>
                  </a:cubicBezTo>
                  <a:cubicBezTo>
                    <a:pt x="9284" y="17715"/>
                    <a:pt x="9756" y="17663"/>
                    <a:pt x="10187" y="17622"/>
                  </a:cubicBezTo>
                  <a:cubicBezTo>
                    <a:pt x="12539" y="17242"/>
                    <a:pt x="14593" y="16000"/>
                    <a:pt x="15917" y="14162"/>
                  </a:cubicBezTo>
                  <a:cubicBezTo>
                    <a:pt x="16728" y="13135"/>
                    <a:pt x="17283" y="11892"/>
                    <a:pt x="17540" y="10568"/>
                  </a:cubicBezTo>
                  <a:cubicBezTo>
                    <a:pt x="17632" y="10013"/>
                    <a:pt x="17714" y="9448"/>
                    <a:pt x="17714" y="8853"/>
                  </a:cubicBezTo>
                  <a:cubicBezTo>
                    <a:pt x="17714" y="8165"/>
                    <a:pt x="17632" y="7528"/>
                    <a:pt x="17458" y="6881"/>
                  </a:cubicBezTo>
                  <a:cubicBezTo>
                    <a:pt x="17160" y="5474"/>
                    <a:pt x="16513" y="4191"/>
                    <a:pt x="15619" y="3123"/>
                  </a:cubicBezTo>
                  <a:cubicBezTo>
                    <a:pt x="14418" y="1747"/>
                    <a:pt x="12837" y="720"/>
                    <a:pt x="11040" y="258"/>
                  </a:cubicBezTo>
                  <a:cubicBezTo>
                    <a:pt x="10485" y="124"/>
                    <a:pt x="9889" y="42"/>
                    <a:pt x="9284"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nvGrpSpPr>
            <p:cNvPr id="11" name="Google Shape;1582;p57">
              <a:extLst>
                <a:ext uri="{FF2B5EF4-FFF2-40B4-BE49-F238E27FC236}">
                  <a16:creationId xmlns:a16="http://schemas.microsoft.com/office/drawing/2014/main" id="{5573A99A-937D-1EFF-D5F8-D9253195D4E7}"/>
                </a:ext>
              </a:extLst>
            </p:cNvPr>
            <p:cNvGrpSpPr/>
            <p:nvPr/>
          </p:nvGrpSpPr>
          <p:grpSpPr>
            <a:xfrm>
              <a:off x="5048038" y="1400569"/>
              <a:ext cx="740624" cy="705215"/>
              <a:chOff x="867500" y="-674000"/>
              <a:chExt cx="783398" cy="745943"/>
            </a:xfrm>
          </p:grpSpPr>
          <p:sp>
            <p:nvSpPr>
              <p:cNvPr id="12" name="Google Shape;1583;p57">
                <a:extLst>
                  <a:ext uri="{FF2B5EF4-FFF2-40B4-BE49-F238E27FC236}">
                    <a16:creationId xmlns:a16="http://schemas.microsoft.com/office/drawing/2014/main" id="{561AEA29-D22B-0C84-492E-E6978054688C}"/>
                  </a:ext>
                </a:extLst>
              </p:cNvPr>
              <p:cNvSpPr/>
              <p:nvPr/>
            </p:nvSpPr>
            <p:spPr>
              <a:xfrm>
                <a:off x="1521874" y="-246862"/>
                <a:ext cx="129024" cy="150886"/>
              </a:xfrm>
              <a:custGeom>
                <a:avLst/>
                <a:gdLst/>
                <a:ahLst/>
                <a:cxnLst/>
                <a:rect l="l" t="t" r="r" b="b"/>
                <a:pathLst>
                  <a:path w="2219" h="2595" extrusionOk="0">
                    <a:moveTo>
                      <a:pt x="1177" y="0"/>
                    </a:moveTo>
                    <a:cubicBezTo>
                      <a:pt x="1080" y="0"/>
                      <a:pt x="983" y="10"/>
                      <a:pt x="894" y="27"/>
                    </a:cubicBezTo>
                    <a:cubicBezTo>
                      <a:pt x="678" y="68"/>
                      <a:pt x="463" y="161"/>
                      <a:pt x="257" y="243"/>
                    </a:cubicBezTo>
                    <a:cubicBezTo>
                      <a:pt x="165" y="972"/>
                      <a:pt x="124" y="1660"/>
                      <a:pt x="42" y="2379"/>
                    </a:cubicBezTo>
                    <a:cubicBezTo>
                      <a:pt x="1" y="2471"/>
                      <a:pt x="83" y="2512"/>
                      <a:pt x="124" y="2594"/>
                    </a:cubicBezTo>
                    <a:cubicBezTo>
                      <a:pt x="678" y="2594"/>
                      <a:pt x="1233" y="2430"/>
                      <a:pt x="1664" y="2040"/>
                    </a:cubicBezTo>
                    <a:cubicBezTo>
                      <a:pt x="2054" y="1660"/>
                      <a:pt x="2219" y="1013"/>
                      <a:pt x="2003" y="500"/>
                    </a:cubicBezTo>
                    <a:cubicBezTo>
                      <a:pt x="1921" y="325"/>
                      <a:pt x="1746" y="161"/>
                      <a:pt x="1582" y="68"/>
                    </a:cubicBezTo>
                    <a:cubicBezTo>
                      <a:pt x="1456" y="20"/>
                      <a:pt x="1315" y="0"/>
                      <a:pt x="1177"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13" name="Google Shape;1584;p57">
                <a:extLst>
                  <a:ext uri="{FF2B5EF4-FFF2-40B4-BE49-F238E27FC236}">
                    <a16:creationId xmlns:a16="http://schemas.microsoft.com/office/drawing/2014/main" id="{0C77064D-6CCC-53A9-5808-39D0DE6B4E54}"/>
                  </a:ext>
                </a:extLst>
              </p:cNvPr>
              <p:cNvSpPr/>
              <p:nvPr/>
            </p:nvSpPr>
            <p:spPr>
              <a:xfrm>
                <a:off x="867500" y="-261806"/>
                <a:ext cx="129024" cy="150886"/>
              </a:xfrm>
              <a:custGeom>
                <a:avLst/>
                <a:gdLst/>
                <a:ahLst/>
                <a:cxnLst/>
                <a:rect l="l" t="t" r="r" b="b"/>
                <a:pathLst>
                  <a:path w="2219" h="2595" extrusionOk="0">
                    <a:moveTo>
                      <a:pt x="1044" y="0"/>
                    </a:moveTo>
                    <a:cubicBezTo>
                      <a:pt x="911" y="0"/>
                      <a:pt x="780" y="20"/>
                      <a:pt x="678" y="69"/>
                    </a:cubicBezTo>
                    <a:cubicBezTo>
                      <a:pt x="472" y="161"/>
                      <a:pt x="339" y="325"/>
                      <a:pt x="257" y="541"/>
                    </a:cubicBezTo>
                    <a:cubicBezTo>
                      <a:pt x="0" y="1013"/>
                      <a:pt x="164" y="1660"/>
                      <a:pt x="596" y="2040"/>
                    </a:cubicBezTo>
                    <a:cubicBezTo>
                      <a:pt x="986" y="2430"/>
                      <a:pt x="1581" y="2595"/>
                      <a:pt x="2136" y="2595"/>
                    </a:cubicBezTo>
                    <a:cubicBezTo>
                      <a:pt x="2136" y="2554"/>
                      <a:pt x="2218" y="2471"/>
                      <a:pt x="2218" y="2430"/>
                    </a:cubicBezTo>
                    <a:cubicBezTo>
                      <a:pt x="2136" y="1701"/>
                      <a:pt x="2054" y="1013"/>
                      <a:pt x="1961" y="284"/>
                    </a:cubicBezTo>
                    <a:cubicBezTo>
                      <a:pt x="1756" y="161"/>
                      <a:pt x="1540" y="120"/>
                      <a:pt x="1325" y="27"/>
                    </a:cubicBezTo>
                    <a:cubicBezTo>
                      <a:pt x="1235" y="10"/>
                      <a:pt x="1139" y="0"/>
                      <a:pt x="1044"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14" name="Google Shape;1585;p57">
                <a:extLst>
                  <a:ext uri="{FF2B5EF4-FFF2-40B4-BE49-F238E27FC236}">
                    <a16:creationId xmlns:a16="http://schemas.microsoft.com/office/drawing/2014/main" id="{2FE1ED05-91A2-ABC8-0B05-BBA08D1D4E51}"/>
                  </a:ext>
                </a:extLst>
              </p:cNvPr>
              <p:cNvSpPr/>
              <p:nvPr/>
            </p:nvSpPr>
            <p:spPr>
              <a:xfrm>
                <a:off x="949253" y="-583525"/>
                <a:ext cx="652096" cy="655469"/>
              </a:xfrm>
              <a:custGeom>
                <a:avLst/>
                <a:gdLst/>
                <a:ahLst/>
                <a:cxnLst/>
                <a:rect l="l" t="t" r="r" b="b"/>
                <a:pathLst>
                  <a:path w="11215" h="11273" extrusionOk="0">
                    <a:moveTo>
                      <a:pt x="5228" y="0"/>
                    </a:moveTo>
                    <a:cubicBezTo>
                      <a:pt x="4139" y="0"/>
                      <a:pt x="3132" y="189"/>
                      <a:pt x="2486" y="518"/>
                    </a:cubicBezTo>
                    <a:cubicBezTo>
                      <a:pt x="473" y="1494"/>
                      <a:pt x="350" y="4451"/>
                      <a:pt x="350" y="4451"/>
                    </a:cubicBezTo>
                    <a:cubicBezTo>
                      <a:pt x="350" y="4451"/>
                      <a:pt x="1" y="6331"/>
                      <a:pt x="514" y="8600"/>
                    </a:cubicBezTo>
                    <a:cubicBezTo>
                      <a:pt x="930" y="10332"/>
                      <a:pt x="3226" y="11273"/>
                      <a:pt x="5465" y="11273"/>
                    </a:cubicBezTo>
                    <a:cubicBezTo>
                      <a:pt x="6214" y="11273"/>
                      <a:pt x="6956" y="11168"/>
                      <a:pt x="7620" y="10952"/>
                    </a:cubicBezTo>
                    <a:cubicBezTo>
                      <a:pt x="10270" y="10099"/>
                      <a:pt x="11214" y="6166"/>
                      <a:pt x="10619" y="2993"/>
                    </a:cubicBezTo>
                    <a:cubicBezTo>
                      <a:pt x="10207" y="846"/>
                      <a:pt x="7533" y="0"/>
                      <a:pt x="5228"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15" name="Google Shape;1586;p57">
                <a:extLst>
                  <a:ext uri="{FF2B5EF4-FFF2-40B4-BE49-F238E27FC236}">
                    <a16:creationId xmlns:a16="http://schemas.microsoft.com/office/drawing/2014/main" id="{2208DEC6-ACA4-91AA-40B1-50D45CB97BA6}"/>
                  </a:ext>
                </a:extLst>
              </p:cNvPr>
              <p:cNvSpPr/>
              <p:nvPr/>
            </p:nvSpPr>
            <p:spPr>
              <a:xfrm>
                <a:off x="921808" y="-674000"/>
                <a:ext cx="692100" cy="446030"/>
              </a:xfrm>
              <a:custGeom>
                <a:avLst/>
                <a:gdLst/>
                <a:ahLst/>
                <a:cxnLst/>
                <a:rect l="l" t="t" r="r" b="b"/>
                <a:pathLst>
                  <a:path w="11903" h="7671" extrusionOk="0">
                    <a:moveTo>
                      <a:pt x="5887" y="0"/>
                    </a:moveTo>
                    <a:cubicBezTo>
                      <a:pt x="5526" y="0"/>
                      <a:pt x="5162" y="35"/>
                      <a:pt x="4796" y="103"/>
                    </a:cubicBezTo>
                    <a:cubicBezTo>
                      <a:pt x="3903" y="277"/>
                      <a:pt x="3040" y="657"/>
                      <a:pt x="2311" y="1253"/>
                    </a:cubicBezTo>
                    <a:cubicBezTo>
                      <a:pt x="2054" y="1469"/>
                      <a:pt x="1849" y="1684"/>
                      <a:pt x="1674" y="1982"/>
                    </a:cubicBezTo>
                    <a:cubicBezTo>
                      <a:pt x="1592" y="2157"/>
                      <a:pt x="1541" y="2372"/>
                      <a:pt x="1592" y="2537"/>
                    </a:cubicBezTo>
                    <a:cubicBezTo>
                      <a:pt x="1335" y="2537"/>
                      <a:pt x="1120" y="2588"/>
                      <a:pt x="945" y="2752"/>
                    </a:cubicBezTo>
                    <a:cubicBezTo>
                      <a:pt x="730" y="2886"/>
                      <a:pt x="647" y="3101"/>
                      <a:pt x="514" y="3307"/>
                    </a:cubicBezTo>
                    <a:cubicBezTo>
                      <a:pt x="52" y="4467"/>
                      <a:pt x="1" y="5833"/>
                      <a:pt x="134" y="7075"/>
                    </a:cubicBezTo>
                    <a:cubicBezTo>
                      <a:pt x="134" y="7055"/>
                      <a:pt x="144" y="7045"/>
                      <a:pt x="160" y="7045"/>
                    </a:cubicBezTo>
                    <a:cubicBezTo>
                      <a:pt x="175" y="7045"/>
                      <a:pt x="196" y="7055"/>
                      <a:pt x="216" y="7075"/>
                    </a:cubicBezTo>
                    <a:cubicBezTo>
                      <a:pt x="432" y="7158"/>
                      <a:pt x="647" y="7332"/>
                      <a:pt x="822" y="7507"/>
                    </a:cubicBezTo>
                    <a:cubicBezTo>
                      <a:pt x="986" y="7507"/>
                      <a:pt x="1120" y="7373"/>
                      <a:pt x="1243" y="7250"/>
                    </a:cubicBezTo>
                    <a:cubicBezTo>
                      <a:pt x="1377" y="7116"/>
                      <a:pt x="1418" y="6993"/>
                      <a:pt x="1500" y="6819"/>
                    </a:cubicBezTo>
                    <a:cubicBezTo>
                      <a:pt x="1633" y="6346"/>
                      <a:pt x="1674" y="5874"/>
                      <a:pt x="1541" y="5412"/>
                    </a:cubicBezTo>
                    <a:lnTo>
                      <a:pt x="1541" y="5412"/>
                    </a:lnTo>
                    <a:cubicBezTo>
                      <a:pt x="1570" y="5415"/>
                      <a:pt x="1599" y="5417"/>
                      <a:pt x="1628" y="5417"/>
                    </a:cubicBezTo>
                    <a:cubicBezTo>
                      <a:pt x="1958" y="5417"/>
                      <a:pt x="2329" y="5213"/>
                      <a:pt x="2527" y="4939"/>
                    </a:cubicBezTo>
                    <a:cubicBezTo>
                      <a:pt x="2742" y="4590"/>
                      <a:pt x="2783" y="4210"/>
                      <a:pt x="2742" y="3820"/>
                    </a:cubicBezTo>
                    <a:cubicBezTo>
                      <a:pt x="2742" y="3697"/>
                      <a:pt x="2701" y="3563"/>
                      <a:pt x="2660" y="3440"/>
                    </a:cubicBezTo>
                    <a:lnTo>
                      <a:pt x="2660" y="3440"/>
                    </a:lnTo>
                    <a:cubicBezTo>
                      <a:pt x="2824" y="3522"/>
                      <a:pt x="2999" y="3563"/>
                      <a:pt x="3215" y="3615"/>
                    </a:cubicBezTo>
                    <a:cubicBezTo>
                      <a:pt x="3595" y="3615"/>
                      <a:pt x="4026" y="3399"/>
                      <a:pt x="4324" y="3142"/>
                    </a:cubicBezTo>
                    <a:cubicBezTo>
                      <a:pt x="4621" y="2845"/>
                      <a:pt x="4837" y="2496"/>
                      <a:pt x="5053" y="2116"/>
                    </a:cubicBezTo>
                    <a:cubicBezTo>
                      <a:pt x="5094" y="2331"/>
                      <a:pt x="5135" y="2629"/>
                      <a:pt x="5268" y="2793"/>
                    </a:cubicBezTo>
                    <a:cubicBezTo>
                      <a:pt x="5509" y="3324"/>
                      <a:pt x="6131" y="3619"/>
                      <a:pt x="6699" y="3619"/>
                    </a:cubicBezTo>
                    <a:cubicBezTo>
                      <a:pt x="6736" y="3619"/>
                      <a:pt x="6772" y="3617"/>
                      <a:pt x="6809" y="3615"/>
                    </a:cubicBezTo>
                    <a:cubicBezTo>
                      <a:pt x="7445" y="3522"/>
                      <a:pt x="7959" y="3101"/>
                      <a:pt x="8267" y="2537"/>
                    </a:cubicBezTo>
                    <a:cubicBezTo>
                      <a:pt x="8267" y="2968"/>
                      <a:pt x="8431" y="3307"/>
                      <a:pt x="8647" y="3656"/>
                    </a:cubicBezTo>
                    <a:cubicBezTo>
                      <a:pt x="8904" y="3954"/>
                      <a:pt x="9201" y="4210"/>
                      <a:pt x="9551" y="4426"/>
                    </a:cubicBezTo>
                    <a:cubicBezTo>
                      <a:pt x="9818" y="4556"/>
                      <a:pt x="10112" y="4667"/>
                      <a:pt x="10416" y="4667"/>
                    </a:cubicBezTo>
                    <a:cubicBezTo>
                      <a:pt x="10497" y="4667"/>
                      <a:pt x="10578" y="4659"/>
                      <a:pt x="10660" y="4642"/>
                    </a:cubicBezTo>
                    <a:lnTo>
                      <a:pt x="10660" y="4642"/>
                    </a:lnTo>
                    <a:cubicBezTo>
                      <a:pt x="10526" y="5104"/>
                      <a:pt x="10618" y="5669"/>
                      <a:pt x="10875" y="6131"/>
                    </a:cubicBezTo>
                    <a:cubicBezTo>
                      <a:pt x="10660" y="6603"/>
                      <a:pt x="10742" y="7291"/>
                      <a:pt x="11132" y="7671"/>
                    </a:cubicBezTo>
                    <a:cubicBezTo>
                      <a:pt x="11512" y="7291"/>
                      <a:pt x="11727" y="6644"/>
                      <a:pt x="11810" y="6049"/>
                    </a:cubicBezTo>
                    <a:cubicBezTo>
                      <a:pt x="11902" y="5319"/>
                      <a:pt x="11810" y="4508"/>
                      <a:pt x="11512" y="3820"/>
                    </a:cubicBezTo>
                    <a:cubicBezTo>
                      <a:pt x="11553" y="3738"/>
                      <a:pt x="11604" y="3615"/>
                      <a:pt x="11645" y="3522"/>
                    </a:cubicBezTo>
                    <a:cubicBezTo>
                      <a:pt x="11727" y="3101"/>
                      <a:pt x="11686" y="2629"/>
                      <a:pt x="11553" y="2198"/>
                    </a:cubicBezTo>
                    <a:cubicBezTo>
                      <a:pt x="11430" y="1941"/>
                      <a:pt x="11296" y="1643"/>
                      <a:pt x="11091" y="1428"/>
                    </a:cubicBezTo>
                    <a:cubicBezTo>
                      <a:pt x="10742" y="1089"/>
                      <a:pt x="10228" y="873"/>
                      <a:pt x="9756" y="740"/>
                    </a:cubicBezTo>
                    <a:cubicBezTo>
                      <a:pt x="9501" y="672"/>
                      <a:pt x="9244" y="641"/>
                      <a:pt x="8985" y="641"/>
                    </a:cubicBezTo>
                    <a:cubicBezTo>
                      <a:pt x="8774" y="641"/>
                      <a:pt x="8561" y="662"/>
                      <a:pt x="8349" y="698"/>
                    </a:cubicBezTo>
                    <a:cubicBezTo>
                      <a:pt x="8092" y="616"/>
                      <a:pt x="7836" y="360"/>
                      <a:pt x="7579" y="277"/>
                    </a:cubicBezTo>
                    <a:cubicBezTo>
                      <a:pt x="7025" y="89"/>
                      <a:pt x="6459" y="0"/>
                      <a:pt x="5887"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grpSp>
      <p:grpSp>
        <p:nvGrpSpPr>
          <p:cNvPr id="19" name="Google Shape;1587;p57">
            <a:extLst>
              <a:ext uri="{FF2B5EF4-FFF2-40B4-BE49-F238E27FC236}">
                <a16:creationId xmlns:a16="http://schemas.microsoft.com/office/drawing/2014/main" id="{3A1BB727-ECD2-4D6D-CE99-55AC0CDB05E1}"/>
              </a:ext>
            </a:extLst>
          </p:cNvPr>
          <p:cNvGrpSpPr/>
          <p:nvPr/>
        </p:nvGrpSpPr>
        <p:grpSpPr>
          <a:xfrm>
            <a:off x="8080686" y="2160004"/>
            <a:ext cx="878783" cy="878723"/>
            <a:chOff x="4310000" y="1690850"/>
            <a:chExt cx="442875" cy="442875"/>
          </a:xfrm>
        </p:grpSpPr>
        <p:sp>
          <p:nvSpPr>
            <p:cNvPr id="20" name="Google Shape;1588;p57">
              <a:extLst>
                <a:ext uri="{FF2B5EF4-FFF2-40B4-BE49-F238E27FC236}">
                  <a16:creationId xmlns:a16="http://schemas.microsoft.com/office/drawing/2014/main" id="{D0DB47A7-B9BE-73EF-464A-3AD256CD6EF1}"/>
                </a:ext>
              </a:extLst>
            </p:cNvPr>
            <p:cNvSpPr/>
            <p:nvPr/>
          </p:nvSpPr>
          <p:spPr>
            <a:xfrm>
              <a:off x="4310000" y="1690850"/>
              <a:ext cx="442875" cy="442875"/>
            </a:xfrm>
            <a:custGeom>
              <a:avLst/>
              <a:gdLst/>
              <a:ahLst/>
              <a:cxnLst/>
              <a:rect l="l" t="t" r="r" b="b"/>
              <a:pathLst>
                <a:path w="17715" h="17715" extrusionOk="0">
                  <a:moveTo>
                    <a:pt x="8863" y="1"/>
                  </a:moveTo>
                  <a:cubicBezTo>
                    <a:pt x="7918" y="1"/>
                    <a:pt x="7065" y="124"/>
                    <a:pt x="6203" y="381"/>
                  </a:cubicBezTo>
                  <a:cubicBezTo>
                    <a:pt x="3677" y="1192"/>
                    <a:pt x="1674" y="3030"/>
                    <a:pt x="647" y="5474"/>
                  </a:cubicBezTo>
                  <a:cubicBezTo>
                    <a:pt x="391" y="6162"/>
                    <a:pt x="175" y="6932"/>
                    <a:pt x="42" y="7703"/>
                  </a:cubicBezTo>
                  <a:cubicBezTo>
                    <a:pt x="1" y="8082"/>
                    <a:pt x="1" y="8473"/>
                    <a:pt x="1" y="8853"/>
                  </a:cubicBezTo>
                  <a:cubicBezTo>
                    <a:pt x="1" y="9541"/>
                    <a:pt x="83" y="10218"/>
                    <a:pt x="216" y="10865"/>
                  </a:cubicBezTo>
                  <a:cubicBezTo>
                    <a:pt x="391" y="11677"/>
                    <a:pt x="689" y="12447"/>
                    <a:pt x="1069" y="13135"/>
                  </a:cubicBezTo>
                  <a:cubicBezTo>
                    <a:pt x="1418" y="13771"/>
                    <a:pt x="1839" y="14326"/>
                    <a:pt x="2352" y="14891"/>
                  </a:cubicBezTo>
                  <a:cubicBezTo>
                    <a:pt x="2568" y="15096"/>
                    <a:pt x="2783" y="15312"/>
                    <a:pt x="2999" y="15527"/>
                  </a:cubicBezTo>
                  <a:cubicBezTo>
                    <a:pt x="3636" y="16082"/>
                    <a:pt x="4406" y="16554"/>
                    <a:pt x="5176" y="16944"/>
                  </a:cubicBezTo>
                  <a:cubicBezTo>
                    <a:pt x="5823" y="17201"/>
                    <a:pt x="6460" y="17407"/>
                    <a:pt x="7148" y="17540"/>
                  </a:cubicBezTo>
                  <a:cubicBezTo>
                    <a:pt x="7702" y="17663"/>
                    <a:pt x="8257" y="17715"/>
                    <a:pt x="8863" y="17715"/>
                  </a:cubicBezTo>
                  <a:cubicBezTo>
                    <a:pt x="9284" y="17715"/>
                    <a:pt x="9756" y="17663"/>
                    <a:pt x="10187" y="17622"/>
                  </a:cubicBezTo>
                  <a:cubicBezTo>
                    <a:pt x="12539" y="17242"/>
                    <a:pt x="14593" y="16000"/>
                    <a:pt x="15917" y="14162"/>
                  </a:cubicBezTo>
                  <a:cubicBezTo>
                    <a:pt x="16728" y="13135"/>
                    <a:pt x="17283" y="11892"/>
                    <a:pt x="17540" y="10568"/>
                  </a:cubicBezTo>
                  <a:cubicBezTo>
                    <a:pt x="17632" y="10013"/>
                    <a:pt x="17714" y="9448"/>
                    <a:pt x="17714" y="8853"/>
                  </a:cubicBezTo>
                  <a:cubicBezTo>
                    <a:pt x="17714" y="8165"/>
                    <a:pt x="17632" y="7528"/>
                    <a:pt x="17458" y="6881"/>
                  </a:cubicBezTo>
                  <a:cubicBezTo>
                    <a:pt x="17160" y="5474"/>
                    <a:pt x="16513" y="4191"/>
                    <a:pt x="15619" y="3123"/>
                  </a:cubicBezTo>
                  <a:cubicBezTo>
                    <a:pt x="14418" y="1747"/>
                    <a:pt x="12837" y="720"/>
                    <a:pt x="11040" y="258"/>
                  </a:cubicBezTo>
                  <a:cubicBezTo>
                    <a:pt x="10485" y="124"/>
                    <a:pt x="9889" y="42"/>
                    <a:pt x="9284" y="1"/>
                  </a:cubicBezTo>
                  <a:close/>
                </a:path>
              </a:pathLst>
            </a:custGeom>
            <a:solidFill>
              <a:srgbClr val="7182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21" name="Google Shape;1589;p57">
              <a:extLst>
                <a:ext uri="{FF2B5EF4-FFF2-40B4-BE49-F238E27FC236}">
                  <a16:creationId xmlns:a16="http://schemas.microsoft.com/office/drawing/2014/main" id="{A66025BC-9186-C15E-E541-33D884629C98}"/>
                </a:ext>
              </a:extLst>
            </p:cNvPr>
            <p:cNvSpPr/>
            <p:nvPr/>
          </p:nvSpPr>
          <p:spPr>
            <a:xfrm>
              <a:off x="4326175" y="1690850"/>
              <a:ext cx="228750" cy="438525"/>
            </a:xfrm>
            <a:custGeom>
              <a:avLst/>
              <a:gdLst/>
              <a:ahLst/>
              <a:cxnLst/>
              <a:rect l="l" t="t" r="r" b="b"/>
              <a:pathLst>
                <a:path w="9150" h="17541" extrusionOk="0">
                  <a:moveTo>
                    <a:pt x="8216" y="1"/>
                  </a:moveTo>
                  <a:cubicBezTo>
                    <a:pt x="7271" y="1"/>
                    <a:pt x="6418" y="124"/>
                    <a:pt x="5556" y="381"/>
                  </a:cubicBezTo>
                  <a:cubicBezTo>
                    <a:pt x="3030" y="1192"/>
                    <a:pt x="1027" y="3030"/>
                    <a:pt x="0" y="5474"/>
                  </a:cubicBezTo>
                  <a:cubicBezTo>
                    <a:pt x="83" y="5731"/>
                    <a:pt x="124" y="5988"/>
                    <a:pt x="257" y="6203"/>
                  </a:cubicBezTo>
                  <a:cubicBezTo>
                    <a:pt x="719" y="6973"/>
                    <a:pt x="1705" y="7230"/>
                    <a:pt x="2568" y="7394"/>
                  </a:cubicBezTo>
                  <a:cubicBezTo>
                    <a:pt x="2475" y="7744"/>
                    <a:pt x="2219" y="8000"/>
                    <a:pt x="2095" y="8339"/>
                  </a:cubicBezTo>
                  <a:cubicBezTo>
                    <a:pt x="1921" y="8812"/>
                    <a:pt x="2095" y="9407"/>
                    <a:pt x="2434" y="9797"/>
                  </a:cubicBezTo>
                  <a:cubicBezTo>
                    <a:pt x="2732" y="10218"/>
                    <a:pt x="3204" y="10475"/>
                    <a:pt x="3636" y="10783"/>
                  </a:cubicBezTo>
                  <a:cubicBezTo>
                    <a:pt x="3379" y="11338"/>
                    <a:pt x="2691" y="11502"/>
                    <a:pt x="2219" y="11892"/>
                  </a:cubicBezTo>
                  <a:cubicBezTo>
                    <a:pt x="1664" y="12272"/>
                    <a:pt x="1325" y="12960"/>
                    <a:pt x="1325" y="13648"/>
                  </a:cubicBezTo>
                  <a:cubicBezTo>
                    <a:pt x="1325" y="13771"/>
                    <a:pt x="1325" y="13946"/>
                    <a:pt x="1366" y="14069"/>
                  </a:cubicBezTo>
                  <a:cubicBezTo>
                    <a:pt x="1407" y="14377"/>
                    <a:pt x="1541" y="14634"/>
                    <a:pt x="1705" y="14891"/>
                  </a:cubicBezTo>
                  <a:cubicBezTo>
                    <a:pt x="1880" y="15147"/>
                    <a:pt x="2095" y="15353"/>
                    <a:pt x="2352" y="15527"/>
                  </a:cubicBezTo>
                  <a:cubicBezTo>
                    <a:pt x="2568" y="15661"/>
                    <a:pt x="2732" y="15743"/>
                    <a:pt x="2948" y="15784"/>
                  </a:cubicBezTo>
                  <a:cubicBezTo>
                    <a:pt x="3379" y="15918"/>
                    <a:pt x="3892" y="15866"/>
                    <a:pt x="4190" y="16174"/>
                  </a:cubicBezTo>
                  <a:cubicBezTo>
                    <a:pt x="4406" y="16380"/>
                    <a:pt x="4488" y="16636"/>
                    <a:pt x="4529" y="16944"/>
                  </a:cubicBezTo>
                  <a:cubicBezTo>
                    <a:pt x="5176" y="17201"/>
                    <a:pt x="5813" y="17407"/>
                    <a:pt x="6501" y="17540"/>
                  </a:cubicBezTo>
                  <a:cubicBezTo>
                    <a:pt x="6583" y="17365"/>
                    <a:pt x="6583" y="17201"/>
                    <a:pt x="6583" y="17027"/>
                  </a:cubicBezTo>
                  <a:cubicBezTo>
                    <a:pt x="6542" y="16770"/>
                    <a:pt x="6460" y="16513"/>
                    <a:pt x="6501" y="16256"/>
                  </a:cubicBezTo>
                  <a:cubicBezTo>
                    <a:pt x="6542" y="15661"/>
                    <a:pt x="7096" y="15230"/>
                    <a:pt x="7528" y="14839"/>
                  </a:cubicBezTo>
                  <a:cubicBezTo>
                    <a:pt x="7569" y="14757"/>
                    <a:pt x="7651" y="14675"/>
                    <a:pt x="7702" y="14583"/>
                  </a:cubicBezTo>
                  <a:cubicBezTo>
                    <a:pt x="8000" y="14162"/>
                    <a:pt x="8123" y="13556"/>
                    <a:pt x="7743" y="13258"/>
                  </a:cubicBezTo>
                  <a:cubicBezTo>
                    <a:pt x="7394" y="13001"/>
                    <a:pt x="6840" y="13094"/>
                    <a:pt x="6675" y="12703"/>
                  </a:cubicBezTo>
                  <a:cubicBezTo>
                    <a:pt x="6583" y="12488"/>
                    <a:pt x="6624" y="12231"/>
                    <a:pt x="6583" y="12015"/>
                  </a:cubicBezTo>
                  <a:cubicBezTo>
                    <a:pt x="6501" y="11635"/>
                    <a:pt x="6110" y="11420"/>
                    <a:pt x="5730" y="11338"/>
                  </a:cubicBezTo>
                  <a:cubicBezTo>
                    <a:pt x="5340" y="11245"/>
                    <a:pt x="4960" y="11245"/>
                    <a:pt x="4621" y="11122"/>
                  </a:cubicBezTo>
                  <a:cubicBezTo>
                    <a:pt x="4272" y="10947"/>
                    <a:pt x="3975" y="10568"/>
                    <a:pt x="4108" y="10177"/>
                  </a:cubicBezTo>
                  <a:cubicBezTo>
                    <a:pt x="4272" y="9756"/>
                    <a:pt x="4960" y="9756"/>
                    <a:pt x="5340" y="9448"/>
                  </a:cubicBezTo>
                  <a:cubicBezTo>
                    <a:pt x="5689" y="9192"/>
                    <a:pt x="5772" y="8729"/>
                    <a:pt x="6110" y="8555"/>
                  </a:cubicBezTo>
                  <a:cubicBezTo>
                    <a:pt x="6285" y="8421"/>
                    <a:pt x="6501" y="8380"/>
                    <a:pt x="6716" y="8339"/>
                  </a:cubicBezTo>
                  <a:cubicBezTo>
                    <a:pt x="7702" y="8082"/>
                    <a:pt x="8298" y="6973"/>
                    <a:pt x="8000" y="5988"/>
                  </a:cubicBezTo>
                  <a:cubicBezTo>
                    <a:pt x="7907" y="5731"/>
                    <a:pt x="7784" y="5515"/>
                    <a:pt x="7743" y="5218"/>
                  </a:cubicBezTo>
                  <a:cubicBezTo>
                    <a:pt x="7651" y="4530"/>
                    <a:pt x="8216" y="3934"/>
                    <a:pt x="8554" y="3338"/>
                  </a:cubicBezTo>
                  <a:cubicBezTo>
                    <a:pt x="9027" y="2476"/>
                    <a:pt x="9150" y="1028"/>
                    <a:pt x="8637" y="1"/>
                  </a:cubicBezTo>
                  <a:close/>
                </a:path>
              </a:pathLst>
            </a:custGeom>
            <a:solidFill>
              <a:srgbClr val="FFB289"/>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22" name="Google Shape;1590;p57">
              <a:extLst>
                <a:ext uri="{FF2B5EF4-FFF2-40B4-BE49-F238E27FC236}">
                  <a16:creationId xmlns:a16="http://schemas.microsoft.com/office/drawing/2014/main" id="{51CD68EF-90C6-E6B6-A670-B02A260B0FB7}"/>
                </a:ext>
              </a:extLst>
            </p:cNvPr>
            <p:cNvSpPr/>
            <p:nvPr/>
          </p:nvSpPr>
          <p:spPr>
            <a:xfrm>
              <a:off x="4554900" y="1768850"/>
              <a:ext cx="197975" cy="276050"/>
            </a:xfrm>
            <a:custGeom>
              <a:avLst/>
              <a:gdLst/>
              <a:ahLst/>
              <a:cxnLst/>
              <a:rect l="l" t="t" r="r" b="b"/>
              <a:pathLst>
                <a:path w="7919" h="11042" extrusionOk="0">
                  <a:moveTo>
                    <a:pt x="5746" y="1"/>
                  </a:moveTo>
                  <a:cubicBezTo>
                    <a:pt x="5046" y="1"/>
                    <a:pt x="4381" y="528"/>
                    <a:pt x="3687" y="855"/>
                  </a:cubicBezTo>
                  <a:cubicBezTo>
                    <a:pt x="3379" y="988"/>
                    <a:pt x="3082" y="1153"/>
                    <a:pt x="2866" y="1410"/>
                  </a:cubicBezTo>
                  <a:cubicBezTo>
                    <a:pt x="2568" y="1759"/>
                    <a:pt x="2527" y="2272"/>
                    <a:pt x="2229" y="2611"/>
                  </a:cubicBezTo>
                  <a:cubicBezTo>
                    <a:pt x="1890" y="3042"/>
                    <a:pt x="1244" y="3124"/>
                    <a:pt x="864" y="3504"/>
                  </a:cubicBezTo>
                  <a:cubicBezTo>
                    <a:pt x="176" y="4151"/>
                    <a:pt x="556" y="5353"/>
                    <a:pt x="176" y="6205"/>
                  </a:cubicBezTo>
                  <a:cubicBezTo>
                    <a:pt x="93" y="6380"/>
                    <a:pt x="1" y="6544"/>
                    <a:pt x="1" y="6760"/>
                  </a:cubicBezTo>
                  <a:cubicBezTo>
                    <a:pt x="1" y="7057"/>
                    <a:pt x="258" y="7273"/>
                    <a:pt x="432" y="7571"/>
                  </a:cubicBezTo>
                  <a:cubicBezTo>
                    <a:pt x="730" y="8125"/>
                    <a:pt x="473" y="9070"/>
                    <a:pt x="1069" y="9368"/>
                  </a:cubicBezTo>
                  <a:cubicBezTo>
                    <a:pt x="1176" y="9430"/>
                    <a:pt x="1289" y="9455"/>
                    <a:pt x="1406" y="9455"/>
                  </a:cubicBezTo>
                  <a:cubicBezTo>
                    <a:pt x="1850" y="9455"/>
                    <a:pt x="2353" y="9094"/>
                    <a:pt x="2825" y="9029"/>
                  </a:cubicBezTo>
                  <a:cubicBezTo>
                    <a:pt x="2871" y="9023"/>
                    <a:pt x="2916" y="9021"/>
                    <a:pt x="2961" y="9021"/>
                  </a:cubicBezTo>
                  <a:cubicBezTo>
                    <a:pt x="3582" y="9021"/>
                    <a:pt x="4061" y="9536"/>
                    <a:pt x="4540" y="10015"/>
                  </a:cubicBezTo>
                  <a:cubicBezTo>
                    <a:pt x="5012" y="10528"/>
                    <a:pt x="5526" y="11042"/>
                    <a:pt x="6121" y="11042"/>
                  </a:cubicBezTo>
                  <a:cubicBezTo>
                    <a:pt x="6932" y="10015"/>
                    <a:pt x="7487" y="8772"/>
                    <a:pt x="7744" y="7448"/>
                  </a:cubicBezTo>
                  <a:cubicBezTo>
                    <a:pt x="7836" y="6893"/>
                    <a:pt x="7918" y="6328"/>
                    <a:pt x="7918" y="5733"/>
                  </a:cubicBezTo>
                  <a:cubicBezTo>
                    <a:pt x="7918" y="5045"/>
                    <a:pt x="7836" y="4408"/>
                    <a:pt x="7662" y="3761"/>
                  </a:cubicBezTo>
                  <a:cubicBezTo>
                    <a:pt x="7364" y="2354"/>
                    <a:pt x="6717" y="1071"/>
                    <a:pt x="5823" y="3"/>
                  </a:cubicBezTo>
                  <a:cubicBezTo>
                    <a:pt x="5798" y="1"/>
                    <a:pt x="5772" y="1"/>
                    <a:pt x="5746" y="1"/>
                  </a:cubicBezTo>
                  <a:close/>
                </a:path>
              </a:pathLst>
            </a:custGeom>
            <a:solidFill>
              <a:srgbClr val="FFB289"/>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sp>
        <p:nvSpPr>
          <p:cNvPr id="23" name="Google Shape;1591;p57">
            <a:extLst>
              <a:ext uri="{FF2B5EF4-FFF2-40B4-BE49-F238E27FC236}">
                <a16:creationId xmlns:a16="http://schemas.microsoft.com/office/drawing/2014/main" id="{3E2659B3-37FC-762B-B539-16B0FEC6DEBA}"/>
              </a:ext>
            </a:extLst>
          </p:cNvPr>
          <p:cNvSpPr txBox="1">
            <a:spLocks/>
          </p:cNvSpPr>
          <p:nvPr/>
        </p:nvSpPr>
        <p:spPr>
          <a:xfrm>
            <a:off x="5644418" y="3184861"/>
            <a:ext cx="6335557" cy="750991"/>
          </a:xfrm>
          <a:prstGeom prst="rect">
            <a:avLst/>
          </a:prstGeom>
          <a:solidFill>
            <a:srgbClr val="FFB289"/>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1pPr>
            <a:lvl2pPr marL="914400" marR="0" lvl="1"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2pPr>
            <a:lvl3pPr marL="1371600" marR="0" lvl="2"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3pPr>
            <a:lvl4pPr marL="1828800" marR="0" lvl="3"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4pPr>
            <a:lvl5pPr marL="2286000" marR="0" lvl="4"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5pPr>
            <a:lvl6pPr marL="2743200" marR="0" lvl="5"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6pPr>
            <a:lvl7pPr marL="3200400" marR="0" lvl="6"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7pPr>
            <a:lvl8pPr marL="3657600" marR="0" lvl="7"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8pPr>
            <a:lvl9pPr marL="4114800" marR="0" lvl="8"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9pPr>
          </a:lstStyle>
          <a:p>
            <a:pPr marL="0" marR="40638" indent="0" algn="ctr" defTabSz="1219110">
              <a:spcAft>
                <a:spcPts val="1067"/>
              </a:spcAft>
              <a:buNone/>
              <a:defRPr/>
            </a:pPr>
            <a:r>
              <a:rPr lang="en-US" sz="4000" b="1" kern="0">
                <a:latin typeface="Times New Roman" panose="02020603050405020304" pitchFamily="18" charset="0"/>
                <a:ea typeface="Calibri" panose="020F0502020204030204" pitchFamily="34" charset="0"/>
                <a:cs typeface="Times New Roman" panose="02020603050405020304" pitchFamily="18" charset="0"/>
              </a:rPr>
              <a:t>Nghệ thuật</a:t>
            </a:r>
          </a:p>
        </p:txBody>
      </p:sp>
      <p:sp>
        <p:nvSpPr>
          <p:cNvPr id="24" name="Google Shape;1593;p57">
            <a:extLst>
              <a:ext uri="{FF2B5EF4-FFF2-40B4-BE49-F238E27FC236}">
                <a16:creationId xmlns:a16="http://schemas.microsoft.com/office/drawing/2014/main" id="{4B1B3A07-9209-6F32-36C6-D70ACA8C2DFC}"/>
              </a:ext>
            </a:extLst>
          </p:cNvPr>
          <p:cNvSpPr/>
          <p:nvPr/>
        </p:nvSpPr>
        <p:spPr>
          <a:xfrm>
            <a:off x="10231076" y="2268824"/>
            <a:ext cx="557681" cy="550405"/>
          </a:xfrm>
          <a:custGeom>
            <a:avLst/>
            <a:gdLst/>
            <a:ahLst/>
            <a:cxnLst/>
            <a:rect l="l" t="t" r="r" b="b"/>
            <a:pathLst>
              <a:path w="3944" h="3893" extrusionOk="0">
                <a:moveTo>
                  <a:pt x="1797" y="1"/>
                </a:moveTo>
                <a:lnTo>
                  <a:pt x="1592" y="1582"/>
                </a:lnTo>
                <a:lnTo>
                  <a:pt x="0" y="2013"/>
                </a:lnTo>
                <a:lnTo>
                  <a:pt x="1335" y="2352"/>
                </a:lnTo>
                <a:lnTo>
                  <a:pt x="1202" y="3893"/>
                </a:lnTo>
                <a:lnTo>
                  <a:pt x="1972" y="2609"/>
                </a:lnTo>
                <a:lnTo>
                  <a:pt x="3040" y="3595"/>
                </a:lnTo>
                <a:lnTo>
                  <a:pt x="2701" y="2188"/>
                </a:lnTo>
                <a:lnTo>
                  <a:pt x="3944" y="1325"/>
                </a:lnTo>
                <a:lnTo>
                  <a:pt x="2362" y="1500"/>
                </a:lnTo>
                <a:lnTo>
                  <a:pt x="1797" y="1"/>
                </a:lnTo>
                <a:close/>
              </a:path>
            </a:pathLst>
          </a:custGeom>
          <a:solidFill>
            <a:srgbClr val="FFB289"/>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nvGrpSpPr>
          <p:cNvPr id="25" name="Google Shape;1594;p57">
            <a:extLst>
              <a:ext uri="{FF2B5EF4-FFF2-40B4-BE49-F238E27FC236}">
                <a16:creationId xmlns:a16="http://schemas.microsoft.com/office/drawing/2014/main" id="{E8347DF3-6575-AE00-DCF9-ADB164AED47C}"/>
              </a:ext>
            </a:extLst>
          </p:cNvPr>
          <p:cNvGrpSpPr/>
          <p:nvPr/>
        </p:nvGrpSpPr>
        <p:grpSpPr>
          <a:xfrm>
            <a:off x="8878431" y="2109536"/>
            <a:ext cx="1046416" cy="979661"/>
            <a:chOff x="1755150" y="-790678"/>
            <a:chExt cx="956505" cy="895486"/>
          </a:xfrm>
        </p:grpSpPr>
        <p:sp>
          <p:nvSpPr>
            <p:cNvPr id="26" name="Google Shape;1595;p57">
              <a:extLst>
                <a:ext uri="{FF2B5EF4-FFF2-40B4-BE49-F238E27FC236}">
                  <a16:creationId xmlns:a16="http://schemas.microsoft.com/office/drawing/2014/main" id="{ED50FB76-927C-529D-6073-7E33AC1A9225}"/>
                </a:ext>
              </a:extLst>
            </p:cNvPr>
            <p:cNvSpPr/>
            <p:nvPr/>
          </p:nvSpPr>
          <p:spPr>
            <a:xfrm>
              <a:off x="1755150" y="-790678"/>
              <a:ext cx="956505" cy="895486"/>
            </a:xfrm>
            <a:custGeom>
              <a:avLst/>
              <a:gdLst/>
              <a:ahLst/>
              <a:cxnLst/>
              <a:rect l="l" t="t" r="r" b="b"/>
              <a:pathLst>
                <a:path w="16308" h="15267" extrusionOk="0">
                  <a:moveTo>
                    <a:pt x="7977" y="0"/>
                  </a:moveTo>
                  <a:cubicBezTo>
                    <a:pt x="7469" y="0"/>
                    <a:pt x="6961" y="62"/>
                    <a:pt x="6470" y="189"/>
                  </a:cubicBezTo>
                  <a:lnTo>
                    <a:pt x="6378" y="189"/>
                  </a:lnTo>
                  <a:cubicBezTo>
                    <a:pt x="5782" y="364"/>
                    <a:pt x="5187" y="580"/>
                    <a:pt x="4581" y="877"/>
                  </a:cubicBezTo>
                  <a:cubicBezTo>
                    <a:pt x="4067" y="1175"/>
                    <a:pt x="3595" y="1565"/>
                    <a:pt x="3174" y="2038"/>
                  </a:cubicBezTo>
                  <a:cubicBezTo>
                    <a:pt x="2229" y="3065"/>
                    <a:pt x="1675" y="4513"/>
                    <a:pt x="1716" y="5930"/>
                  </a:cubicBezTo>
                  <a:cubicBezTo>
                    <a:pt x="1716" y="6351"/>
                    <a:pt x="1798" y="6782"/>
                    <a:pt x="1675" y="7172"/>
                  </a:cubicBezTo>
                  <a:cubicBezTo>
                    <a:pt x="1459" y="7891"/>
                    <a:pt x="730" y="8363"/>
                    <a:pt x="350" y="9051"/>
                  </a:cubicBezTo>
                  <a:cubicBezTo>
                    <a:pt x="134" y="9524"/>
                    <a:pt x="52" y="10037"/>
                    <a:pt x="1" y="10592"/>
                  </a:cubicBezTo>
                  <a:cubicBezTo>
                    <a:pt x="1" y="11280"/>
                    <a:pt x="93" y="11957"/>
                    <a:pt x="350" y="12604"/>
                  </a:cubicBezTo>
                  <a:cubicBezTo>
                    <a:pt x="822" y="13713"/>
                    <a:pt x="1890" y="14484"/>
                    <a:pt x="3041" y="14874"/>
                  </a:cubicBezTo>
                  <a:cubicBezTo>
                    <a:pt x="3978" y="15181"/>
                    <a:pt x="4935" y="15266"/>
                    <a:pt x="5924" y="15266"/>
                  </a:cubicBezTo>
                  <a:cubicBezTo>
                    <a:pt x="6159" y="15266"/>
                    <a:pt x="6396" y="15262"/>
                    <a:pt x="6635" y="15254"/>
                  </a:cubicBezTo>
                  <a:cubicBezTo>
                    <a:pt x="8391" y="15213"/>
                    <a:pt x="10147" y="15038"/>
                    <a:pt x="11769" y="14401"/>
                  </a:cubicBezTo>
                  <a:cubicBezTo>
                    <a:pt x="13402" y="13713"/>
                    <a:pt x="14850" y="12563"/>
                    <a:pt x="15579" y="10931"/>
                  </a:cubicBezTo>
                  <a:cubicBezTo>
                    <a:pt x="16308" y="9349"/>
                    <a:pt x="16133" y="7295"/>
                    <a:pt x="14983" y="6012"/>
                  </a:cubicBezTo>
                  <a:cubicBezTo>
                    <a:pt x="14685" y="5714"/>
                    <a:pt x="14295" y="5416"/>
                    <a:pt x="14080" y="5067"/>
                  </a:cubicBezTo>
                  <a:cubicBezTo>
                    <a:pt x="13782" y="4646"/>
                    <a:pt x="13700" y="4133"/>
                    <a:pt x="13525" y="3660"/>
                  </a:cubicBezTo>
                  <a:cubicBezTo>
                    <a:pt x="12714" y="1337"/>
                    <a:pt x="10338" y="0"/>
                    <a:pt x="7977" y="0"/>
                  </a:cubicBezTo>
                  <a:close/>
                </a:path>
              </a:pathLst>
            </a:custGeom>
            <a:solidFill>
              <a:srgbClr val="BD6EEB"/>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27" name="Google Shape;1596;p57">
              <a:extLst>
                <a:ext uri="{FF2B5EF4-FFF2-40B4-BE49-F238E27FC236}">
                  <a16:creationId xmlns:a16="http://schemas.microsoft.com/office/drawing/2014/main" id="{032DA538-C948-84DE-8EF7-454BE1CFD233}"/>
                </a:ext>
              </a:extLst>
            </p:cNvPr>
            <p:cNvSpPr/>
            <p:nvPr/>
          </p:nvSpPr>
          <p:spPr>
            <a:xfrm>
              <a:off x="2483338" y="-419213"/>
              <a:ext cx="120531" cy="159483"/>
            </a:xfrm>
            <a:custGeom>
              <a:avLst/>
              <a:gdLst/>
              <a:ahLst/>
              <a:cxnLst/>
              <a:rect l="l" t="t" r="r" b="b"/>
              <a:pathLst>
                <a:path w="2055" h="2719" extrusionOk="0">
                  <a:moveTo>
                    <a:pt x="1100" y="1"/>
                  </a:moveTo>
                  <a:cubicBezTo>
                    <a:pt x="946" y="1"/>
                    <a:pt x="792" y="32"/>
                    <a:pt x="638" y="69"/>
                  </a:cubicBezTo>
                  <a:cubicBezTo>
                    <a:pt x="422" y="151"/>
                    <a:pt x="217" y="274"/>
                    <a:pt x="1" y="408"/>
                  </a:cubicBezTo>
                  <a:cubicBezTo>
                    <a:pt x="1" y="1137"/>
                    <a:pt x="42" y="1815"/>
                    <a:pt x="42" y="2544"/>
                  </a:cubicBezTo>
                  <a:cubicBezTo>
                    <a:pt x="42" y="2585"/>
                    <a:pt x="124" y="2677"/>
                    <a:pt x="124" y="2718"/>
                  </a:cubicBezTo>
                  <a:cubicBezTo>
                    <a:pt x="679" y="2677"/>
                    <a:pt x="1243" y="2421"/>
                    <a:pt x="1582" y="1989"/>
                  </a:cubicBezTo>
                  <a:cubicBezTo>
                    <a:pt x="1962" y="1558"/>
                    <a:pt x="2055" y="921"/>
                    <a:pt x="1757" y="449"/>
                  </a:cubicBezTo>
                  <a:cubicBezTo>
                    <a:pt x="1665" y="233"/>
                    <a:pt x="1500" y="110"/>
                    <a:pt x="1285" y="18"/>
                  </a:cubicBezTo>
                  <a:cubicBezTo>
                    <a:pt x="1223" y="6"/>
                    <a:pt x="1161" y="1"/>
                    <a:pt x="1100" y="1"/>
                  </a:cubicBezTo>
                  <a:close/>
                </a:path>
              </a:pathLst>
            </a:custGeom>
            <a:solidFill>
              <a:srgbClr val="FF8C9D"/>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28" name="Google Shape;1597;p57">
              <a:extLst>
                <a:ext uri="{FF2B5EF4-FFF2-40B4-BE49-F238E27FC236}">
                  <a16:creationId xmlns:a16="http://schemas.microsoft.com/office/drawing/2014/main" id="{38F23A8F-5EF4-735C-243A-9AE5EEFD3304}"/>
                </a:ext>
              </a:extLst>
            </p:cNvPr>
            <p:cNvSpPr/>
            <p:nvPr/>
          </p:nvSpPr>
          <p:spPr>
            <a:xfrm>
              <a:off x="1860610" y="-719411"/>
              <a:ext cx="657729" cy="663681"/>
            </a:xfrm>
            <a:custGeom>
              <a:avLst/>
              <a:gdLst/>
              <a:ahLst/>
              <a:cxnLst/>
              <a:rect l="l" t="t" r="r" b="b"/>
              <a:pathLst>
                <a:path w="11214" h="11315" extrusionOk="0">
                  <a:moveTo>
                    <a:pt x="5970" y="0"/>
                  </a:moveTo>
                  <a:cubicBezTo>
                    <a:pt x="3660" y="0"/>
                    <a:pt x="971" y="858"/>
                    <a:pt x="565" y="3041"/>
                  </a:cubicBezTo>
                  <a:cubicBezTo>
                    <a:pt x="0" y="6214"/>
                    <a:pt x="945" y="10106"/>
                    <a:pt x="3594" y="10999"/>
                  </a:cubicBezTo>
                  <a:cubicBezTo>
                    <a:pt x="4240" y="11212"/>
                    <a:pt x="4964" y="11315"/>
                    <a:pt x="5696" y="11315"/>
                  </a:cubicBezTo>
                  <a:cubicBezTo>
                    <a:pt x="7930" y="11315"/>
                    <a:pt x="10241" y="10357"/>
                    <a:pt x="10659" y="8648"/>
                  </a:cubicBezTo>
                  <a:cubicBezTo>
                    <a:pt x="11214" y="6378"/>
                    <a:pt x="10834" y="4499"/>
                    <a:pt x="10834" y="4499"/>
                  </a:cubicBezTo>
                  <a:cubicBezTo>
                    <a:pt x="10834" y="4499"/>
                    <a:pt x="10700" y="1542"/>
                    <a:pt x="8687" y="515"/>
                  </a:cubicBezTo>
                  <a:cubicBezTo>
                    <a:pt x="8046" y="188"/>
                    <a:pt x="7050" y="0"/>
                    <a:pt x="5970" y="0"/>
                  </a:cubicBezTo>
                  <a:close/>
                </a:path>
              </a:pathLst>
            </a:custGeom>
            <a:solidFill>
              <a:srgbClr val="FF8C9D"/>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29" name="Google Shape;1598;p57">
              <a:extLst>
                <a:ext uri="{FF2B5EF4-FFF2-40B4-BE49-F238E27FC236}">
                  <a16:creationId xmlns:a16="http://schemas.microsoft.com/office/drawing/2014/main" id="{301DC8EC-FA2D-45F0-A51A-87E4847B9529}"/>
                </a:ext>
              </a:extLst>
            </p:cNvPr>
            <p:cNvSpPr/>
            <p:nvPr/>
          </p:nvSpPr>
          <p:spPr>
            <a:xfrm>
              <a:off x="2282214" y="-342930"/>
              <a:ext cx="63286" cy="58538"/>
            </a:xfrm>
            <a:custGeom>
              <a:avLst/>
              <a:gdLst/>
              <a:ahLst/>
              <a:cxnLst/>
              <a:rect l="l" t="t" r="r" b="b"/>
              <a:pathLst>
                <a:path w="1079" h="998" extrusionOk="0">
                  <a:moveTo>
                    <a:pt x="547" y="0"/>
                  </a:moveTo>
                  <a:cubicBezTo>
                    <a:pt x="522" y="0"/>
                    <a:pt x="498" y="2"/>
                    <a:pt x="473" y="6"/>
                  </a:cubicBezTo>
                  <a:cubicBezTo>
                    <a:pt x="175" y="6"/>
                    <a:pt x="0" y="263"/>
                    <a:pt x="52" y="571"/>
                  </a:cubicBezTo>
                  <a:cubicBezTo>
                    <a:pt x="52" y="805"/>
                    <a:pt x="266" y="997"/>
                    <a:pt x="530" y="997"/>
                  </a:cubicBezTo>
                  <a:cubicBezTo>
                    <a:pt x="555" y="997"/>
                    <a:pt x="580" y="995"/>
                    <a:pt x="606" y="992"/>
                  </a:cubicBezTo>
                  <a:cubicBezTo>
                    <a:pt x="863" y="951"/>
                    <a:pt x="1078" y="694"/>
                    <a:pt x="1027" y="437"/>
                  </a:cubicBezTo>
                  <a:cubicBezTo>
                    <a:pt x="990" y="168"/>
                    <a:pt x="777" y="0"/>
                    <a:pt x="547"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0" name="Google Shape;1599;p57">
              <a:extLst>
                <a:ext uri="{FF2B5EF4-FFF2-40B4-BE49-F238E27FC236}">
                  <a16:creationId xmlns:a16="http://schemas.microsoft.com/office/drawing/2014/main" id="{D44B2B41-C09A-E002-B2E5-F539EE7E831B}"/>
                </a:ext>
              </a:extLst>
            </p:cNvPr>
            <p:cNvSpPr/>
            <p:nvPr/>
          </p:nvSpPr>
          <p:spPr>
            <a:xfrm>
              <a:off x="1991291" y="-304980"/>
              <a:ext cx="62700" cy="58479"/>
            </a:xfrm>
            <a:custGeom>
              <a:avLst/>
              <a:gdLst/>
              <a:ahLst/>
              <a:cxnLst/>
              <a:rect l="l" t="t" r="r" b="b"/>
              <a:pathLst>
                <a:path w="1069" h="997" extrusionOk="0">
                  <a:moveTo>
                    <a:pt x="546" y="1"/>
                  </a:moveTo>
                  <a:cubicBezTo>
                    <a:pt x="522" y="1"/>
                    <a:pt x="497" y="2"/>
                    <a:pt x="473" y="6"/>
                  </a:cubicBezTo>
                  <a:cubicBezTo>
                    <a:pt x="216" y="47"/>
                    <a:pt x="0" y="263"/>
                    <a:pt x="41" y="560"/>
                  </a:cubicBezTo>
                  <a:cubicBezTo>
                    <a:pt x="79" y="796"/>
                    <a:pt x="298" y="997"/>
                    <a:pt x="532" y="997"/>
                  </a:cubicBezTo>
                  <a:cubicBezTo>
                    <a:pt x="553" y="997"/>
                    <a:pt x="575" y="995"/>
                    <a:pt x="596" y="992"/>
                  </a:cubicBezTo>
                  <a:cubicBezTo>
                    <a:pt x="853" y="951"/>
                    <a:pt x="1068" y="735"/>
                    <a:pt x="1027" y="437"/>
                  </a:cubicBezTo>
                  <a:cubicBezTo>
                    <a:pt x="1027" y="202"/>
                    <a:pt x="811" y="1"/>
                    <a:pt x="546" y="1"/>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1" name="Google Shape;1600;p57">
              <a:extLst>
                <a:ext uri="{FF2B5EF4-FFF2-40B4-BE49-F238E27FC236}">
                  <a16:creationId xmlns:a16="http://schemas.microsoft.com/office/drawing/2014/main" id="{3986E2B5-6B38-4F01-B636-2A6FDE14BC84}"/>
                </a:ext>
              </a:extLst>
            </p:cNvPr>
            <p:cNvSpPr/>
            <p:nvPr/>
          </p:nvSpPr>
          <p:spPr>
            <a:xfrm>
              <a:off x="2106897" y="-252573"/>
              <a:ext cx="50089" cy="63289"/>
            </a:xfrm>
            <a:custGeom>
              <a:avLst/>
              <a:gdLst/>
              <a:ahLst/>
              <a:cxnLst/>
              <a:rect l="l" t="t" r="r" b="b"/>
              <a:pathLst>
                <a:path w="854" h="1079" extrusionOk="0">
                  <a:moveTo>
                    <a:pt x="124" y="1"/>
                  </a:moveTo>
                  <a:cubicBezTo>
                    <a:pt x="124" y="1"/>
                    <a:pt x="83" y="1"/>
                    <a:pt x="83" y="52"/>
                  </a:cubicBezTo>
                  <a:cubicBezTo>
                    <a:pt x="1" y="309"/>
                    <a:pt x="42" y="606"/>
                    <a:pt x="217" y="822"/>
                  </a:cubicBezTo>
                  <a:cubicBezTo>
                    <a:pt x="299" y="945"/>
                    <a:pt x="514" y="1079"/>
                    <a:pt x="679" y="1079"/>
                  </a:cubicBezTo>
                  <a:cubicBezTo>
                    <a:pt x="730" y="1079"/>
                    <a:pt x="771" y="1079"/>
                    <a:pt x="812" y="1027"/>
                  </a:cubicBezTo>
                  <a:cubicBezTo>
                    <a:pt x="812" y="1027"/>
                    <a:pt x="853" y="1027"/>
                    <a:pt x="853" y="986"/>
                  </a:cubicBezTo>
                  <a:cubicBezTo>
                    <a:pt x="812" y="986"/>
                    <a:pt x="812" y="945"/>
                    <a:pt x="771" y="945"/>
                  </a:cubicBezTo>
                  <a:cubicBezTo>
                    <a:pt x="733" y="963"/>
                    <a:pt x="693" y="971"/>
                    <a:pt x="653" y="971"/>
                  </a:cubicBezTo>
                  <a:cubicBezTo>
                    <a:pt x="507" y="971"/>
                    <a:pt x="354" y="866"/>
                    <a:pt x="258" y="730"/>
                  </a:cubicBezTo>
                  <a:cubicBezTo>
                    <a:pt x="124" y="565"/>
                    <a:pt x="83" y="309"/>
                    <a:pt x="165" y="52"/>
                  </a:cubicBezTo>
                  <a:cubicBezTo>
                    <a:pt x="165" y="52"/>
                    <a:pt x="165" y="1"/>
                    <a:pt x="124" y="1"/>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2" name="Google Shape;1601;p57">
              <a:extLst>
                <a:ext uri="{FF2B5EF4-FFF2-40B4-BE49-F238E27FC236}">
                  <a16:creationId xmlns:a16="http://schemas.microsoft.com/office/drawing/2014/main" id="{92638775-6EB0-1AC4-25D3-B0CF0741AACF}"/>
                </a:ext>
              </a:extLst>
            </p:cNvPr>
            <p:cNvSpPr/>
            <p:nvPr/>
          </p:nvSpPr>
          <p:spPr>
            <a:xfrm>
              <a:off x="2174408" y="-211632"/>
              <a:ext cx="22933" cy="14546"/>
            </a:xfrm>
            <a:custGeom>
              <a:avLst/>
              <a:gdLst/>
              <a:ahLst/>
              <a:cxnLst/>
              <a:rect l="l" t="t" r="r" b="b"/>
              <a:pathLst>
                <a:path w="391" h="248" extrusionOk="0">
                  <a:moveTo>
                    <a:pt x="253" y="1"/>
                  </a:moveTo>
                  <a:cubicBezTo>
                    <a:pt x="216" y="1"/>
                    <a:pt x="175" y="11"/>
                    <a:pt x="134" y="32"/>
                  </a:cubicBezTo>
                  <a:cubicBezTo>
                    <a:pt x="41" y="73"/>
                    <a:pt x="0" y="165"/>
                    <a:pt x="41" y="206"/>
                  </a:cubicBezTo>
                  <a:cubicBezTo>
                    <a:pt x="41" y="247"/>
                    <a:pt x="41" y="247"/>
                    <a:pt x="92" y="247"/>
                  </a:cubicBezTo>
                  <a:cubicBezTo>
                    <a:pt x="92" y="247"/>
                    <a:pt x="134" y="247"/>
                    <a:pt x="134" y="206"/>
                  </a:cubicBezTo>
                  <a:cubicBezTo>
                    <a:pt x="92" y="165"/>
                    <a:pt x="134" y="124"/>
                    <a:pt x="175" y="73"/>
                  </a:cubicBezTo>
                  <a:cubicBezTo>
                    <a:pt x="216" y="73"/>
                    <a:pt x="257" y="73"/>
                    <a:pt x="298" y="124"/>
                  </a:cubicBezTo>
                  <a:lnTo>
                    <a:pt x="349" y="124"/>
                  </a:lnTo>
                  <a:cubicBezTo>
                    <a:pt x="390" y="73"/>
                    <a:pt x="390" y="73"/>
                    <a:pt x="349" y="32"/>
                  </a:cubicBezTo>
                  <a:cubicBezTo>
                    <a:pt x="324" y="11"/>
                    <a:pt x="290" y="1"/>
                    <a:pt x="253" y="1"/>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3" name="Google Shape;1602;p57">
              <a:extLst>
                <a:ext uri="{FF2B5EF4-FFF2-40B4-BE49-F238E27FC236}">
                  <a16:creationId xmlns:a16="http://schemas.microsoft.com/office/drawing/2014/main" id="{1445AF87-6AF2-4AF0-702B-93ED76BBBE0C}"/>
                </a:ext>
              </a:extLst>
            </p:cNvPr>
            <p:cNvSpPr/>
            <p:nvPr/>
          </p:nvSpPr>
          <p:spPr>
            <a:xfrm>
              <a:off x="2167135" y="-192334"/>
              <a:ext cx="60295" cy="35604"/>
            </a:xfrm>
            <a:custGeom>
              <a:avLst/>
              <a:gdLst/>
              <a:ahLst/>
              <a:cxnLst/>
              <a:rect l="l" t="t" r="r" b="b"/>
              <a:pathLst>
                <a:path w="1028" h="607" extrusionOk="0">
                  <a:moveTo>
                    <a:pt x="987" y="0"/>
                  </a:moveTo>
                  <a:cubicBezTo>
                    <a:pt x="935" y="0"/>
                    <a:pt x="935" y="0"/>
                    <a:pt x="935" y="52"/>
                  </a:cubicBezTo>
                  <a:cubicBezTo>
                    <a:pt x="894" y="216"/>
                    <a:pt x="771" y="391"/>
                    <a:pt x="596" y="432"/>
                  </a:cubicBezTo>
                  <a:cubicBezTo>
                    <a:pt x="509" y="473"/>
                    <a:pt x="424" y="493"/>
                    <a:pt x="340" y="493"/>
                  </a:cubicBezTo>
                  <a:cubicBezTo>
                    <a:pt x="255" y="493"/>
                    <a:pt x="170" y="473"/>
                    <a:pt x="83" y="432"/>
                  </a:cubicBezTo>
                  <a:lnTo>
                    <a:pt x="42" y="432"/>
                  </a:lnTo>
                  <a:cubicBezTo>
                    <a:pt x="1" y="473"/>
                    <a:pt x="42" y="473"/>
                    <a:pt x="42" y="514"/>
                  </a:cubicBezTo>
                  <a:cubicBezTo>
                    <a:pt x="124" y="565"/>
                    <a:pt x="258" y="606"/>
                    <a:pt x="381" y="606"/>
                  </a:cubicBezTo>
                  <a:cubicBezTo>
                    <a:pt x="473" y="606"/>
                    <a:pt x="555" y="565"/>
                    <a:pt x="638" y="514"/>
                  </a:cubicBezTo>
                  <a:cubicBezTo>
                    <a:pt x="853" y="432"/>
                    <a:pt x="987" y="257"/>
                    <a:pt x="1028" y="52"/>
                  </a:cubicBezTo>
                  <a:cubicBezTo>
                    <a:pt x="1028" y="0"/>
                    <a:pt x="1028" y="0"/>
                    <a:pt x="987"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4" name="Google Shape;1603;p57">
              <a:extLst>
                <a:ext uri="{FF2B5EF4-FFF2-40B4-BE49-F238E27FC236}">
                  <a16:creationId xmlns:a16="http://schemas.microsoft.com/office/drawing/2014/main" id="{FD63C5EA-3C9D-4854-7633-C36E7A19E860}"/>
                </a:ext>
              </a:extLst>
            </p:cNvPr>
            <p:cNvSpPr/>
            <p:nvPr/>
          </p:nvSpPr>
          <p:spPr>
            <a:xfrm>
              <a:off x="1949177" y="-382671"/>
              <a:ext cx="62054" cy="43053"/>
            </a:xfrm>
            <a:custGeom>
              <a:avLst/>
              <a:gdLst/>
              <a:ahLst/>
              <a:cxnLst/>
              <a:rect l="l" t="t" r="r" b="b"/>
              <a:pathLst>
                <a:path w="1058" h="734" extrusionOk="0">
                  <a:moveTo>
                    <a:pt x="636" y="1"/>
                  </a:moveTo>
                  <a:cubicBezTo>
                    <a:pt x="462" y="42"/>
                    <a:pt x="246" y="124"/>
                    <a:pt x="164" y="257"/>
                  </a:cubicBezTo>
                  <a:cubicBezTo>
                    <a:pt x="0" y="459"/>
                    <a:pt x="26" y="733"/>
                    <a:pt x="283" y="733"/>
                  </a:cubicBezTo>
                  <a:cubicBezTo>
                    <a:pt x="301" y="733"/>
                    <a:pt x="319" y="732"/>
                    <a:pt x="338" y="730"/>
                  </a:cubicBezTo>
                  <a:cubicBezTo>
                    <a:pt x="421" y="730"/>
                    <a:pt x="503" y="678"/>
                    <a:pt x="595" y="637"/>
                  </a:cubicBezTo>
                  <a:cubicBezTo>
                    <a:pt x="800" y="555"/>
                    <a:pt x="1057" y="422"/>
                    <a:pt x="975" y="165"/>
                  </a:cubicBezTo>
                  <a:cubicBezTo>
                    <a:pt x="934" y="1"/>
                    <a:pt x="759" y="1"/>
                    <a:pt x="636" y="1"/>
                  </a:cubicBezTo>
                  <a:close/>
                </a:path>
              </a:pathLst>
            </a:custGeom>
            <a:solidFill>
              <a:srgbClr val="BD6EEB"/>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5" name="Google Shape;1604;p57">
              <a:extLst>
                <a:ext uri="{FF2B5EF4-FFF2-40B4-BE49-F238E27FC236}">
                  <a16:creationId xmlns:a16="http://schemas.microsoft.com/office/drawing/2014/main" id="{66CD4CB9-22BC-30B0-6FEE-266ED926F519}"/>
                </a:ext>
              </a:extLst>
            </p:cNvPr>
            <p:cNvSpPr/>
            <p:nvPr/>
          </p:nvSpPr>
          <p:spPr>
            <a:xfrm>
              <a:off x="2292420" y="-426369"/>
              <a:ext cx="62700" cy="35956"/>
            </a:xfrm>
            <a:custGeom>
              <a:avLst/>
              <a:gdLst/>
              <a:ahLst/>
              <a:cxnLst/>
              <a:rect l="l" t="t" r="r" b="b"/>
              <a:pathLst>
                <a:path w="1069" h="613" extrusionOk="0">
                  <a:moveTo>
                    <a:pt x="405" y="0"/>
                  </a:moveTo>
                  <a:cubicBezTo>
                    <a:pt x="354" y="0"/>
                    <a:pt x="304" y="5"/>
                    <a:pt x="257" y="16"/>
                  </a:cubicBezTo>
                  <a:cubicBezTo>
                    <a:pt x="134" y="58"/>
                    <a:pt x="1" y="140"/>
                    <a:pt x="1" y="314"/>
                  </a:cubicBezTo>
                  <a:cubicBezTo>
                    <a:pt x="1" y="571"/>
                    <a:pt x="340" y="612"/>
                    <a:pt x="555" y="612"/>
                  </a:cubicBezTo>
                  <a:lnTo>
                    <a:pt x="812" y="612"/>
                  </a:lnTo>
                  <a:cubicBezTo>
                    <a:pt x="1069" y="530"/>
                    <a:pt x="1028" y="232"/>
                    <a:pt x="812" y="99"/>
                  </a:cubicBezTo>
                  <a:cubicBezTo>
                    <a:pt x="692" y="38"/>
                    <a:pt x="544" y="0"/>
                    <a:pt x="405" y="0"/>
                  </a:cubicBezTo>
                  <a:close/>
                </a:path>
              </a:pathLst>
            </a:custGeom>
            <a:solidFill>
              <a:srgbClr val="BD6EEB"/>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6" name="Google Shape;1605;p57">
              <a:extLst>
                <a:ext uri="{FF2B5EF4-FFF2-40B4-BE49-F238E27FC236}">
                  <a16:creationId xmlns:a16="http://schemas.microsoft.com/office/drawing/2014/main" id="{0847B2DA-66B6-C171-0E0F-F0C76D6B4EC7}"/>
                </a:ext>
              </a:extLst>
            </p:cNvPr>
            <p:cNvSpPr/>
            <p:nvPr/>
          </p:nvSpPr>
          <p:spPr>
            <a:xfrm>
              <a:off x="1825652" y="-730321"/>
              <a:ext cx="389159" cy="352517"/>
            </a:xfrm>
            <a:custGeom>
              <a:avLst/>
              <a:gdLst/>
              <a:ahLst/>
              <a:cxnLst/>
              <a:rect l="l" t="t" r="r" b="b"/>
              <a:pathLst>
                <a:path w="6635" h="6010" extrusionOk="0">
                  <a:moveTo>
                    <a:pt x="5662" y="1"/>
                  </a:moveTo>
                  <a:cubicBezTo>
                    <a:pt x="3808" y="1"/>
                    <a:pt x="0" y="643"/>
                    <a:pt x="555" y="6010"/>
                  </a:cubicBezTo>
                  <a:lnTo>
                    <a:pt x="6080" y="4808"/>
                  </a:lnTo>
                  <a:cubicBezTo>
                    <a:pt x="6080" y="4808"/>
                    <a:pt x="5946" y="2549"/>
                    <a:pt x="6244" y="1430"/>
                  </a:cubicBezTo>
                  <a:cubicBezTo>
                    <a:pt x="6552" y="362"/>
                    <a:pt x="6634" y="64"/>
                    <a:pt x="6634" y="64"/>
                  </a:cubicBezTo>
                  <a:cubicBezTo>
                    <a:pt x="6634" y="64"/>
                    <a:pt x="6245" y="1"/>
                    <a:pt x="5662" y="1"/>
                  </a:cubicBezTo>
                  <a:close/>
                </a:path>
              </a:pathLst>
            </a:custGeom>
            <a:solidFill>
              <a:srgbClr val="BD6EEB"/>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7" name="Google Shape;1606;p57">
              <a:extLst>
                <a:ext uri="{FF2B5EF4-FFF2-40B4-BE49-F238E27FC236}">
                  <a16:creationId xmlns:a16="http://schemas.microsoft.com/office/drawing/2014/main" id="{39D03EC6-AC46-7952-977D-16CAD3316ACA}"/>
                </a:ext>
              </a:extLst>
            </p:cNvPr>
            <p:cNvSpPr/>
            <p:nvPr/>
          </p:nvSpPr>
          <p:spPr>
            <a:xfrm>
              <a:off x="2212298" y="-727916"/>
              <a:ext cx="303644" cy="304947"/>
            </a:xfrm>
            <a:custGeom>
              <a:avLst/>
              <a:gdLst/>
              <a:ahLst/>
              <a:cxnLst/>
              <a:rect l="l" t="t" r="r" b="b"/>
              <a:pathLst>
                <a:path w="5177" h="5199" extrusionOk="0">
                  <a:moveTo>
                    <a:pt x="557" y="0"/>
                  </a:moveTo>
                  <a:cubicBezTo>
                    <a:pt x="215" y="0"/>
                    <a:pt x="1" y="23"/>
                    <a:pt x="1" y="23"/>
                  </a:cubicBezTo>
                  <a:lnTo>
                    <a:pt x="679" y="4767"/>
                  </a:lnTo>
                  <a:lnTo>
                    <a:pt x="5176" y="5199"/>
                  </a:lnTo>
                  <a:cubicBezTo>
                    <a:pt x="5176" y="5199"/>
                    <a:pt x="5094" y="1861"/>
                    <a:pt x="3934" y="968"/>
                  </a:cubicBezTo>
                  <a:cubicBezTo>
                    <a:pt x="2855" y="126"/>
                    <a:pt x="1357" y="0"/>
                    <a:pt x="557" y="0"/>
                  </a:cubicBezTo>
                  <a:close/>
                </a:path>
              </a:pathLst>
            </a:custGeom>
            <a:solidFill>
              <a:srgbClr val="BD6EEB"/>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grpSp>
        <p:nvGrpSpPr>
          <p:cNvPr id="38" name="Google Shape;1607;p57">
            <a:extLst>
              <a:ext uri="{FF2B5EF4-FFF2-40B4-BE49-F238E27FC236}">
                <a16:creationId xmlns:a16="http://schemas.microsoft.com/office/drawing/2014/main" id="{59B2FC9F-0868-943F-E6AA-1EC8A8AB4897}"/>
              </a:ext>
            </a:extLst>
          </p:cNvPr>
          <p:cNvGrpSpPr/>
          <p:nvPr/>
        </p:nvGrpSpPr>
        <p:grpSpPr>
          <a:xfrm>
            <a:off x="7093185" y="2129223"/>
            <a:ext cx="987499" cy="940287"/>
            <a:chOff x="715100" y="-826400"/>
            <a:chExt cx="783398" cy="745943"/>
          </a:xfrm>
        </p:grpSpPr>
        <p:sp>
          <p:nvSpPr>
            <p:cNvPr id="39" name="Google Shape;1608;p57">
              <a:extLst>
                <a:ext uri="{FF2B5EF4-FFF2-40B4-BE49-F238E27FC236}">
                  <a16:creationId xmlns:a16="http://schemas.microsoft.com/office/drawing/2014/main" id="{37A3EA3C-C8B9-6829-6503-4B85AB546854}"/>
                </a:ext>
              </a:extLst>
            </p:cNvPr>
            <p:cNvSpPr/>
            <p:nvPr/>
          </p:nvSpPr>
          <p:spPr>
            <a:xfrm>
              <a:off x="1369474" y="-399262"/>
              <a:ext cx="129024" cy="150886"/>
            </a:xfrm>
            <a:custGeom>
              <a:avLst/>
              <a:gdLst/>
              <a:ahLst/>
              <a:cxnLst/>
              <a:rect l="l" t="t" r="r" b="b"/>
              <a:pathLst>
                <a:path w="2219" h="2595" extrusionOk="0">
                  <a:moveTo>
                    <a:pt x="1177" y="0"/>
                  </a:moveTo>
                  <a:cubicBezTo>
                    <a:pt x="1080" y="0"/>
                    <a:pt x="983" y="10"/>
                    <a:pt x="894" y="27"/>
                  </a:cubicBezTo>
                  <a:cubicBezTo>
                    <a:pt x="678" y="68"/>
                    <a:pt x="463" y="161"/>
                    <a:pt x="257" y="243"/>
                  </a:cubicBezTo>
                  <a:cubicBezTo>
                    <a:pt x="165" y="972"/>
                    <a:pt x="124" y="1660"/>
                    <a:pt x="42" y="2379"/>
                  </a:cubicBezTo>
                  <a:cubicBezTo>
                    <a:pt x="1" y="2471"/>
                    <a:pt x="83" y="2512"/>
                    <a:pt x="124" y="2594"/>
                  </a:cubicBezTo>
                  <a:cubicBezTo>
                    <a:pt x="678" y="2594"/>
                    <a:pt x="1233" y="2430"/>
                    <a:pt x="1664" y="2040"/>
                  </a:cubicBezTo>
                  <a:cubicBezTo>
                    <a:pt x="2054" y="1660"/>
                    <a:pt x="2219" y="1013"/>
                    <a:pt x="2003" y="500"/>
                  </a:cubicBezTo>
                  <a:cubicBezTo>
                    <a:pt x="1921" y="325"/>
                    <a:pt x="1746" y="161"/>
                    <a:pt x="1582" y="68"/>
                  </a:cubicBezTo>
                  <a:cubicBezTo>
                    <a:pt x="1456" y="20"/>
                    <a:pt x="1315" y="0"/>
                    <a:pt x="1177" y="0"/>
                  </a:cubicBezTo>
                  <a:close/>
                </a:path>
              </a:pathLst>
            </a:custGeom>
            <a:solidFill>
              <a:srgbClr val="C86F5E"/>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0" name="Google Shape;1609;p57">
              <a:extLst>
                <a:ext uri="{FF2B5EF4-FFF2-40B4-BE49-F238E27FC236}">
                  <a16:creationId xmlns:a16="http://schemas.microsoft.com/office/drawing/2014/main" id="{70A7D333-C291-7C76-B4C0-EEBAFF266BCA}"/>
                </a:ext>
              </a:extLst>
            </p:cNvPr>
            <p:cNvSpPr/>
            <p:nvPr/>
          </p:nvSpPr>
          <p:spPr>
            <a:xfrm>
              <a:off x="1389186" y="-355304"/>
              <a:ext cx="64541" cy="44830"/>
            </a:xfrm>
            <a:custGeom>
              <a:avLst/>
              <a:gdLst/>
              <a:ahLst/>
              <a:cxnLst/>
              <a:rect l="l" t="t" r="r" b="b"/>
              <a:pathLst>
                <a:path w="1110" h="771" extrusionOk="0">
                  <a:moveTo>
                    <a:pt x="1027" y="0"/>
                  </a:moveTo>
                  <a:cubicBezTo>
                    <a:pt x="637" y="134"/>
                    <a:pt x="298" y="390"/>
                    <a:pt x="1" y="729"/>
                  </a:cubicBezTo>
                  <a:lnTo>
                    <a:pt x="1" y="770"/>
                  </a:lnTo>
                  <a:lnTo>
                    <a:pt x="83" y="770"/>
                  </a:lnTo>
                  <a:cubicBezTo>
                    <a:pt x="339" y="473"/>
                    <a:pt x="689" y="216"/>
                    <a:pt x="1068" y="82"/>
                  </a:cubicBezTo>
                  <a:cubicBezTo>
                    <a:pt x="1110" y="82"/>
                    <a:pt x="1110" y="41"/>
                    <a:pt x="1110" y="41"/>
                  </a:cubicBezTo>
                  <a:cubicBezTo>
                    <a:pt x="1068" y="0"/>
                    <a:pt x="1068" y="0"/>
                    <a:pt x="1027"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1" name="Google Shape;1610;p57">
              <a:extLst>
                <a:ext uri="{FF2B5EF4-FFF2-40B4-BE49-F238E27FC236}">
                  <a16:creationId xmlns:a16="http://schemas.microsoft.com/office/drawing/2014/main" id="{C58434DD-A0F9-D9BA-D459-D510A880F688}"/>
                </a:ext>
              </a:extLst>
            </p:cNvPr>
            <p:cNvSpPr/>
            <p:nvPr/>
          </p:nvSpPr>
          <p:spPr>
            <a:xfrm>
              <a:off x="715100" y="-414206"/>
              <a:ext cx="129024" cy="150886"/>
            </a:xfrm>
            <a:custGeom>
              <a:avLst/>
              <a:gdLst/>
              <a:ahLst/>
              <a:cxnLst/>
              <a:rect l="l" t="t" r="r" b="b"/>
              <a:pathLst>
                <a:path w="2219" h="2595" extrusionOk="0">
                  <a:moveTo>
                    <a:pt x="1044" y="0"/>
                  </a:moveTo>
                  <a:cubicBezTo>
                    <a:pt x="911" y="0"/>
                    <a:pt x="780" y="20"/>
                    <a:pt x="678" y="69"/>
                  </a:cubicBezTo>
                  <a:cubicBezTo>
                    <a:pt x="472" y="161"/>
                    <a:pt x="339" y="325"/>
                    <a:pt x="257" y="541"/>
                  </a:cubicBezTo>
                  <a:cubicBezTo>
                    <a:pt x="0" y="1013"/>
                    <a:pt x="164" y="1660"/>
                    <a:pt x="596" y="2040"/>
                  </a:cubicBezTo>
                  <a:cubicBezTo>
                    <a:pt x="986" y="2430"/>
                    <a:pt x="1581" y="2595"/>
                    <a:pt x="2136" y="2595"/>
                  </a:cubicBezTo>
                  <a:cubicBezTo>
                    <a:pt x="2136" y="2554"/>
                    <a:pt x="2218" y="2471"/>
                    <a:pt x="2218" y="2430"/>
                  </a:cubicBezTo>
                  <a:cubicBezTo>
                    <a:pt x="2136" y="1701"/>
                    <a:pt x="2054" y="1013"/>
                    <a:pt x="1961" y="284"/>
                  </a:cubicBezTo>
                  <a:cubicBezTo>
                    <a:pt x="1756" y="161"/>
                    <a:pt x="1540" y="120"/>
                    <a:pt x="1325" y="27"/>
                  </a:cubicBezTo>
                  <a:cubicBezTo>
                    <a:pt x="1235" y="10"/>
                    <a:pt x="1139" y="0"/>
                    <a:pt x="1044" y="0"/>
                  </a:cubicBezTo>
                  <a:close/>
                </a:path>
              </a:pathLst>
            </a:custGeom>
            <a:solidFill>
              <a:srgbClr val="C86F5E"/>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2" name="Google Shape;1611;p57">
              <a:extLst>
                <a:ext uri="{FF2B5EF4-FFF2-40B4-BE49-F238E27FC236}">
                  <a16:creationId xmlns:a16="http://schemas.microsoft.com/office/drawing/2014/main" id="{FA78056E-CE8D-FE22-2E36-1C976B30089F}"/>
                </a:ext>
              </a:extLst>
            </p:cNvPr>
            <p:cNvSpPr/>
            <p:nvPr/>
          </p:nvSpPr>
          <p:spPr>
            <a:xfrm>
              <a:off x="762256" y="-362456"/>
              <a:ext cx="64541" cy="49598"/>
            </a:xfrm>
            <a:custGeom>
              <a:avLst/>
              <a:gdLst/>
              <a:ahLst/>
              <a:cxnLst/>
              <a:rect l="l" t="t" r="r" b="b"/>
              <a:pathLst>
                <a:path w="1110" h="853" extrusionOk="0">
                  <a:moveTo>
                    <a:pt x="41" y="0"/>
                  </a:moveTo>
                  <a:cubicBezTo>
                    <a:pt x="0" y="0"/>
                    <a:pt x="0" y="41"/>
                    <a:pt x="0" y="41"/>
                  </a:cubicBezTo>
                  <a:cubicBezTo>
                    <a:pt x="0" y="82"/>
                    <a:pt x="0" y="82"/>
                    <a:pt x="41" y="82"/>
                  </a:cubicBezTo>
                  <a:cubicBezTo>
                    <a:pt x="298" y="82"/>
                    <a:pt x="473" y="205"/>
                    <a:pt x="596" y="339"/>
                  </a:cubicBezTo>
                  <a:cubicBezTo>
                    <a:pt x="770" y="462"/>
                    <a:pt x="894" y="637"/>
                    <a:pt x="1068" y="811"/>
                  </a:cubicBezTo>
                  <a:lnTo>
                    <a:pt x="1068" y="852"/>
                  </a:lnTo>
                  <a:lnTo>
                    <a:pt x="1109" y="811"/>
                  </a:lnTo>
                  <a:lnTo>
                    <a:pt x="1109" y="770"/>
                  </a:lnTo>
                  <a:cubicBezTo>
                    <a:pt x="986" y="596"/>
                    <a:pt x="853" y="421"/>
                    <a:pt x="688" y="257"/>
                  </a:cubicBezTo>
                  <a:cubicBezTo>
                    <a:pt x="514" y="164"/>
                    <a:pt x="298" y="0"/>
                    <a:pt x="41"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3" name="Google Shape;1612;p57">
              <a:extLst>
                <a:ext uri="{FF2B5EF4-FFF2-40B4-BE49-F238E27FC236}">
                  <a16:creationId xmlns:a16="http://schemas.microsoft.com/office/drawing/2014/main" id="{C56A67C9-99E2-0C7C-C938-13FE9109F56D}"/>
                </a:ext>
              </a:extLst>
            </p:cNvPr>
            <p:cNvSpPr/>
            <p:nvPr/>
          </p:nvSpPr>
          <p:spPr>
            <a:xfrm>
              <a:off x="796853" y="-735925"/>
              <a:ext cx="652096" cy="655469"/>
            </a:xfrm>
            <a:custGeom>
              <a:avLst/>
              <a:gdLst/>
              <a:ahLst/>
              <a:cxnLst/>
              <a:rect l="l" t="t" r="r" b="b"/>
              <a:pathLst>
                <a:path w="11215" h="11273" extrusionOk="0">
                  <a:moveTo>
                    <a:pt x="5228" y="0"/>
                  </a:moveTo>
                  <a:cubicBezTo>
                    <a:pt x="4139" y="0"/>
                    <a:pt x="3132" y="189"/>
                    <a:pt x="2486" y="518"/>
                  </a:cubicBezTo>
                  <a:cubicBezTo>
                    <a:pt x="473" y="1494"/>
                    <a:pt x="350" y="4451"/>
                    <a:pt x="350" y="4451"/>
                  </a:cubicBezTo>
                  <a:cubicBezTo>
                    <a:pt x="350" y="4451"/>
                    <a:pt x="1" y="6331"/>
                    <a:pt x="514" y="8600"/>
                  </a:cubicBezTo>
                  <a:cubicBezTo>
                    <a:pt x="930" y="10332"/>
                    <a:pt x="3226" y="11273"/>
                    <a:pt x="5465" y="11273"/>
                  </a:cubicBezTo>
                  <a:cubicBezTo>
                    <a:pt x="6214" y="11273"/>
                    <a:pt x="6956" y="11168"/>
                    <a:pt x="7620" y="10952"/>
                  </a:cubicBezTo>
                  <a:cubicBezTo>
                    <a:pt x="10270" y="10099"/>
                    <a:pt x="11214" y="6166"/>
                    <a:pt x="10619" y="2993"/>
                  </a:cubicBezTo>
                  <a:cubicBezTo>
                    <a:pt x="10207" y="846"/>
                    <a:pt x="7533" y="0"/>
                    <a:pt x="5228" y="0"/>
                  </a:cubicBezTo>
                  <a:close/>
                </a:path>
              </a:pathLst>
            </a:custGeom>
            <a:solidFill>
              <a:srgbClr val="C86F5E"/>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4" name="Google Shape;1613;p57">
              <a:extLst>
                <a:ext uri="{FF2B5EF4-FFF2-40B4-BE49-F238E27FC236}">
                  <a16:creationId xmlns:a16="http://schemas.microsoft.com/office/drawing/2014/main" id="{4A3AB085-6890-716E-984E-0D15FD1C2E51}"/>
                </a:ext>
              </a:extLst>
            </p:cNvPr>
            <p:cNvSpPr/>
            <p:nvPr/>
          </p:nvSpPr>
          <p:spPr>
            <a:xfrm>
              <a:off x="936578" y="-367869"/>
              <a:ext cx="56808" cy="59773"/>
            </a:xfrm>
            <a:custGeom>
              <a:avLst/>
              <a:gdLst/>
              <a:ahLst/>
              <a:cxnLst/>
              <a:rect l="l" t="t" r="r" b="b"/>
              <a:pathLst>
                <a:path w="977" h="1028" extrusionOk="0">
                  <a:moveTo>
                    <a:pt x="514" y="1"/>
                  </a:moveTo>
                  <a:cubicBezTo>
                    <a:pt x="206" y="1"/>
                    <a:pt x="1" y="258"/>
                    <a:pt x="1" y="514"/>
                  </a:cubicBezTo>
                  <a:cubicBezTo>
                    <a:pt x="1" y="812"/>
                    <a:pt x="206" y="1028"/>
                    <a:pt x="514" y="1028"/>
                  </a:cubicBezTo>
                  <a:cubicBezTo>
                    <a:pt x="771" y="1028"/>
                    <a:pt x="976" y="812"/>
                    <a:pt x="976" y="514"/>
                  </a:cubicBezTo>
                  <a:cubicBezTo>
                    <a:pt x="976" y="258"/>
                    <a:pt x="771" y="1"/>
                    <a:pt x="514" y="1"/>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5" name="Google Shape;1614;p57">
              <a:extLst>
                <a:ext uri="{FF2B5EF4-FFF2-40B4-BE49-F238E27FC236}">
                  <a16:creationId xmlns:a16="http://schemas.microsoft.com/office/drawing/2014/main" id="{755C8A25-D160-DF68-7D14-51F7B15315F8}"/>
                </a:ext>
              </a:extLst>
            </p:cNvPr>
            <p:cNvSpPr/>
            <p:nvPr/>
          </p:nvSpPr>
          <p:spPr>
            <a:xfrm>
              <a:off x="1227366" y="-365427"/>
              <a:ext cx="57389" cy="57331"/>
            </a:xfrm>
            <a:custGeom>
              <a:avLst/>
              <a:gdLst/>
              <a:ahLst/>
              <a:cxnLst/>
              <a:rect l="l" t="t" r="r" b="b"/>
              <a:pathLst>
                <a:path w="987" h="986" extrusionOk="0">
                  <a:moveTo>
                    <a:pt x="514" y="0"/>
                  </a:moveTo>
                  <a:cubicBezTo>
                    <a:pt x="216" y="0"/>
                    <a:pt x="1" y="216"/>
                    <a:pt x="1" y="513"/>
                  </a:cubicBezTo>
                  <a:cubicBezTo>
                    <a:pt x="1" y="770"/>
                    <a:pt x="216" y="986"/>
                    <a:pt x="514" y="986"/>
                  </a:cubicBezTo>
                  <a:cubicBezTo>
                    <a:pt x="771" y="986"/>
                    <a:pt x="986" y="770"/>
                    <a:pt x="986" y="513"/>
                  </a:cubicBezTo>
                  <a:cubicBezTo>
                    <a:pt x="986" y="216"/>
                    <a:pt x="771" y="0"/>
                    <a:pt x="514"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6" name="Google Shape;1615;p57">
              <a:extLst>
                <a:ext uri="{FF2B5EF4-FFF2-40B4-BE49-F238E27FC236}">
                  <a16:creationId xmlns:a16="http://schemas.microsoft.com/office/drawing/2014/main" id="{F7DBB64D-37F5-0C94-66D0-C406C6E6FB2D}"/>
                </a:ext>
              </a:extLst>
            </p:cNvPr>
            <p:cNvSpPr/>
            <p:nvPr/>
          </p:nvSpPr>
          <p:spPr>
            <a:xfrm>
              <a:off x="1133053" y="-300415"/>
              <a:ext cx="44830" cy="64599"/>
            </a:xfrm>
            <a:custGeom>
              <a:avLst/>
              <a:gdLst/>
              <a:ahLst/>
              <a:cxnLst/>
              <a:rect l="l" t="t" r="r" b="b"/>
              <a:pathLst>
                <a:path w="771" h="1111" extrusionOk="0">
                  <a:moveTo>
                    <a:pt x="596" y="1"/>
                  </a:moveTo>
                  <a:cubicBezTo>
                    <a:pt x="555" y="1"/>
                    <a:pt x="555" y="42"/>
                    <a:pt x="555" y="42"/>
                  </a:cubicBezTo>
                  <a:cubicBezTo>
                    <a:pt x="678" y="258"/>
                    <a:pt x="678" y="555"/>
                    <a:pt x="555" y="771"/>
                  </a:cubicBezTo>
                  <a:cubicBezTo>
                    <a:pt x="481" y="882"/>
                    <a:pt x="299" y="1034"/>
                    <a:pt x="107" y="1034"/>
                  </a:cubicBezTo>
                  <a:cubicBezTo>
                    <a:pt x="85" y="1034"/>
                    <a:pt x="63" y="1032"/>
                    <a:pt x="41" y="1028"/>
                  </a:cubicBezTo>
                  <a:cubicBezTo>
                    <a:pt x="41" y="1028"/>
                    <a:pt x="0" y="1028"/>
                    <a:pt x="0" y="1069"/>
                  </a:cubicBezTo>
                  <a:lnTo>
                    <a:pt x="41" y="1110"/>
                  </a:lnTo>
                  <a:lnTo>
                    <a:pt x="123" y="1110"/>
                  </a:lnTo>
                  <a:cubicBezTo>
                    <a:pt x="339" y="1110"/>
                    <a:pt x="514" y="987"/>
                    <a:pt x="596" y="812"/>
                  </a:cubicBezTo>
                  <a:cubicBezTo>
                    <a:pt x="770" y="555"/>
                    <a:pt x="770" y="258"/>
                    <a:pt x="637" y="1"/>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7" name="Google Shape;1616;p57">
              <a:extLst>
                <a:ext uri="{FF2B5EF4-FFF2-40B4-BE49-F238E27FC236}">
                  <a16:creationId xmlns:a16="http://schemas.microsoft.com/office/drawing/2014/main" id="{A34775A8-1086-49F4-96BF-E10C5D4CB312}"/>
                </a:ext>
              </a:extLst>
            </p:cNvPr>
            <p:cNvSpPr/>
            <p:nvPr/>
          </p:nvSpPr>
          <p:spPr>
            <a:xfrm>
              <a:off x="1093048" y="-252387"/>
              <a:ext cx="19769" cy="14129"/>
            </a:xfrm>
            <a:custGeom>
              <a:avLst/>
              <a:gdLst/>
              <a:ahLst/>
              <a:cxnLst/>
              <a:rect l="l" t="t" r="r" b="b"/>
              <a:pathLst>
                <a:path w="340" h="243" extrusionOk="0">
                  <a:moveTo>
                    <a:pt x="130" y="0"/>
                  </a:moveTo>
                  <a:cubicBezTo>
                    <a:pt x="80" y="0"/>
                    <a:pt x="24" y="20"/>
                    <a:pt x="0" y="68"/>
                  </a:cubicBezTo>
                  <a:lnTo>
                    <a:pt x="0" y="109"/>
                  </a:lnTo>
                  <a:cubicBezTo>
                    <a:pt x="21" y="135"/>
                    <a:pt x="31" y="148"/>
                    <a:pt x="41" y="148"/>
                  </a:cubicBezTo>
                  <a:cubicBezTo>
                    <a:pt x="52" y="148"/>
                    <a:pt x="62" y="135"/>
                    <a:pt x="82" y="109"/>
                  </a:cubicBezTo>
                  <a:cubicBezTo>
                    <a:pt x="82" y="89"/>
                    <a:pt x="105" y="79"/>
                    <a:pt x="134" y="79"/>
                  </a:cubicBezTo>
                  <a:cubicBezTo>
                    <a:pt x="162" y="79"/>
                    <a:pt x="195" y="89"/>
                    <a:pt x="216" y="109"/>
                  </a:cubicBezTo>
                  <a:cubicBezTo>
                    <a:pt x="216" y="109"/>
                    <a:pt x="257" y="161"/>
                    <a:pt x="257" y="202"/>
                  </a:cubicBezTo>
                  <a:cubicBezTo>
                    <a:pt x="257" y="243"/>
                    <a:pt x="257" y="243"/>
                    <a:pt x="298" y="243"/>
                  </a:cubicBezTo>
                  <a:cubicBezTo>
                    <a:pt x="339" y="243"/>
                    <a:pt x="339" y="243"/>
                    <a:pt x="339" y="202"/>
                  </a:cubicBezTo>
                  <a:cubicBezTo>
                    <a:pt x="339" y="109"/>
                    <a:pt x="298" y="27"/>
                    <a:pt x="216" y="27"/>
                  </a:cubicBezTo>
                  <a:cubicBezTo>
                    <a:pt x="199" y="10"/>
                    <a:pt x="166" y="0"/>
                    <a:pt x="130"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8" name="Google Shape;1617;p57">
              <a:extLst>
                <a:ext uri="{FF2B5EF4-FFF2-40B4-BE49-F238E27FC236}">
                  <a16:creationId xmlns:a16="http://schemas.microsoft.com/office/drawing/2014/main" id="{8BAB0F3B-5619-58B9-9F12-0D364C93D634}"/>
                </a:ext>
              </a:extLst>
            </p:cNvPr>
            <p:cNvSpPr/>
            <p:nvPr/>
          </p:nvSpPr>
          <p:spPr>
            <a:xfrm>
              <a:off x="1082873" y="-228140"/>
              <a:ext cx="80066" cy="19769"/>
            </a:xfrm>
            <a:custGeom>
              <a:avLst/>
              <a:gdLst/>
              <a:ahLst/>
              <a:cxnLst/>
              <a:rect l="l" t="t" r="r" b="b"/>
              <a:pathLst>
                <a:path w="1377" h="340" extrusionOk="0">
                  <a:moveTo>
                    <a:pt x="1" y="1"/>
                  </a:moveTo>
                  <a:lnTo>
                    <a:pt x="1" y="83"/>
                  </a:lnTo>
                  <a:cubicBezTo>
                    <a:pt x="216" y="257"/>
                    <a:pt x="514" y="339"/>
                    <a:pt x="771" y="339"/>
                  </a:cubicBezTo>
                  <a:cubicBezTo>
                    <a:pt x="986" y="339"/>
                    <a:pt x="1161" y="298"/>
                    <a:pt x="1336" y="206"/>
                  </a:cubicBezTo>
                  <a:cubicBezTo>
                    <a:pt x="1377" y="206"/>
                    <a:pt x="1377" y="165"/>
                    <a:pt x="1336" y="165"/>
                  </a:cubicBezTo>
                  <a:cubicBezTo>
                    <a:pt x="1336" y="124"/>
                    <a:pt x="1336" y="124"/>
                    <a:pt x="1284" y="124"/>
                  </a:cubicBezTo>
                  <a:cubicBezTo>
                    <a:pt x="1125" y="214"/>
                    <a:pt x="942" y="260"/>
                    <a:pt x="758" y="260"/>
                  </a:cubicBezTo>
                  <a:cubicBezTo>
                    <a:pt x="504" y="260"/>
                    <a:pt x="249" y="173"/>
                    <a:pt x="52" y="1"/>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9" name="Google Shape;1618;p57">
              <a:extLst>
                <a:ext uri="{FF2B5EF4-FFF2-40B4-BE49-F238E27FC236}">
                  <a16:creationId xmlns:a16="http://schemas.microsoft.com/office/drawing/2014/main" id="{BE8F0073-E6D1-24A2-0767-4821FB53D06C}"/>
                </a:ext>
              </a:extLst>
            </p:cNvPr>
            <p:cNvSpPr/>
            <p:nvPr/>
          </p:nvSpPr>
          <p:spPr>
            <a:xfrm>
              <a:off x="911517" y="-475962"/>
              <a:ext cx="57389" cy="46109"/>
            </a:xfrm>
            <a:custGeom>
              <a:avLst/>
              <a:gdLst/>
              <a:ahLst/>
              <a:cxnLst/>
              <a:rect l="l" t="t" r="r" b="b"/>
              <a:pathLst>
                <a:path w="987" h="793" extrusionOk="0">
                  <a:moveTo>
                    <a:pt x="671" y="0"/>
                  </a:moveTo>
                  <a:cubicBezTo>
                    <a:pt x="466" y="0"/>
                    <a:pt x="203" y="199"/>
                    <a:pt x="83" y="320"/>
                  </a:cubicBezTo>
                  <a:cubicBezTo>
                    <a:pt x="42" y="361"/>
                    <a:pt x="0" y="453"/>
                    <a:pt x="0" y="535"/>
                  </a:cubicBezTo>
                  <a:cubicBezTo>
                    <a:pt x="0" y="659"/>
                    <a:pt x="83" y="751"/>
                    <a:pt x="216" y="792"/>
                  </a:cubicBezTo>
                  <a:cubicBezTo>
                    <a:pt x="339" y="792"/>
                    <a:pt x="473" y="751"/>
                    <a:pt x="555" y="710"/>
                  </a:cubicBezTo>
                  <a:cubicBezTo>
                    <a:pt x="689" y="659"/>
                    <a:pt x="812" y="576"/>
                    <a:pt x="853" y="494"/>
                  </a:cubicBezTo>
                  <a:cubicBezTo>
                    <a:pt x="945" y="402"/>
                    <a:pt x="986" y="279"/>
                    <a:pt x="894" y="145"/>
                  </a:cubicBezTo>
                  <a:cubicBezTo>
                    <a:pt x="843" y="40"/>
                    <a:pt x="763" y="0"/>
                    <a:pt x="671"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50" name="Google Shape;1619;p57">
              <a:extLst>
                <a:ext uri="{FF2B5EF4-FFF2-40B4-BE49-F238E27FC236}">
                  <a16:creationId xmlns:a16="http://schemas.microsoft.com/office/drawing/2014/main" id="{976DC61C-C81B-9111-3C77-B384F52A1E8F}"/>
                </a:ext>
              </a:extLst>
            </p:cNvPr>
            <p:cNvSpPr/>
            <p:nvPr/>
          </p:nvSpPr>
          <p:spPr>
            <a:xfrm>
              <a:off x="1252426" y="-470787"/>
              <a:ext cx="59773" cy="44306"/>
            </a:xfrm>
            <a:custGeom>
              <a:avLst/>
              <a:gdLst/>
              <a:ahLst/>
              <a:cxnLst/>
              <a:rect l="l" t="t" r="r" b="b"/>
              <a:pathLst>
                <a:path w="1028" h="762" extrusionOk="0">
                  <a:moveTo>
                    <a:pt x="303" y="0"/>
                  </a:moveTo>
                  <a:cubicBezTo>
                    <a:pt x="186" y="0"/>
                    <a:pt x="86" y="51"/>
                    <a:pt x="42" y="190"/>
                  </a:cubicBezTo>
                  <a:cubicBezTo>
                    <a:pt x="1" y="313"/>
                    <a:pt x="42" y="446"/>
                    <a:pt x="124" y="528"/>
                  </a:cubicBezTo>
                  <a:cubicBezTo>
                    <a:pt x="217" y="621"/>
                    <a:pt x="340" y="662"/>
                    <a:pt x="422" y="703"/>
                  </a:cubicBezTo>
                  <a:cubicBezTo>
                    <a:pt x="516" y="732"/>
                    <a:pt x="606" y="761"/>
                    <a:pt x="697" y="761"/>
                  </a:cubicBezTo>
                  <a:cubicBezTo>
                    <a:pt x="735" y="761"/>
                    <a:pt x="773" y="756"/>
                    <a:pt x="812" y="744"/>
                  </a:cubicBezTo>
                  <a:cubicBezTo>
                    <a:pt x="935" y="703"/>
                    <a:pt x="1028" y="570"/>
                    <a:pt x="987" y="446"/>
                  </a:cubicBezTo>
                  <a:cubicBezTo>
                    <a:pt x="987" y="405"/>
                    <a:pt x="935" y="313"/>
                    <a:pt x="894" y="272"/>
                  </a:cubicBezTo>
                  <a:cubicBezTo>
                    <a:pt x="789" y="166"/>
                    <a:pt x="516" y="0"/>
                    <a:pt x="303"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51" name="Google Shape;1620;p57">
              <a:extLst>
                <a:ext uri="{FF2B5EF4-FFF2-40B4-BE49-F238E27FC236}">
                  <a16:creationId xmlns:a16="http://schemas.microsoft.com/office/drawing/2014/main" id="{C7D4B172-3127-087B-D185-8E64F7A24A1B}"/>
                </a:ext>
              </a:extLst>
            </p:cNvPr>
            <p:cNvSpPr/>
            <p:nvPr/>
          </p:nvSpPr>
          <p:spPr>
            <a:xfrm>
              <a:off x="769408" y="-826400"/>
              <a:ext cx="692100" cy="446030"/>
            </a:xfrm>
            <a:custGeom>
              <a:avLst/>
              <a:gdLst/>
              <a:ahLst/>
              <a:cxnLst/>
              <a:rect l="l" t="t" r="r" b="b"/>
              <a:pathLst>
                <a:path w="11903" h="7671" extrusionOk="0">
                  <a:moveTo>
                    <a:pt x="5887" y="0"/>
                  </a:moveTo>
                  <a:cubicBezTo>
                    <a:pt x="5526" y="0"/>
                    <a:pt x="5162" y="35"/>
                    <a:pt x="4796" y="103"/>
                  </a:cubicBezTo>
                  <a:cubicBezTo>
                    <a:pt x="3903" y="277"/>
                    <a:pt x="3040" y="657"/>
                    <a:pt x="2311" y="1253"/>
                  </a:cubicBezTo>
                  <a:cubicBezTo>
                    <a:pt x="2054" y="1469"/>
                    <a:pt x="1849" y="1684"/>
                    <a:pt x="1674" y="1982"/>
                  </a:cubicBezTo>
                  <a:cubicBezTo>
                    <a:pt x="1592" y="2157"/>
                    <a:pt x="1541" y="2372"/>
                    <a:pt x="1592" y="2537"/>
                  </a:cubicBezTo>
                  <a:cubicBezTo>
                    <a:pt x="1335" y="2537"/>
                    <a:pt x="1120" y="2588"/>
                    <a:pt x="945" y="2752"/>
                  </a:cubicBezTo>
                  <a:cubicBezTo>
                    <a:pt x="730" y="2886"/>
                    <a:pt x="647" y="3101"/>
                    <a:pt x="514" y="3307"/>
                  </a:cubicBezTo>
                  <a:cubicBezTo>
                    <a:pt x="52" y="4467"/>
                    <a:pt x="1" y="5833"/>
                    <a:pt x="134" y="7075"/>
                  </a:cubicBezTo>
                  <a:cubicBezTo>
                    <a:pt x="134" y="7055"/>
                    <a:pt x="144" y="7045"/>
                    <a:pt x="160" y="7045"/>
                  </a:cubicBezTo>
                  <a:cubicBezTo>
                    <a:pt x="175" y="7045"/>
                    <a:pt x="196" y="7055"/>
                    <a:pt x="216" y="7075"/>
                  </a:cubicBezTo>
                  <a:cubicBezTo>
                    <a:pt x="432" y="7158"/>
                    <a:pt x="647" y="7332"/>
                    <a:pt x="822" y="7507"/>
                  </a:cubicBezTo>
                  <a:cubicBezTo>
                    <a:pt x="986" y="7507"/>
                    <a:pt x="1120" y="7373"/>
                    <a:pt x="1243" y="7250"/>
                  </a:cubicBezTo>
                  <a:cubicBezTo>
                    <a:pt x="1377" y="7116"/>
                    <a:pt x="1418" y="6993"/>
                    <a:pt x="1500" y="6819"/>
                  </a:cubicBezTo>
                  <a:cubicBezTo>
                    <a:pt x="1633" y="6346"/>
                    <a:pt x="1674" y="5874"/>
                    <a:pt x="1541" y="5412"/>
                  </a:cubicBezTo>
                  <a:lnTo>
                    <a:pt x="1541" y="5412"/>
                  </a:lnTo>
                  <a:cubicBezTo>
                    <a:pt x="1570" y="5415"/>
                    <a:pt x="1599" y="5417"/>
                    <a:pt x="1628" y="5417"/>
                  </a:cubicBezTo>
                  <a:cubicBezTo>
                    <a:pt x="1958" y="5417"/>
                    <a:pt x="2329" y="5213"/>
                    <a:pt x="2527" y="4939"/>
                  </a:cubicBezTo>
                  <a:cubicBezTo>
                    <a:pt x="2742" y="4590"/>
                    <a:pt x="2783" y="4210"/>
                    <a:pt x="2742" y="3820"/>
                  </a:cubicBezTo>
                  <a:cubicBezTo>
                    <a:pt x="2742" y="3697"/>
                    <a:pt x="2701" y="3563"/>
                    <a:pt x="2660" y="3440"/>
                  </a:cubicBezTo>
                  <a:lnTo>
                    <a:pt x="2660" y="3440"/>
                  </a:lnTo>
                  <a:cubicBezTo>
                    <a:pt x="2824" y="3522"/>
                    <a:pt x="2999" y="3563"/>
                    <a:pt x="3215" y="3615"/>
                  </a:cubicBezTo>
                  <a:cubicBezTo>
                    <a:pt x="3595" y="3615"/>
                    <a:pt x="4026" y="3399"/>
                    <a:pt x="4324" y="3142"/>
                  </a:cubicBezTo>
                  <a:cubicBezTo>
                    <a:pt x="4621" y="2845"/>
                    <a:pt x="4837" y="2496"/>
                    <a:pt x="5053" y="2116"/>
                  </a:cubicBezTo>
                  <a:cubicBezTo>
                    <a:pt x="5094" y="2331"/>
                    <a:pt x="5135" y="2629"/>
                    <a:pt x="5268" y="2793"/>
                  </a:cubicBezTo>
                  <a:cubicBezTo>
                    <a:pt x="5509" y="3324"/>
                    <a:pt x="6131" y="3619"/>
                    <a:pt x="6699" y="3619"/>
                  </a:cubicBezTo>
                  <a:cubicBezTo>
                    <a:pt x="6736" y="3619"/>
                    <a:pt x="6772" y="3617"/>
                    <a:pt x="6809" y="3615"/>
                  </a:cubicBezTo>
                  <a:cubicBezTo>
                    <a:pt x="7445" y="3522"/>
                    <a:pt x="7959" y="3101"/>
                    <a:pt x="8267" y="2537"/>
                  </a:cubicBezTo>
                  <a:cubicBezTo>
                    <a:pt x="8267" y="2968"/>
                    <a:pt x="8431" y="3307"/>
                    <a:pt x="8647" y="3656"/>
                  </a:cubicBezTo>
                  <a:cubicBezTo>
                    <a:pt x="8904" y="3954"/>
                    <a:pt x="9201" y="4210"/>
                    <a:pt x="9551" y="4426"/>
                  </a:cubicBezTo>
                  <a:cubicBezTo>
                    <a:pt x="9818" y="4556"/>
                    <a:pt x="10112" y="4667"/>
                    <a:pt x="10416" y="4667"/>
                  </a:cubicBezTo>
                  <a:cubicBezTo>
                    <a:pt x="10497" y="4667"/>
                    <a:pt x="10578" y="4659"/>
                    <a:pt x="10660" y="4642"/>
                  </a:cubicBezTo>
                  <a:lnTo>
                    <a:pt x="10660" y="4642"/>
                  </a:lnTo>
                  <a:cubicBezTo>
                    <a:pt x="10526" y="5104"/>
                    <a:pt x="10618" y="5669"/>
                    <a:pt x="10875" y="6131"/>
                  </a:cubicBezTo>
                  <a:cubicBezTo>
                    <a:pt x="10660" y="6603"/>
                    <a:pt x="10742" y="7291"/>
                    <a:pt x="11132" y="7671"/>
                  </a:cubicBezTo>
                  <a:cubicBezTo>
                    <a:pt x="11512" y="7291"/>
                    <a:pt x="11727" y="6644"/>
                    <a:pt x="11810" y="6049"/>
                  </a:cubicBezTo>
                  <a:cubicBezTo>
                    <a:pt x="11902" y="5319"/>
                    <a:pt x="11810" y="4508"/>
                    <a:pt x="11512" y="3820"/>
                  </a:cubicBezTo>
                  <a:cubicBezTo>
                    <a:pt x="11553" y="3738"/>
                    <a:pt x="11604" y="3615"/>
                    <a:pt x="11645" y="3522"/>
                  </a:cubicBezTo>
                  <a:cubicBezTo>
                    <a:pt x="11727" y="3101"/>
                    <a:pt x="11686" y="2629"/>
                    <a:pt x="11553" y="2198"/>
                  </a:cubicBezTo>
                  <a:cubicBezTo>
                    <a:pt x="11430" y="1941"/>
                    <a:pt x="11296" y="1643"/>
                    <a:pt x="11091" y="1428"/>
                  </a:cubicBezTo>
                  <a:cubicBezTo>
                    <a:pt x="10742" y="1089"/>
                    <a:pt x="10228" y="873"/>
                    <a:pt x="9756" y="740"/>
                  </a:cubicBezTo>
                  <a:cubicBezTo>
                    <a:pt x="9501" y="672"/>
                    <a:pt x="9244" y="641"/>
                    <a:pt x="8985" y="641"/>
                  </a:cubicBezTo>
                  <a:cubicBezTo>
                    <a:pt x="8774" y="641"/>
                    <a:pt x="8561" y="662"/>
                    <a:pt x="8349" y="698"/>
                  </a:cubicBezTo>
                  <a:cubicBezTo>
                    <a:pt x="8092" y="616"/>
                    <a:pt x="7836" y="360"/>
                    <a:pt x="7579" y="277"/>
                  </a:cubicBezTo>
                  <a:cubicBezTo>
                    <a:pt x="7025" y="89"/>
                    <a:pt x="6459" y="0"/>
                    <a:pt x="5887"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sp>
        <p:nvSpPr>
          <p:cNvPr id="52" name="Google Shape;1621;p57">
            <a:extLst>
              <a:ext uri="{FF2B5EF4-FFF2-40B4-BE49-F238E27FC236}">
                <a16:creationId xmlns:a16="http://schemas.microsoft.com/office/drawing/2014/main" id="{5A831AA3-6972-0AA3-B490-1BB07DF603AC}"/>
              </a:ext>
            </a:extLst>
          </p:cNvPr>
          <p:cNvSpPr txBox="1">
            <a:spLocks/>
          </p:cNvSpPr>
          <p:nvPr/>
        </p:nvSpPr>
        <p:spPr>
          <a:xfrm>
            <a:off x="254000" y="2172269"/>
            <a:ext cx="4846483" cy="633483"/>
          </a:xfrm>
          <a:prstGeom prst="rect">
            <a:avLst/>
          </a:prstGeom>
          <a:solidFill>
            <a:srgbClr val="FF8C9D"/>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1pPr>
            <a:lvl2pPr marL="914400" marR="0" lvl="1"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2pPr>
            <a:lvl3pPr marL="1371600" marR="0" lvl="2"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3pPr>
            <a:lvl4pPr marL="1828800" marR="0" lvl="3"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4pPr>
            <a:lvl5pPr marL="2286000" marR="0" lvl="4"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5pPr>
            <a:lvl6pPr marL="2743200" marR="0" lvl="5"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6pPr>
            <a:lvl7pPr marL="3200400" marR="0" lvl="6"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7pPr>
            <a:lvl8pPr marL="3657600" marR="0" lvl="7"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8pPr>
            <a:lvl9pPr marL="4114800" marR="0" lvl="8"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9pPr>
          </a:lstStyle>
          <a:p>
            <a:pPr marL="0" marR="40638" indent="0" algn="ctr" defTabSz="1219110">
              <a:spcAft>
                <a:spcPts val="1067"/>
              </a:spcAft>
              <a:buNone/>
              <a:defRPr/>
            </a:pPr>
            <a:r>
              <a:rPr lang="en-US" sz="4000" b="1" kern="0">
                <a:latin typeface="Times New Roman" panose="02020603050405020304" pitchFamily="18" charset="0"/>
                <a:ea typeface="Calibri" panose="020F0502020204030204" pitchFamily="34" charset="0"/>
                <a:cs typeface="Times New Roman" panose="02020603050405020304" pitchFamily="18" charset="0"/>
              </a:rPr>
              <a:t>Nội dung</a:t>
            </a:r>
          </a:p>
        </p:txBody>
      </p:sp>
      <p:sp>
        <p:nvSpPr>
          <p:cNvPr id="53" name="Google Shape;1622;p57">
            <a:extLst>
              <a:ext uri="{FF2B5EF4-FFF2-40B4-BE49-F238E27FC236}">
                <a16:creationId xmlns:a16="http://schemas.microsoft.com/office/drawing/2014/main" id="{E3790121-1295-8695-EC3D-E34BE38CE970}"/>
              </a:ext>
            </a:extLst>
          </p:cNvPr>
          <p:cNvSpPr txBox="1">
            <a:spLocks/>
          </p:cNvSpPr>
          <p:nvPr/>
        </p:nvSpPr>
        <p:spPr>
          <a:xfrm>
            <a:off x="254000" y="3018764"/>
            <a:ext cx="4846483" cy="3608825"/>
          </a:xfrm>
          <a:prstGeom prst="rect">
            <a:avLst/>
          </a:prstGeom>
          <a:solidFill>
            <a:srgbClr val="FFFFFF"/>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1pPr>
            <a:lvl2pPr marL="914400" marR="0" lvl="1"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2pPr>
            <a:lvl3pPr marL="1371600" marR="0" lvl="2"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3pPr>
            <a:lvl4pPr marL="1828800" marR="0" lvl="3"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4pPr>
            <a:lvl5pPr marL="2286000" marR="0" lvl="4"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5pPr>
            <a:lvl6pPr marL="2743200" marR="0" lvl="5"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6pPr>
            <a:lvl7pPr marL="3200400" marR="0" lvl="6"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7pPr>
            <a:lvl8pPr marL="3657600" marR="0" lvl="7"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8pPr>
            <a:lvl9pPr marL="4114800" marR="0" lvl="8"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9pPr>
          </a:lstStyle>
          <a:p>
            <a:pPr marL="139697" indent="0" algn="just" defTabSz="914377">
              <a:buNone/>
            </a:pPr>
            <a:r>
              <a:rPr lang="vi-VN" sz="3200">
                <a:latin typeface="+mj-lt"/>
              </a:rPr>
              <a:t>dùng tiếng cười để phê phán những cái chưa hay chưa đẹp hoặc cái tiêu cực, xấu xa,… nhằm hướng con người tới các giá trị thẩm mĩ, nhân văn hoặc lí tưởng sống cao đẹp.</a:t>
            </a:r>
            <a:endParaRPr lang="en-US" sz="8800">
              <a:solidFill>
                <a:srgbClr val="FCE5C1">
                  <a:lumMod val="10000"/>
                </a:srgbClr>
              </a:solidFill>
              <a:latin typeface="+mj-lt"/>
            </a:endParaRPr>
          </a:p>
        </p:txBody>
      </p:sp>
      <p:sp>
        <p:nvSpPr>
          <p:cNvPr id="54" name="Google Shape;1623;p57">
            <a:extLst>
              <a:ext uri="{FF2B5EF4-FFF2-40B4-BE49-F238E27FC236}">
                <a16:creationId xmlns:a16="http://schemas.microsoft.com/office/drawing/2014/main" id="{8A47FC3B-B6BF-04E0-76C8-24F589FD414B}"/>
              </a:ext>
            </a:extLst>
          </p:cNvPr>
          <p:cNvSpPr txBox="1">
            <a:spLocks/>
          </p:cNvSpPr>
          <p:nvPr/>
        </p:nvSpPr>
        <p:spPr>
          <a:xfrm>
            <a:off x="5655474" y="4102865"/>
            <a:ext cx="6335559" cy="2524725"/>
          </a:xfrm>
          <a:prstGeom prst="rect">
            <a:avLst/>
          </a:prstGeom>
          <a:solidFill>
            <a:srgbClr val="FFFFFF"/>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1pPr>
            <a:lvl2pPr marL="914400" marR="0" lvl="1"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2pPr>
            <a:lvl3pPr marL="1371600" marR="0" lvl="2"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3pPr>
            <a:lvl4pPr marL="1828800" marR="0" lvl="3"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4pPr>
            <a:lvl5pPr marL="2286000" marR="0" lvl="4"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5pPr>
            <a:lvl6pPr marL="2743200" marR="0" lvl="5"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6pPr>
            <a:lvl7pPr marL="3200400" marR="0" lvl="6"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7pPr>
            <a:lvl8pPr marL="3657600" marR="0" lvl="7"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8pPr>
            <a:lvl9pPr marL="4114800" marR="0" lvl="8"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9pPr>
          </a:lstStyle>
          <a:p>
            <a:pPr marL="457189" indent="-317492" algn="just" defTabSz="914377"/>
            <a:r>
              <a:rPr lang="vi-VN" sz="3200">
                <a:latin typeface="+mj-lt"/>
              </a:rPr>
              <a:t>thường sử dụng biện pháp tu từ so sánh, ẩn dụ, nói quá,… tạo ra tiếng cười khi hài hước, mỉa mai, châm biếm nhẹ nhàng; lúc đả kích mạnh mẽ, sâu cay. </a:t>
            </a:r>
            <a:endParaRPr lang="en-US" sz="255500" kern="0">
              <a:solidFill>
                <a:srgbClr val="FCE5C1">
                  <a:lumMod val="10000"/>
                </a:srgbClr>
              </a:solidFill>
              <a:latin typeface="+mj-lt"/>
              <a:ea typeface="Calibri" panose="020F0502020204030204" pitchFamily="34" charset="0"/>
              <a:cs typeface="Times New Roman" panose="02020603050405020304" pitchFamily="18" charset="0"/>
            </a:endParaRPr>
          </a:p>
        </p:txBody>
      </p:sp>
      <p:sp>
        <p:nvSpPr>
          <p:cNvPr id="55" name="Google Shape;1624;p57">
            <a:extLst>
              <a:ext uri="{FF2B5EF4-FFF2-40B4-BE49-F238E27FC236}">
                <a16:creationId xmlns:a16="http://schemas.microsoft.com/office/drawing/2014/main" id="{D702FD76-CF77-E538-048D-3317C3FAB110}"/>
              </a:ext>
            </a:extLst>
          </p:cNvPr>
          <p:cNvSpPr/>
          <p:nvPr/>
        </p:nvSpPr>
        <p:spPr>
          <a:xfrm>
            <a:off x="6229276" y="2268824"/>
            <a:ext cx="557681" cy="550405"/>
          </a:xfrm>
          <a:custGeom>
            <a:avLst/>
            <a:gdLst/>
            <a:ahLst/>
            <a:cxnLst/>
            <a:rect l="l" t="t" r="r" b="b"/>
            <a:pathLst>
              <a:path w="3944" h="3893" extrusionOk="0">
                <a:moveTo>
                  <a:pt x="1797" y="1"/>
                </a:moveTo>
                <a:lnTo>
                  <a:pt x="1592" y="1582"/>
                </a:lnTo>
                <a:lnTo>
                  <a:pt x="0" y="2013"/>
                </a:lnTo>
                <a:lnTo>
                  <a:pt x="1335" y="2352"/>
                </a:lnTo>
                <a:lnTo>
                  <a:pt x="1202" y="3893"/>
                </a:lnTo>
                <a:lnTo>
                  <a:pt x="1972" y="2609"/>
                </a:lnTo>
                <a:lnTo>
                  <a:pt x="3040" y="3595"/>
                </a:lnTo>
                <a:lnTo>
                  <a:pt x="2701" y="2188"/>
                </a:lnTo>
                <a:lnTo>
                  <a:pt x="3944" y="1325"/>
                </a:lnTo>
                <a:lnTo>
                  <a:pt x="2362" y="1500"/>
                </a:lnTo>
                <a:lnTo>
                  <a:pt x="1797" y="1"/>
                </a:lnTo>
                <a:close/>
              </a:path>
            </a:pathLst>
          </a:custGeom>
          <a:solidFill>
            <a:srgbClr val="FFB289"/>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Tree>
    <p:extLst>
      <p:ext uri="{BB962C8B-B14F-4D97-AF65-F5344CB8AC3E}">
        <p14:creationId xmlns:p14="http://schemas.microsoft.com/office/powerpoint/2010/main" val="276563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ppt_x"/>
                                          </p:val>
                                        </p:tav>
                                        <p:tav tm="100000">
                                          <p:val>
                                            <p:strVal val="#ppt_x"/>
                                          </p:val>
                                        </p:tav>
                                      </p:tavLst>
                                    </p:anim>
                                    <p:anim calcmode="lin" valueType="num">
                                      <p:cBhvr additive="base">
                                        <p:cTn id="1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inVertical)">
                                      <p:cBhvr>
                                        <p:cTn id="33" dur="500"/>
                                        <p:tgtEl>
                                          <p:spTgt spid="3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barn(inVertical)">
                                      <p:cBhvr>
                                        <p:cTn id="36" dur="500"/>
                                        <p:tgtEl>
                                          <p:spTgt spid="5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anim calcmode="lin" valueType="num">
                                      <p:cBhvr>
                                        <p:cTn id="42" dur="1000" fill="hold"/>
                                        <p:tgtEl>
                                          <p:spTgt spid="54"/>
                                        </p:tgtEl>
                                        <p:attrNameLst>
                                          <p:attrName>ppt_x</p:attrName>
                                        </p:attrNameLst>
                                      </p:cBhvr>
                                      <p:tavLst>
                                        <p:tav tm="0">
                                          <p:val>
                                            <p:strVal val="#ppt_x"/>
                                          </p:val>
                                        </p:tav>
                                        <p:tav tm="100000">
                                          <p:val>
                                            <p:strVal val="#ppt_x"/>
                                          </p:val>
                                        </p:tav>
                                      </p:tavLst>
                                    </p:anim>
                                    <p:anim calcmode="lin" valueType="num">
                                      <p:cBhvr>
                                        <p:cTn id="4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52" grpId="0" animBg="1"/>
      <p:bldP spid="53" grpId="0" animBg="1"/>
      <p:bldP spid="54" grpId="0" animBg="1"/>
      <p:bldP spid="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6A7B6E-C7A0-21DA-60DC-125FD48E3FF8}"/>
              </a:ext>
            </a:extLst>
          </p:cNvPr>
          <p:cNvPicPr>
            <a:picLocks noChangeAspect="1"/>
          </p:cNvPicPr>
          <p:nvPr/>
        </p:nvPicPr>
        <p:blipFill>
          <a:blip r:embed="rId2"/>
          <a:stretch>
            <a:fillRect/>
          </a:stretch>
        </p:blipFill>
        <p:spPr>
          <a:xfrm>
            <a:off x="0" y="1673"/>
            <a:ext cx="12192000" cy="6854653"/>
          </a:xfrm>
          <a:prstGeom prst="rect">
            <a:avLst/>
          </a:prstGeom>
        </p:spPr>
      </p:pic>
      <p:sp>
        <p:nvSpPr>
          <p:cNvPr id="5" name="TextBox 4">
            <a:extLst>
              <a:ext uri="{FF2B5EF4-FFF2-40B4-BE49-F238E27FC236}">
                <a16:creationId xmlns:a16="http://schemas.microsoft.com/office/drawing/2014/main" id="{600A45B4-DF93-F24C-C4E8-C4E663F60FEA}"/>
              </a:ext>
            </a:extLst>
          </p:cNvPr>
          <p:cNvSpPr txBox="1"/>
          <p:nvPr/>
        </p:nvSpPr>
        <p:spPr>
          <a:xfrm>
            <a:off x="2637348" y="628232"/>
            <a:ext cx="6308649" cy="2800767"/>
          </a:xfrm>
          <a:prstGeom prst="rect">
            <a:avLst/>
          </a:prstGeom>
          <a:noFill/>
        </p:spPr>
        <p:txBody>
          <a:bodyPr wrap="square" rtlCol="0">
            <a:spAutoFit/>
          </a:bodyPr>
          <a:lstStyle/>
          <a:p>
            <a:pPr algn="ctr" defTabSz="1219170">
              <a:buClr>
                <a:srgbClr val="000000"/>
              </a:buClr>
            </a:pPr>
            <a:r>
              <a:rPr lang="en-US" sz="8800" b="1" kern="0">
                <a:solidFill>
                  <a:srgbClr val="000000"/>
                </a:solidFill>
                <a:latin typeface="Times New Roman" panose="02020603050405020304" pitchFamily="18" charset="0"/>
                <a:cs typeface="Times New Roman" panose="02020603050405020304" pitchFamily="18" charset="0"/>
                <a:sym typeface="Arial"/>
              </a:rPr>
              <a:t>Hình thành kiến thức</a:t>
            </a:r>
          </a:p>
        </p:txBody>
      </p:sp>
    </p:spTree>
    <p:extLst>
      <p:ext uri="{BB962C8B-B14F-4D97-AF65-F5344CB8AC3E}">
        <p14:creationId xmlns:p14="http://schemas.microsoft.com/office/powerpoint/2010/main" val="40108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938052-9935-159A-81C6-4EE204D446EC}"/>
              </a:ext>
            </a:extLst>
          </p:cNvPr>
          <p:cNvPicPr>
            <a:picLocks noChangeAspect="1"/>
          </p:cNvPicPr>
          <p:nvPr/>
        </p:nvPicPr>
        <p:blipFill>
          <a:blip r:embed="rId2"/>
          <a:stretch>
            <a:fillRect/>
          </a:stretch>
        </p:blipFill>
        <p:spPr>
          <a:xfrm>
            <a:off x="0" y="1673"/>
            <a:ext cx="12192000" cy="6854653"/>
          </a:xfrm>
          <a:prstGeom prst="rect">
            <a:avLst/>
          </a:prstGeom>
        </p:spPr>
      </p:pic>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6391470" y="4417604"/>
            <a:ext cx="5136000"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800" b="1" kern="0">
                <a:latin typeface="Times New Roman" panose="02020603050405020304" pitchFamily="18" charset="0"/>
                <a:cs typeface="Times New Roman" panose="02020603050405020304" pitchFamily="18" charset="0"/>
              </a:rPr>
              <a:t>Trước khi đọc</a:t>
            </a:r>
          </a:p>
        </p:txBody>
      </p:sp>
    </p:spTree>
    <p:extLst>
      <p:ext uri="{BB962C8B-B14F-4D97-AF65-F5344CB8AC3E}">
        <p14:creationId xmlns:p14="http://schemas.microsoft.com/office/powerpoint/2010/main" val="51914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387600" y="-167013"/>
            <a:ext cx="7416800" cy="1519824"/>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387600" y="101011"/>
            <a:ext cx="7766833"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rgbClr val="FFFFFF"/>
                </a:solidFill>
                <a:latin typeface="Times New Roman" panose="02020603050405020304" pitchFamily="18" charset="0"/>
                <a:ea typeface="Malgun Gothic" panose="020B0503020000020004" pitchFamily="34" charset="-127"/>
                <a:cs typeface="Times New Roman" panose="02020603050405020304" pitchFamily="18" charset="0"/>
              </a:rPr>
              <a:t>I. Trước khi đọc</a:t>
            </a:r>
            <a:endParaRPr lang="en-US" sz="4400" ker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79908AB-8121-3F42-145E-0AF85A86A288}"/>
              </a:ext>
            </a:extLst>
          </p:cNvPr>
          <p:cNvPicPr>
            <a:picLocks noChangeAspect="1"/>
          </p:cNvPicPr>
          <p:nvPr/>
        </p:nvPicPr>
        <p:blipFill>
          <a:blip r:embed="rId4"/>
          <a:stretch>
            <a:fillRect/>
          </a:stretch>
        </p:blipFill>
        <p:spPr>
          <a:xfrm>
            <a:off x="7183374" y="2146293"/>
            <a:ext cx="4330063" cy="4942119"/>
          </a:xfrm>
          <a:prstGeom prst="rect">
            <a:avLst/>
          </a:prstGeom>
        </p:spPr>
      </p:pic>
      <p:grpSp>
        <p:nvGrpSpPr>
          <p:cNvPr id="6" name="组合 7">
            <a:extLst>
              <a:ext uri="{FF2B5EF4-FFF2-40B4-BE49-F238E27FC236}">
                <a16:creationId xmlns:a16="http://schemas.microsoft.com/office/drawing/2014/main" id="{4ACE3C63-64B2-04C7-328C-732E65625A3F}"/>
              </a:ext>
            </a:extLst>
          </p:cNvPr>
          <p:cNvGrpSpPr/>
          <p:nvPr/>
        </p:nvGrpSpPr>
        <p:grpSpPr>
          <a:xfrm>
            <a:off x="139525" y="1670137"/>
            <a:ext cx="6583008" cy="4324263"/>
            <a:chOff x="753230" y="1435486"/>
            <a:chExt cx="5141982" cy="3444158"/>
          </a:xfrm>
        </p:grpSpPr>
        <p:pic>
          <p:nvPicPr>
            <p:cNvPr id="7" name="图片 4">
              <a:extLst>
                <a:ext uri="{FF2B5EF4-FFF2-40B4-BE49-F238E27FC236}">
                  <a16:creationId xmlns:a16="http://schemas.microsoft.com/office/drawing/2014/main" id="{4E5D8313-AC05-8856-C3EB-6F4782BD0B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8" name="文本框 6">
              <a:extLst>
                <a:ext uri="{FF2B5EF4-FFF2-40B4-BE49-F238E27FC236}">
                  <a16:creationId xmlns:a16="http://schemas.microsoft.com/office/drawing/2014/main" id="{F6D7E3E3-C7C4-34D3-D30B-9B86E9156B9A}"/>
                </a:ext>
              </a:extLst>
            </p:cNvPr>
            <p:cNvSpPr txBox="1"/>
            <p:nvPr/>
          </p:nvSpPr>
          <p:spPr>
            <a:xfrm>
              <a:off x="1706060" y="2503448"/>
              <a:ext cx="3283951" cy="23672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6518" marR="11853" indent="375911" algn="just" defTabSz="1219170">
                <a:spcAft>
                  <a:spcPts val="320"/>
                </a:spcAft>
                <a:buClr>
                  <a:srgbClr val="000000"/>
                </a:buClr>
                <a:tabLst>
                  <a:tab pos="120224" algn="l"/>
                  <a:tab pos="240447" algn="l"/>
                </a:tabLst>
              </a:pPr>
              <a:r>
                <a:rPr lang="vi-VN" sz="3200" i="1" kern="0">
                  <a:effectLst/>
                  <a:latin typeface="Times New Roman" panose="02020603050405020304" pitchFamily="18" charset="0"/>
                  <a:ea typeface="Calibri" panose="020F0502020204030204" pitchFamily="34" charset="0"/>
                </a:rPr>
                <a:t>Nhà nước phong kiến xưa tổ chức các kỳ thi cho sĩ tử tham gia nhằm mục đích gì?</a:t>
              </a:r>
              <a:endParaRPr lang="en-US" sz="6000">
                <a:solidFill>
                  <a:srgbClr val="181717"/>
                </a:solidFill>
                <a:latin typeface="Times New Roman" panose="02020603050405020304" pitchFamily="18" charset="0"/>
                <a:ea typeface="Times New Roman" panose="02020603050405020304" pitchFamily="18" charset="0"/>
                <a:sym typeface="Arial"/>
              </a:endParaRPr>
            </a:p>
          </p:txBody>
        </p:sp>
      </p:grpSp>
    </p:spTree>
    <p:extLst>
      <p:ext uri="{BB962C8B-B14F-4D97-AF65-F5344CB8AC3E}">
        <p14:creationId xmlns:p14="http://schemas.microsoft.com/office/powerpoint/2010/main" val="89752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387600" y="-167013"/>
            <a:ext cx="7416800" cy="1519824"/>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387600" y="101011"/>
            <a:ext cx="7766833"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rgbClr val="FFFFFF"/>
                </a:solidFill>
                <a:latin typeface="Times New Roman" panose="02020603050405020304" pitchFamily="18" charset="0"/>
                <a:ea typeface="Malgun Gothic" panose="020B0503020000020004" pitchFamily="34" charset="-127"/>
                <a:cs typeface="Times New Roman" panose="02020603050405020304" pitchFamily="18" charset="0"/>
              </a:rPr>
              <a:t>I. Trước khi đọc</a:t>
            </a:r>
            <a:endParaRPr lang="en-US" sz="4400" ker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图片 8">
            <a:extLst>
              <a:ext uri="{FF2B5EF4-FFF2-40B4-BE49-F238E27FC236}">
                <a16:creationId xmlns:a16="http://schemas.microsoft.com/office/drawing/2014/main" id="{69E51EB8-B9B1-F1A0-D6C5-A2110DBB3FA9}"/>
              </a:ext>
            </a:extLst>
          </p:cNvPr>
          <p:cNvPicPr>
            <a:picLocks noChangeAspect="1"/>
          </p:cNvPicPr>
          <p:nvPr/>
        </p:nvPicPr>
        <p:blipFill rotWithShape="1">
          <a:blip r:embed="rId4">
            <a:extLst>
              <a:ext uri="{28A0092B-C50C-407E-A947-70E740481C1C}">
                <a14:useLocalDpi xmlns:a14="http://schemas.microsoft.com/office/drawing/2010/main" val="0"/>
              </a:ext>
            </a:extLst>
          </a:blip>
          <a:srcRect l="16830" t="18507" r="21214" b="27951"/>
          <a:stretch/>
        </p:blipFill>
        <p:spPr>
          <a:xfrm>
            <a:off x="1455467" y="1546828"/>
            <a:ext cx="9281065" cy="5478185"/>
          </a:xfrm>
          <a:prstGeom prst="rect">
            <a:avLst/>
          </a:prstGeom>
        </p:spPr>
      </p:pic>
      <p:sp>
        <p:nvSpPr>
          <p:cNvPr id="10" name="TextBox 3">
            <a:extLst>
              <a:ext uri="{FF2B5EF4-FFF2-40B4-BE49-F238E27FC236}">
                <a16:creationId xmlns:a16="http://schemas.microsoft.com/office/drawing/2014/main" id="{6EB43426-7069-F65F-53BA-325C5AC8B3A3}"/>
              </a:ext>
            </a:extLst>
          </p:cNvPr>
          <p:cNvSpPr txBox="1"/>
          <p:nvPr/>
        </p:nvSpPr>
        <p:spPr>
          <a:xfrm>
            <a:off x="3072867" y="3118042"/>
            <a:ext cx="6046265" cy="3170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4000">
                <a:solidFill>
                  <a:schemeClr val="bg1"/>
                </a:solidFill>
                <a:latin typeface="+mj-lt"/>
              </a:rPr>
              <a:t>Nhà nước phong kiến xưa tổ chức các kỳ thi cho sĩ tử tham gia nhằm tìm ra người tài giỏi để phục vụ cho triều đình và nhân dân</a:t>
            </a:r>
            <a:endParaRPr lang="en-US" sz="8000">
              <a:solidFill>
                <a:schemeClr val="bg1"/>
              </a:solidFill>
              <a:latin typeface="+mj-lt"/>
            </a:endParaRPr>
          </a:p>
        </p:txBody>
      </p:sp>
    </p:spTree>
    <p:extLst>
      <p:ext uri="{BB962C8B-B14F-4D97-AF65-F5344CB8AC3E}">
        <p14:creationId xmlns:p14="http://schemas.microsoft.com/office/powerpoint/2010/main" val="391317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20360B-604F-7215-27D3-DE88595B38EC}"/>
              </a:ext>
            </a:extLst>
          </p:cNvPr>
          <p:cNvPicPr>
            <a:picLocks noChangeAspect="1"/>
          </p:cNvPicPr>
          <p:nvPr/>
        </p:nvPicPr>
        <p:blipFill>
          <a:blip r:embed="rId3"/>
          <a:stretch>
            <a:fillRect/>
          </a:stretch>
        </p:blipFill>
        <p:spPr>
          <a:xfrm>
            <a:off x="0" y="1673"/>
            <a:ext cx="12192000" cy="6854653"/>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8276945" y="2069172"/>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solidFill>
                  <a:srgbClr val="191919"/>
                </a:solidFill>
                <a:latin typeface="Times New Roman" panose="02020603050405020304" pitchFamily="18" charset="0"/>
                <a:cs typeface="Times New Roman" panose="02020603050405020304" pitchFamily="18" charset="0"/>
              </a:rPr>
              <a:t>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6518078" y="4228786"/>
            <a:ext cx="5136000"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7200" b="1" kern="0" dirty="0" err="1">
                <a:latin typeface="Times New Roman" panose="02020603050405020304" pitchFamily="18" charset="0"/>
                <a:cs typeface="Times New Roman" panose="02020603050405020304" pitchFamily="18" charset="0"/>
              </a:rPr>
              <a:t>Hoạt</a:t>
            </a:r>
            <a:r>
              <a:rPr lang="en-US" sz="7200" b="1" kern="0" dirty="0">
                <a:latin typeface="Times New Roman" panose="02020603050405020304" pitchFamily="18" charset="0"/>
                <a:cs typeface="Times New Roman" panose="02020603050405020304" pitchFamily="18" charset="0"/>
              </a:rPr>
              <a:t> </a:t>
            </a:r>
            <a:r>
              <a:rPr lang="en-US" sz="7200" b="1" kern="0" dirty="0" err="1">
                <a:latin typeface="Times New Roman" panose="02020603050405020304" pitchFamily="18" charset="0"/>
                <a:cs typeface="Times New Roman" panose="02020603050405020304" pitchFamily="18" charset="0"/>
              </a:rPr>
              <a:t>động</a:t>
            </a:r>
            <a:r>
              <a:rPr lang="en-US" sz="7200" b="1" kern="0" dirty="0">
                <a:latin typeface="Times New Roman" panose="02020603050405020304" pitchFamily="18" charset="0"/>
                <a:cs typeface="Times New Roman" panose="02020603050405020304" pitchFamily="18" charset="0"/>
              </a:rPr>
              <a:t> </a:t>
            </a:r>
            <a:r>
              <a:rPr lang="en-US" sz="7200" b="1" kern="0" dirty="0" err="1">
                <a:latin typeface="Times New Roman" panose="02020603050405020304" pitchFamily="18" charset="0"/>
                <a:cs typeface="Times New Roman" panose="02020603050405020304" pitchFamily="18" charset="0"/>
              </a:rPr>
              <a:t>khởi</a:t>
            </a:r>
            <a:r>
              <a:rPr lang="en-US" sz="7200" b="1" kern="0" dirty="0">
                <a:latin typeface="Times New Roman" panose="02020603050405020304" pitchFamily="18" charset="0"/>
                <a:cs typeface="Times New Roman" panose="02020603050405020304" pitchFamily="18" charset="0"/>
              </a:rPr>
              <a:t> </a:t>
            </a:r>
            <a:r>
              <a:rPr lang="en-US" sz="7200" b="1" kern="0" dirty="0" err="1">
                <a:latin typeface="Times New Roman" panose="02020603050405020304" pitchFamily="18" charset="0"/>
                <a:cs typeface="Times New Roman" panose="02020603050405020304" pitchFamily="18" charset="0"/>
              </a:rPr>
              <a:t>động</a:t>
            </a:r>
            <a:endParaRPr lang="en-US" sz="7200" b="1"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01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387600" y="-167013"/>
            <a:ext cx="7416800" cy="1519824"/>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387600" y="101011"/>
            <a:ext cx="7766833"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rgbClr val="FFFFFF"/>
                </a:solidFill>
                <a:latin typeface="Times New Roman" panose="02020603050405020304" pitchFamily="18" charset="0"/>
                <a:ea typeface="Malgun Gothic" panose="020B0503020000020004" pitchFamily="34" charset="-127"/>
                <a:cs typeface="Times New Roman" panose="02020603050405020304" pitchFamily="18" charset="0"/>
              </a:rPr>
              <a:t>I. Trước khi đọc</a:t>
            </a:r>
            <a:endParaRPr lang="en-US" sz="4400" ker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组合 10">
            <a:extLst>
              <a:ext uri="{FF2B5EF4-FFF2-40B4-BE49-F238E27FC236}">
                <a16:creationId xmlns:a16="http://schemas.microsoft.com/office/drawing/2014/main" id="{E14CFE4D-C443-BE05-88A2-F7F6BAFDED30}"/>
              </a:ext>
            </a:extLst>
          </p:cNvPr>
          <p:cNvGrpSpPr/>
          <p:nvPr/>
        </p:nvGrpSpPr>
        <p:grpSpPr>
          <a:xfrm>
            <a:off x="462498" y="2060646"/>
            <a:ext cx="4177030" cy="4037965"/>
            <a:chOff x="932" y="6427"/>
            <a:chExt cx="6578" cy="6359"/>
          </a:xfrm>
        </p:grpSpPr>
        <p:grpSp>
          <p:nvGrpSpPr>
            <p:cNvPr id="6" name="组合 11">
              <a:extLst>
                <a:ext uri="{FF2B5EF4-FFF2-40B4-BE49-F238E27FC236}">
                  <a16:creationId xmlns:a16="http://schemas.microsoft.com/office/drawing/2014/main" id="{7747E11D-8BBE-413F-A576-6C43CFAB1D9C}"/>
                </a:ext>
              </a:extLst>
            </p:cNvPr>
            <p:cNvGrpSpPr/>
            <p:nvPr/>
          </p:nvGrpSpPr>
          <p:grpSpPr>
            <a:xfrm>
              <a:off x="2522" y="6427"/>
              <a:ext cx="1146" cy="1146"/>
              <a:chOff x="3250" y="6121"/>
              <a:chExt cx="1146" cy="1146"/>
            </a:xfrm>
          </p:grpSpPr>
          <p:sp>
            <p:nvSpPr>
              <p:cNvPr id="8" name="椭圆 1">
                <a:extLst>
                  <a:ext uri="{FF2B5EF4-FFF2-40B4-BE49-F238E27FC236}">
                    <a16:creationId xmlns:a16="http://schemas.microsoft.com/office/drawing/2014/main" id="{315CFCAB-1F77-525D-496A-8C487DAB3C59}"/>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 name="TextBox 32">
                <a:extLst>
                  <a:ext uri="{FF2B5EF4-FFF2-40B4-BE49-F238E27FC236}">
                    <a16:creationId xmlns:a16="http://schemas.microsoft.com/office/drawing/2014/main" id="{C623EC42-F4F9-7544-F75A-3811439CB1CD}"/>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7" name="TextBox 76">
              <a:extLst>
                <a:ext uri="{FF2B5EF4-FFF2-40B4-BE49-F238E27FC236}">
                  <a16:creationId xmlns:a16="http://schemas.microsoft.com/office/drawing/2014/main" id="{E7BF8E5F-1802-AFE3-063C-43F12569CB58}"/>
                </a:ext>
              </a:extLst>
            </p:cNvPr>
            <p:cNvSpPr txBox="1"/>
            <p:nvPr/>
          </p:nvSpPr>
          <p:spPr>
            <a:xfrm>
              <a:off x="932" y="7988"/>
              <a:ext cx="6578" cy="479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200" i="1" kern="0">
                  <a:effectLst/>
                  <a:latin typeface="Times New Roman" panose="02020603050405020304" pitchFamily="18" charset="0"/>
                  <a:ea typeface="Calibri" panose="020F0502020204030204" pitchFamily="34" charset="0"/>
                </a:rPr>
                <a:t>Sau cuộc thi (thể thao, nghệ thuật, giáo dục,…) thường sẽ có một buổi lễ xướng danh và trao giải. Mục đích của lễ xướng danh là gì?</a:t>
              </a:r>
              <a:endParaRPr lang="en-US" sz="660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0" name="组合 33">
            <a:extLst>
              <a:ext uri="{FF2B5EF4-FFF2-40B4-BE49-F238E27FC236}">
                <a16:creationId xmlns:a16="http://schemas.microsoft.com/office/drawing/2014/main" id="{43B53261-2D1F-CDFE-C6F1-35768A4B9023}"/>
              </a:ext>
            </a:extLst>
          </p:cNvPr>
          <p:cNvGrpSpPr/>
          <p:nvPr/>
        </p:nvGrpSpPr>
        <p:grpSpPr>
          <a:xfrm>
            <a:off x="8368537" y="2458999"/>
            <a:ext cx="3106420" cy="2917825"/>
            <a:chOff x="4865" y="6427"/>
            <a:chExt cx="4892" cy="4595"/>
          </a:xfrm>
        </p:grpSpPr>
        <p:grpSp>
          <p:nvGrpSpPr>
            <p:cNvPr id="11" name="组合 34">
              <a:extLst>
                <a:ext uri="{FF2B5EF4-FFF2-40B4-BE49-F238E27FC236}">
                  <a16:creationId xmlns:a16="http://schemas.microsoft.com/office/drawing/2014/main" id="{5D8EC6A1-FE39-B1CF-01C1-1EDB9FA04533}"/>
                </a:ext>
              </a:extLst>
            </p:cNvPr>
            <p:cNvGrpSpPr/>
            <p:nvPr/>
          </p:nvGrpSpPr>
          <p:grpSpPr>
            <a:xfrm>
              <a:off x="6744" y="6427"/>
              <a:ext cx="1146" cy="1146"/>
              <a:chOff x="11167" y="6123"/>
              <a:chExt cx="1146" cy="1146"/>
            </a:xfrm>
          </p:grpSpPr>
          <p:sp>
            <p:nvSpPr>
              <p:cNvPr id="13" name="椭圆 1">
                <a:extLst>
                  <a:ext uri="{FF2B5EF4-FFF2-40B4-BE49-F238E27FC236}">
                    <a16:creationId xmlns:a16="http://schemas.microsoft.com/office/drawing/2014/main" id="{E7EC510D-FFD6-9F2B-7310-3AA65E175731}"/>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4" name="TextBox 32">
                <a:extLst>
                  <a:ext uri="{FF2B5EF4-FFF2-40B4-BE49-F238E27FC236}">
                    <a16:creationId xmlns:a16="http://schemas.microsoft.com/office/drawing/2014/main" id="{D393E0AD-167A-96B9-A220-1E39BB63EE6B}"/>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12" name="TextBox 76">
              <a:extLst>
                <a:ext uri="{FF2B5EF4-FFF2-40B4-BE49-F238E27FC236}">
                  <a16:creationId xmlns:a16="http://schemas.microsoft.com/office/drawing/2014/main" id="{01197BEB-E2DB-08F8-1D4C-C3D37453D9EE}"/>
                </a:ext>
              </a:extLst>
            </p:cNvPr>
            <p:cNvSpPr txBox="1"/>
            <p:nvPr/>
          </p:nvSpPr>
          <p:spPr>
            <a:xfrm>
              <a:off x="4865" y="7775"/>
              <a:ext cx="4892" cy="32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390" marR="8890" indent="281940" algn="ctr">
                <a:spcAft>
                  <a:spcPts val="240"/>
                </a:spcAft>
              </a:pPr>
              <a:r>
                <a:rPr lang="vi-VN" sz="3200" i="1" kern="0">
                  <a:effectLst/>
                  <a:latin typeface="Times New Roman" panose="02020603050405020304" pitchFamily="18" charset="0"/>
                  <a:ea typeface="Calibri" panose="020F0502020204030204" pitchFamily="34" charset="0"/>
                </a:rPr>
                <a:t>Với mục đích ấy, các buổi lễ xướng danh diễn ra như thnào?</a:t>
              </a:r>
              <a:endParaRPr lang="en-US" sz="4800">
                <a:solidFill>
                  <a:srgbClr val="181717"/>
                </a:solidFill>
                <a:effectLst/>
                <a:latin typeface="Times New Roman" panose="02020603050405020304" pitchFamily="18" charset="0"/>
                <a:ea typeface="Times New Roman" panose="02020603050405020304" pitchFamily="18" charset="0"/>
              </a:endParaRPr>
            </a:p>
          </p:txBody>
        </p:sp>
      </p:grpSp>
      <p:pic>
        <p:nvPicPr>
          <p:cNvPr id="15" name="图片 2">
            <a:extLst>
              <a:ext uri="{FF2B5EF4-FFF2-40B4-BE49-F238E27FC236}">
                <a16:creationId xmlns:a16="http://schemas.microsoft.com/office/drawing/2014/main" id="{BD5266B0-E172-01F1-943A-06CAC9139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999" y="1324422"/>
            <a:ext cx="1701677" cy="1701677"/>
          </a:xfrm>
          <a:prstGeom prst="rect">
            <a:avLst/>
          </a:prstGeom>
        </p:spPr>
      </p:pic>
      <p:pic>
        <p:nvPicPr>
          <p:cNvPr id="16" name="图片 40">
            <a:extLst>
              <a:ext uri="{FF2B5EF4-FFF2-40B4-BE49-F238E27FC236}">
                <a16:creationId xmlns:a16="http://schemas.microsoft.com/office/drawing/2014/main" id="{D1A7326D-E25A-0648-2083-4D5802B3F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0909" y="1719823"/>
            <a:ext cx="1701677" cy="1701677"/>
          </a:xfrm>
          <a:prstGeom prst="rect">
            <a:avLst/>
          </a:prstGeom>
        </p:spPr>
      </p:pic>
      <p:pic>
        <p:nvPicPr>
          <p:cNvPr id="17" name="Picture 16" descr="A cartoon of a child and child sitting on a stack of books&#10;&#10;Description automatically generated">
            <a:extLst>
              <a:ext uri="{FF2B5EF4-FFF2-40B4-BE49-F238E27FC236}">
                <a16:creationId xmlns:a16="http://schemas.microsoft.com/office/drawing/2014/main" id="{582D41CD-C9DF-31AA-B7F8-884652E57352}"/>
              </a:ext>
            </a:extLst>
          </p:cNvPr>
          <p:cNvPicPr>
            <a:picLocks noChangeAspect="1"/>
          </p:cNvPicPr>
          <p:nvPr/>
        </p:nvPicPr>
        <p:blipFill>
          <a:blip r:embed="rId5"/>
          <a:stretch>
            <a:fillRect/>
          </a:stretch>
        </p:blipFill>
        <p:spPr>
          <a:xfrm>
            <a:off x="5203835" y="3117282"/>
            <a:ext cx="3211026" cy="3740718"/>
          </a:xfrm>
          <a:prstGeom prst="rect">
            <a:avLst/>
          </a:prstGeom>
        </p:spPr>
      </p:pic>
    </p:spTree>
    <p:extLst>
      <p:ext uri="{BB962C8B-B14F-4D97-AF65-F5344CB8AC3E}">
        <p14:creationId xmlns:p14="http://schemas.microsoft.com/office/powerpoint/2010/main" val="69165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ễ trao giải thưởng Hoa Trạng Nguyên năm 2013 khu vực phía Bắc | ĐẠI HỌC  QUỐC GIA HÀ NỘI">
            <a:extLst>
              <a:ext uri="{FF2B5EF4-FFF2-40B4-BE49-F238E27FC236}">
                <a16:creationId xmlns:a16="http://schemas.microsoft.com/office/drawing/2014/main" id="{1928E509-CDFB-496E-428C-80D2D625D3B0}"/>
              </a:ext>
            </a:extLst>
          </p:cNvPr>
          <p:cNvPicPr>
            <a:picLocks noChangeAspect="1"/>
          </p:cNvPicPr>
          <p:nvPr/>
        </p:nvPicPr>
        <p:blipFill rotWithShape="1">
          <a:blip r:embed="rId3">
            <a:extLst>
              <a:ext uri="{28A0092B-C50C-407E-A947-70E740481C1C}">
                <a14:useLocalDpi xmlns:a14="http://schemas.microsoft.com/office/drawing/2010/main" val="0"/>
              </a:ext>
            </a:extLst>
          </a:blip>
          <a:srcRect l="222" t="1" r="15344" b="-2"/>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p:spPr>
      </p:pic>
      <p:pic>
        <p:nvPicPr>
          <p:cNvPr id="4" name="Picture 3" descr="CLB Hà Nội thưởng 3 tỉ đồng cho cầu thủ dự SEA Games 31 và U23 Châu Á">
            <a:extLst>
              <a:ext uri="{FF2B5EF4-FFF2-40B4-BE49-F238E27FC236}">
                <a16:creationId xmlns:a16="http://schemas.microsoft.com/office/drawing/2014/main" id="{0812DC8F-F642-53F6-1B90-376F5E4E1E66}"/>
              </a:ext>
            </a:extLst>
          </p:cNvPr>
          <p:cNvPicPr>
            <a:picLocks noChangeAspect="1"/>
          </p:cNvPicPr>
          <p:nvPr/>
        </p:nvPicPr>
        <p:blipFill rotWithShape="1">
          <a:blip r:embed="rId4">
            <a:extLst>
              <a:ext uri="{28A0092B-C50C-407E-A947-70E740481C1C}">
                <a14:useLocalDpi xmlns:a14="http://schemas.microsoft.com/office/drawing/2010/main" val="0"/>
              </a:ext>
            </a:extLst>
          </a:blip>
          <a:srcRect l="380" t="13062" r="8217" b="23007"/>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p:spPr>
      </p:pic>
      <p:pic>
        <p:nvPicPr>
          <p:cNvPr id="2" name="Picture 1" descr="Trường THPT Kiến An có 4 học sinh được Thành phố vinh danh trong buổi Lễ  Biểu dương học sinh, sinh viên xuất sắc tiêu biểu TP. Hải Phòng năm 2022. |">
            <a:extLst>
              <a:ext uri="{FF2B5EF4-FFF2-40B4-BE49-F238E27FC236}">
                <a16:creationId xmlns:a16="http://schemas.microsoft.com/office/drawing/2014/main" id="{DD40C7AC-9CAC-2EE0-9E03-8923F0AE64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22" r="12952" b="-1"/>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p:spPr>
      </p:pic>
    </p:spTree>
    <p:extLst>
      <p:ext uri="{BB962C8B-B14F-4D97-AF65-F5344CB8AC3E}">
        <p14:creationId xmlns:p14="http://schemas.microsoft.com/office/powerpoint/2010/main" val="4074804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387600" y="-167013"/>
            <a:ext cx="7416800" cy="1519824"/>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387600" y="101011"/>
            <a:ext cx="7766833"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rgbClr val="FFFFFF"/>
                </a:solidFill>
                <a:latin typeface="Times New Roman" panose="02020603050405020304" pitchFamily="18" charset="0"/>
                <a:ea typeface="Malgun Gothic" panose="020B0503020000020004" pitchFamily="34" charset="-127"/>
                <a:cs typeface="Times New Roman" panose="02020603050405020304" pitchFamily="18" charset="0"/>
              </a:rPr>
              <a:t>I. Trước khi đọc</a:t>
            </a:r>
            <a:endParaRPr lang="en-US" sz="4400" ker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026;p41">
            <a:extLst>
              <a:ext uri="{FF2B5EF4-FFF2-40B4-BE49-F238E27FC236}">
                <a16:creationId xmlns:a16="http://schemas.microsoft.com/office/drawing/2014/main" id="{EDD2FF25-1ED7-6B82-4D0D-AC028DBA4531}"/>
              </a:ext>
            </a:extLst>
          </p:cNvPr>
          <p:cNvGrpSpPr/>
          <p:nvPr/>
        </p:nvGrpSpPr>
        <p:grpSpPr>
          <a:xfrm>
            <a:off x="4960667" y="2108764"/>
            <a:ext cx="2620697" cy="5341314"/>
            <a:chOff x="6865949" y="1109470"/>
            <a:chExt cx="1820860" cy="3622604"/>
          </a:xfrm>
        </p:grpSpPr>
        <p:grpSp>
          <p:nvGrpSpPr>
            <p:cNvPr id="6" name="Google Shape;2027;p41">
              <a:extLst>
                <a:ext uri="{FF2B5EF4-FFF2-40B4-BE49-F238E27FC236}">
                  <a16:creationId xmlns:a16="http://schemas.microsoft.com/office/drawing/2014/main" id="{B277CBE8-99E8-1338-0701-5C9B17953215}"/>
                </a:ext>
              </a:extLst>
            </p:cNvPr>
            <p:cNvGrpSpPr/>
            <p:nvPr/>
          </p:nvGrpSpPr>
          <p:grpSpPr>
            <a:xfrm>
              <a:off x="6865949" y="1109470"/>
              <a:ext cx="1820847" cy="3205938"/>
              <a:chOff x="4656399" y="1109470"/>
              <a:chExt cx="1820847" cy="3205938"/>
            </a:xfrm>
          </p:grpSpPr>
          <p:sp>
            <p:nvSpPr>
              <p:cNvPr id="8" name="Google Shape;2028;p41">
                <a:extLst>
                  <a:ext uri="{FF2B5EF4-FFF2-40B4-BE49-F238E27FC236}">
                    <a16:creationId xmlns:a16="http://schemas.microsoft.com/office/drawing/2014/main" id="{24C24209-5E22-0415-DA51-8B56F53F1AAE}"/>
                  </a:ext>
                </a:extLst>
              </p:cNvPr>
              <p:cNvSpPr/>
              <p:nvPr/>
            </p:nvSpPr>
            <p:spPr>
              <a:xfrm>
                <a:off x="5206717" y="1935917"/>
                <a:ext cx="476395" cy="418619"/>
              </a:xfrm>
              <a:custGeom>
                <a:avLst/>
                <a:gdLst/>
                <a:ahLst/>
                <a:cxnLst/>
                <a:rect l="l" t="t" r="r" b="b"/>
                <a:pathLst>
                  <a:path w="25520" h="22425" extrusionOk="0">
                    <a:moveTo>
                      <a:pt x="10150" y="0"/>
                    </a:moveTo>
                    <a:lnTo>
                      <a:pt x="9757" y="53"/>
                    </a:lnTo>
                    <a:lnTo>
                      <a:pt x="9337" y="131"/>
                    </a:lnTo>
                    <a:lnTo>
                      <a:pt x="8918" y="236"/>
                    </a:lnTo>
                    <a:lnTo>
                      <a:pt x="8524" y="394"/>
                    </a:lnTo>
                    <a:lnTo>
                      <a:pt x="8131" y="603"/>
                    </a:lnTo>
                    <a:lnTo>
                      <a:pt x="7764" y="813"/>
                    </a:lnTo>
                    <a:lnTo>
                      <a:pt x="7397" y="1049"/>
                    </a:lnTo>
                    <a:lnTo>
                      <a:pt x="6662" y="1521"/>
                    </a:lnTo>
                    <a:lnTo>
                      <a:pt x="5980" y="1967"/>
                    </a:lnTo>
                    <a:lnTo>
                      <a:pt x="5665" y="2203"/>
                    </a:lnTo>
                    <a:lnTo>
                      <a:pt x="5351" y="2466"/>
                    </a:lnTo>
                    <a:lnTo>
                      <a:pt x="5036" y="2728"/>
                    </a:lnTo>
                    <a:lnTo>
                      <a:pt x="4748" y="3016"/>
                    </a:lnTo>
                    <a:lnTo>
                      <a:pt x="4485" y="3305"/>
                    </a:lnTo>
                    <a:lnTo>
                      <a:pt x="4249" y="3646"/>
                    </a:lnTo>
                    <a:lnTo>
                      <a:pt x="4039" y="3987"/>
                    </a:lnTo>
                    <a:lnTo>
                      <a:pt x="3856" y="4328"/>
                    </a:lnTo>
                    <a:lnTo>
                      <a:pt x="3515" y="5062"/>
                    </a:lnTo>
                    <a:lnTo>
                      <a:pt x="3331" y="5429"/>
                    </a:lnTo>
                    <a:lnTo>
                      <a:pt x="3148" y="5770"/>
                    </a:lnTo>
                    <a:lnTo>
                      <a:pt x="2912" y="6085"/>
                    </a:lnTo>
                    <a:lnTo>
                      <a:pt x="2649" y="6400"/>
                    </a:lnTo>
                    <a:lnTo>
                      <a:pt x="2335" y="6662"/>
                    </a:lnTo>
                    <a:lnTo>
                      <a:pt x="2020" y="6898"/>
                    </a:lnTo>
                    <a:lnTo>
                      <a:pt x="1705" y="7160"/>
                    </a:lnTo>
                    <a:lnTo>
                      <a:pt x="1390" y="7423"/>
                    </a:lnTo>
                    <a:lnTo>
                      <a:pt x="1102" y="7685"/>
                    </a:lnTo>
                    <a:lnTo>
                      <a:pt x="840" y="7973"/>
                    </a:lnTo>
                    <a:lnTo>
                      <a:pt x="630" y="8314"/>
                    </a:lnTo>
                    <a:lnTo>
                      <a:pt x="446" y="8655"/>
                    </a:lnTo>
                    <a:lnTo>
                      <a:pt x="263" y="9075"/>
                    </a:lnTo>
                    <a:lnTo>
                      <a:pt x="158" y="9521"/>
                    </a:lnTo>
                    <a:lnTo>
                      <a:pt x="53" y="9967"/>
                    </a:lnTo>
                    <a:lnTo>
                      <a:pt x="27" y="10412"/>
                    </a:lnTo>
                    <a:lnTo>
                      <a:pt x="0" y="10937"/>
                    </a:lnTo>
                    <a:lnTo>
                      <a:pt x="0" y="11488"/>
                    </a:lnTo>
                    <a:lnTo>
                      <a:pt x="53" y="12012"/>
                    </a:lnTo>
                    <a:lnTo>
                      <a:pt x="131" y="12537"/>
                    </a:lnTo>
                    <a:lnTo>
                      <a:pt x="184" y="12773"/>
                    </a:lnTo>
                    <a:lnTo>
                      <a:pt x="289" y="13009"/>
                    </a:lnTo>
                    <a:lnTo>
                      <a:pt x="394" y="13245"/>
                    </a:lnTo>
                    <a:lnTo>
                      <a:pt x="551" y="13507"/>
                    </a:lnTo>
                    <a:lnTo>
                      <a:pt x="866" y="14006"/>
                    </a:lnTo>
                    <a:lnTo>
                      <a:pt x="1181" y="14452"/>
                    </a:lnTo>
                    <a:lnTo>
                      <a:pt x="1941" y="15474"/>
                    </a:lnTo>
                    <a:lnTo>
                      <a:pt x="2335" y="15999"/>
                    </a:lnTo>
                    <a:lnTo>
                      <a:pt x="2702" y="16497"/>
                    </a:lnTo>
                    <a:lnTo>
                      <a:pt x="3043" y="17022"/>
                    </a:lnTo>
                    <a:lnTo>
                      <a:pt x="3357" y="17573"/>
                    </a:lnTo>
                    <a:lnTo>
                      <a:pt x="3620" y="18150"/>
                    </a:lnTo>
                    <a:lnTo>
                      <a:pt x="3751" y="18438"/>
                    </a:lnTo>
                    <a:lnTo>
                      <a:pt x="3830" y="18727"/>
                    </a:lnTo>
                    <a:lnTo>
                      <a:pt x="4013" y="19356"/>
                    </a:lnTo>
                    <a:lnTo>
                      <a:pt x="4171" y="19986"/>
                    </a:lnTo>
                    <a:lnTo>
                      <a:pt x="4275" y="20300"/>
                    </a:lnTo>
                    <a:lnTo>
                      <a:pt x="4380" y="20589"/>
                    </a:lnTo>
                    <a:lnTo>
                      <a:pt x="4511" y="20877"/>
                    </a:lnTo>
                    <a:lnTo>
                      <a:pt x="4695" y="21166"/>
                    </a:lnTo>
                    <a:lnTo>
                      <a:pt x="4852" y="21376"/>
                    </a:lnTo>
                    <a:lnTo>
                      <a:pt x="5036" y="21559"/>
                    </a:lnTo>
                    <a:lnTo>
                      <a:pt x="5246" y="21743"/>
                    </a:lnTo>
                    <a:lnTo>
                      <a:pt x="5508" y="21926"/>
                    </a:lnTo>
                    <a:lnTo>
                      <a:pt x="5744" y="22058"/>
                    </a:lnTo>
                    <a:lnTo>
                      <a:pt x="6033" y="22162"/>
                    </a:lnTo>
                    <a:lnTo>
                      <a:pt x="6295" y="22241"/>
                    </a:lnTo>
                    <a:lnTo>
                      <a:pt x="6583" y="22267"/>
                    </a:lnTo>
                    <a:lnTo>
                      <a:pt x="7003" y="22294"/>
                    </a:lnTo>
                    <a:lnTo>
                      <a:pt x="7449" y="22320"/>
                    </a:lnTo>
                    <a:lnTo>
                      <a:pt x="8288" y="22398"/>
                    </a:lnTo>
                    <a:lnTo>
                      <a:pt x="8708" y="22425"/>
                    </a:lnTo>
                    <a:lnTo>
                      <a:pt x="9128" y="22398"/>
                    </a:lnTo>
                    <a:lnTo>
                      <a:pt x="9547" y="22346"/>
                    </a:lnTo>
                    <a:lnTo>
                      <a:pt x="9941" y="22267"/>
                    </a:lnTo>
                    <a:lnTo>
                      <a:pt x="10203" y="22162"/>
                    </a:lnTo>
                    <a:lnTo>
                      <a:pt x="10439" y="22058"/>
                    </a:lnTo>
                    <a:lnTo>
                      <a:pt x="10885" y="21821"/>
                    </a:lnTo>
                    <a:lnTo>
                      <a:pt x="11304" y="21533"/>
                    </a:lnTo>
                    <a:lnTo>
                      <a:pt x="11698" y="21192"/>
                    </a:lnTo>
                    <a:lnTo>
                      <a:pt x="12065" y="20851"/>
                    </a:lnTo>
                    <a:lnTo>
                      <a:pt x="12432" y="20458"/>
                    </a:lnTo>
                    <a:lnTo>
                      <a:pt x="12799" y="20117"/>
                    </a:lnTo>
                    <a:lnTo>
                      <a:pt x="13009" y="19933"/>
                    </a:lnTo>
                    <a:lnTo>
                      <a:pt x="13219" y="19776"/>
                    </a:lnTo>
                    <a:lnTo>
                      <a:pt x="13455" y="19645"/>
                    </a:lnTo>
                    <a:lnTo>
                      <a:pt x="13717" y="19513"/>
                    </a:lnTo>
                    <a:lnTo>
                      <a:pt x="13953" y="19409"/>
                    </a:lnTo>
                    <a:lnTo>
                      <a:pt x="14216" y="19330"/>
                    </a:lnTo>
                    <a:lnTo>
                      <a:pt x="14766" y="19199"/>
                    </a:lnTo>
                    <a:lnTo>
                      <a:pt x="15317" y="19120"/>
                    </a:lnTo>
                    <a:lnTo>
                      <a:pt x="16419" y="18989"/>
                    </a:lnTo>
                    <a:lnTo>
                      <a:pt x="16970" y="18884"/>
                    </a:lnTo>
                    <a:lnTo>
                      <a:pt x="17520" y="18753"/>
                    </a:lnTo>
                    <a:lnTo>
                      <a:pt x="17783" y="18674"/>
                    </a:lnTo>
                    <a:lnTo>
                      <a:pt x="18019" y="18569"/>
                    </a:lnTo>
                    <a:lnTo>
                      <a:pt x="18255" y="18438"/>
                    </a:lnTo>
                    <a:lnTo>
                      <a:pt x="18491" y="18307"/>
                    </a:lnTo>
                    <a:lnTo>
                      <a:pt x="18701" y="18150"/>
                    </a:lnTo>
                    <a:lnTo>
                      <a:pt x="18884" y="17992"/>
                    </a:lnTo>
                    <a:lnTo>
                      <a:pt x="19094" y="17782"/>
                    </a:lnTo>
                    <a:lnTo>
                      <a:pt x="19251" y="17573"/>
                    </a:lnTo>
                    <a:lnTo>
                      <a:pt x="19592" y="17127"/>
                    </a:lnTo>
                    <a:lnTo>
                      <a:pt x="19776" y="16917"/>
                    </a:lnTo>
                    <a:lnTo>
                      <a:pt x="19960" y="16707"/>
                    </a:lnTo>
                    <a:lnTo>
                      <a:pt x="20169" y="16523"/>
                    </a:lnTo>
                    <a:lnTo>
                      <a:pt x="20379" y="16340"/>
                    </a:lnTo>
                    <a:lnTo>
                      <a:pt x="20615" y="16209"/>
                    </a:lnTo>
                    <a:lnTo>
                      <a:pt x="20878" y="16078"/>
                    </a:lnTo>
                    <a:lnTo>
                      <a:pt x="21428" y="15842"/>
                    </a:lnTo>
                    <a:lnTo>
                      <a:pt x="21979" y="15606"/>
                    </a:lnTo>
                    <a:lnTo>
                      <a:pt x="22504" y="15369"/>
                    </a:lnTo>
                    <a:lnTo>
                      <a:pt x="22766" y="15238"/>
                    </a:lnTo>
                    <a:lnTo>
                      <a:pt x="23028" y="15081"/>
                    </a:lnTo>
                    <a:lnTo>
                      <a:pt x="23133" y="14976"/>
                    </a:lnTo>
                    <a:lnTo>
                      <a:pt x="23212" y="14871"/>
                    </a:lnTo>
                    <a:lnTo>
                      <a:pt x="23395" y="14661"/>
                    </a:lnTo>
                    <a:lnTo>
                      <a:pt x="23579" y="14425"/>
                    </a:lnTo>
                    <a:lnTo>
                      <a:pt x="23684" y="14347"/>
                    </a:lnTo>
                    <a:lnTo>
                      <a:pt x="23789" y="14242"/>
                    </a:lnTo>
                    <a:lnTo>
                      <a:pt x="23894" y="14215"/>
                    </a:lnTo>
                    <a:lnTo>
                      <a:pt x="24235" y="14215"/>
                    </a:lnTo>
                    <a:lnTo>
                      <a:pt x="24549" y="14163"/>
                    </a:lnTo>
                    <a:lnTo>
                      <a:pt x="24838" y="14084"/>
                    </a:lnTo>
                    <a:lnTo>
                      <a:pt x="24995" y="14006"/>
                    </a:lnTo>
                    <a:lnTo>
                      <a:pt x="25126" y="13927"/>
                    </a:lnTo>
                    <a:lnTo>
                      <a:pt x="25231" y="13822"/>
                    </a:lnTo>
                    <a:lnTo>
                      <a:pt x="25336" y="13717"/>
                    </a:lnTo>
                    <a:lnTo>
                      <a:pt x="25415" y="13560"/>
                    </a:lnTo>
                    <a:lnTo>
                      <a:pt x="25467" y="13402"/>
                    </a:lnTo>
                    <a:lnTo>
                      <a:pt x="25494" y="13245"/>
                    </a:lnTo>
                    <a:lnTo>
                      <a:pt x="25520" y="13088"/>
                    </a:lnTo>
                    <a:lnTo>
                      <a:pt x="25494" y="12930"/>
                    </a:lnTo>
                    <a:lnTo>
                      <a:pt x="25467" y="12773"/>
                    </a:lnTo>
                    <a:lnTo>
                      <a:pt x="25415" y="12616"/>
                    </a:lnTo>
                    <a:lnTo>
                      <a:pt x="25336" y="12484"/>
                    </a:lnTo>
                    <a:lnTo>
                      <a:pt x="25258" y="12327"/>
                    </a:lnTo>
                    <a:lnTo>
                      <a:pt x="25153" y="12196"/>
                    </a:lnTo>
                    <a:lnTo>
                      <a:pt x="25021" y="12065"/>
                    </a:lnTo>
                    <a:lnTo>
                      <a:pt x="24864" y="11960"/>
                    </a:lnTo>
                    <a:lnTo>
                      <a:pt x="24576" y="11750"/>
                    </a:lnTo>
                    <a:lnTo>
                      <a:pt x="24287" y="11566"/>
                    </a:lnTo>
                    <a:lnTo>
                      <a:pt x="23999" y="11383"/>
                    </a:lnTo>
                    <a:lnTo>
                      <a:pt x="23867" y="11278"/>
                    </a:lnTo>
                    <a:lnTo>
                      <a:pt x="23736" y="11147"/>
                    </a:lnTo>
                    <a:lnTo>
                      <a:pt x="23631" y="11016"/>
                    </a:lnTo>
                    <a:lnTo>
                      <a:pt x="23553" y="10885"/>
                    </a:lnTo>
                    <a:lnTo>
                      <a:pt x="23474" y="10727"/>
                    </a:lnTo>
                    <a:lnTo>
                      <a:pt x="23422" y="10544"/>
                    </a:lnTo>
                    <a:lnTo>
                      <a:pt x="23343" y="9888"/>
                    </a:lnTo>
                    <a:lnTo>
                      <a:pt x="23290" y="9547"/>
                    </a:lnTo>
                    <a:lnTo>
                      <a:pt x="23212" y="9416"/>
                    </a:lnTo>
                    <a:lnTo>
                      <a:pt x="23133" y="9258"/>
                    </a:lnTo>
                    <a:lnTo>
                      <a:pt x="23054" y="9127"/>
                    </a:lnTo>
                    <a:lnTo>
                      <a:pt x="22949" y="9022"/>
                    </a:lnTo>
                    <a:lnTo>
                      <a:pt x="22740" y="8839"/>
                    </a:lnTo>
                    <a:lnTo>
                      <a:pt x="22504" y="8681"/>
                    </a:lnTo>
                    <a:lnTo>
                      <a:pt x="22241" y="8524"/>
                    </a:lnTo>
                    <a:lnTo>
                      <a:pt x="22032" y="8393"/>
                    </a:lnTo>
                    <a:lnTo>
                      <a:pt x="21927" y="8314"/>
                    </a:lnTo>
                    <a:lnTo>
                      <a:pt x="21848" y="8209"/>
                    </a:lnTo>
                    <a:lnTo>
                      <a:pt x="21743" y="8052"/>
                    </a:lnTo>
                    <a:lnTo>
                      <a:pt x="21717" y="7895"/>
                    </a:lnTo>
                    <a:lnTo>
                      <a:pt x="21717" y="7711"/>
                    </a:lnTo>
                    <a:lnTo>
                      <a:pt x="21717" y="7527"/>
                    </a:lnTo>
                    <a:lnTo>
                      <a:pt x="21743" y="7186"/>
                    </a:lnTo>
                    <a:lnTo>
                      <a:pt x="21743" y="6872"/>
                    </a:lnTo>
                    <a:lnTo>
                      <a:pt x="21691" y="6557"/>
                    </a:lnTo>
                    <a:lnTo>
                      <a:pt x="21638" y="6400"/>
                    </a:lnTo>
                    <a:lnTo>
                      <a:pt x="21586" y="6242"/>
                    </a:lnTo>
                    <a:lnTo>
                      <a:pt x="21428" y="5928"/>
                    </a:lnTo>
                    <a:lnTo>
                      <a:pt x="21218" y="5692"/>
                    </a:lnTo>
                    <a:lnTo>
                      <a:pt x="21009" y="5482"/>
                    </a:lnTo>
                    <a:lnTo>
                      <a:pt x="20746" y="5324"/>
                    </a:lnTo>
                    <a:lnTo>
                      <a:pt x="20458" y="5193"/>
                    </a:lnTo>
                    <a:lnTo>
                      <a:pt x="20169" y="5114"/>
                    </a:lnTo>
                    <a:lnTo>
                      <a:pt x="19855" y="5062"/>
                    </a:lnTo>
                    <a:lnTo>
                      <a:pt x="19540" y="5010"/>
                    </a:lnTo>
                    <a:lnTo>
                      <a:pt x="19225" y="5010"/>
                    </a:lnTo>
                    <a:lnTo>
                      <a:pt x="18884" y="4957"/>
                    </a:lnTo>
                    <a:lnTo>
                      <a:pt x="18727" y="4931"/>
                    </a:lnTo>
                    <a:lnTo>
                      <a:pt x="18569" y="4878"/>
                    </a:lnTo>
                    <a:lnTo>
                      <a:pt x="18438" y="4800"/>
                    </a:lnTo>
                    <a:lnTo>
                      <a:pt x="18307" y="4695"/>
                    </a:lnTo>
                    <a:lnTo>
                      <a:pt x="18202" y="4564"/>
                    </a:lnTo>
                    <a:lnTo>
                      <a:pt x="18097" y="4433"/>
                    </a:lnTo>
                    <a:lnTo>
                      <a:pt x="17966" y="4144"/>
                    </a:lnTo>
                    <a:lnTo>
                      <a:pt x="17783" y="3541"/>
                    </a:lnTo>
                    <a:lnTo>
                      <a:pt x="17652" y="3252"/>
                    </a:lnTo>
                    <a:lnTo>
                      <a:pt x="17494" y="2964"/>
                    </a:lnTo>
                    <a:lnTo>
                      <a:pt x="17311" y="2702"/>
                    </a:lnTo>
                    <a:lnTo>
                      <a:pt x="17101" y="2466"/>
                    </a:lnTo>
                    <a:lnTo>
                      <a:pt x="16865" y="2256"/>
                    </a:lnTo>
                    <a:lnTo>
                      <a:pt x="16602" y="2072"/>
                    </a:lnTo>
                    <a:lnTo>
                      <a:pt x="16314" y="1915"/>
                    </a:lnTo>
                    <a:lnTo>
                      <a:pt x="16025" y="1784"/>
                    </a:lnTo>
                    <a:lnTo>
                      <a:pt x="15816" y="1731"/>
                    </a:lnTo>
                    <a:lnTo>
                      <a:pt x="15606" y="1679"/>
                    </a:lnTo>
                    <a:lnTo>
                      <a:pt x="15212" y="1626"/>
                    </a:lnTo>
                    <a:lnTo>
                      <a:pt x="14793" y="1626"/>
                    </a:lnTo>
                    <a:lnTo>
                      <a:pt x="14347" y="1652"/>
                    </a:lnTo>
                    <a:lnTo>
                      <a:pt x="13927" y="1679"/>
                    </a:lnTo>
                    <a:lnTo>
                      <a:pt x="13508" y="1679"/>
                    </a:lnTo>
                    <a:lnTo>
                      <a:pt x="13088" y="1652"/>
                    </a:lnTo>
                    <a:lnTo>
                      <a:pt x="12904" y="1626"/>
                    </a:lnTo>
                    <a:lnTo>
                      <a:pt x="12694" y="1574"/>
                    </a:lnTo>
                    <a:lnTo>
                      <a:pt x="12485" y="1521"/>
                    </a:lnTo>
                    <a:lnTo>
                      <a:pt x="12301" y="1416"/>
                    </a:lnTo>
                    <a:lnTo>
                      <a:pt x="12144" y="1312"/>
                    </a:lnTo>
                    <a:lnTo>
                      <a:pt x="12013" y="1207"/>
                    </a:lnTo>
                    <a:lnTo>
                      <a:pt x="11750" y="918"/>
                    </a:lnTo>
                    <a:lnTo>
                      <a:pt x="11462" y="630"/>
                    </a:lnTo>
                    <a:lnTo>
                      <a:pt x="11200" y="341"/>
                    </a:lnTo>
                    <a:lnTo>
                      <a:pt x="11068" y="236"/>
                    </a:lnTo>
                    <a:lnTo>
                      <a:pt x="10911" y="131"/>
                    </a:lnTo>
                    <a:lnTo>
                      <a:pt x="10701" y="53"/>
                    </a:lnTo>
                    <a:lnTo>
                      <a:pt x="10439" y="26"/>
                    </a:lnTo>
                    <a:lnTo>
                      <a:pt x="10150"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029;p41">
                <a:extLst>
                  <a:ext uri="{FF2B5EF4-FFF2-40B4-BE49-F238E27FC236}">
                    <a16:creationId xmlns:a16="http://schemas.microsoft.com/office/drawing/2014/main" id="{8FE2F7B6-2F84-82E6-5A5F-1F791359653F}"/>
                  </a:ext>
                </a:extLst>
              </p:cNvPr>
              <p:cNvSpPr/>
              <p:nvPr/>
            </p:nvSpPr>
            <p:spPr>
              <a:xfrm>
                <a:off x="5054447" y="2240440"/>
                <a:ext cx="341279" cy="330508"/>
              </a:xfrm>
              <a:custGeom>
                <a:avLst/>
                <a:gdLst/>
                <a:ahLst/>
                <a:cxnLst/>
                <a:rect l="l" t="t" r="r" b="b"/>
                <a:pathLst>
                  <a:path w="18282" h="17705" extrusionOk="0">
                    <a:moveTo>
                      <a:pt x="18281" y="1"/>
                    </a:moveTo>
                    <a:lnTo>
                      <a:pt x="8708" y="1994"/>
                    </a:lnTo>
                    <a:lnTo>
                      <a:pt x="5403" y="7502"/>
                    </a:lnTo>
                    <a:lnTo>
                      <a:pt x="5167" y="7843"/>
                    </a:lnTo>
                    <a:lnTo>
                      <a:pt x="4931" y="8157"/>
                    </a:lnTo>
                    <a:lnTo>
                      <a:pt x="4643" y="8446"/>
                    </a:lnTo>
                    <a:lnTo>
                      <a:pt x="4354" y="8708"/>
                    </a:lnTo>
                    <a:lnTo>
                      <a:pt x="4040" y="8970"/>
                    </a:lnTo>
                    <a:lnTo>
                      <a:pt x="3699" y="9180"/>
                    </a:lnTo>
                    <a:lnTo>
                      <a:pt x="3358" y="9364"/>
                    </a:lnTo>
                    <a:lnTo>
                      <a:pt x="2990" y="9521"/>
                    </a:lnTo>
                    <a:lnTo>
                      <a:pt x="1" y="10623"/>
                    </a:lnTo>
                    <a:lnTo>
                      <a:pt x="4669" y="17704"/>
                    </a:lnTo>
                    <a:lnTo>
                      <a:pt x="16603" y="14767"/>
                    </a:lnTo>
                    <a:lnTo>
                      <a:pt x="15291" y="13036"/>
                    </a:lnTo>
                    <a:lnTo>
                      <a:pt x="15108" y="12773"/>
                    </a:lnTo>
                    <a:lnTo>
                      <a:pt x="14950" y="12511"/>
                    </a:lnTo>
                    <a:lnTo>
                      <a:pt x="14793" y="12223"/>
                    </a:lnTo>
                    <a:lnTo>
                      <a:pt x="14662" y="11934"/>
                    </a:lnTo>
                    <a:lnTo>
                      <a:pt x="14557" y="11646"/>
                    </a:lnTo>
                    <a:lnTo>
                      <a:pt x="14478" y="11357"/>
                    </a:lnTo>
                    <a:lnTo>
                      <a:pt x="14399" y="11042"/>
                    </a:lnTo>
                    <a:lnTo>
                      <a:pt x="14373" y="10728"/>
                    </a:lnTo>
                    <a:lnTo>
                      <a:pt x="14347" y="10439"/>
                    </a:lnTo>
                    <a:lnTo>
                      <a:pt x="14321" y="10125"/>
                    </a:lnTo>
                    <a:lnTo>
                      <a:pt x="14347" y="9810"/>
                    </a:lnTo>
                    <a:lnTo>
                      <a:pt x="14373" y="9495"/>
                    </a:lnTo>
                    <a:lnTo>
                      <a:pt x="14426" y="9207"/>
                    </a:lnTo>
                    <a:lnTo>
                      <a:pt x="14504" y="8892"/>
                    </a:lnTo>
                    <a:lnTo>
                      <a:pt x="14609" y="8577"/>
                    </a:lnTo>
                    <a:lnTo>
                      <a:pt x="14714" y="8289"/>
                    </a:lnTo>
                    <a:lnTo>
                      <a:pt x="18281" y="1"/>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030;p41">
                <a:extLst>
                  <a:ext uri="{FF2B5EF4-FFF2-40B4-BE49-F238E27FC236}">
                    <a16:creationId xmlns:a16="http://schemas.microsoft.com/office/drawing/2014/main" id="{ECAE6C19-A086-D675-4414-2030FFD8D2BC}"/>
                  </a:ext>
                </a:extLst>
              </p:cNvPr>
              <p:cNvSpPr/>
              <p:nvPr/>
            </p:nvSpPr>
            <p:spPr>
              <a:xfrm>
                <a:off x="5165089" y="2085239"/>
                <a:ext cx="258041" cy="272732"/>
              </a:xfrm>
              <a:custGeom>
                <a:avLst/>
                <a:gdLst/>
                <a:ahLst/>
                <a:cxnLst/>
                <a:rect l="l" t="t" r="r" b="b"/>
                <a:pathLst>
                  <a:path w="13823" h="14610" extrusionOk="0">
                    <a:moveTo>
                      <a:pt x="8656" y="1"/>
                    </a:moveTo>
                    <a:lnTo>
                      <a:pt x="8341" y="27"/>
                    </a:lnTo>
                    <a:lnTo>
                      <a:pt x="8027" y="53"/>
                    </a:lnTo>
                    <a:lnTo>
                      <a:pt x="7738" y="79"/>
                    </a:lnTo>
                    <a:lnTo>
                      <a:pt x="7450" y="158"/>
                    </a:lnTo>
                    <a:lnTo>
                      <a:pt x="7161" y="237"/>
                    </a:lnTo>
                    <a:lnTo>
                      <a:pt x="6637" y="420"/>
                    </a:lnTo>
                    <a:lnTo>
                      <a:pt x="6112" y="656"/>
                    </a:lnTo>
                    <a:lnTo>
                      <a:pt x="5640" y="945"/>
                    </a:lnTo>
                    <a:lnTo>
                      <a:pt x="5220" y="1233"/>
                    </a:lnTo>
                    <a:lnTo>
                      <a:pt x="4853" y="1548"/>
                    </a:lnTo>
                    <a:lnTo>
                      <a:pt x="4512" y="1836"/>
                    </a:lnTo>
                    <a:lnTo>
                      <a:pt x="4250" y="2125"/>
                    </a:lnTo>
                    <a:lnTo>
                      <a:pt x="4014" y="2413"/>
                    </a:lnTo>
                    <a:lnTo>
                      <a:pt x="3856" y="2650"/>
                    </a:lnTo>
                    <a:lnTo>
                      <a:pt x="2938" y="4223"/>
                    </a:lnTo>
                    <a:lnTo>
                      <a:pt x="2598" y="4826"/>
                    </a:lnTo>
                    <a:lnTo>
                      <a:pt x="2361" y="5272"/>
                    </a:lnTo>
                    <a:lnTo>
                      <a:pt x="2178" y="5666"/>
                    </a:lnTo>
                    <a:lnTo>
                      <a:pt x="1994" y="5980"/>
                    </a:lnTo>
                    <a:lnTo>
                      <a:pt x="1601" y="6610"/>
                    </a:lnTo>
                    <a:lnTo>
                      <a:pt x="1181" y="7292"/>
                    </a:lnTo>
                    <a:lnTo>
                      <a:pt x="971" y="7685"/>
                    </a:lnTo>
                    <a:lnTo>
                      <a:pt x="735" y="8157"/>
                    </a:lnTo>
                    <a:lnTo>
                      <a:pt x="499" y="8708"/>
                    </a:lnTo>
                    <a:lnTo>
                      <a:pt x="289" y="9364"/>
                    </a:lnTo>
                    <a:lnTo>
                      <a:pt x="132" y="10098"/>
                    </a:lnTo>
                    <a:lnTo>
                      <a:pt x="80" y="10465"/>
                    </a:lnTo>
                    <a:lnTo>
                      <a:pt x="27" y="10833"/>
                    </a:lnTo>
                    <a:lnTo>
                      <a:pt x="1" y="11200"/>
                    </a:lnTo>
                    <a:lnTo>
                      <a:pt x="1" y="11567"/>
                    </a:lnTo>
                    <a:lnTo>
                      <a:pt x="27" y="11908"/>
                    </a:lnTo>
                    <a:lnTo>
                      <a:pt x="53" y="12223"/>
                    </a:lnTo>
                    <a:lnTo>
                      <a:pt x="132" y="12537"/>
                    </a:lnTo>
                    <a:lnTo>
                      <a:pt x="237" y="12800"/>
                    </a:lnTo>
                    <a:lnTo>
                      <a:pt x="368" y="13009"/>
                    </a:lnTo>
                    <a:lnTo>
                      <a:pt x="552" y="13219"/>
                    </a:lnTo>
                    <a:lnTo>
                      <a:pt x="893" y="13481"/>
                    </a:lnTo>
                    <a:lnTo>
                      <a:pt x="1260" y="13744"/>
                    </a:lnTo>
                    <a:lnTo>
                      <a:pt x="1627" y="13954"/>
                    </a:lnTo>
                    <a:lnTo>
                      <a:pt x="1994" y="14137"/>
                    </a:lnTo>
                    <a:lnTo>
                      <a:pt x="2388" y="14295"/>
                    </a:lnTo>
                    <a:lnTo>
                      <a:pt x="2755" y="14399"/>
                    </a:lnTo>
                    <a:lnTo>
                      <a:pt x="3148" y="14504"/>
                    </a:lnTo>
                    <a:lnTo>
                      <a:pt x="3542" y="14557"/>
                    </a:lnTo>
                    <a:lnTo>
                      <a:pt x="3961" y="14583"/>
                    </a:lnTo>
                    <a:lnTo>
                      <a:pt x="4355" y="14609"/>
                    </a:lnTo>
                    <a:lnTo>
                      <a:pt x="4748" y="14583"/>
                    </a:lnTo>
                    <a:lnTo>
                      <a:pt x="5168" y="14557"/>
                    </a:lnTo>
                    <a:lnTo>
                      <a:pt x="5561" y="14504"/>
                    </a:lnTo>
                    <a:lnTo>
                      <a:pt x="5955" y="14426"/>
                    </a:lnTo>
                    <a:lnTo>
                      <a:pt x="6374" y="14347"/>
                    </a:lnTo>
                    <a:lnTo>
                      <a:pt x="6741" y="14242"/>
                    </a:lnTo>
                    <a:lnTo>
                      <a:pt x="7082" y="14137"/>
                    </a:lnTo>
                    <a:lnTo>
                      <a:pt x="7423" y="14006"/>
                    </a:lnTo>
                    <a:lnTo>
                      <a:pt x="7738" y="13875"/>
                    </a:lnTo>
                    <a:lnTo>
                      <a:pt x="8053" y="13691"/>
                    </a:lnTo>
                    <a:lnTo>
                      <a:pt x="8341" y="13508"/>
                    </a:lnTo>
                    <a:lnTo>
                      <a:pt x="8656" y="13324"/>
                    </a:lnTo>
                    <a:lnTo>
                      <a:pt x="8945" y="13088"/>
                    </a:lnTo>
                    <a:lnTo>
                      <a:pt x="9259" y="12826"/>
                    </a:lnTo>
                    <a:lnTo>
                      <a:pt x="9548" y="12564"/>
                    </a:lnTo>
                    <a:lnTo>
                      <a:pt x="9863" y="12249"/>
                    </a:lnTo>
                    <a:lnTo>
                      <a:pt x="10492" y="11541"/>
                    </a:lnTo>
                    <a:lnTo>
                      <a:pt x="11148" y="10728"/>
                    </a:lnTo>
                    <a:lnTo>
                      <a:pt x="11856" y="9783"/>
                    </a:lnTo>
                    <a:lnTo>
                      <a:pt x="12223" y="9259"/>
                    </a:lnTo>
                    <a:lnTo>
                      <a:pt x="12564" y="8734"/>
                    </a:lnTo>
                    <a:lnTo>
                      <a:pt x="12879" y="8184"/>
                    </a:lnTo>
                    <a:lnTo>
                      <a:pt x="13167" y="7607"/>
                    </a:lnTo>
                    <a:lnTo>
                      <a:pt x="13403" y="7030"/>
                    </a:lnTo>
                    <a:lnTo>
                      <a:pt x="13587" y="6453"/>
                    </a:lnTo>
                    <a:lnTo>
                      <a:pt x="13744" y="5876"/>
                    </a:lnTo>
                    <a:lnTo>
                      <a:pt x="13823" y="5298"/>
                    </a:lnTo>
                    <a:lnTo>
                      <a:pt x="13823" y="5010"/>
                    </a:lnTo>
                    <a:lnTo>
                      <a:pt x="13823" y="4721"/>
                    </a:lnTo>
                    <a:lnTo>
                      <a:pt x="13797" y="4433"/>
                    </a:lnTo>
                    <a:lnTo>
                      <a:pt x="13770" y="4144"/>
                    </a:lnTo>
                    <a:lnTo>
                      <a:pt x="13718" y="3856"/>
                    </a:lnTo>
                    <a:lnTo>
                      <a:pt x="13639" y="3594"/>
                    </a:lnTo>
                    <a:lnTo>
                      <a:pt x="13534" y="3305"/>
                    </a:lnTo>
                    <a:lnTo>
                      <a:pt x="13430" y="3043"/>
                    </a:lnTo>
                    <a:lnTo>
                      <a:pt x="13272" y="2754"/>
                    </a:lnTo>
                    <a:lnTo>
                      <a:pt x="13115" y="2492"/>
                    </a:lnTo>
                    <a:lnTo>
                      <a:pt x="12931" y="2230"/>
                    </a:lnTo>
                    <a:lnTo>
                      <a:pt x="12721" y="1968"/>
                    </a:lnTo>
                    <a:lnTo>
                      <a:pt x="12485" y="1732"/>
                    </a:lnTo>
                    <a:lnTo>
                      <a:pt x="12223" y="1469"/>
                    </a:lnTo>
                    <a:lnTo>
                      <a:pt x="11935" y="1233"/>
                    </a:lnTo>
                    <a:lnTo>
                      <a:pt x="11620" y="997"/>
                    </a:lnTo>
                    <a:lnTo>
                      <a:pt x="11279" y="787"/>
                    </a:lnTo>
                    <a:lnTo>
                      <a:pt x="10938" y="578"/>
                    </a:lnTo>
                    <a:lnTo>
                      <a:pt x="10597" y="420"/>
                    </a:lnTo>
                    <a:lnTo>
                      <a:pt x="10256" y="289"/>
                    </a:lnTo>
                    <a:lnTo>
                      <a:pt x="9941" y="184"/>
                    </a:lnTo>
                    <a:lnTo>
                      <a:pt x="9600" y="105"/>
                    </a:lnTo>
                    <a:lnTo>
                      <a:pt x="9286" y="53"/>
                    </a:lnTo>
                    <a:lnTo>
                      <a:pt x="8971" y="27"/>
                    </a:lnTo>
                    <a:lnTo>
                      <a:pt x="8656" y="1"/>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031;p41">
                <a:extLst>
                  <a:ext uri="{FF2B5EF4-FFF2-40B4-BE49-F238E27FC236}">
                    <a16:creationId xmlns:a16="http://schemas.microsoft.com/office/drawing/2014/main" id="{5F3D8555-853E-5129-E5E0-61B8CAB3A142}"/>
                  </a:ext>
                </a:extLst>
              </p:cNvPr>
              <p:cNvSpPr/>
              <p:nvPr/>
            </p:nvSpPr>
            <p:spPr>
              <a:xfrm>
                <a:off x="5299737" y="2231144"/>
                <a:ext cx="17641" cy="18611"/>
              </a:xfrm>
              <a:custGeom>
                <a:avLst/>
                <a:gdLst/>
                <a:ahLst/>
                <a:cxnLst/>
                <a:rect l="l" t="t" r="r" b="b"/>
                <a:pathLst>
                  <a:path w="945" h="997" extrusionOk="0">
                    <a:moveTo>
                      <a:pt x="656" y="0"/>
                    </a:moveTo>
                    <a:lnTo>
                      <a:pt x="551" y="27"/>
                    </a:lnTo>
                    <a:lnTo>
                      <a:pt x="394" y="105"/>
                    </a:lnTo>
                    <a:lnTo>
                      <a:pt x="210" y="263"/>
                    </a:lnTo>
                    <a:lnTo>
                      <a:pt x="79" y="446"/>
                    </a:lnTo>
                    <a:lnTo>
                      <a:pt x="27" y="630"/>
                    </a:lnTo>
                    <a:lnTo>
                      <a:pt x="1" y="735"/>
                    </a:lnTo>
                    <a:lnTo>
                      <a:pt x="27" y="813"/>
                    </a:lnTo>
                    <a:lnTo>
                      <a:pt x="53" y="866"/>
                    </a:lnTo>
                    <a:lnTo>
                      <a:pt x="105" y="918"/>
                    </a:lnTo>
                    <a:lnTo>
                      <a:pt x="158" y="971"/>
                    </a:lnTo>
                    <a:lnTo>
                      <a:pt x="237" y="997"/>
                    </a:lnTo>
                    <a:lnTo>
                      <a:pt x="315" y="997"/>
                    </a:lnTo>
                    <a:lnTo>
                      <a:pt x="394" y="971"/>
                    </a:lnTo>
                    <a:lnTo>
                      <a:pt x="578" y="892"/>
                    </a:lnTo>
                    <a:lnTo>
                      <a:pt x="761" y="735"/>
                    </a:lnTo>
                    <a:lnTo>
                      <a:pt x="892" y="551"/>
                    </a:lnTo>
                    <a:lnTo>
                      <a:pt x="945" y="368"/>
                    </a:lnTo>
                    <a:lnTo>
                      <a:pt x="945" y="289"/>
                    </a:lnTo>
                    <a:lnTo>
                      <a:pt x="945" y="210"/>
                    </a:lnTo>
                    <a:lnTo>
                      <a:pt x="919" y="131"/>
                    </a:lnTo>
                    <a:lnTo>
                      <a:pt x="866" y="79"/>
                    </a:lnTo>
                    <a:lnTo>
                      <a:pt x="814" y="27"/>
                    </a:lnTo>
                    <a:lnTo>
                      <a:pt x="73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032;p41">
                <a:extLst>
                  <a:ext uri="{FF2B5EF4-FFF2-40B4-BE49-F238E27FC236}">
                    <a16:creationId xmlns:a16="http://schemas.microsoft.com/office/drawing/2014/main" id="{5C688020-C1D9-E2BC-1676-473EA1C60776}"/>
                  </a:ext>
                </a:extLst>
              </p:cNvPr>
              <p:cNvSpPr/>
              <p:nvPr/>
            </p:nvSpPr>
            <p:spPr>
              <a:xfrm>
                <a:off x="5233151" y="2190990"/>
                <a:ext cx="17641" cy="18145"/>
              </a:xfrm>
              <a:custGeom>
                <a:avLst/>
                <a:gdLst/>
                <a:ahLst/>
                <a:cxnLst/>
                <a:rect l="l" t="t" r="r" b="b"/>
                <a:pathLst>
                  <a:path w="945" h="972" extrusionOk="0">
                    <a:moveTo>
                      <a:pt x="656" y="1"/>
                    </a:moveTo>
                    <a:lnTo>
                      <a:pt x="551" y="27"/>
                    </a:lnTo>
                    <a:lnTo>
                      <a:pt x="394" y="106"/>
                    </a:lnTo>
                    <a:lnTo>
                      <a:pt x="210" y="237"/>
                    </a:lnTo>
                    <a:lnTo>
                      <a:pt x="79" y="447"/>
                    </a:lnTo>
                    <a:lnTo>
                      <a:pt x="27" y="630"/>
                    </a:lnTo>
                    <a:lnTo>
                      <a:pt x="1" y="709"/>
                    </a:lnTo>
                    <a:lnTo>
                      <a:pt x="27" y="788"/>
                    </a:lnTo>
                    <a:lnTo>
                      <a:pt x="53" y="866"/>
                    </a:lnTo>
                    <a:lnTo>
                      <a:pt x="106" y="919"/>
                    </a:lnTo>
                    <a:lnTo>
                      <a:pt x="158" y="971"/>
                    </a:lnTo>
                    <a:lnTo>
                      <a:pt x="394" y="971"/>
                    </a:lnTo>
                    <a:lnTo>
                      <a:pt x="578" y="892"/>
                    </a:lnTo>
                    <a:lnTo>
                      <a:pt x="761" y="735"/>
                    </a:lnTo>
                    <a:lnTo>
                      <a:pt x="892" y="551"/>
                    </a:lnTo>
                    <a:lnTo>
                      <a:pt x="945" y="368"/>
                    </a:lnTo>
                    <a:lnTo>
                      <a:pt x="945" y="263"/>
                    </a:lnTo>
                    <a:lnTo>
                      <a:pt x="945" y="184"/>
                    </a:lnTo>
                    <a:lnTo>
                      <a:pt x="919" y="132"/>
                    </a:lnTo>
                    <a:lnTo>
                      <a:pt x="866" y="53"/>
                    </a:lnTo>
                    <a:lnTo>
                      <a:pt x="814" y="27"/>
                    </a:lnTo>
                    <a:lnTo>
                      <a:pt x="73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033;p41">
                <a:extLst>
                  <a:ext uri="{FF2B5EF4-FFF2-40B4-BE49-F238E27FC236}">
                    <a16:creationId xmlns:a16="http://schemas.microsoft.com/office/drawing/2014/main" id="{67B6B89E-E77A-2000-4198-994FFA7AE188}"/>
                  </a:ext>
                </a:extLst>
              </p:cNvPr>
              <p:cNvSpPr/>
              <p:nvPr/>
            </p:nvSpPr>
            <p:spPr>
              <a:xfrm>
                <a:off x="5240991" y="2158677"/>
                <a:ext cx="36252" cy="13235"/>
              </a:xfrm>
              <a:custGeom>
                <a:avLst/>
                <a:gdLst/>
                <a:ahLst/>
                <a:cxnLst/>
                <a:rect l="l" t="t" r="r" b="b"/>
                <a:pathLst>
                  <a:path w="1942" h="709" extrusionOk="0">
                    <a:moveTo>
                      <a:pt x="472" y="1"/>
                    </a:moveTo>
                    <a:lnTo>
                      <a:pt x="315" y="27"/>
                    </a:lnTo>
                    <a:lnTo>
                      <a:pt x="184" y="79"/>
                    </a:lnTo>
                    <a:lnTo>
                      <a:pt x="79" y="132"/>
                    </a:lnTo>
                    <a:lnTo>
                      <a:pt x="26" y="210"/>
                    </a:lnTo>
                    <a:lnTo>
                      <a:pt x="0" y="263"/>
                    </a:lnTo>
                    <a:lnTo>
                      <a:pt x="0" y="342"/>
                    </a:lnTo>
                    <a:lnTo>
                      <a:pt x="53" y="368"/>
                    </a:lnTo>
                    <a:lnTo>
                      <a:pt x="236" y="447"/>
                    </a:lnTo>
                    <a:lnTo>
                      <a:pt x="840" y="578"/>
                    </a:lnTo>
                    <a:lnTo>
                      <a:pt x="1207" y="656"/>
                    </a:lnTo>
                    <a:lnTo>
                      <a:pt x="1548" y="709"/>
                    </a:lnTo>
                    <a:lnTo>
                      <a:pt x="1915" y="709"/>
                    </a:lnTo>
                    <a:lnTo>
                      <a:pt x="1941" y="656"/>
                    </a:lnTo>
                    <a:lnTo>
                      <a:pt x="1941" y="604"/>
                    </a:lnTo>
                    <a:lnTo>
                      <a:pt x="1915" y="525"/>
                    </a:lnTo>
                    <a:lnTo>
                      <a:pt x="1836" y="473"/>
                    </a:lnTo>
                    <a:lnTo>
                      <a:pt x="1731" y="394"/>
                    </a:lnTo>
                    <a:lnTo>
                      <a:pt x="1443" y="210"/>
                    </a:lnTo>
                    <a:lnTo>
                      <a:pt x="1076" y="79"/>
                    </a:lnTo>
                    <a:lnTo>
                      <a:pt x="866" y="27"/>
                    </a:lnTo>
                    <a:lnTo>
                      <a:pt x="656"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034;p41">
                <a:extLst>
                  <a:ext uri="{FF2B5EF4-FFF2-40B4-BE49-F238E27FC236}">
                    <a16:creationId xmlns:a16="http://schemas.microsoft.com/office/drawing/2014/main" id="{48D3904D-AA15-5C50-D9F0-AE9574247FA5}"/>
                  </a:ext>
                </a:extLst>
              </p:cNvPr>
              <p:cNvSpPr/>
              <p:nvPr/>
            </p:nvSpPr>
            <p:spPr>
              <a:xfrm>
                <a:off x="5319320" y="2193436"/>
                <a:ext cx="28916" cy="25966"/>
              </a:xfrm>
              <a:custGeom>
                <a:avLst/>
                <a:gdLst/>
                <a:ahLst/>
                <a:cxnLst/>
                <a:rect l="l" t="t" r="r" b="b"/>
                <a:pathLst>
                  <a:path w="1549" h="1391" extrusionOk="0">
                    <a:moveTo>
                      <a:pt x="53" y="1"/>
                    </a:moveTo>
                    <a:lnTo>
                      <a:pt x="1" y="27"/>
                    </a:lnTo>
                    <a:lnTo>
                      <a:pt x="1" y="80"/>
                    </a:lnTo>
                    <a:lnTo>
                      <a:pt x="27" y="184"/>
                    </a:lnTo>
                    <a:lnTo>
                      <a:pt x="210" y="394"/>
                    </a:lnTo>
                    <a:lnTo>
                      <a:pt x="447" y="630"/>
                    </a:lnTo>
                    <a:lnTo>
                      <a:pt x="735" y="866"/>
                    </a:lnTo>
                    <a:lnTo>
                      <a:pt x="1181" y="1286"/>
                    </a:lnTo>
                    <a:lnTo>
                      <a:pt x="1365" y="1365"/>
                    </a:lnTo>
                    <a:lnTo>
                      <a:pt x="1443" y="1391"/>
                    </a:lnTo>
                    <a:lnTo>
                      <a:pt x="1496" y="1365"/>
                    </a:lnTo>
                    <a:lnTo>
                      <a:pt x="1522" y="1312"/>
                    </a:lnTo>
                    <a:lnTo>
                      <a:pt x="1548" y="1207"/>
                    </a:lnTo>
                    <a:lnTo>
                      <a:pt x="1522" y="1102"/>
                    </a:lnTo>
                    <a:lnTo>
                      <a:pt x="1496" y="971"/>
                    </a:lnTo>
                    <a:lnTo>
                      <a:pt x="1417" y="814"/>
                    </a:lnTo>
                    <a:lnTo>
                      <a:pt x="1312" y="683"/>
                    </a:lnTo>
                    <a:lnTo>
                      <a:pt x="1181" y="525"/>
                    </a:lnTo>
                    <a:lnTo>
                      <a:pt x="997" y="394"/>
                    </a:lnTo>
                    <a:lnTo>
                      <a:pt x="656" y="158"/>
                    </a:lnTo>
                    <a:lnTo>
                      <a:pt x="368" y="27"/>
                    </a:lnTo>
                    <a:lnTo>
                      <a:pt x="23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035;p41">
                <a:extLst>
                  <a:ext uri="{FF2B5EF4-FFF2-40B4-BE49-F238E27FC236}">
                    <a16:creationId xmlns:a16="http://schemas.microsoft.com/office/drawing/2014/main" id="{77932F1C-C024-294F-2743-DE02F4A6867F}"/>
                  </a:ext>
                </a:extLst>
              </p:cNvPr>
              <p:cNvSpPr/>
              <p:nvPr/>
            </p:nvSpPr>
            <p:spPr>
              <a:xfrm>
                <a:off x="5204272" y="2268834"/>
                <a:ext cx="48479" cy="33321"/>
              </a:xfrm>
              <a:custGeom>
                <a:avLst/>
                <a:gdLst/>
                <a:ahLst/>
                <a:cxnLst/>
                <a:rect l="l" t="t" r="r" b="b"/>
                <a:pathLst>
                  <a:path w="2597" h="1785" extrusionOk="0">
                    <a:moveTo>
                      <a:pt x="315" y="1"/>
                    </a:moveTo>
                    <a:lnTo>
                      <a:pt x="210" y="27"/>
                    </a:lnTo>
                    <a:lnTo>
                      <a:pt x="131" y="80"/>
                    </a:lnTo>
                    <a:lnTo>
                      <a:pt x="79" y="158"/>
                    </a:lnTo>
                    <a:lnTo>
                      <a:pt x="26" y="316"/>
                    </a:lnTo>
                    <a:lnTo>
                      <a:pt x="0" y="499"/>
                    </a:lnTo>
                    <a:lnTo>
                      <a:pt x="0" y="683"/>
                    </a:lnTo>
                    <a:lnTo>
                      <a:pt x="0" y="893"/>
                    </a:lnTo>
                    <a:lnTo>
                      <a:pt x="53" y="1076"/>
                    </a:lnTo>
                    <a:lnTo>
                      <a:pt x="131" y="1260"/>
                    </a:lnTo>
                    <a:lnTo>
                      <a:pt x="289" y="1417"/>
                    </a:lnTo>
                    <a:lnTo>
                      <a:pt x="499" y="1575"/>
                    </a:lnTo>
                    <a:lnTo>
                      <a:pt x="787" y="1706"/>
                    </a:lnTo>
                    <a:lnTo>
                      <a:pt x="1076" y="1784"/>
                    </a:lnTo>
                    <a:lnTo>
                      <a:pt x="1626" y="1784"/>
                    </a:lnTo>
                    <a:lnTo>
                      <a:pt x="1889" y="1732"/>
                    </a:lnTo>
                    <a:lnTo>
                      <a:pt x="2125" y="1653"/>
                    </a:lnTo>
                    <a:lnTo>
                      <a:pt x="2308" y="1575"/>
                    </a:lnTo>
                    <a:lnTo>
                      <a:pt x="2492" y="1470"/>
                    </a:lnTo>
                    <a:lnTo>
                      <a:pt x="2544" y="1417"/>
                    </a:lnTo>
                    <a:lnTo>
                      <a:pt x="2597" y="1365"/>
                    </a:lnTo>
                    <a:lnTo>
                      <a:pt x="2597" y="1312"/>
                    </a:lnTo>
                    <a:lnTo>
                      <a:pt x="2597" y="1260"/>
                    </a:lnTo>
                    <a:lnTo>
                      <a:pt x="2597" y="1181"/>
                    </a:lnTo>
                    <a:lnTo>
                      <a:pt x="2570" y="1129"/>
                    </a:lnTo>
                    <a:lnTo>
                      <a:pt x="2518" y="1102"/>
                    </a:lnTo>
                    <a:lnTo>
                      <a:pt x="2466" y="1050"/>
                    </a:lnTo>
                    <a:lnTo>
                      <a:pt x="1915" y="814"/>
                    </a:lnTo>
                    <a:lnTo>
                      <a:pt x="1364" y="552"/>
                    </a:lnTo>
                    <a:lnTo>
                      <a:pt x="839" y="289"/>
                    </a:lnTo>
                    <a:lnTo>
                      <a:pt x="420" y="53"/>
                    </a:lnTo>
                    <a:lnTo>
                      <a:pt x="315"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036;p41">
                <a:extLst>
                  <a:ext uri="{FF2B5EF4-FFF2-40B4-BE49-F238E27FC236}">
                    <a16:creationId xmlns:a16="http://schemas.microsoft.com/office/drawing/2014/main" id="{7FFEDAC2-DFE0-DC3C-182E-EDCF43BE9F44}"/>
                  </a:ext>
                </a:extLst>
              </p:cNvPr>
              <p:cNvSpPr/>
              <p:nvPr/>
            </p:nvSpPr>
            <p:spPr>
              <a:xfrm>
                <a:off x="5274760" y="2204207"/>
                <a:ext cx="68080" cy="68080"/>
              </a:xfrm>
              <a:custGeom>
                <a:avLst/>
                <a:gdLst/>
                <a:ahLst/>
                <a:cxnLst/>
                <a:rect l="l" t="t" r="r" b="b"/>
                <a:pathLst>
                  <a:path w="3647" h="3647" extrusionOk="0">
                    <a:moveTo>
                      <a:pt x="1811" y="525"/>
                    </a:moveTo>
                    <a:lnTo>
                      <a:pt x="2047" y="552"/>
                    </a:lnTo>
                    <a:lnTo>
                      <a:pt x="2257" y="604"/>
                    </a:lnTo>
                    <a:lnTo>
                      <a:pt x="2466" y="683"/>
                    </a:lnTo>
                    <a:lnTo>
                      <a:pt x="2650" y="814"/>
                    </a:lnTo>
                    <a:lnTo>
                      <a:pt x="2834" y="997"/>
                    </a:lnTo>
                    <a:lnTo>
                      <a:pt x="2965" y="1207"/>
                    </a:lnTo>
                    <a:lnTo>
                      <a:pt x="3070" y="1443"/>
                    </a:lnTo>
                    <a:lnTo>
                      <a:pt x="3122" y="1706"/>
                    </a:lnTo>
                    <a:lnTo>
                      <a:pt x="3122" y="1968"/>
                    </a:lnTo>
                    <a:lnTo>
                      <a:pt x="3070" y="2204"/>
                    </a:lnTo>
                    <a:lnTo>
                      <a:pt x="2991" y="2440"/>
                    </a:lnTo>
                    <a:lnTo>
                      <a:pt x="2834" y="2676"/>
                    </a:lnTo>
                    <a:lnTo>
                      <a:pt x="2650" y="2860"/>
                    </a:lnTo>
                    <a:lnTo>
                      <a:pt x="2440" y="2991"/>
                    </a:lnTo>
                    <a:lnTo>
                      <a:pt x="2204" y="3096"/>
                    </a:lnTo>
                    <a:lnTo>
                      <a:pt x="1942" y="3148"/>
                    </a:lnTo>
                    <a:lnTo>
                      <a:pt x="1706" y="3148"/>
                    </a:lnTo>
                    <a:lnTo>
                      <a:pt x="1443" y="3096"/>
                    </a:lnTo>
                    <a:lnTo>
                      <a:pt x="1207" y="2991"/>
                    </a:lnTo>
                    <a:lnTo>
                      <a:pt x="998" y="2860"/>
                    </a:lnTo>
                    <a:lnTo>
                      <a:pt x="814" y="2676"/>
                    </a:lnTo>
                    <a:lnTo>
                      <a:pt x="657" y="2466"/>
                    </a:lnTo>
                    <a:lnTo>
                      <a:pt x="578" y="2230"/>
                    </a:lnTo>
                    <a:lnTo>
                      <a:pt x="526" y="1968"/>
                    </a:lnTo>
                    <a:lnTo>
                      <a:pt x="526" y="1706"/>
                    </a:lnTo>
                    <a:lnTo>
                      <a:pt x="552" y="1443"/>
                    </a:lnTo>
                    <a:lnTo>
                      <a:pt x="657" y="1207"/>
                    </a:lnTo>
                    <a:lnTo>
                      <a:pt x="814" y="997"/>
                    </a:lnTo>
                    <a:lnTo>
                      <a:pt x="998" y="814"/>
                    </a:lnTo>
                    <a:lnTo>
                      <a:pt x="1207" y="683"/>
                    </a:lnTo>
                    <a:lnTo>
                      <a:pt x="1443" y="578"/>
                    </a:lnTo>
                    <a:lnTo>
                      <a:pt x="1680" y="525"/>
                    </a:lnTo>
                    <a:close/>
                    <a:moveTo>
                      <a:pt x="1811" y="1"/>
                    </a:moveTo>
                    <a:lnTo>
                      <a:pt x="1627" y="27"/>
                    </a:lnTo>
                    <a:lnTo>
                      <a:pt x="1470" y="53"/>
                    </a:lnTo>
                    <a:lnTo>
                      <a:pt x="1286" y="80"/>
                    </a:lnTo>
                    <a:lnTo>
                      <a:pt x="1129" y="158"/>
                    </a:lnTo>
                    <a:lnTo>
                      <a:pt x="945" y="237"/>
                    </a:lnTo>
                    <a:lnTo>
                      <a:pt x="814" y="316"/>
                    </a:lnTo>
                    <a:lnTo>
                      <a:pt x="657" y="420"/>
                    </a:lnTo>
                    <a:lnTo>
                      <a:pt x="526" y="552"/>
                    </a:lnTo>
                    <a:lnTo>
                      <a:pt x="394" y="683"/>
                    </a:lnTo>
                    <a:lnTo>
                      <a:pt x="289" y="840"/>
                    </a:lnTo>
                    <a:lnTo>
                      <a:pt x="211" y="997"/>
                    </a:lnTo>
                    <a:lnTo>
                      <a:pt x="132" y="1155"/>
                    </a:lnTo>
                    <a:lnTo>
                      <a:pt x="80" y="1312"/>
                    </a:lnTo>
                    <a:lnTo>
                      <a:pt x="27" y="1496"/>
                    </a:lnTo>
                    <a:lnTo>
                      <a:pt x="1" y="1653"/>
                    </a:lnTo>
                    <a:lnTo>
                      <a:pt x="1" y="1837"/>
                    </a:lnTo>
                    <a:lnTo>
                      <a:pt x="1" y="2020"/>
                    </a:lnTo>
                    <a:lnTo>
                      <a:pt x="27" y="2178"/>
                    </a:lnTo>
                    <a:lnTo>
                      <a:pt x="80" y="2361"/>
                    </a:lnTo>
                    <a:lnTo>
                      <a:pt x="132" y="2519"/>
                    </a:lnTo>
                    <a:lnTo>
                      <a:pt x="211" y="2676"/>
                    </a:lnTo>
                    <a:lnTo>
                      <a:pt x="289" y="2833"/>
                    </a:lnTo>
                    <a:lnTo>
                      <a:pt x="394" y="2991"/>
                    </a:lnTo>
                    <a:lnTo>
                      <a:pt x="526" y="3122"/>
                    </a:lnTo>
                    <a:lnTo>
                      <a:pt x="657" y="3253"/>
                    </a:lnTo>
                    <a:lnTo>
                      <a:pt x="945" y="3437"/>
                    </a:lnTo>
                    <a:lnTo>
                      <a:pt x="1207" y="3568"/>
                    </a:lnTo>
                    <a:lnTo>
                      <a:pt x="1522" y="3620"/>
                    </a:lnTo>
                    <a:lnTo>
                      <a:pt x="1811" y="3646"/>
                    </a:lnTo>
                    <a:lnTo>
                      <a:pt x="2020" y="3646"/>
                    </a:lnTo>
                    <a:lnTo>
                      <a:pt x="2204" y="3620"/>
                    </a:lnTo>
                    <a:lnTo>
                      <a:pt x="2414" y="3568"/>
                    </a:lnTo>
                    <a:lnTo>
                      <a:pt x="2597" y="3489"/>
                    </a:lnTo>
                    <a:lnTo>
                      <a:pt x="2781" y="3384"/>
                    </a:lnTo>
                    <a:lnTo>
                      <a:pt x="2938" y="3279"/>
                    </a:lnTo>
                    <a:lnTo>
                      <a:pt x="3096" y="3148"/>
                    </a:lnTo>
                    <a:lnTo>
                      <a:pt x="3227" y="2991"/>
                    </a:lnTo>
                    <a:lnTo>
                      <a:pt x="3332" y="2833"/>
                    </a:lnTo>
                    <a:lnTo>
                      <a:pt x="3437" y="2676"/>
                    </a:lnTo>
                    <a:lnTo>
                      <a:pt x="3515" y="2519"/>
                    </a:lnTo>
                    <a:lnTo>
                      <a:pt x="3568" y="2361"/>
                    </a:lnTo>
                    <a:lnTo>
                      <a:pt x="3620" y="2178"/>
                    </a:lnTo>
                    <a:lnTo>
                      <a:pt x="3647" y="2020"/>
                    </a:lnTo>
                    <a:lnTo>
                      <a:pt x="3647" y="1837"/>
                    </a:lnTo>
                    <a:lnTo>
                      <a:pt x="3647" y="1653"/>
                    </a:lnTo>
                    <a:lnTo>
                      <a:pt x="3620" y="1470"/>
                    </a:lnTo>
                    <a:lnTo>
                      <a:pt x="3568" y="1286"/>
                    </a:lnTo>
                    <a:lnTo>
                      <a:pt x="3515" y="1129"/>
                    </a:lnTo>
                    <a:lnTo>
                      <a:pt x="3437" y="971"/>
                    </a:lnTo>
                    <a:lnTo>
                      <a:pt x="3332" y="814"/>
                    </a:lnTo>
                    <a:lnTo>
                      <a:pt x="3227" y="683"/>
                    </a:lnTo>
                    <a:lnTo>
                      <a:pt x="3122" y="552"/>
                    </a:lnTo>
                    <a:lnTo>
                      <a:pt x="2965" y="420"/>
                    </a:lnTo>
                    <a:lnTo>
                      <a:pt x="2834" y="316"/>
                    </a:lnTo>
                    <a:lnTo>
                      <a:pt x="2676" y="211"/>
                    </a:lnTo>
                    <a:lnTo>
                      <a:pt x="2519" y="132"/>
                    </a:lnTo>
                    <a:lnTo>
                      <a:pt x="2335" y="80"/>
                    </a:lnTo>
                    <a:lnTo>
                      <a:pt x="2178" y="53"/>
                    </a:lnTo>
                    <a:lnTo>
                      <a:pt x="1994" y="27"/>
                    </a:lnTo>
                    <a:lnTo>
                      <a:pt x="1811"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037;p41">
                <a:extLst>
                  <a:ext uri="{FF2B5EF4-FFF2-40B4-BE49-F238E27FC236}">
                    <a16:creationId xmlns:a16="http://schemas.microsoft.com/office/drawing/2014/main" id="{8668D67D-666A-2745-0391-F4BBF17D632E}"/>
                  </a:ext>
                </a:extLst>
              </p:cNvPr>
              <p:cNvSpPr/>
              <p:nvPr/>
            </p:nvSpPr>
            <p:spPr>
              <a:xfrm>
                <a:off x="5204272" y="2162597"/>
                <a:ext cx="68062" cy="68080"/>
              </a:xfrm>
              <a:custGeom>
                <a:avLst/>
                <a:gdLst/>
                <a:ahLst/>
                <a:cxnLst/>
                <a:rect l="l" t="t" r="r" b="b"/>
                <a:pathLst>
                  <a:path w="3646" h="3647" extrusionOk="0">
                    <a:moveTo>
                      <a:pt x="2046" y="525"/>
                    </a:moveTo>
                    <a:lnTo>
                      <a:pt x="2256" y="577"/>
                    </a:lnTo>
                    <a:lnTo>
                      <a:pt x="2466" y="682"/>
                    </a:lnTo>
                    <a:lnTo>
                      <a:pt x="2649" y="814"/>
                    </a:lnTo>
                    <a:lnTo>
                      <a:pt x="2833" y="997"/>
                    </a:lnTo>
                    <a:lnTo>
                      <a:pt x="2990" y="1207"/>
                    </a:lnTo>
                    <a:lnTo>
                      <a:pt x="3069" y="1443"/>
                    </a:lnTo>
                    <a:lnTo>
                      <a:pt x="3121" y="1705"/>
                    </a:lnTo>
                    <a:lnTo>
                      <a:pt x="3121" y="1941"/>
                    </a:lnTo>
                    <a:lnTo>
                      <a:pt x="3069" y="2204"/>
                    </a:lnTo>
                    <a:lnTo>
                      <a:pt x="2990" y="2440"/>
                    </a:lnTo>
                    <a:lnTo>
                      <a:pt x="2833" y="2649"/>
                    </a:lnTo>
                    <a:lnTo>
                      <a:pt x="2649" y="2833"/>
                    </a:lnTo>
                    <a:lnTo>
                      <a:pt x="2439" y="2990"/>
                    </a:lnTo>
                    <a:lnTo>
                      <a:pt x="2203" y="3069"/>
                    </a:lnTo>
                    <a:lnTo>
                      <a:pt x="1941" y="3122"/>
                    </a:lnTo>
                    <a:lnTo>
                      <a:pt x="1705" y="3122"/>
                    </a:lnTo>
                    <a:lnTo>
                      <a:pt x="1443" y="3095"/>
                    </a:lnTo>
                    <a:lnTo>
                      <a:pt x="1207" y="2990"/>
                    </a:lnTo>
                    <a:lnTo>
                      <a:pt x="997" y="2833"/>
                    </a:lnTo>
                    <a:lnTo>
                      <a:pt x="813" y="2649"/>
                    </a:lnTo>
                    <a:lnTo>
                      <a:pt x="656" y="2440"/>
                    </a:lnTo>
                    <a:lnTo>
                      <a:pt x="577" y="2204"/>
                    </a:lnTo>
                    <a:lnTo>
                      <a:pt x="525" y="1968"/>
                    </a:lnTo>
                    <a:lnTo>
                      <a:pt x="525" y="1705"/>
                    </a:lnTo>
                    <a:lnTo>
                      <a:pt x="551" y="1443"/>
                    </a:lnTo>
                    <a:lnTo>
                      <a:pt x="656" y="1207"/>
                    </a:lnTo>
                    <a:lnTo>
                      <a:pt x="813" y="997"/>
                    </a:lnTo>
                    <a:lnTo>
                      <a:pt x="997" y="814"/>
                    </a:lnTo>
                    <a:lnTo>
                      <a:pt x="1207" y="682"/>
                    </a:lnTo>
                    <a:lnTo>
                      <a:pt x="1443" y="577"/>
                    </a:lnTo>
                    <a:lnTo>
                      <a:pt x="1679" y="525"/>
                    </a:lnTo>
                    <a:close/>
                    <a:moveTo>
                      <a:pt x="1626" y="0"/>
                    </a:moveTo>
                    <a:lnTo>
                      <a:pt x="1469" y="27"/>
                    </a:lnTo>
                    <a:lnTo>
                      <a:pt x="1285" y="79"/>
                    </a:lnTo>
                    <a:lnTo>
                      <a:pt x="1128" y="132"/>
                    </a:lnTo>
                    <a:lnTo>
                      <a:pt x="944" y="210"/>
                    </a:lnTo>
                    <a:lnTo>
                      <a:pt x="813" y="315"/>
                    </a:lnTo>
                    <a:lnTo>
                      <a:pt x="656" y="420"/>
                    </a:lnTo>
                    <a:lnTo>
                      <a:pt x="525" y="525"/>
                    </a:lnTo>
                    <a:lnTo>
                      <a:pt x="420" y="682"/>
                    </a:lnTo>
                    <a:lnTo>
                      <a:pt x="289" y="814"/>
                    </a:lnTo>
                    <a:lnTo>
                      <a:pt x="210" y="971"/>
                    </a:lnTo>
                    <a:lnTo>
                      <a:pt x="131" y="1154"/>
                    </a:lnTo>
                    <a:lnTo>
                      <a:pt x="79" y="1312"/>
                    </a:lnTo>
                    <a:lnTo>
                      <a:pt x="26" y="1495"/>
                    </a:lnTo>
                    <a:lnTo>
                      <a:pt x="0" y="1653"/>
                    </a:lnTo>
                    <a:lnTo>
                      <a:pt x="0" y="1836"/>
                    </a:lnTo>
                    <a:lnTo>
                      <a:pt x="0" y="2020"/>
                    </a:lnTo>
                    <a:lnTo>
                      <a:pt x="26" y="2177"/>
                    </a:lnTo>
                    <a:lnTo>
                      <a:pt x="79" y="2361"/>
                    </a:lnTo>
                    <a:lnTo>
                      <a:pt x="131" y="2518"/>
                    </a:lnTo>
                    <a:lnTo>
                      <a:pt x="210" y="2676"/>
                    </a:lnTo>
                    <a:lnTo>
                      <a:pt x="289" y="2833"/>
                    </a:lnTo>
                    <a:lnTo>
                      <a:pt x="394" y="2990"/>
                    </a:lnTo>
                    <a:lnTo>
                      <a:pt x="525" y="3122"/>
                    </a:lnTo>
                    <a:lnTo>
                      <a:pt x="656" y="3253"/>
                    </a:lnTo>
                    <a:lnTo>
                      <a:pt x="918" y="3410"/>
                    </a:lnTo>
                    <a:lnTo>
                      <a:pt x="1207" y="3541"/>
                    </a:lnTo>
                    <a:lnTo>
                      <a:pt x="1495" y="3620"/>
                    </a:lnTo>
                    <a:lnTo>
                      <a:pt x="1810" y="3646"/>
                    </a:lnTo>
                    <a:lnTo>
                      <a:pt x="1993" y="3646"/>
                    </a:lnTo>
                    <a:lnTo>
                      <a:pt x="2177" y="3620"/>
                    </a:lnTo>
                    <a:lnTo>
                      <a:pt x="2361" y="3567"/>
                    </a:lnTo>
                    <a:lnTo>
                      <a:pt x="2518" y="3515"/>
                    </a:lnTo>
                    <a:lnTo>
                      <a:pt x="2675" y="3436"/>
                    </a:lnTo>
                    <a:lnTo>
                      <a:pt x="2833" y="3331"/>
                    </a:lnTo>
                    <a:lnTo>
                      <a:pt x="2990" y="3226"/>
                    </a:lnTo>
                    <a:lnTo>
                      <a:pt x="3121" y="3122"/>
                    </a:lnTo>
                    <a:lnTo>
                      <a:pt x="3226" y="2990"/>
                    </a:lnTo>
                    <a:lnTo>
                      <a:pt x="3331" y="2833"/>
                    </a:lnTo>
                    <a:lnTo>
                      <a:pt x="3436" y="2676"/>
                    </a:lnTo>
                    <a:lnTo>
                      <a:pt x="3515" y="2518"/>
                    </a:lnTo>
                    <a:lnTo>
                      <a:pt x="3567" y="2361"/>
                    </a:lnTo>
                    <a:lnTo>
                      <a:pt x="3620" y="2177"/>
                    </a:lnTo>
                    <a:lnTo>
                      <a:pt x="3646" y="1994"/>
                    </a:lnTo>
                    <a:lnTo>
                      <a:pt x="3646" y="1836"/>
                    </a:lnTo>
                    <a:lnTo>
                      <a:pt x="3646" y="1653"/>
                    </a:lnTo>
                    <a:lnTo>
                      <a:pt x="3620" y="1469"/>
                    </a:lnTo>
                    <a:lnTo>
                      <a:pt x="3567" y="1286"/>
                    </a:lnTo>
                    <a:lnTo>
                      <a:pt x="3515" y="1128"/>
                    </a:lnTo>
                    <a:lnTo>
                      <a:pt x="3436" y="971"/>
                    </a:lnTo>
                    <a:lnTo>
                      <a:pt x="3331" y="814"/>
                    </a:lnTo>
                    <a:lnTo>
                      <a:pt x="3226" y="656"/>
                    </a:lnTo>
                    <a:lnTo>
                      <a:pt x="3121" y="525"/>
                    </a:lnTo>
                    <a:lnTo>
                      <a:pt x="2964" y="420"/>
                    </a:lnTo>
                    <a:lnTo>
                      <a:pt x="2833" y="315"/>
                    </a:lnTo>
                    <a:lnTo>
                      <a:pt x="2675" y="210"/>
                    </a:lnTo>
                    <a:lnTo>
                      <a:pt x="2518" y="132"/>
                    </a:lnTo>
                    <a:lnTo>
                      <a:pt x="2334" y="79"/>
                    </a:lnTo>
                    <a:lnTo>
                      <a:pt x="2177" y="27"/>
                    </a:lnTo>
                    <a:lnTo>
                      <a:pt x="1993"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038;p41">
                <a:extLst>
                  <a:ext uri="{FF2B5EF4-FFF2-40B4-BE49-F238E27FC236}">
                    <a16:creationId xmlns:a16="http://schemas.microsoft.com/office/drawing/2014/main" id="{D0752923-D398-925E-F604-761F8014776F}"/>
                  </a:ext>
                </a:extLst>
              </p:cNvPr>
              <p:cNvSpPr/>
              <p:nvPr/>
            </p:nvSpPr>
            <p:spPr>
              <a:xfrm>
                <a:off x="5237556" y="2208127"/>
                <a:ext cx="44093" cy="54360"/>
              </a:xfrm>
              <a:custGeom>
                <a:avLst/>
                <a:gdLst/>
                <a:ahLst/>
                <a:cxnLst/>
                <a:rect l="l" t="t" r="r" b="b"/>
                <a:pathLst>
                  <a:path w="2362" h="2912" extrusionOk="0">
                    <a:moveTo>
                      <a:pt x="2020" y="1"/>
                    </a:moveTo>
                    <a:lnTo>
                      <a:pt x="1941" y="53"/>
                    </a:lnTo>
                    <a:lnTo>
                      <a:pt x="210" y="1417"/>
                    </a:lnTo>
                    <a:lnTo>
                      <a:pt x="79" y="1548"/>
                    </a:lnTo>
                    <a:lnTo>
                      <a:pt x="27" y="1705"/>
                    </a:lnTo>
                    <a:lnTo>
                      <a:pt x="1" y="1889"/>
                    </a:lnTo>
                    <a:lnTo>
                      <a:pt x="27" y="2046"/>
                    </a:lnTo>
                    <a:lnTo>
                      <a:pt x="289" y="2755"/>
                    </a:lnTo>
                    <a:lnTo>
                      <a:pt x="342" y="2807"/>
                    </a:lnTo>
                    <a:lnTo>
                      <a:pt x="394" y="2859"/>
                    </a:lnTo>
                    <a:lnTo>
                      <a:pt x="473" y="2886"/>
                    </a:lnTo>
                    <a:lnTo>
                      <a:pt x="551" y="2912"/>
                    </a:lnTo>
                    <a:lnTo>
                      <a:pt x="630" y="2886"/>
                    </a:lnTo>
                    <a:lnTo>
                      <a:pt x="709" y="2833"/>
                    </a:lnTo>
                    <a:lnTo>
                      <a:pt x="787" y="2755"/>
                    </a:lnTo>
                    <a:lnTo>
                      <a:pt x="787" y="2650"/>
                    </a:lnTo>
                    <a:lnTo>
                      <a:pt x="787" y="2571"/>
                    </a:lnTo>
                    <a:lnTo>
                      <a:pt x="525" y="1863"/>
                    </a:lnTo>
                    <a:lnTo>
                      <a:pt x="525" y="1837"/>
                    </a:lnTo>
                    <a:lnTo>
                      <a:pt x="2256" y="447"/>
                    </a:lnTo>
                    <a:lnTo>
                      <a:pt x="2309" y="368"/>
                    </a:lnTo>
                    <a:lnTo>
                      <a:pt x="2361" y="289"/>
                    </a:lnTo>
                    <a:lnTo>
                      <a:pt x="2335" y="184"/>
                    </a:lnTo>
                    <a:lnTo>
                      <a:pt x="2282" y="79"/>
                    </a:lnTo>
                    <a:lnTo>
                      <a:pt x="2204" y="27"/>
                    </a:lnTo>
                    <a:lnTo>
                      <a:pt x="2125" y="1"/>
                    </a:lnTo>
                    <a:close/>
                  </a:path>
                </a:pathLst>
              </a:custGeom>
              <a:solidFill>
                <a:srgbClr val="6D40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039;p41">
                <a:extLst>
                  <a:ext uri="{FF2B5EF4-FFF2-40B4-BE49-F238E27FC236}">
                    <a16:creationId xmlns:a16="http://schemas.microsoft.com/office/drawing/2014/main" id="{F97C1FC5-05F8-3EC3-867F-FE69094FCC6E}"/>
                  </a:ext>
                </a:extLst>
              </p:cNvPr>
              <p:cNvSpPr/>
              <p:nvPr/>
            </p:nvSpPr>
            <p:spPr>
              <a:xfrm>
                <a:off x="5259584" y="2205681"/>
                <a:ext cx="27441" cy="25481"/>
              </a:xfrm>
              <a:custGeom>
                <a:avLst/>
                <a:gdLst/>
                <a:ahLst/>
                <a:cxnLst/>
                <a:rect l="l" t="t" r="r" b="b"/>
                <a:pathLst>
                  <a:path w="1470" h="1365" extrusionOk="0">
                    <a:moveTo>
                      <a:pt x="158" y="1"/>
                    </a:moveTo>
                    <a:lnTo>
                      <a:pt x="53" y="79"/>
                    </a:lnTo>
                    <a:lnTo>
                      <a:pt x="1" y="158"/>
                    </a:lnTo>
                    <a:lnTo>
                      <a:pt x="1" y="237"/>
                    </a:lnTo>
                    <a:lnTo>
                      <a:pt x="1" y="341"/>
                    </a:lnTo>
                    <a:lnTo>
                      <a:pt x="53" y="420"/>
                    </a:lnTo>
                    <a:lnTo>
                      <a:pt x="158" y="473"/>
                    </a:lnTo>
                    <a:lnTo>
                      <a:pt x="237" y="499"/>
                    </a:lnTo>
                    <a:lnTo>
                      <a:pt x="263" y="499"/>
                    </a:lnTo>
                    <a:lnTo>
                      <a:pt x="368" y="525"/>
                    </a:lnTo>
                    <a:lnTo>
                      <a:pt x="473" y="551"/>
                    </a:lnTo>
                    <a:lnTo>
                      <a:pt x="578" y="604"/>
                    </a:lnTo>
                    <a:lnTo>
                      <a:pt x="683" y="682"/>
                    </a:lnTo>
                    <a:lnTo>
                      <a:pt x="761" y="787"/>
                    </a:lnTo>
                    <a:lnTo>
                      <a:pt x="840" y="892"/>
                    </a:lnTo>
                    <a:lnTo>
                      <a:pt x="893" y="1023"/>
                    </a:lnTo>
                    <a:lnTo>
                      <a:pt x="971" y="1181"/>
                    </a:lnTo>
                    <a:lnTo>
                      <a:pt x="998" y="1259"/>
                    </a:lnTo>
                    <a:lnTo>
                      <a:pt x="1050" y="1312"/>
                    </a:lnTo>
                    <a:lnTo>
                      <a:pt x="1129" y="1364"/>
                    </a:lnTo>
                    <a:lnTo>
                      <a:pt x="1286" y="1364"/>
                    </a:lnTo>
                    <a:lnTo>
                      <a:pt x="1365" y="1312"/>
                    </a:lnTo>
                    <a:lnTo>
                      <a:pt x="1443" y="1233"/>
                    </a:lnTo>
                    <a:lnTo>
                      <a:pt x="1470" y="1128"/>
                    </a:lnTo>
                    <a:lnTo>
                      <a:pt x="1443" y="1050"/>
                    </a:lnTo>
                    <a:lnTo>
                      <a:pt x="1365" y="814"/>
                    </a:lnTo>
                    <a:lnTo>
                      <a:pt x="1260" y="604"/>
                    </a:lnTo>
                    <a:lnTo>
                      <a:pt x="1129" y="420"/>
                    </a:lnTo>
                    <a:lnTo>
                      <a:pt x="971" y="263"/>
                    </a:lnTo>
                    <a:lnTo>
                      <a:pt x="814" y="158"/>
                    </a:lnTo>
                    <a:lnTo>
                      <a:pt x="630" y="53"/>
                    </a:lnTo>
                    <a:lnTo>
                      <a:pt x="447"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40;p41">
                <a:extLst>
                  <a:ext uri="{FF2B5EF4-FFF2-40B4-BE49-F238E27FC236}">
                    <a16:creationId xmlns:a16="http://schemas.microsoft.com/office/drawing/2014/main" id="{2A9DA062-DF88-8CB5-126E-638F286D8BCE}"/>
                  </a:ext>
                </a:extLst>
              </p:cNvPr>
              <p:cNvSpPr/>
              <p:nvPr/>
            </p:nvSpPr>
            <p:spPr>
              <a:xfrm>
                <a:off x="5326675" y="2252201"/>
                <a:ext cx="64646" cy="24006"/>
              </a:xfrm>
              <a:custGeom>
                <a:avLst/>
                <a:gdLst/>
                <a:ahLst/>
                <a:cxnLst/>
                <a:rect l="l" t="t" r="r" b="b"/>
                <a:pathLst>
                  <a:path w="3463" h="1286" extrusionOk="0">
                    <a:moveTo>
                      <a:pt x="210" y="0"/>
                    </a:moveTo>
                    <a:lnTo>
                      <a:pt x="131" y="26"/>
                    </a:lnTo>
                    <a:lnTo>
                      <a:pt x="53" y="105"/>
                    </a:lnTo>
                    <a:lnTo>
                      <a:pt x="0" y="184"/>
                    </a:lnTo>
                    <a:lnTo>
                      <a:pt x="0" y="289"/>
                    </a:lnTo>
                    <a:lnTo>
                      <a:pt x="26" y="394"/>
                    </a:lnTo>
                    <a:lnTo>
                      <a:pt x="105" y="446"/>
                    </a:lnTo>
                    <a:lnTo>
                      <a:pt x="184" y="498"/>
                    </a:lnTo>
                    <a:lnTo>
                      <a:pt x="3147" y="1285"/>
                    </a:lnTo>
                    <a:lnTo>
                      <a:pt x="3226" y="1285"/>
                    </a:lnTo>
                    <a:lnTo>
                      <a:pt x="3305" y="1259"/>
                    </a:lnTo>
                    <a:lnTo>
                      <a:pt x="3383" y="1233"/>
                    </a:lnTo>
                    <a:lnTo>
                      <a:pt x="3436" y="1180"/>
                    </a:lnTo>
                    <a:lnTo>
                      <a:pt x="3462" y="1102"/>
                    </a:lnTo>
                    <a:lnTo>
                      <a:pt x="3462" y="997"/>
                    </a:lnTo>
                    <a:lnTo>
                      <a:pt x="3436" y="892"/>
                    </a:lnTo>
                    <a:lnTo>
                      <a:pt x="3383" y="813"/>
                    </a:lnTo>
                    <a:lnTo>
                      <a:pt x="3279" y="787"/>
                    </a:lnTo>
                    <a:lnTo>
                      <a:pt x="31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041;p41">
                <a:extLst>
                  <a:ext uri="{FF2B5EF4-FFF2-40B4-BE49-F238E27FC236}">
                    <a16:creationId xmlns:a16="http://schemas.microsoft.com/office/drawing/2014/main" id="{4B0AE04E-AE6B-59D7-4239-D19CD7BE6127}"/>
                  </a:ext>
                </a:extLst>
              </p:cNvPr>
              <p:cNvSpPr/>
              <p:nvPr/>
            </p:nvSpPr>
            <p:spPr>
              <a:xfrm>
                <a:off x="5294361" y="2252686"/>
                <a:ext cx="87644" cy="34778"/>
              </a:xfrm>
              <a:custGeom>
                <a:avLst/>
                <a:gdLst/>
                <a:ahLst/>
                <a:cxnLst/>
                <a:rect l="l" t="t" r="r" b="b"/>
                <a:pathLst>
                  <a:path w="4695" h="1863" extrusionOk="0">
                    <a:moveTo>
                      <a:pt x="4459" y="0"/>
                    </a:moveTo>
                    <a:lnTo>
                      <a:pt x="4354" y="27"/>
                    </a:lnTo>
                    <a:lnTo>
                      <a:pt x="2465" y="656"/>
                    </a:lnTo>
                    <a:lnTo>
                      <a:pt x="184" y="1364"/>
                    </a:lnTo>
                    <a:lnTo>
                      <a:pt x="105" y="1417"/>
                    </a:lnTo>
                    <a:lnTo>
                      <a:pt x="26" y="1495"/>
                    </a:lnTo>
                    <a:lnTo>
                      <a:pt x="0" y="1574"/>
                    </a:lnTo>
                    <a:lnTo>
                      <a:pt x="26" y="1679"/>
                    </a:lnTo>
                    <a:lnTo>
                      <a:pt x="53" y="1758"/>
                    </a:lnTo>
                    <a:lnTo>
                      <a:pt x="105" y="1810"/>
                    </a:lnTo>
                    <a:lnTo>
                      <a:pt x="184" y="1863"/>
                    </a:lnTo>
                    <a:lnTo>
                      <a:pt x="341" y="1863"/>
                    </a:lnTo>
                    <a:lnTo>
                      <a:pt x="2623" y="1154"/>
                    </a:lnTo>
                    <a:lnTo>
                      <a:pt x="4511" y="499"/>
                    </a:lnTo>
                    <a:lnTo>
                      <a:pt x="4616" y="446"/>
                    </a:lnTo>
                    <a:lnTo>
                      <a:pt x="4669" y="368"/>
                    </a:lnTo>
                    <a:lnTo>
                      <a:pt x="4695" y="289"/>
                    </a:lnTo>
                    <a:lnTo>
                      <a:pt x="4669" y="184"/>
                    </a:lnTo>
                    <a:lnTo>
                      <a:pt x="4616" y="79"/>
                    </a:lnTo>
                    <a:lnTo>
                      <a:pt x="4537" y="27"/>
                    </a:lnTo>
                    <a:lnTo>
                      <a:pt x="4459"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042;p41">
                <a:extLst>
                  <a:ext uri="{FF2B5EF4-FFF2-40B4-BE49-F238E27FC236}">
                    <a16:creationId xmlns:a16="http://schemas.microsoft.com/office/drawing/2014/main" id="{DC53FCDC-7CB1-8B74-5B0E-B25809FC0BE3}"/>
                  </a:ext>
                </a:extLst>
              </p:cNvPr>
              <p:cNvSpPr/>
              <p:nvPr/>
            </p:nvSpPr>
            <p:spPr>
              <a:xfrm>
                <a:off x="5278681" y="2307027"/>
                <a:ext cx="96474" cy="47994"/>
              </a:xfrm>
              <a:custGeom>
                <a:avLst/>
                <a:gdLst/>
                <a:ahLst/>
                <a:cxnLst/>
                <a:rect l="l" t="t" r="r" b="b"/>
                <a:pathLst>
                  <a:path w="5168" h="2571" extrusionOk="0">
                    <a:moveTo>
                      <a:pt x="4853" y="1"/>
                    </a:moveTo>
                    <a:lnTo>
                      <a:pt x="4748" y="53"/>
                    </a:lnTo>
                    <a:lnTo>
                      <a:pt x="4328" y="342"/>
                    </a:lnTo>
                    <a:lnTo>
                      <a:pt x="3856" y="656"/>
                    </a:lnTo>
                    <a:lnTo>
                      <a:pt x="3358" y="945"/>
                    </a:lnTo>
                    <a:lnTo>
                      <a:pt x="2781" y="1207"/>
                    </a:lnTo>
                    <a:lnTo>
                      <a:pt x="2178" y="1443"/>
                    </a:lnTo>
                    <a:lnTo>
                      <a:pt x="1548" y="1679"/>
                    </a:lnTo>
                    <a:lnTo>
                      <a:pt x="893" y="1863"/>
                    </a:lnTo>
                    <a:lnTo>
                      <a:pt x="211" y="2046"/>
                    </a:lnTo>
                    <a:lnTo>
                      <a:pt x="106" y="2099"/>
                    </a:lnTo>
                    <a:lnTo>
                      <a:pt x="27" y="2178"/>
                    </a:lnTo>
                    <a:lnTo>
                      <a:pt x="1" y="2256"/>
                    </a:lnTo>
                    <a:lnTo>
                      <a:pt x="1" y="2361"/>
                    </a:lnTo>
                    <a:lnTo>
                      <a:pt x="53" y="2440"/>
                    </a:lnTo>
                    <a:lnTo>
                      <a:pt x="106" y="2518"/>
                    </a:lnTo>
                    <a:lnTo>
                      <a:pt x="184" y="2545"/>
                    </a:lnTo>
                    <a:lnTo>
                      <a:pt x="263" y="2571"/>
                    </a:lnTo>
                    <a:lnTo>
                      <a:pt x="316" y="2545"/>
                    </a:lnTo>
                    <a:lnTo>
                      <a:pt x="1024" y="2361"/>
                    </a:lnTo>
                    <a:lnTo>
                      <a:pt x="1706" y="2151"/>
                    </a:lnTo>
                    <a:lnTo>
                      <a:pt x="2387" y="1915"/>
                    </a:lnTo>
                    <a:lnTo>
                      <a:pt x="3017" y="1653"/>
                    </a:lnTo>
                    <a:lnTo>
                      <a:pt x="3594" y="1391"/>
                    </a:lnTo>
                    <a:lnTo>
                      <a:pt x="4145" y="1076"/>
                    </a:lnTo>
                    <a:lnTo>
                      <a:pt x="4643" y="761"/>
                    </a:lnTo>
                    <a:lnTo>
                      <a:pt x="5089" y="446"/>
                    </a:lnTo>
                    <a:lnTo>
                      <a:pt x="5141" y="368"/>
                    </a:lnTo>
                    <a:lnTo>
                      <a:pt x="5168" y="263"/>
                    </a:lnTo>
                    <a:lnTo>
                      <a:pt x="5168" y="184"/>
                    </a:lnTo>
                    <a:lnTo>
                      <a:pt x="5115" y="79"/>
                    </a:lnTo>
                    <a:lnTo>
                      <a:pt x="5036" y="27"/>
                    </a:lnTo>
                    <a:lnTo>
                      <a:pt x="4958" y="1"/>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044;p41">
                <a:extLst>
                  <a:ext uri="{FF2B5EF4-FFF2-40B4-BE49-F238E27FC236}">
                    <a16:creationId xmlns:a16="http://schemas.microsoft.com/office/drawing/2014/main" id="{D0BE01C5-9B4F-CD4D-4504-10844C04685F}"/>
                  </a:ext>
                </a:extLst>
              </p:cNvPr>
              <p:cNvSpPr/>
              <p:nvPr/>
            </p:nvSpPr>
            <p:spPr>
              <a:xfrm>
                <a:off x="5230705" y="2005435"/>
                <a:ext cx="330508" cy="265863"/>
              </a:xfrm>
              <a:custGeom>
                <a:avLst/>
                <a:gdLst/>
                <a:ahLst/>
                <a:cxnLst/>
                <a:rect l="l" t="t" r="r" b="b"/>
                <a:pathLst>
                  <a:path w="17705" h="14242" extrusionOk="0">
                    <a:moveTo>
                      <a:pt x="10308" y="0"/>
                    </a:moveTo>
                    <a:lnTo>
                      <a:pt x="10019" y="27"/>
                    </a:lnTo>
                    <a:lnTo>
                      <a:pt x="9075" y="132"/>
                    </a:lnTo>
                    <a:lnTo>
                      <a:pt x="8131" y="289"/>
                    </a:lnTo>
                    <a:lnTo>
                      <a:pt x="7659" y="394"/>
                    </a:lnTo>
                    <a:lnTo>
                      <a:pt x="7187" y="499"/>
                    </a:lnTo>
                    <a:lnTo>
                      <a:pt x="6741" y="656"/>
                    </a:lnTo>
                    <a:lnTo>
                      <a:pt x="6295" y="840"/>
                    </a:lnTo>
                    <a:lnTo>
                      <a:pt x="5902" y="997"/>
                    </a:lnTo>
                    <a:lnTo>
                      <a:pt x="5534" y="1207"/>
                    </a:lnTo>
                    <a:lnTo>
                      <a:pt x="5194" y="1417"/>
                    </a:lnTo>
                    <a:lnTo>
                      <a:pt x="4853" y="1679"/>
                    </a:lnTo>
                    <a:lnTo>
                      <a:pt x="4538" y="1968"/>
                    </a:lnTo>
                    <a:lnTo>
                      <a:pt x="4380" y="2099"/>
                    </a:lnTo>
                    <a:lnTo>
                      <a:pt x="4223" y="2230"/>
                    </a:lnTo>
                    <a:lnTo>
                      <a:pt x="4040" y="2335"/>
                    </a:lnTo>
                    <a:lnTo>
                      <a:pt x="3830" y="2413"/>
                    </a:lnTo>
                    <a:lnTo>
                      <a:pt x="3410" y="2492"/>
                    </a:lnTo>
                    <a:lnTo>
                      <a:pt x="3226" y="2545"/>
                    </a:lnTo>
                    <a:lnTo>
                      <a:pt x="3017" y="2597"/>
                    </a:lnTo>
                    <a:lnTo>
                      <a:pt x="2833" y="2676"/>
                    </a:lnTo>
                    <a:lnTo>
                      <a:pt x="2676" y="2754"/>
                    </a:lnTo>
                    <a:lnTo>
                      <a:pt x="2335" y="2964"/>
                    </a:lnTo>
                    <a:lnTo>
                      <a:pt x="2020" y="3226"/>
                    </a:lnTo>
                    <a:lnTo>
                      <a:pt x="1417" y="3777"/>
                    </a:lnTo>
                    <a:lnTo>
                      <a:pt x="787" y="4302"/>
                    </a:lnTo>
                    <a:lnTo>
                      <a:pt x="499" y="4564"/>
                    </a:lnTo>
                    <a:lnTo>
                      <a:pt x="368" y="4695"/>
                    </a:lnTo>
                    <a:lnTo>
                      <a:pt x="237" y="4853"/>
                    </a:lnTo>
                    <a:lnTo>
                      <a:pt x="158" y="5036"/>
                    </a:lnTo>
                    <a:lnTo>
                      <a:pt x="79" y="5220"/>
                    </a:lnTo>
                    <a:lnTo>
                      <a:pt x="27" y="5403"/>
                    </a:lnTo>
                    <a:lnTo>
                      <a:pt x="0" y="5587"/>
                    </a:lnTo>
                    <a:lnTo>
                      <a:pt x="27" y="5771"/>
                    </a:lnTo>
                    <a:lnTo>
                      <a:pt x="79" y="5954"/>
                    </a:lnTo>
                    <a:lnTo>
                      <a:pt x="184" y="6085"/>
                    </a:lnTo>
                    <a:lnTo>
                      <a:pt x="315" y="6190"/>
                    </a:lnTo>
                    <a:lnTo>
                      <a:pt x="446" y="6295"/>
                    </a:lnTo>
                    <a:lnTo>
                      <a:pt x="630" y="6348"/>
                    </a:lnTo>
                    <a:lnTo>
                      <a:pt x="787" y="6374"/>
                    </a:lnTo>
                    <a:lnTo>
                      <a:pt x="971" y="6374"/>
                    </a:lnTo>
                    <a:lnTo>
                      <a:pt x="1207" y="6321"/>
                    </a:lnTo>
                    <a:lnTo>
                      <a:pt x="1443" y="6243"/>
                    </a:lnTo>
                    <a:lnTo>
                      <a:pt x="1653" y="6164"/>
                    </a:lnTo>
                    <a:lnTo>
                      <a:pt x="1889" y="6111"/>
                    </a:lnTo>
                    <a:lnTo>
                      <a:pt x="2020" y="6111"/>
                    </a:lnTo>
                    <a:lnTo>
                      <a:pt x="2151" y="6138"/>
                    </a:lnTo>
                    <a:lnTo>
                      <a:pt x="2413" y="6216"/>
                    </a:lnTo>
                    <a:lnTo>
                      <a:pt x="2886" y="6426"/>
                    </a:lnTo>
                    <a:lnTo>
                      <a:pt x="3122" y="6505"/>
                    </a:lnTo>
                    <a:lnTo>
                      <a:pt x="3410" y="6557"/>
                    </a:lnTo>
                    <a:lnTo>
                      <a:pt x="3830" y="6557"/>
                    </a:lnTo>
                    <a:lnTo>
                      <a:pt x="3961" y="6505"/>
                    </a:lnTo>
                    <a:lnTo>
                      <a:pt x="3908" y="6872"/>
                    </a:lnTo>
                    <a:lnTo>
                      <a:pt x="3908" y="7213"/>
                    </a:lnTo>
                    <a:lnTo>
                      <a:pt x="3961" y="7528"/>
                    </a:lnTo>
                    <a:lnTo>
                      <a:pt x="4066" y="7842"/>
                    </a:lnTo>
                    <a:lnTo>
                      <a:pt x="4197" y="8157"/>
                    </a:lnTo>
                    <a:lnTo>
                      <a:pt x="4276" y="8288"/>
                    </a:lnTo>
                    <a:lnTo>
                      <a:pt x="4407" y="8419"/>
                    </a:lnTo>
                    <a:lnTo>
                      <a:pt x="4512" y="8524"/>
                    </a:lnTo>
                    <a:lnTo>
                      <a:pt x="4643" y="8656"/>
                    </a:lnTo>
                    <a:lnTo>
                      <a:pt x="4800" y="8734"/>
                    </a:lnTo>
                    <a:lnTo>
                      <a:pt x="4984" y="8839"/>
                    </a:lnTo>
                    <a:lnTo>
                      <a:pt x="5194" y="8944"/>
                    </a:lnTo>
                    <a:lnTo>
                      <a:pt x="5403" y="9049"/>
                    </a:lnTo>
                    <a:lnTo>
                      <a:pt x="5508" y="9101"/>
                    </a:lnTo>
                    <a:lnTo>
                      <a:pt x="5587" y="9206"/>
                    </a:lnTo>
                    <a:lnTo>
                      <a:pt x="5639" y="9285"/>
                    </a:lnTo>
                    <a:lnTo>
                      <a:pt x="5692" y="9416"/>
                    </a:lnTo>
                    <a:lnTo>
                      <a:pt x="5692" y="9652"/>
                    </a:lnTo>
                    <a:lnTo>
                      <a:pt x="5692" y="9888"/>
                    </a:lnTo>
                    <a:lnTo>
                      <a:pt x="5639" y="10151"/>
                    </a:lnTo>
                    <a:lnTo>
                      <a:pt x="5639" y="10387"/>
                    </a:lnTo>
                    <a:lnTo>
                      <a:pt x="5692" y="10623"/>
                    </a:lnTo>
                    <a:lnTo>
                      <a:pt x="5771" y="10832"/>
                    </a:lnTo>
                    <a:lnTo>
                      <a:pt x="5902" y="10990"/>
                    </a:lnTo>
                    <a:lnTo>
                      <a:pt x="6085" y="11147"/>
                    </a:lnTo>
                    <a:lnTo>
                      <a:pt x="6269" y="11278"/>
                    </a:lnTo>
                    <a:lnTo>
                      <a:pt x="6505" y="11357"/>
                    </a:lnTo>
                    <a:lnTo>
                      <a:pt x="6715" y="11462"/>
                    </a:lnTo>
                    <a:lnTo>
                      <a:pt x="6925" y="11567"/>
                    </a:lnTo>
                    <a:lnTo>
                      <a:pt x="7003" y="11645"/>
                    </a:lnTo>
                    <a:lnTo>
                      <a:pt x="7082" y="11698"/>
                    </a:lnTo>
                    <a:lnTo>
                      <a:pt x="7134" y="11803"/>
                    </a:lnTo>
                    <a:lnTo>
                      <a:pt x="7187" y="11908"/>
                    </a:lnTo>
                    <a:lnTo>
                      <a:pt x="7213" y="12118"/>
                    </a:lnTo>
                    <a:lnTo>
                      <a:pt x="7239" y="12327"/>
                    </a:lnTo>
                    <a:lnTo>
                      <a:pt x="7187" y="12826"/>
                    </a:lnTo>
                    <a:lnTo>
                      <a:pt x="7161" y="13036"/>
                    </a:lnTo>
                    <a:lnTo>
                      <a:pt x="7187" y="13245"/>
                    </a:lnTo>
                    <a:lnTo>
                      <a:pt x="7213" y="13403"/>
                    </a:lnTo>
                    <a:lnTo>
                      <a:pt x="7266" y="13534"/>
                    </a:lnTo>
                    <a:lnTo>
                      <a:pt x="7318" y="13639"/>
                    </a:lnTo>
                    <a:lnTo>
                      <a:pt x="7397" y="13744"/>
                    </a:lnTo>
                    <a:lnTo>
                      <a:pt x="7580" y="13927"/>
                    </a:lnTo>
                    <a:lnTo>
                      <a:pt x="7764" y="14058"/>
                    </a:lnTo>
                    <a:lnTo>
                      <a:pt x="8000" y="14163"/>
                    </a:lnTo>
                    <a:lnTo>
                      <a:pt x="8262" y="14216"/>
                    </a:lnTo>
                    <a:lnTo>
                      <a:pt x="8524" y="14242"/>
                    </a:lnTo>
                    <a:lnTo>
                      <a:pt x="8787" y="14242"/>
                    </a:lnTo>
                    <a:lnTo>
                      <a:pt x="9364" y="14163"/>
                    </a:lnTo>
                    <a:lnTo>
                      <a:pt x="9941" y="14032"/>
                    </a:lnTo>
                    <a:lnTo>
                      <a:pt x="10229" y="13953"/>
                    </a:lnTo>
                    <a:lnTo>
                      <a:pt x="10518" y="13849"/>
                    </a:lnTo>
                    <a:lnTo>
                      <a:pt x="10780" y="13744"/>
                    </a:lnTo>
                    <a:lnTo>
                      <a:pt x="11042" y="13613"/>
                    </a:lnTo>
                    <a:lnTo>
                      <a:pt x="11252" y="13508"/>
                    </a:lnTo>
                    <a:lnTo>
                      <a:pt x="11462" y="13350"/>
                    </a:lnTo>
                    <a:lnTo>
                      <a:pt x="11646" y="13193"/>
                    </a:lnTo>
                    <a:lnTo>
                      <a:pt x="11829" y="13009"/>
                    </a:lnTo>
                    <a:lnTo>
                      <a:pt x="12013" y="12773"/>
                    </a:lnTo>
                    <a:lnTo>
                      <a:pt x="12170" y="12511"/>
                    </a:lnTo>
                    <a:lnTo>
                      <a:pt x="12327" y="12249"/>
                    </a:lnTo>
                    <a:lnTo>
                      <a:pt x="12485" y="11986"/>
                    </a:lnTo>
                    <a:lnTo>
                      <a:pt x="12616" y="11855"/>
                    </a:lnTo>
                    <a:lnTo>
                      <a:pt x="12721" y="11724"/>
                    </a:lnTo>
                    <a:lnTo>
                      <a:pt x="13009" y="11488"/>
                    </a:lnTo>
                    <a:lnTo>
                      <a:pt x="13324" y="11488"/>
                    </a:lnTo>
                    <a:lnTo>
                      <a:pt x="13639" y="11462"/>
                    </a:lnTo>
                    <a:lnTo>
                      <a:pt x="13875" y="11409"/>
                    </a:lnTo>
                    <a:lnTo>
                      <a:pt x="14111" y="11331"/>
                    </a:lnTo>
                    <a:lnTo>
                      <a:pt x="14557" y="11147"/>
                    </a:lnTo>
                    <a:lnTo>
                      <a:pt x="14976" y="10964"/>
                    </a:lnTo>
                    <a:lnTo>
                      <a:pt x="15396" y="10728"/>
                    </a:lnTo>
                    <a:lnTo>
                      <a:pt x="16288" y="10203"/>
                    </a:lnTo>
                    <a:lnTo>
                      <a:pt x="17153" y="9652"/>
                    </a:lnTo>
                    <a:lnTo>
                      <a:pt x="17311" y="9547"/>
                    </a:lnTo>
                    <a:lnTo>
                      <a:pt x="17468" y="9416"/>
                    </a:lnTo>
                    <a:lnTo>
                      <a:pt x="17573" y="9285"/>
                    </a:lnTo>
                    <a:lnTo>
                      <a:pt x="17678" y="9101"/>
                    </a:lnTo>
                    <a:lnTo>
                      <a:pt x="17678" y="8996"/>
                    </a:lnTo>
                    <a:lnTo>
                      <a:pt x="17704" y="8892"/>
                    </a:lnTo>
                    <a:lnTo>
                      <a:pt x="17678" y="8682"/>
                    </a:lnTo>
                    <a:lnTo>
                      <a:pt x="17599" y="8472"/>
                    </a:lnTo>
                    <a:lnTo>
                      <a:pt x="17494" y="8288"/>
                    </a:lnTo>
                    <a:lnTo>
                      <a:pt x="17206" y="7921"/>
                    </a:lnTo>
                    <a:lnTo>
                      <a:pt x="16917" y="7580"/>
                    </a:lnTo>
                    <a:lnTo>
                      <a:pt x="16734" y="7397"/>
                    </a:lnTo>
                    <a:lnTo>
                      <a:pt x="16576" y="7239"/>
                    </a:lnTo>
                    <a:lnTo>
                      <a:pt x="16524" y="7161"/>
                    </a:lnTo>
                    <a:lnTo>
                      <a:pt x="16498" y="7056"/>
                    </a:lnTo>
                    <a:lnTo>
                      <a:pt x="16471" y="6951"/>
                    </a:lnTo>
                    <a:lnTo>
                      <a:pt x="16498" y="6820"/>
                    </a:lnTo>
                    <a:lnTo>
                      <a:pt x="16629" y="6479"/>
                    </a:lnTo>
                    <a:lnTo>
                      <a:pt x="16681" y="6295"/>
                    </a:lnTo>
                    <a:lnTo>
                      <a:pt x="16734" y="6111"/>
                    </a:lnTo>
                    <a:lnTo>
                      <a:pt x="16760" y="5928"/>
                    </a:lnTo>
                    <a:lnTo>
                      <a:pt x="16760" y="5718"/>
                    </a:lnTo>
                    <a:lnTo>
                      <a:pt x="16734" y="5534"/>
                    </a:lnTo>
                    <a:lnTo>
                      <a:pt x="16681" y="5351"/>
                    </a:lnTo>
                    <a:lnTo>
                      <a:pt x="16629" y="5193"/>
                    </a:lnTo>
                    <a:lnTo>
                      <a:pt x="16550" y="5010"/>
                    </a:lnTo>
                    <a:lnTo>
                      <a:pt x="16471" y="4853"/>
                    </a:lnTo>
                    <a:lnTo>
                      <a:pt x="16367" y="4695"/>
                    </a:lnTo>
                    <a:lnTo>
                      <a:pt x="16262" y="4564"/>
                    </a:lnTo>
                    <a:lnTo>
                      <a:pt x="16130" y="4433"/>
                    </a:lnTo>
                    <a:lnTo>
                      <a:pt x="15973" y="4302"/>
                    </a:lnTo>
                    <a:lnTo>
                      <a:pt x="15842" y="4223"/>
                    </a:lnTo>
                    <a:lnTo>
                      <a:pt x="15632" y="4118"/>
                    </a:lnTo>
                    <a:lnTo>
                      <a:pt x="15422" y="4039"/>
                    </a:lnTo>
                    <a:lnTo>
                      <a:pt x="15003" y="3935"/>
                    </a:lnTo>
                    <a:lnTo>
                      <a:pt x="14583" y="3830"/>
                    </a:lnTo>
                    <a:lnTo>
                      <a:pt x="14399" y="3725"/>
                    </a:lnTo>
                    <a:lnTo>
                      <a:pt x="14216" y="3620"/>
                    </a:lnTo>
                    <a:lnTo>
                      <a:pt x="14111" y="3541"/>
                    </a:lnTo>
                    <a:lnTo>
                      <a:pt x="14032" y="3436"/>
                    </a:lnTo>
                    <a:lnTo>
                      <a:pt x="13927" y="3226"/>
                    </a:lnTo>
                    <a:lnTo>
                      <a:pt x="13849" y="3017"/>
                    </a:lnTo>
                    <a:lnTo>
                      <a:pt x="13744" y="2807"/>
                    </a:lnTo>
                    <a:lnTo>
                      <a:pt x="13613" y="2597"/>
                    </a:lnTo>
                    <a:lnTo>
                      <a:pt x="13481" y="2440"/>
                    </a:lnTo>
                    <a:lnTo>
                      <a:pt x="13298" y="2282"/>
                    </a:lnTo>
                    <a:lnTo>
                      <a:pt x="13114" y="2177"/>
                    </a:lnTo>
                    <a:lnTo>
                      <a:pt x="12904" y="2072"/>
                    </a:lnTo>
                    <a:lnTo>
                      <a:pt x="12695" y="2020"/>
                    </a:lnTo>
                    <a:lnTo>
                      <a:pt x="12485" y="1968"/>
                    </a:lnTo>
                    <a:lnTo>
                      <a:pt x="12275" y="1941"/>
                    </a:lnTo>
                    <a:lnTo>
                      <a:pt x="11829" y="1941"/>
                    </a:lnTo>
                    <a:lnTo>
                      <a:pt x="11409" y="1968"/>
                    </a:lnTo>
                    <a:lnTo>
                      <a:pt x="11436" y="1758"/>
                    </a:lnTo>
                    <a:lnTo>
                      <a:pt x="11462" y="1522"/>
                    </a:lnTo>
                    <a:lnTo>
                      <a:pt x="11462" y="1312"/>
                    </a:lnTo>
                    <a:lnTo>
                      <a:pt x="11436" y="1076"/>
                    </a:lnTo>
                    <a:lnTo>
                      <a:pt x="11331" y="813"/>
                    </a:lnTo>
                    <a:lnTo>
                      <a:pt x="11200" y="577"/>
                    </a:lnTo>
                    <a:lnTo>
                      <a:pt x="11121" y="446"/>
                    </a:lnTo>
                    <a:lnTo>
                      <a:pt x="11042" y="368"/>
                    </a:lnTo>
                    <a:lnTo>
                      <a:pt x="10911" y="263"/>
                    </a:lnTo>
                    <a:lnTo>
                      <a:pt x="10806" y="184"/>
                    </a:lnTo>
                    <a:lnTo>
                      <a:pt x="10675" y="132"/>
                    </a:lnTo>
                    <a:lnTo>
                      <a:pt x="10518" y="53"/>
                    </a:lnTo>
                    <a:lnTo>
                      <a:pt x="1030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045;p41">
                <a:extLst>
                  <a:ext uri="{FF2B5EF4-FFF2-40B4-BE49-F238E27FC236}">
                    <a16:creationId xmlns:a16="http://schemas.microsoft.com/office/drawing/2014/main" id="{B116FB5E-0999-8B01-D32E-829AA252046D}"/>
                  </a:ext>
                </a:extLst>
              </p:cNvPr>
              <p:cNvSpPr/>
              <p:nvPr/>
            </p:nvSpPr>
            <p:spPr>
              <a:xfrm>
                <a:off x="5309034" y="2262468"/>
                <a:ext cx="93543" cy="80326"/>
              </a:xfrm>
              <a:custGeom>
                <a:avLst/>
                <a:gdLst/>
                <a:ahLst/>
                <a:cxnLst/>
                <a:rect l="l" t="t" r="r" b="b"/>
                <a:pathLst>
                  <a:path w="5011" h="4303" extrusionOk="0">
                    <a:moveTo>
                      <a:pt x="3437" y="1"/>
                    </a:moveTo>
                    <a:lnTo>
                      <a:pt x="3279" y="27"/>
                    </a:lnTo>
                    <a:lnTo>
                      <a:pt x="2938" y="106"/>
                    </a:lnTo>
                    <a:lnTo>
                      <a:pt x="2676" y="184"/>
                    </a:lnTo>
                    <a:lnTo>
                      <a:pt x="2440" y="316"/>
                    </a:lnTo>
                    <a:lnTo>
                      <a:pt x="2256" y="421"/>
                    </a:lnTo>
                    <a:lnTo>
                      <a:pt x="2099" y="525"/>
                    </a:lnTo>
                    <a:lnTo>
                      <a:pt x="1" y="3935"/>
                    </a:lnTo>
                    <a:lnTo>
                      <a:pt x="106" y="3987"/>
                    </a:lnTo>
                    <a:lnTo>
                      <a:pt x="421" y="4092"/>
                    </a:lnTo>
                    <a:lnTo>
                      <a:pt x="866" y="4197"/>
                    </a:lnTo>
                    <a:lnTo>
                      <a:pt x="1155" y="4250"/>
                    </a:lnTo>
                    <a:lnTo>
                      <a:pt x="1443" y="4302"/>
                    </a:lnTo>
                    <a:lnTo>
                      <a:pt x="2099" y="4302"/>
                    </a:lnTo>
                    <a:lnTo>
                      <a:pt x="2440" y="4250"/>
                    </a:lnTo>
                    <a:lnTo>
                      <a:pt x="2781" y="4171"/>
                    </a:lnTo>
                    <a:lnTo>
                      <a:pt x="3122" y="4066"/>
                    </a:lnTo>
                    <a:lnTo>
                      <a:pt x="3463" y="3883"/>
                    </a:lnTo>
                    <a:lnTo>
                      <a:pt x="3778" y="3673"/>
                    </a:lnTo>
                    <a:lnTo>
                      <a:pt x="4066" y="3384"/>
                    </a:lnTo>
                    <a:lnTo>
                      <a:pt x="4355" y="3070"/>
                    </a:lnTo>
                    <a:lnTo>
                      <a:pt x="4564" y="2781"/>
                    </a:lnTo>
                    <a:lnTo>
                      <a:pt x="4722" y="2466"/>
                    </a:lnTo>
                    <a:lnTo>
                      <a:pt x="4853" y="2204"/>
                    </a:lnTo>
                    <a:lnTo>
                      <a:pt x="4958" y="1916"/>
                    </a:lnTo>
                    <a:lnTo>
                      <a:pt x="4984" y="1679"/>
                    </a:lnTo>
                    <a:lnTo>
                      <a:pt x="5010" y="1443"/>
                    </a:lnTo>
                    <a:lnTo>
                      <a:pt x="4984" y="1207"/>
                    </a:lnTo>
                    <a:lnTo>
                      <a:pt x="4932" y="998"/>
                    </a:lnTo>
                    <a:lnTo>
                      <a:pt x="4853" y="814"/>
                    </a:lnTo>
                    <a:lnTo>
                      <a:pt x="4774" y="630"/>
                    </a:lnTo>
                    <a:lnTo>
                      <a:pt x="4643" y="473"/>
                    </a:lnTo>
                    <a:lnTo>
                      <a:pt x="4486" y="342"/>
                    </a:lnTo>
                    <a:lnTo>
                      <a:pt x="4328" y="237"/>
                    </a:lnTo>
                    <a:lnTo>
                      <a:pt x="4171" y="132"/>
                    </a:lnTo>
                    <a:lnTo>
                      <a:pt x="3987" y="80"/>
                    </a:lnTo>
                    <a:lnTo>
                      <a:pt x="3804" y="27"/>
                    </a:lnTo>
                    <a:lnTo>
                      <a:pt x="3620" y="1"/>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046;p41">
                <a:extLst>
                  <a:ext uri="{FF2B5EF4-FFF2-40B4-BE49-F238E27FC236}">
                    <a16:creationId xmlns:a16="http://schemas.microsoft.com/office/drawing/2014/main" id="{71130F13-91E2-9BBE-35E7-B8D308683F96}"/>
                  </a:ext>
                </a:extLst>
              </p:cNvPr>
              <p:cNvSpPr/>
              <p:nvPr/>
            </p:nvSpPr>
            <p:spPr>
              <a:xfrm>
                <a:off x="5958252" y="3651965"/>
                <a:ext cx="208105" cy="138588"/>
              </a:xfrm>
              <a:custGeom>
                <a:avLst/>
                <a:gdLst/>
                <a:ahLst/>
                <a:cxnLst/>
                <a:rect l="l" t="t" r="r" b="b"/>
                <a:pathLst>
                  <a:path w="11148" h="7424" extrusionOk="0">
                    <a:moveTo>
                      <a:pt x="10780" y="1"/>
                    </a:moveTo>
                    <a:lnTo>
                      <a:pt x="1" y="499"/>
                    </a:lnTo>
                    <a:lnTo>
                      <a:pt x="420" y="7423"/>
                    </a:lnTo>
                    <a:lnTo>
                      <a:pt x="11147" y="5718"/>
                    </a:lnTo>
                    <a:lnTo>
                      <a:pt x="10780" y="1"/>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047;p41">
                <a:extLst>
                  <a:ext uri="{FF2B5EF4-FFF2-40B4-BE49-F238E27FC236}">
                    <a16:creationId xmlns:a16="http://schemas.microsoft.com/office/drawing/2014/main" id="{3FD9FB03-7641-28FB-0ADB-0050039BB9FA}"/>
                  </a:ext>
                </a:extLst>
              </p:cNvPr>
              <p:cNvSpPr/>
              <p:nvPr/>
            </p:nvSpPr>
            <p:spPr>
              <a:xfrm>
                <a:off x="4755785" y="3163828"/>
                <a:ext cx="1308237" cy="765760"/>
              </a:xfrm>
              <a:custGeom>
                <a:avLst/>
                <a:gdLst/>
                <a:ahLst/>
                <a:cxnLst/>
                <a:rect l="l" t="t" r="r" b="b"/>
                <a:pathLst>
                  <a:path w="70081" h="41021" extrusionOk="0">
                    <a:moveTo>
                      <a:pt x="21350" y="1"/>
                    </a:moveTo>
                    <a:lnTo>
                      <a:pt x="1" y="3043"/>
                    </a:lnTo>
                    <a:lnTo>
                      <a:pt x="14583" y="34988"/>
                    </a:lnTo>
                    <a:lnTo>
                      <a:pt x="14950" y="35697"/>
                    </a:lnTo>
                    <a:lnTo>
                      <a:pt x="15344" y="36378"/>
                    </a:lnTo>
                    <a:lnTo>
                      <a:pt x="15816" y="37008"/>
                    </a:lnTo>
                    <a:lnTo>
                      <a:pt x="16314" y="37611"/>
                    </a:lnTo>
                    <a:lnTo>
                      <a:pt x="16839" y="38162"/>
                    </a:lnTo>
                    <a:lnTo>
                      <a:pt x="17416" y="38660"/>
                    </a:lnTo>
                    <a:lnTo>
                      <a:pt x="18019" y="39132"/>
                    </a:lnTo>
                    <a:lnTo>
                      <a:pt x="18675" y="39552"/>
                    </a:lnTo>
                    <a:lnTo>
                      <a:pt x="19357" y="39919"/>
                    </a:lnTo>
                    <a:lnTo>
                      <a:pt x="20039" y="40234"/>
                    </a:lnTo>
                    <a:lnTo>
                      <a:pt x="20773" y="40496"/>
                    </a:lnTo>
                    <a:lnTo>
                      <a:pt x="21507" y="40706"/>
                    </a:lnTo>
                    <a:lnTo>
                      <a:pt x="22268" y="40863"/>
                    </a:lnTo>
                    <a:lnTo>
                      <a:pt x="23055" y="40968"/>
                    </a:lnTo>
                    <a:lnTo>
                      <a:pt x="23842" y="41021"/>
                    </a:lnTo>
                    <a:lnTo>
                      <a:pt x="24628" y="40995"/>
                    </a:lnTo>
                    <a:lnTo>
                      <a:pt x="27146" y="40811"/>
                    </a:lnTo>
                    <a:lnTo>
                      <a:pt x="29717" y="40601"/>
                    </a:lnTo>
                    <a:lnTo>
                      <a:pt x="32313" y="40365"/>
                    </a:lnTo>
                    <a:lnTo>
                      <a:pt x="34962" y="40103"/>
                    </a:lnTo>
                    <a:lnTo>
                      <a:pt x="40365" y="39500"/>
                    </a:lnTo>
                    <a:lnTo>
                      <a:pt x="45951" y="38870"/>
                    </a:lnTo>
                    <a:lnTo>
                      <a:pt x="51669" y="38188"/>
                    </a:lnTo>
                    <a:lnTo>
                      <a:pt x="57544" y="37532"/>
                    </a:lnTo>
                    <a:lnTo>
                      <a:pt x="60534" y="37218"/>
                    </a:lnTo>
                    <a:lnTo>
                      <a:pt x="63524" y="36929"/>
                    </a:lnTo>
                    <a:lnTo>
                      <a:pt x="66593" y="36667"/>
                    </a:lnTo>
                    <a:lnTo>
                      <a:pt x="69661" y="36405"/>
                    </a:lnTo>
                    <a:lnTo>
                      <a:pt x="69740" y="36378"/>
                    </a:lnTo>
                    <a:lnTo>
                      <a:pt x="69845" y="36352"/>
                    </a:lnTo>
                    <a:lnTo>
                      <a:pt x="69924" y="36300"/>
                    </a:lnTo>
                    <a:lnTo>
                      <a:pt x="69976" y="36247"/>
                    </a:lnTo>
                    <a:lnTo>
                      <a:pt x="70028" y="36169"/>
                    </a:lnTo>
                    <a:lnTo>
                      <a:pt x="70055" y="36090"/>
                    </a:lnTo>
                    <a:lnTo>
                      <a:pt x="70081" y="35985"/>
                    </a:lnTo>
                    <a:lnTo>
                      <a:pt x="70081" y="35880"/>
                    </a:lnTo>
                    <a:lnTo>
                      <a:pt x="68927" y="25861"/>
                    </a:lnTo>
                    <a:lnTo>
                      <a:pt x="68901" y="25704"/>
                    </a:lnTo>
                    <a:lnTo>
                      <a:pt x="68796" y="25599"/>
                    </a:lnTo>
                    <a:lnTo>
                      <a:pt x="68691" y="25494"/>
                    </a:lnTo>
                    <a:lnTo>
                      <a:pt x="68533" y="25468"/>
                    </a:lnTo>
                    <a:lnTo>
                      <a:pt x="66042" y="25179"/>
                    </a:lnTo>
                    <a:lnTo>
                      <a:pt x="64180" y="24969"/>
                    </a:lnTo>
                    <a:lnTo>
                      <a:pt x="62134" y="24786"/>
                    </a:lnTo>
                    <a:lnTo>
                      <a:pt x="60036" y="24629"/>
                    </a:lnTo>
                    <a:lnTo>
                      <a:pt x="59013" y="24576"/>
                    </a:lnTo>
                    <a:lnTo>
                      <a:pt x="58016" y="24524"/>
                    </a:lnTo>
                    <a:lnTo>
                      <a:pt x="57098" y="24497"/>
                    </a:lnTo>
                    <a:lnTo>
                      <a:pt x="56259" y="24497"/>
                    </a:lnTo>
                    <a:lnTo>
                      <a:pt x="55525" y="24524"/>
                    </a:lnTo>
                    <a:lnTo>
                      <a:pt x="54895" y="24602"/>
                    </a:lnTo>
                    <a:lnTo>
                      <a:pt x="53610" y="24786"/>
                    </a:lnTo>
                    <a:lnTo>
                      <a:pt x="52299" y="25022"/>
                    </a:lnTo>
                    <a:lnTo>
                      <a:pt x="49676" y="25494"/>
                    </a:lnTo>
                    <a:lnTo>
                      <a:pt x="48443" y="25730"/>
                    </a:lnTo>
                    <a:lnTo>
                      <a:pt x="47342" y="25914"/>
                    </a:lnTo>
                    <a:lnTo>
                      <a:pt x="46345" y="26071"/>
                    </a:lnTo>
                    <a:lnTo>
                      <a:pt x="45532" y="26150"/>
                    </a:lnTo>
                    <a:lnTo>
                      <a:pt x="45348" y="26123"/>
                    </a:lnTo>
                    <a:lnTo>
                      <a:pt x="45165" y="26097"/>
                    </a:lnTo>
                    <a:lnTo>
                      <a:pt x="44955" y="26071"/>
                    </a:lnTo>
                    <a:lnTo>
                      <a:pt x="44745" y="25992"/>
                    </a:lnTo>
                    <a:lnTo>
                      <a:pt x="44273" y="25809"/>
                    </a:lnTo>
                    <a:lnTo>
                      <a:pt x="43775" y="25546"/>
                    </a:lnTo>
                    <a:lnTo>
                      <a:pt x="43250" y="25258"/>
                    </a:lnTo>
                    <a:lnTo>
                      <a:pt x="42699" y="24917"/>
                    </a:lnTo>
                    <a:lnTo>
                      <a:pt x="41519" y="24183"/>
                    </a:lnTo>
                    <a:lnTo>
                      <a:pt x="40916" y="23815"/>
                    </a:lnTo>
                    <a:lnTo>
                      <a:pt x="40313" y="23448"/>
                    </a:lnTo>
                    <a:lnTo>
                      <a:pt x="39683" y="23107"/>
                    </a:lnTo>
                    <a:lnTo>
                      <a:pt x="39054" y="22793"/>
                    </a:lnTo>
                    <a:lnTo>
                      <a:pt x="38450" y="22530"/>
                    </a:lnTo>
                    <a:lnTo>
                      <a:pt x="37821" y="22347"/>
                    </a:lnTo>
                    <a:lnTo>
                      <a:pt x="37532" y="22268"/>
                    </a:lnTo>
                    <a:lnTo>
                      <a:pt x="37218" y="22216"/>
                    </a:lnTo>
                    <a:lnTo>
                      <a:pt x="36929" y="22163"/>
                    </a:lnTo>
                    <a:lnTo>
                      <a:pt x="36641" y="22163"/>
                    </a:lnTo>
                    <a:lnTo>
                      <a:pt x="36142" y="22189"/>
                    </a:lnTo>
                    <a:lnTo>
                      <a:pt x="35618" y="22242"/>
                    </a:lnTo>
                    <a:lnTo>
                      <a:pt x="35041" y="22347"/>
                    </a:lnTo>
                    <a:lnTo>
                      <a:pt x="34464" y="22478"/>
                    </a:lnTo>
                    <a:lnTo>
                      <a:pt x="33887" y="22635"/>
                    </a:lnTo>
                    <a:lnTo>
                      <a:pt x="33284" y="22819"/>
                    </a:lnTo>
                    <a:lnTo>
                      <a:pt x="32077" y="23238"/>
                    </a:lnTo>
                    <a:lnTo>
                      <a:pt x="30923" y="23684"/>
                    </a:lnTo>
                    <a:lnTo>
                      <a:pt x="29900" y="24156"/>
                    </a:lnTo>
                    <a:lnTo>
                      <a:pt x="29008" y="24550"/>
                    </a:lnTo>
                    <a:lnTo>
                      <a:pt x="28327" y="24891"/>
                    </a:lnTo>
                    <a:lnTo>
                      <a:pt x="28222" y="24917"/>
                    </a:lnTo>
                    <a:lnTo>
                      <a:pt x="28012" y="24917"/>
                    </a:lnTo>
                    <a:lnTo>
                      <a:pt x="27933" y="24891"/>
                    </a:lnTo>
                    <a:lnTo>
                      <a:pt x="27854" y="24838"/>
                    </a:lnTo>
                    <a:lnTo>
                      <a:pt x="27776" y="24760"/>
                    </a:lnTo>
                    <a:lnTo>
                      <a:pt x="27723" y="24681"/>
                    </a:lnTo>
                    <a:lnTo>
                      <a:pt x="27671" y="24576"/>
                    </a:lnTo>
                    <a:lnTo>
                      <a:pt x="21350"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048;p41">
                <a:extLst>
                  <a:ext uri="{FF2B5EF4-FFF2-40B4-BE49-F238E27FC236}">
                    <a16:creationId xmlns:a16="http://schemas.microsoft.com/office/drawing/2014/main" id="{72D62AAF-76A9-6051-F8C7-EBED9D8730E6}"/>
                  </a:ext>
                </a:extLst>
              </p:cNvPr>
              <p:cNvSpPr/>
              <p:nvPr/>
            </p:nvSpPr>
            <p:spPr>
              <a:xfrm>
                <a:off x="6104157" y="3621126"/>
                <a:ext cx="205660" cy="364278"/>
              </a:xfrm>
              <a:custGeom>
                <a:avLst/>
                <a:gdLst/>
                <a:ahLst/>
                <a:cxnLst/>
                <a:rect l="l" t="t" r="r" b="b"/>
                <a:pathLst>
                  <a:path w="11017" h="19514" extrusionOk="0">
                    <a:moveTo>
                      <a:pt x="6872" y="0"/>
                    </a:moveTo>
                    <a:lnTo>
                      <a:pt x="6689" y="27"/>
                    </a:lnTo>
                    <a:lnTo>
                      <a:pt x="1522" y="892"/>
                    </a:lnTo>
                    <a:lnTo>
                      <a:pt x="1259" y="945"/>
                    </a:lnTo>
                    <a:lnTo>
                      <a:pt x="997" y="1049"/>
                    </a:lnTo>
                    <a:lnTo>
                      <a:pt x="761" y="1207"/>
                    </a:lnTo>
                    <a:lnTo>
                      <a:pt x="578" y="1390"/>
                    </a:lnTo>
                    <a:lnTo>
                      <a:pt x="394" y="1600"/>
                    </a:lnTo>
                    <a:lnTo>
                      <a:pt x="263" y="1810"/>
                    </a:lnTo>
                    <a:lnTo>
                      <a:pt x="158" y="2072"/>
                    </a:lnTo>
                    <a:lnTo>
                      <a:pt x="105" y="2361"/>
                    </a:lnTo>
                    <a:lnTo>
                      <a:pt x="53" y="2859"/>
                    </a:lnTo>
                    <a:lnTo>
                      <a:pt x="27" y="3358"/>
                    </a:lnTo>
                    <a:lnTo>
                      <a:pt x="1" y="3830"/>
                    </a:lnTo>
                    <a:lnTo>
                      <a:pt x="1" y="4302"/>
                    </a:lnTo>
                    <a:lnTo>
                      <a:pt x="27" y="4748"/>
                    </a:lnTo>
                    <a:lnTo>
                      <a:pt x="79" y="5193"/>
                    </a:lnTo>
                    <a:lnTo>
                      <a:pt x="132" y="5613"/>
                    </a:lnTo>
                    <a:lnTo>
                      <a:pt x="210" y="6033"/>
                    </a:lnTo>
                    <a:lnTo>
                      <a:pt x="289" y="6426"/>
                    </a:lnTo>
                    <a:lnTo>
                      <a:pt x="394" y="6820"/>
                    </a:lnTo>
                    <a:lnTo>
                      <a:pt x="656" y="7554"/>
                    </a:lnTo>
                    <a:lnTo>
                      <a:pt x="945" y="8262"/>
                    </a:lnTo>
                    <a:lnTo>
                      <a:pt x="1259" y="8918"/>
                    </a:lnTo>
                    <a:lnTo>
                      <a:pt x="1417" y="9154"/>
                    </a:lnTo>
                    <a:lnTo>
                      <a:pt x="1574" y="9364"/>
                    </a:lnTo>
                    <a:lnTo>
                      <a:pt x="2938" y="10859"/>
                    </a:lnTo>
                    <a:lnTo>
                      <a:pt x="3935" y="12013"/>
                    </a:lnTo>
                    <a:lnTo>
                      <a:pt x="5036" y="13350"/>
                    </a:lnTo>
                    <a:lnTo>
                      <a:pt x="6190" y="14767"/>
                    </a:lnTo>
                    <a:lnTo>
                      <a:pt x="6741" y="15501"/>
                    </a:lnTo>
                    <a:lnTo>
                      <a:pt x="7266" y="16209"/>
                    </a:lnTo>
                    <a:lnTo>
                      <a:pt x="7738" y="16917"/>
                    </a:lnTo>
                    <a:lnTo>
                      <a:pt x="8184" y="17599"/>
                    </a:lnTo>
                    <a:lnTo>
                      <a:pt x="8551" y="18255"/>
                    </a:lnTo>
                    <a:lnTo>
                      <a:pt x="8866" y="18858"/>
                    </a:lnTo>
                    <a:lnTo>
                      <a:pt x="8970" y="19015"/>
                    </a:lnTo>
                    <a:lnTo>
                      <a:pt x="9075" y="19147"/>
                    </a:lnTo>
                    <a:lnTo>
                      <a:pt x="9206" y="19278"/>
                    </a:lnTo>
                    <a:lnTo>
                      <a:pt x="9364" y="19356"/>
                    </a:lnTo>
                    <a:lnTo>
                      <a:pt x="9521" y="19435"/>
                    </a:lnTo>
                    <a:lnTo>
                      <a:pt x="9679" y="19487"/>
                    </a:lnTo>
                    <a:lnTo>
                      <a:pt x="9862" y="19514"/>
                    </a:lnTo>
                    <a:lnTo>
                      <a:pt x="10046" y="19487"/>
                    </a:lnTo>
                    <a:lnTo>
                      <a:pt x="10256" y="19435"/>
                    </a:lnTo>
                    <a:lnTo>
                      <a:pt x="10465" y="19356"/>
                    </a:lnTo>
                    <a:lnTo>
                      <a:pt x="10623" y="19225"/>
                    </a:lnTo>
                    <a:lnTo>
                      <a:pt x="10780" y="19068"/>
                    </a:lnTo>
                    <a:lnTo>
                      <a:pt x="10885" y="18884"/>
                    </a:lnTo>
                    <a:lnTo>
                      <a:pt x="10964" y="18674"/>
                    </a:lnTo>
                    <a:lnTo>
                      <a:pt x="11016" y="18465"/>
                    </a:lnTo>
                    <a:lnTo>
                      <a:pt x="10990" y="18229"/>
                    </a:lnTo>
                    <a:lnTo>
                      <a:pt x="8787" y="1600"/>
                    </a:lnTo>
                    <a:lnTo>
                      <a:pt x="8761" y="1417"/>
                    </a:lnTo>
                    <a:lnTo>
                      <a:pt x="8708" y="1233"/>
                    </a:lnTo>
                    <a:lnTo>
                      <a:pt x="8629" y="1049"/>
                    </a:lnTo>
                    <a:lnTo>
                      <a:pt x="8551" y="892"/>
                    </a:lnTo>
                    <a:lnTo>
                      <a:pt x="8446" y="735"/>
                    </a:lnTo>
                    <a:lnTo>
                      <a:pt x="8341" y="604"/>
                    </a:lnTo>
                    <a:lnTo>
                      <a:pt x="8210" y="472"/>
                    </a:lnTo>
                    <a:lnTo>
                      <a:pt x="8079" y="368"/>
                    </a:lnTo>
                    <a:lnTo>
                      <a:pt x="7921" y="263"/>
                    </a:lnTo>
                    <a:lnTo>
                      <a:pt x="7764" y="184"/>
                    </a:lnTo>
                    <a:lnTo>
                      <a:pt x="7607" y="105"/>
                    </a:lnTo>
                    <a:lnTo>
                      <a:pt x="7423" y="53"/>
                    </a:lnTo>
                    <a:lnTo>
                      <a:pt x="7239" y="27"/>
                    </a:lnTo>
                    <a:lnTo>
                      <a:pt x="7056"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049;p41">
                <a:extLst>
                  <a:ext uri="{FF2B5EF4-FFF2-40B4-BE49-F238E27FC236}">
                    <a16:creationId xmlns:a16="http://schemas.microsoft.com/office/drawing/2014/main" id="{F3E9EB8F-C2FF-72DF-BDCF-31F736556EC8}"/>
                  </a:ext>
                </a:extLst>
              </p:cNvPr>
              <p:cNvSpPr/>
              <p:nvPr/>
            </p:nvSpPr>
            <p:spPr>
              <a:xfrm>
                <a:off x="6224600" y="3621126"/>
                <a:ext cx="85217" cy="364278"/>
              </a:xfrm>
              <a:custGeom>
                <a:avLst/>
                <a:gdLst/>
                <a:ahLst/>
                <a:cxnLst/>
                <a:rect l="l" t="t" r="r" b="b"/>
                <a:pathLst>
                  <a:path w="4565" h="19514" extrusionOk="0">
                    <a:moveTo>
                      <a:pt x="420" y="0"/>
                    </a:moveTo>
                    <a:lnTo>
                      <a:pt x="237" y="27"/>
                    </a:lnTo>
                    <a:lnTo>
                      <a:pt x="1" y="79"/>
                    </a:lnTo>
                    <a:lnTo>
                      <a:pt x="2492" y="18989"/>
                    </a:lnTo>
                    <a:lnTo>
                      <a:pt x="2597" y="19120"/>
                    </a:lnTo>
                    <a:lnTo>
                      <a:pt x="2702" y="19225"/>
                    </a:lnTo>
                    <a:lnTo>
                      <a:pt x="2833" y="19330"/>
                    </a:lnTo>
                    <a:lnTo>
                      <a:pt x="2964" y="19409"/>
                    </a:lnTo>
                    <a:lnTo>
                      <a:pt x="3122" y="19461"/>
                    </a:lnTo>
                    <a:lnTo>
                      <a:pt x="3279" y="19487"/>
                    </a:lnTo>
                    <a:lnTo>
                      <a:pt x="3436" y="19514"/>
                    </a:lnTo>
                    <a:lnTo>
                      <a:pt x="3594" y="19487"/>
                    </a:lnTo>
                    <a:lnTo>
                      <a:pt x="3804" y="19435"/>
                    </a:lnTo>
                    <a:lnTo>
                      <a:pt x="4013" y="19356"/>
                    </a:lnTo>
                    <a:lnTo>
                      <a:pt x="4171" y="19225"/>
                    </a:lnTo>
                    <a:lnTo>
                      <a:pt x="4328" y="19068"/>
                    </a:lnTo>
                    <a:lnTo>
                      <a:pt x="4433" y="18884"/>
                    </a:lnTo>
                    <a:lnTo>
                      <a:pt x="4512" y="18674"/>
                    </a:lnTo>
                    <a:lnTo>
                      <a:pt x="4564" y="18465"/>
                    </a:lnTo>
                    <a:lnTo>
                      <a:pt x="4538" y="18229"/>
                    </a:lnTo>
                    <a:lnTo>
                      <a:pt x="2335" y="1600"/>
                    </a:lnTo>
                    <a:lnTo>
                      <a:pt x="2309" y="1417"/>
                    </a:lnTo>
                    <a:lnTo>
                      <a:pt x="2256" y="1233"/>
                    </a:lnTo>
                    <a:lnTo>
                      <a:pt x="2177" y="1049"/>
                    </a:lnTo>
                    <a:lnTo>
                      <a:pt x="2099" y="892"/>
                    </a:lnTo>
                    <a:lnTo>
                      <a:pt x="1994" y="735"/>
                    </a:lnTo>
                    <a:lnTo>
                      <a:pt x="1889" y="604"/>
                    </a:lnTo>
                    <a:lnTo>
                      <a:pt x="1758" y="472"/>
                    </a:lnTo>
                    <a:lnTo>
                      <a:pt x="1627" y="368"/>
                    </a:lnTo>
                    <a:lnTo>
                      <a:pt x="1469" y="263"/>
                    </a:lnTo>
                    <a:lnTo>
                      <a:pt x="1312" y="184"/>
                    </a:lnTo>
                    <a:lnTo>
                      <a:pt x="1155" y="105"/>
                    </a:lnTo>
                    <a:lnTo>
                      <a:pt x="971" y="53"/>
                    </a:lnTo>
                    <a:lnTo>
                      <a:pt x="787" y="27"/>
                    </a:lnTo>
                    <a:lnTo>
                      <a:pt x="604"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050;p41">
                <a:extLst>
                  <a:ext uri="{FF2B5EF4-FFF2-40B4-BE49-F238E27FC236}">
                    <a16:creationId xmlns:a16="http://schemas.microsoft.com/office/drawing/2014/main" id="{9496B6ED-CE07-DBDE-E4E1-680A5913FDF9}"/>
                  </a:ext>
                </a:extLst>
              </p:cNvPr>
              <p:cNvSpPr/>
              <p:nvPr/>
            </p:nvSpPr>
            <p:spPr>
              <a:xfrm>
                <a:off x="6050302" y="3880604"/>
                <a:ext cx="232093" cy="194889"/>
              </a:xfrm>
              <a:custGeom>
                <a:avLst/>
                <a:gdLst/>
                <a:ahLst/>
                <a:cxnLst/>
                <a:rect l="l" t="t" r="r" b="b"/>
                <a:pathLst>
                  <a:path w="12433" h="10440" extrusionOk="0">
                    <a:moveTo>
                      <a:pt x="2728" y="1"/>
                    </a:moveTo>
                    <a:lnTo>
                      <a:pt x="1" y="6794"/>
                    </a:lnTo>
                    <a:lnTo>
                      <a:pt x="9967" y="10440"/>
                    </a:lnTo>
                    <a:lnTo>
                      <a:pt x="12432" y="4774"/>
                    </a:lnTo>
                    <a:lnTo>
                      <a:pt x="2728" y="1"/>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051;p41">
                <a:extLst>
                  <a:ext uri="{FF2B5EF4-FFF2-40B4-BE49-F238E27FC236}">
                    <a16:creationId xmlns:a16="http://schemas.microsoft.com/office/drawing/2014/main" id="{8602EF16-C6AE-A923-D7ED-78A70F04C7FB}"/>
                  </a:ext>
                </a:extLst>
              </p:cNvPr>
              <p:cNvSpPr/>
              <p:nvPr/>
            </p:nvSpPr>
            <p:spPr>
              <a:xfrm>
                <a:off x="6203543" y="3933975"/>
                <a:ext cx="180683" cy="381433"/>
              </a:xfrm>
              <a:custGeom>
                <a:avLst/>
                <a:gdLst/>
                <a:ahLst/>
                <a:cxnLst/>
                <a:rect l="l" t="t" r="r" b="b"/>
                <a:pathLst>
                  <a:path w="9679" h="20433" extrusionOk="0">
                    <a:moveTo>
                      <a:pt x="2728" y="1"/>
                    </a:moveTo>
                    <a:lnTo>
                      <a:pt x="2466" y="27"/>
                    </a:lnTo>
                    <a:lnTo>
                      <a:pt x="2178" y="106"/>
                    </a:lnTo>
                    <a:lnTo>
                      <a:pt x="1942" y="211"/>
                    </a:lnTo>
                    <a:lnTo>
                      <a:pt x="1706" y="342"/>
                    </a:lnTo>
                    <a:lnTo>
                      <a:pt x="1496" y="525"/>
                    </a:lnTo>
                    <a:lnTo>
                      <a:pt x="1338" y="709"/>
                    </a:lnTo>
                    <a:lnTo>
                      <a:pt x="1181" y="971"/>
                    </a:lnTo>
                    <a:lnTo>
                      <a:pt x="971" y="1417"/>
                    </a:lnTo>
                    <a:lnTo>
                      <a:pt x="788" y="1863"/>
                    </a:lnTo>
                    <a:lnTo>
                      <a:pt x="604" y="2335"/>
                    </a:lnTo>
                    <a:lnTo>
                      <a:pt x="447" y="2755"/>
                    </a:lnTo>
                    <a:lnTo>
                      <a:pt x="342" y="3201"/>
                    </a:lnTo>
                    <a:lnTo>
                      <a:pt x="237" y="3620"/>
                    </a:lnTo>
                    <a:lnTo>
                      <a:pt x="132" y="4040"/>
                    </a:lnTo>
                    <a:lnTo>
                      <a:pt x="79" y="4459"/>
                    </a:lnTo>
                    <a:lnTo>
                      <a:pt x="27" y="4879"/>
                    </a:lnTo>
                    <a:lnTo>
                      <a:pt x="1" y="5273"/>
                    </a:lnTo>
                    <a:lnTo>
                      <a:pt x="1" y="6059"/>
                    </a:lnTo>
                    <a:lnTo>
                      <a:pt x="27" y="6820"/>
                    </a:lnTo>
                    <a:lnTo>
                      <a:pt x="132" y="7554"/>
                    </a:lnTo>
                    <a:lnTo>
                      <a:pt x="184" y="7817"/>
                    </a:lnTo>
                    <a:lnTo>
                      <a:pt x="289" y="8053"/>
                    </a:lnTo>
                    <a:lnTo>
                      <a:pt x="1076" y="9915"/>
                    </a:lnTo>
                    <a:lnTo>
                      <a:pt x="1627" y="11357"/>
                    </a:lnTo>
                    <a:lnTo>
                      <a:pt x="2256" y="12983"/>
                    </a:lnTo>
                    <a:lnTo>
                      <a:pt x="2860" y="14688"/>
                    </a:lnTo>
                    <a:lnTo>
                      <a:pt x="3148" y="15554"/>
                    </a:lnTo>
                    <a:lnTo>
                      <a:pt x="3384" y="16393"/>
                    </a:lnTo>
                    <a:lnTo>
                      <a:pt x="3620" y="17232"/>
                    </a:lnTo>
                    <a:lnTo>
                      <a:pt x="3830" y="18019"/>
                    </a:lnTo>
                    <a:lnTo>
                      <a:pt x="3961" y="18754"/>
                    </a:lnTo>
                    <a:lnTo>
                      <a:pt x="4066" y="19409"/>
                    </a:lnTo>
                    <a:lnTo>
                      <a:pt x="4092" y="19593"/>
                    </a:lnTo>
                    <a:lnTo>
                      <a:pt x="4145" y="19776"/>
                    </a:lnTo>
                    <a:lnTo>
                      <a:pt x="4250" y="19934"/>
                    </a:lnTo>
                    <a:lnTo>
                      <a:pt x="4355" y="20065"/>
                    </a:lnTo>
                    <a:lnTo>
                      <a:pt x="4486" y="20196"/>
                    </a:lnTo>
                    <a:lnTo>
                      <a:pt x="4617" y="20275"/>
                    </a:lnTo>
                    <a:lnTo>
                      <a:pt x="4774" y="20353"/>
                    </a:lnTo>
                    <a:lnTo>
                      <a:pt x="4958" y="20406"/>
                    </a:lnTo>
                    <a:lnTo>
                      <a:pt x="5194" y="20432"/>
                    </a:lnTo>
                    <a:lnTo>
                      <a:pt x="5404" y="20406"/>
                    </a:lnTo>
                    <a:lnTo>
                      <a:pt x="5613" y="20353"/>
                    </a:lnTo>
                    <a:lnTo>
                      <a:pt x="5797" y="20248"/>
                    </a:lnTo>
                    <a:lnTo>
                      <a:pt x="5954" y="20117"/>
                    </a:lnTo>
                    <a:lnTo>
                      <a:pt x="6086" y="19960"/>
                    </a:lnTo>
                    <a:lnTo>
                      <a:pt x="6190" y="19750"/>
                    </a:lnTo>
                    <a:lnTo>
                      <a:pt x="6269" y="19540"/>
                    </a:lnTo>
                    <a:lnTo>
                      <a:pt x="9653" y="3096"/>
                    </a:lnTo>
                    <a:lnTo>
                      <a:pt x="9679" y="2912"/>
                    </a:lnTo>
                    <a:lnTo>
                      <a:pt x="9679" y="2728"/>
                    </a:lnTo>
                    <a:lnTo>
                      <a:pt x="9679" y="2545"/>
                    </a:lnTo>
                    <a:lnTo>
                      <a:pt x="9653" y="2361"/>
                    </a:lnTo>
                    <a:lnTo>
                      <a:pt x="9600" y="2178"/>
                    </a:lnTo>
                    <a:lnTo>
                      <a:pt x="9521" y="2020"/>
                    </a:lnTo>
                    <a:lnTo>
                      <a:pt x="9443" y="1837"/>
                    </a:lnTo>
                    <a:lnTo>
                      <a:pt x="9364" y="1706"/>
                    </a:lnTo>
                    <a:lnTo>
                      <a:pt x="9259" y="1548"/>
                    </a:lnTo>
                    <a:lnTo>
                      <a:pt x="9128" y="1417"/>
                    </a:lnTo>
                    <a:lnTo>
                      <a:pt x="8997" y="1312"/>
                    </a:lnTo>
                    <a:lnTo>
                      <a:pt x="8839" y="1181"/>
                    </a:lnTo>
                    <a:lnTo>
                      <a:pt x="8682" y="1102"/>
                    </a:lnTo>
                    <a:lnTo>
                      <a:pt x="8525" y="1024"/>
                    </a:lnTo>
                    <a:lnTo>
                      <a:pt x="8341" y="971"/>
                    </a:lnTo>
                    <a:lnTo>
                      <a:pt x="8158" y="919"/>
                    </a:lnTo>
                    <a:lnTo>
                      <a:pt x="2991" y="27"/>
                    </a:lnTo>
                    <a:lnTo>
                      <a:pt x="2728"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052;p41">
                <a:extLst>
                  <a:ext uri="{FF2B5EF4-FFF2-40B4-BE49-F238E27FC236}">
                    <a16:creationId xmlns:a16="http://schemas.microsoft.com/office/drawing/2014/main" id="{A6D5F401-DACB-88CF-AA81-845B86FF9F9F}"/>
                  </a:ext>
                </a:extLst>
              </p:cNvPr>
              <p:cNvSpPr/>
              <p:nvPr/>
            </p:nvSpPr>
            <p:spPr>
              <a:xfrm>
                <a:off x="6279931" y="3950626"/>
                <a:ext cx="104295" cy="364782"/>
              </a:xfrm>
              <a:custGeom>
                <a:avLst/>
                <a:gdLst/>
                <a:ahLst/>
                <a:cxnLst/>
                <a:rect l="l" t="t" r="r" b="b"/>
                <a:pathLst>
                  <a:path w="5587" h="19541" extrusionOk="0">
                    <a:moveTo>
                      <a:pt x="3830" y="1"/>
                    </a:moveTo>
                    <a:lnTo>
                      <a:pt x="0" y="18675"/>
                    </a:lnTo>
                    <a:lnTo>
                      <a:pt x="53" y="18832"/>
                    </a:lnTo>
                    <a:lnTo>
                      <a:pt x="105" y="18989"/>
                    </a:lnTo>
                    <a:lnTo>
                      <a:pt x="210" y="19120"/>
                    </a:lnTo>
                    <a:lnTo>
                      <a:pt x="315" y="19225"/>
                    </a:lnTo>
                    <a:lnTo>
                      <a:pt x="420" y="19330"/>
                    </a:lnTo>
                    <a:lnTo>
                      <a:pt x="551" y="19409"/>
                    </a:lnTo>
                    <a:lnTo>
                      <a:pt x="708" y="19488"/>
                    </a:lnTo>
                    <a:lnTo>
                      <a:pt x="866" y="19514"/>
                    </a:lnTo>
                    <a:lnTo>
                      <a:pt x="1102" y="19540"/>
                    </a:lnTo>
                    <a:lnTo>
                      <a:pt x="1312" y="19514"/>
                    </a:lnTo>
                    <a:lnTo>
                      <a:pt x="1521" y="19461"/>
                    </a:lnTo>
                    <a:lnTo>
                      <a:pt x="1705" y="19356"/>
                    </a:lnTo>
                    <a:lnTo>
                      <a:pt x="1862" y="19225"/>
                    </a:lnTo>
                    <a:lnTo>
                      <a:pt x="1994" y="19068"/>
                    </a:lnTo>
                    <a:lnTo>
                      <a:pt x="2098" y="18858"/>
                    </a:lnTo>
                    <a:lnTo>
                      <a:pt x="2177" y="18648"/>
                    </a:lnTo>
                    <a:lnTo>
                      <a:pt x="5561" y="2204"/>
                    </a:lnTo>
                    <a:lnTo>
                      <a:pt x="5587" y="2020"/>
                    </a:lnTo>
                    <a:lnTo>
                      <a:pt x="5587" y="1836"/>
                    </a:lnTo>
                    <a:lnTo>
                      <a:pt x="5587" y="1653"/>
                    </a:lnTo>
                    <a:lnTo>
                      <a:pt x="5561" y="1469"/>
                    </a:lnTo>
                    <a:lnTo>
                      <a:pt x="5508" y="1286"/>
                    </a:lnTo>
                    <a:lnTo>
                      <a:pt x="5429" y="1128"/>
                    </a:lnTo>
                    <a:lnTo>
                      <a:pt x="5351" y="945"/>
                    </a:lnTo>
                    <a:lnTo>
                      <a:pt x="5272" y="814"/>
                    </a:lnTo>
                    <a:lnTo>
                      <a:pt x="5167" y="656"/>
                    </a:lnTo>
                    <a:lnTo>
                      <a:pt x="5036" y="525"/>
                    </a:lnTo>
                    <a:lnTo>
                      <a:pt x="4905" y="420"/>
                    </a:lnTo>
                    <a:lnTo>
                      <a:pt x="4747" y="289"/>
                    </a:lnTo>
                    <a:lnTo>
                      <a:pt x="4590" y="210"/>
                    </a:lnTo>
                    <a:lnTo>
                      <a:pt x="4433" y="132"/>
                    </a:lnTo>
                    <a:lnTo>
                      <a:pt x="4249" y="79"/>
                    </a:lnTo>
                    <a:lnTo>
                      <a:pt x="4066" y="27"/>
                    </a:lnTo>
                    <a:lnTo>
                      <a:pt x="3830" y="1"/>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053;p41">
                <a:extLst>
                  <a:ext uri="{FF2B5EF4-FFF2-40B4-BE49-F238E27FC236}">
                    <a16:creationId xmlns:a16="http://schemas.microsoft.com/office/drawing/2014/main" id="{F57B40D7-18CD-6107-A68D-FF6F7A5BCB4A}"/>
                  </a:ext>
                </a:extLst>
              </p:cNvPr>
              <p:cNvSpPr/>
              <p:nvPr/>
            </p:nvSpPr>
            <p:spPr>
              <a:xfrm>
                <a:off x="4908056" y="3122218"/>
                <a:ext cx="1272003" cy="953275"/>
              </a:xfrm>
              <a:custGeom>
                <a:avLst/>
                <a:gdLst/>
                <a:ahLst/>
                <a:cxnLst/>
                <a:rect l="l" t="t" r="r" b="b"/>
                <a:pathLst>
                  <a:path w="68140" h="51066" extrusionOk="0">
                    <a:moveTo>
                      <a:pt x="20930" y="0"/>
                    </a:moveTo>
                    <a:lnTo>
                      <a:pt x="0" y="6007"/>
                    </a:lnTo>
                    <a:lnTo>
                      <a:pt x="16078" y="33205"/>
                    </a:lnTo>
                    <a:lnTo>
                      <a:pt x="16419" y="33782"/>
                    </a:lnTo>
                    <a:lnTo>
                      <a:pt x="16812" y="34306"/>
                    </a:lnTo>
                    <a:lnTo>
                      <a:pt x="17206" y="34831"/>
                    </a:lnTo>
                    <a:lnTo>
                      <a:pt x="17625" y="35355"/>
                    </a:lnTo>
                    <a:lnTo>
                      <a:pt x="18071" y="35827"/>
                    </a:lnTo>
                    <a:lnTo>
                      <a:pt x="18543" y="36273"/>
                    </a:lnTo>
                    <a:lnTo>
                      <a:pt x="19042" y="36719"/>
                    </a:lnTo>
                    <a:lnTo>
                      <a:pt x="19566" y="37112"/>
                    </a:lnTo>
                    <a:lnTo>
                      <a:pt x="20091" y="37506"/>
                    </a:lnTo>
                    <a:lnTo>
                      <a:pt x="20642" y="37873"/>
                    </a:lnTo>
                    <a:lnTo>
                      <a:pt x="21219" y="38188"/>
                    </a:lnTo>
                    <a:lnTo>
                      <a:pt x="21796" y="38503"/>
                    </a:lnTo>
                    <a:lnTo>
                      <a:pt x="22399" y="38765"/>
                    </a:lnTo>
                    <a:lnTo>
                      <a:pt x="23002" y="39027"/>
                    </a:lnTo>
                    <a:lnTo>
                      <a:pt x="23632" y="39237"/>
                    </a:lnTo>
                    <a:lnTo>
                      <a:pt x="24287" y="39421"/>
                    </a:lnTo>
                    <a:lnTo>
                      <a:pt x="33572" y="41886"/>
                    </a:lnTo>
                    <a:lnTo>
                      <a:pt x="44168" y="44745"/>
                    </a:lnTo>
                    <a:lnTo>
                      <a:pt x="49072" y="46082"/>
                    </a:lnTo>
                    <a:lnTo>
                      <a:pt x="53190" y="47263"/>
                    </a:lnTo>
                    <a:lnTo>
                      <a:pt x="54869" y="47735"/>
                    </a:lnTo>
                    <a:lnTo>
                      <a:pt x="56206" y="48128"/>
                    </a:lnTo>
                    <a:lnTo>
                      <a:pt x="57177" y="48443"/>
                    </a:lnTo>
                    <a:lnTo>
                      <a:pt x="57727" y="48653"/>
                    </a:lnTo>
                    <a:lnTo>
                      <a:pt x="58488" y="48994"/>
                    </a:lnTo>
                    <a:lnTo>
                      <a:pt x="59327" y="49361"/>
                    </a:lnTo>
                    <a:lnTo>
                      <a:pt x="61111" y="50043"/>
                    </a:lnTo>
                    <a:lnTo>
                      <a:pt x="62737" y="50620"/>
                    </a:lnTo>
                    <a:lnTo>
                      <a:pt x="63943" y="51039"/>
                    </a:lnTo>
                    <a:lnTo>
                      <a:pt x="64022" y="51066"/>
                    </a:lnTo>
                    <a:lnTo>
                      <a:pt x="64206" y="51066"/>
                    </a:lnTo>
                    <a:lnTo>
                      <a:pt x="64311" y="51013"/>
                    </a:lnTo>
                    <a:lnTo>
                      <a:pt x="64389" y="50961"/>
                    </a:lnTo>
                    <a:lnTo>
                      <a:pt x="64442" y="50908"/>
                    </a:lnTo>
                    <a:lnTo>
                      <a:pt x="64494" y="50830"/>
                    </a:lnTo>
                    <a:lnTo>
                      <a:pt x="64520" y="50725"/>
                    </a:lnTo>
                    <a:lnTo>
                      <a:pt x="64861" y="49492"/>
                    </a:lnTo>
                    <a:lnTo>
                      <a:pt x="65229" y="48233"/>
                    </a:lnTo>
                    <a:lnTo>
                      <a:pt x="65622" y="47027"/>
                    </a:lnTo>
                    <a:lnTo>
                      <a:pt x="66068" y="45794"/>
                    </a:lnTo>
                    <a:lnTo>
                      <a:pt x="66514" y="44587"/>
                    </a:lnTo>
                    <a:lnTo>
                      <a:pt x="67012" y="43407"/>
                    </a:lnTo>
                    <a:lnTo>
                      <a:pt x="67537" y="42227"/>
                    </a:lnTo>
                    <a:lnTo>
                      <a:pt x="68087" y="41047"/>
                    </a:lnTo>
                    <a:lnTo>
                      <a:pt x="68114" y="40968"/>
                    </a:lnTo>
                    <a:lnTo>
                      <a:pt x="68140" y="40889"/>
                    </a:lnTo>
                    <a:lnTo>
                      <a:pt x="68114" y="40706"/>
                    </a:lnTo>
                    <a:lnTo>
                      <a:pt x="68087" y="40627"/>
                    </a:lnTo>
                    <a:lnTo>
                      <a:pt x="68035" y="40575"/>
                    </a:lnTo>
                    <a:lnTo>
                      <a:pt x="67982" y="40496"/>
                    </a:lnTo>
                    <a:lnTo>
                      <a:pt x="67904" y="40443"/>
                    </a:lnTo>
                    <a:lnTo>
                      <a:pt x="66881" y="39840"/>
                    </a:lnTo>
                    <a:lnTo>
                      <a:pt x="65543" y="39053"/>
                    </a:lnTo>
                    <a:lnTo>
                      <a:pt x="64337" y="38293"/>
                    </a:lnTo>
                    <a:lnTo>
                      <a:pt x="63891" y="37978"/>
                    </a:lnTo>
                    <a:lnTo>
                      <a:pt x="63629" y="37768"/>
                    </a:lnTo>
                    <a:lnTo>
                      <a:pt x="63288" y="37453"/>
                    </a:lnTo>
                    <a:lnTo>
                      <a:pt x="62737" y="36955"/>
                    </a:lnTo>
                    <a:lnTo>
                      <a:pt x="61950" y="36326"/>
                    </a:lnTo>
                    <a:lnTo>
                      <a:pt x="61504" y="35985"/>
                    </a:lnTo>
                    <a:lnTo>
                      <a:pt x="60980" y="35618"/>
                    </a:lnTo>
                    <a:lnTo>
                      <a:pt x="60403" y="35250"/>
                    </a:lnTo>
                    <a:lnTo>
                      <a:pt x="59799" y="34883"/>
                    </a:lnTo>
                    <a:lnTo>
                      <a:pt x="59144" y="34542"/>
                    </a:lnTo>
                    <a:lnTo>
                      <a:pt x="58436" y="34175"/>
                    </a:lnTo>
                    <a:lnTo>
                      <a:pt x="57675" y="33860"/>
                    </a:lnTo>
                    <a:lnTo>
                      <a:pt x="56888" y="33546"/>
                    </a:lnTo>
                    <a:lnTo>
                      <a:pt x="56075" y="33257"/>
                    </a:lnTo>
                    <a:lnTo>
                      <a:pt x="55183" y="33021"/>
                    </a:lnTo>
                    <a:lnTo>
                      <a:pt x="52115" y="32287"/>
                    </a:lnTo>
                    <a:lnTo>
                      <a:pt x="50908" y="31998"/>
                    </a:lnTo>
                    <a:lnTo>
                      <a:pt x="49859" y="31736"/>
                    </a:lnTo>
                    <a:lnTo>
                      <a:pt x="49020" y="31474"/>
                    </a:lnTo>
                    <a:lnTo>
                      <a:pt x="48312" y="31238"/>
                    </a:lnTo>
                    <a:lnTo>
                      <a:pt x="47761" y="31001"/>
                    </a:lnTo>
                    <a:lnTo>
                      <a:pt x="47525" y="30870"/>
                    </a:lnTo>
                    <a:lnTo>
                      <a:pt x="47315" y="30739"/>
                    </a:lnTo>
                    <a:lnTo>
                      <a:pt x="46712" y="30320"/>
                    </a:lnTo>
                    <a:lnTo>
                      <a:pt x="45715" y="29638"/>
                    </a:lnTo>
                    <a:lnTo>
                      <a:pt x="44430" y="28825"/>
                    </a:lnTo>
                    <a:lnTo>
                      <a:pt x="42961" y="27933"/>
                    </a:lnTo>
                    <a:lnTo>
                      <a:pt x="42174" y="27487"/>
                    </a:lnTo>
                    <a:lnTo>
                      <a:pt x="41388" y="27067"/>
                    </a:lnTo>
                    <a:lnTo>
                      <a:pt x="40601" y="26648"/>
                    </a:lnTo>
                    <a:lnTo>
                      <a:pt x="39814" y="26281"/>
                    </a:lnTo>
                    <a:lnTo>
                      <a:pt x="39053" y="25966"/>
                    </a:lnTo>
                    <a:lnTo>
                      <a:pt x="38319" y="25677"/>
                    </a:lnTo>
                    <a:lnTo>
                      <a:pt x="37637" y="25467"/>
                    </a:lnTo>
                    <a:lnTo>
                      <a:pt x="37322" y="25389"/>
                    </a:lnTo>
                    <a:lnTo>
                      <a:pt x="37008" y="25336"/>
                    </a:lnTo>
                    <a:lnTo>
                      <a:pt x="33178" y="24759"/>
                    </a:lnTo>
                    <a:lnTo>
                      <a:pt x="30634" y="24418"/>
                    </a:lnTo>
                    <a:lnTo>
                      <a:pt x="30503" y="24366"/>
                    </a:lnTo>
                    <a:lnTo>
                      <a:pt x="30398" y="24313"/>
                    </a:lnTo>
                    <a:lnTo>
                      <a:pt x="30320" y="24235"/>
                    </a:lnTo>
                    <a:lnTo>
                      <a:pt x="30267" y="24104"/>
                    </a:lnTo>
                    <a:lnTo>
                      <a:pt x="20930"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054;p41">
                <a:extLst>
                  <a:ext uri="{FF2B5EF4-FFF2-40B4-BE49-F238E27FC236}">
                    <a16:creationId xmlns:a16="http://schemas.microsoft.com/office/drawing/2014/main" id="{364DDDC6-53B2-77FF-0B91-7FE2C17C4B70}"/>
                  </a:ext>
                </a:extLst>
              </p:cNvPr>
              <p:cNvSpPr/>
              <p:nvPr/>
            </p:nvSpPr>
            <p:spPr>
              <a:xfrm>
                <a:off x="4669616" y="1473729"/>
                <a:ext cx="247270" cy="342250"/>
              </a:xfrm>
              <a:custGeom>
                <a:avLst/>
                <a:gdLst/>
                <a:ahLst/>
                <a:cxnLst/>
                <a:rect l="l" t="t" r="r" b="b"/>
                <a:pathLst>
                  <a:path w="13246" h="18334" extrusionOk="0">
                    <a:moveTo>
                      <a:pt x="10439" y="0"/>
                    </a:moveTo>
                    <a:lnTo>
                      <a:pt x="10177" y="27"/>
                    </a:lnTo>
                    <a:lnTo>
                      <a:pt x="9915" y="79"/>
                    </a:lnTo>
                    <a:lnTo>
                      <a:pt x="9652" y="184"/>
                    </a:lnTo>
                    <a:lnTo>
                      <a:pt x="9416" y="315"/>
                    </a:lnTo>
                    <a:lnTo>
                      <a:pt x="9180" y="499"/>
                    </a:lnTo>
                    <a:lnTo>
                      <a:pt x="8734" y="866"/>
                    </a:lnTo>
                    <a:lnTo>
                      <a:pt x="8262" y="1233"/>
                    </a:lnTo>
                    <a:lnTo>
                      <a:pt x="7764" y="1600"/>
                    </a:lnTo>
                    <a:lnTo>
                      <a:pt x="7239" y="1967"/>
                    </a:lnTo>
                    <a:lnTo>
                      <a:pt x="6715" y="2308"/>
                    </a:lnTo>
                    <a:lnTo>
                      <a:pt x="6164" y="2623"/>
                    </a:lnTo>
                    <a:lnTo>
                      <a:pt x="5010" y="3279"/>
                    </a:lnTo>
                    <a:lnTo>
                      <a:pt x="4826" y="3410"/>
                    </a:lnTo>
                    <a:lnTo>
                      <a:pt x="4695" y="3567"/>
                    </a:lnTo>
                    <a:lnTo>
                      <a:pt x="4590" y="3725"/>
                    </a:lnTo>
                    <a:lnTo>
                      <a:pt x="4512" y="3934"/>
                    </a:lnTo>
                    <a:lnTo>
                      <a:pt x="4486" y="4144"/>
                    </a:lnTo>
                    <a:lnTo>
                      <a:pt x="4512" y="4354"/>
                    </a:lnTo>
                    <a:lnTo>
                      <a:pt x="4590" y="4538"/>
                    </a:lnTo>
                    <a:lnTo>
                      <a:pt x="4722" y="4721"/>
                    </a:lnTo>
                    <a:lnTo>
                      <a:pt x="4853" y="4852"/>
                    </a:lnTo>
                    <a:lnTo>
                      <a:pt x="5010" y="4984"/>
                    </a:lnTo>
                    <a:lnTo>
                      <a:pt x="5167" y="5088"/>
                    </a:lnTo>
                    <a:lnTo>
                      <a:pt x="5351" y="5220"/>
                    </a:lnTo>
                    <a:lnTo>
                      <a:pt x="1" y="5665"/>
                    </a:lnTo>
                    <a:lnTo>
                      <a:pt x="1627" y="18333"/>
                    </a:lnTo>
                    <a:lnTo>
                      <a:pt x="8761" y="16183"/>
                    </a:lnTo>
                    <a:lnTo>
                      <a:pt x="5954" y="9705"/>
                    </a:lnTo>
                    <a:lnTo>
                      <a:pt x="5902" y="9547"/>
                    </a:lnTo>
                    <a:lnTo>
                      <a:pt x="5902" y="9416"/>
                    </a:lnTo>
                    <a:lnTo>
                      <a:pt x="5928" y="9285"/>
                    </a:lnTo>
                    <a:lnTo>
                      <a:pt x="5981" y="9154"/>
                    </a:lnTo>
                    <a:lnTo>
                      <a:pt x="6085" y="9049"/>
                    </a:lnTo>
                    <a:lnTo>
                      <a:pt x="6190" y="8970"/>
                    </a:lnTo>
                    <a:lnTo>
                      <a:pt x="6321" y="8918"/>
                    </a:lnTo>
                    <a:lnTo>
                      <a:pt x="6479" y="8891"/>
                    </a:lnTo>
                    <a:lnTo>
                      <a:pt x="7921" y="8891"/>
                    </a:lnTo>
                    <a:lnTo>
                      <a:pt x="8761" y="8839"/>
                    </a:lnTo>
                    <a:lnTo>
                      <a:pt x="9626" y="8787"/>
                    </a:lnTo>
                    <a:lnTo>
                      <a:pt x="10439" y="8682"/>
                    </a:lnTo>
                    <a:lnTo>
                      <a:pt x="10833" y="8603"/>
                    </a:lnTo>
                    <a:lnTo>
                      <a:pt x="11174" y="8524"/>
                    </a:lnTo>
                    <a:lnTo>
                      <a:pt x="11515" y="8419"/>
                    </a:lnTo>
                    <a:lnTo>
                      <a:pt x="11803" y="8314"/>
                    </a:lnTo>
                    <a:lnTo>
                      <a:pt x="12039" y="8210"/>
                    </a:lnTo>
                    <a:lnTo>
                      <a:pt x="12223" y="8078"/>
                    </a:lnTo>
                    <a:lnTo>
                      <a:pt x="12433" y="7869"/>
                    </a:lnTo>
                    <a:lnTo>
                      <a:pt x="12616" y="7633"/>
                    </a:lnTo>
                    <a:lnTo>
                      <a:pt x="12773" y="7370"/>
                    </a:lnTo>
                    <a:lnTo>
                      <a:pt x="12878" y="7082"/>
                    </a:lnTo>
                    <a:lnTo>
                      <a:pt x="12983" y="6793"/>
                    </a:lnTo>
                    <a:lnTo>
                      <a:pt x="13062" y="6505"/>
                    </a:lnTo>
                    <a:lnTo>
                      <a:pt x="13114" y="6190"/>
                    </a:lnTo>
                    <a:lnTo>
                      <a:pt x="13167" y="5849"/>
                    </a:lnTo>
                    <a:lnTo>
                      <a:pt x="13219" y="5220"/>
                    </a:lnTo>
                    <a:lnTo>
                      <a:pt x="13246" y="4616"/>
                    </a:lnTo>
                    <a:lnTo>
                      <a:pt x="13219" y="3620"/>
                    </a:lnTo>
                    <a:lnTo>
                      <a:pt x="13246" y="2964"/>
                    </a:lnTo>
                    <a:lnTo>
                      <a:pt x="13246" y="2597"/>
                    </a:lnTo>
                    <a:lnTo>
                      <a:pt x="13193" y="2230"/>
                    </a:lnTo>
                    <a:lnTo>
                      <a:pt x="13088" y="1862"/>
                    </a:lnTo>
                    <a:lnTo>
                      <a:pt x="12957" y="1522"/>
                    </a:lnTo>
                    <a:lnTo>
                      <a:pt x="12747" y="1207"/>
                    </a:lnTo>
                    <a:lnTo>
                      <a:pt x="12511" y="944"/>
                    </a:lnTo>
                    <a:lnTo>
                      <a:pt x="12249" y="682"/>
                    </a:lnTo>
                    <a:lnTo>
                      <a:pt x="11908" y="472"/>
                    </a:lnTo>
                    <a:lnTo>
                      <a:pt x="11593" y="315"/>
                    </a:lnTo>
                    <a:lnTo>
                      <a:pt x="11252" y="158"/>
                    </a:lnTo>
                    <a:lnTo>
                      <a:pt x="10990" y="53"/>
                    </a:lnTo>
                    <a:lnTo>
                      <a:pt x="10728" y="0"/>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055;p41">
                <a:extLst>
                  <a:ext uri="{FF2B5EF4-FFF2-40B4-BE49-F238E27FC236}">
                    <a16:creationId xmlns:a16="http://schemas.microsoft.com/office/drawing/2014/main" id="{53C7D493-6376-4B87-06EE-8D091763255D}"/>
                  </a:ext>
                </a:extLst>
              </p:cNvPr>
              <p:cNvSpPr/>
              <p:nvPr/>
            </p:nvSpPr>
            <p:spPr>
              <a:xfrm>
                <a:off x="4656399" y="1503597"/>
                <a:ext cx="188523" cy="201236"/>
              </a:xfrm>
              <a:custGeom>
                <a:avLst/>
                <a:gdLst/>
                <a:ahLst/>
                <a:cxnLst/>
                <a:rect l="l" t="t" r="r" b="b"/>
                <a:pathLst>
                  <a:path w="10099" h="10780" extrusionOk="0">
                    <a:moveTo>
                      <a:pt x="3646" y="0"/>
                    </a:moveTo>
                    <a:lnTo>
                      <a:pt x="2964" y="26"/>
                    </a:lnTo>
                    <a:lnTo>
                      <a:pt x="2335" y="79"/>
                    </a:lnTo>
                    <a:lnTo>
                      <a:pt x="1758" y="158"/>
                    </a:lnTo>
                    <a:lnTo>
                      <a:pt x="1259" y="262"/>
                    </a:lnTo>
                    <a:lnTo>
                      <a:pt x="1050" y="341"/>
                    </a:lnTo>
                    <a:lnTo>
                      <a:pt x="840" y="446"/>
                    </a:lnTo>
                    <a:lnTo>
                      <a:pt x="682" y="525"/>
                    </a:lnTo>
                    <a:lnTo>
                      <a:pt x="525" y="630"/>
                    </a:lnTo>
                    <a:lnTo>
                      <a:pt x="420" y="761"/>
                    </a:lnTo>
                    <a:lnTo>
                      <a:pt x="315" y="892"/>
                    </a:lnTo>
                    <a:lnTo>
                      <a:pt x="158" y="1312"/>
                    </a:lnTo>
                    <a:lnTo>
                      <a:pt x="53" y="1705"/>
                    </a:lnTo>
                    <a:lnTo>
                      <a:pt x="0" y="2072"/>
                    </a:lnTo>
                    <a:lnTo>
                      <a:pt x="0" y="2413"/>
                    </a:lnTo>
                    <a:lnTo>
                      <a:pt x="53" y="2728"/>
                    </a:lnTo>
                    <a:lnTo>
                      <a:pt x="105" y="3016"/>
                    </a:lnTo>
                    <a:lnTo>
                      <a:pt x="210" y="3279"/>
                    </a:lnTo>
                    <a:lnTo>
                      <a:pt x="315" y="3515"/>
                    </a:lnTo>
                    <a:lnTo>
                      <a:pt x="525" y="3934"/>
                    </a:lnTo>
                    <a:lnTo>
                      <a:pt x="682" y="4380"/>
                    </a:lnTo>
                    <a:lnTo>
                      <a:pt x="787" y="4852"/>
                    </a:lnTo>
                    <a:lnTo>
                      <a:pt x="866" y="5324"/>
                    </a:lnTo>
                    <a:lnTo>
                      <a:pt x="1574" y="10780"/>
                    </a:lnTo>
                    <a:lnTo>
                      <a:pt x="5010" y="8288"/>
                    </a:lnTo>
                    <a:lnTo>
                      <a:pt x="5062" y="3698"/>
                    </a:lnTo>
                    <a:lnTo>
                      <a:pt x="5430" y="3672"/>
                    </a:lnTo>
                    <a:lnTo>
                      <a:pt x="6321" y="3567"/>
                    </a:lnTo>
                    <a:lnTo>
                      <a:pt x="6898" y="3488"/>
                    </a:lnTo>
                    <a:lnTo>
                      <a:pt x="7475" y="3357"/>
                    </a:lnTo>
                    <a:lnTo>
                      <a:pt x="8052" y="3226"/>
                    </a:lnTo>
                    <a:lnTo>
                      <a:pt x="8315" y="3121"/>
                    </a:lnTo>
                    <a:lnTo>
                      <a:pt x="8577" y="3016"/>
                    </a:lnTo>
                    <a:lnTo>
                      <a:pt x="8892" y="2859"/>
                    </a:lnTo>
                    <a:lnTo>
                      <a:pt x="9180" y="2675"/>
                    </a:lnTo>
                    <a:lnTo>
                      <a:pt x="9416" y="2492"/>
                    </a:lnTo>
                    <a:lnTo>
                      <a:pt x="9626" y="2308"/>
                    </a:lnTo>
                    <a:lnTo>
                      <a:pt x="9783" y="2125"/>
                    </a:lnTo>
                    <a:lnTo>
                      <a:pt x="9888" y="1941"/>
                    </a:lnTo>
                    <a:lnTo>
                      <a:pt x="9993" y="1784"/>
                    </a:lnTo>
                    <a:lnTo>
                      <a:pt x="10046" y="1600"/>
                    </a:lnTo>
                    <a:lnTo>
                      <a:pt x="10098" y="1416"/>
                    </a:lnTo>
                    <a:lnTo>
                      <a:pt x="10072" y="1233"/>
                    </a:lnTo>
                    <a:lnTo>
                      <a:pt x="10019" y="1049"/>
                    </a:lnTo>
                    <a:lnTo>
                      <a:pt x="9941" y="892"/>
                    </a:lnTo>
                    <a:lnTo>
                      <a:pt x="9836" y="761"/>
                    </a:lnTo>
                    <a:lnTo>
                      <a:pt x="9678" y="656"/>
                    </a:lnTo>
                    <a:lnTo>
                      <a:pt x="9521" y="551"/>
                    </a:lnTo>
                    <a:lnTo>
                      <a:pt x="9337" y="525"/>
                    </a:lnTo>
                    <a:lnTo>
                      <a:pt x="8393" y="367"/>
                    </a:lnTo>
                    <a:lnTo>
                      <a:pt x="7161" y="236"/>
                    </a:lnTo>
                    <a:lnTo>
                      <a:pt x="5771" y="105"/>
                    </a:lnTo>
                    <a:lnTo>
                      <a:pt x="5062" y="53"/>
                    </a:lnTo>
                    <a:lnTo>
                      <a:pt x="4354" y="26"/>
                    </a:lnTo>
                    <a:lnTo>
                      <a:pt x="3646" y="0"/>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056;p41">
                <a:extLst>
                  <a:ext uri="{FF2B5EF4-FFF2-40B4-BE49-F238E27FC236}">
                    <a16:creationId xmlns:a16="http://schemas.microsoft.com/office/drawing/2014/main" id="{E971CEC0-9FBB-F631-F48F-6C3D9A6BBC0C}"/>
                  </a:ext>
                </a:extLst>
              </p:cNvPr>
              <p:cNvSpPr/>
              <p:nvPr/>
            </p:nvSpPr>
            <p:spPr>
              <a:xfrm>
                <a:off x="4668645" y="1661244"/>
                <a:ext cx="447012" cy="891093"/>
              </a:xfrm>
              <a:custGeom>
                <a:avLst/>
                <a:gdLst/>
                <a:ahLst/>
                <a:cxnLst/>
                <a:rect l="l" t="t" r="r" b="b"/>
                <a:pathLst>
                  <a:path w="23946" h="47735" extrusionOk="0">
                    <a:moveTo>
                      <a:pt x="8681" y="0"/>
                    </a:moveTo>
                    <a:lnTo>
                      <a:pt x="8577" y="27"/>
                    </a:lnTo>
                    <a:lnTo>
                      <a:pt x="8472" y="79"/>
                    </a:lnTo>
                    <a:lnTo>
                      <a:pt x="7527" y="682"/>
                    </a:lnTo>
                    <a:lnTo>
                      <a:pt x="6557" y="1259"/>
                    </a:lnTo>
                    <a:lnTo>
                      <a:pt x="5587" y="1863"/>
                    </a:lnTo>
                    <a:lnTo>
                      <a:pt x="4564" y="2413"/>
                    </a:lnTo>
                    <a:lnTo>
                      <a:pt x="3515" y="2964"/>
                    </a:lnTo>
                    <a:lnTo>
                      <a:pt x="2466" y="3515"/>
                    </a:lnTo>
                    <a:lnTo>
                      <a:pt x="1390" y="4040"/>
                    </a:lnTo>
                    <a:lnTo>
                      <a:pt x="289" y="4564"/>
                    </a:lnTo>
                    <a:lnTo>
                      <a:pt x="158" y="4643"/>
                    </a:lnTo>
                    <a:lnTo>
                      <a:pt x="79" y="4748"/>
                    </a:lnTo>
                    <a:lnTo>
                      <a:pt x="26" y="4879"/>
                    </a:lnTo>
                    <a:lnTo>
                      <a:pt x="0" y="5010"/>
                    </a:lnTo>
                    <a:lnTo>
                      <a:pt x="394" y="9364"/>
                    </a:lnTo>
                    <a:lnTo>
                      <a:pt x="656" y="12249"/>
                    </a:lnTo>
                    <a:lnTo>
                      <a:pt x="892" y="14714"/>
                    </a:lnTo>
                    <a:lnTo>
                      <a:pt x="997" y="16052"/>
                    </a:lnTo>
                    <a:lnTo>
                      <a:pt x="1102" y="17678"/>
                    </a:lnTo>
                    <a:lnTo>
                      <a:pt x="1259" y="21350"/>
                    </a:lnTo>
                    <a:lnTo>
                      <a:pt x="1390" y="23186"/>
                    </a:lnTo>
                    <a:lnTo>
                      <a:pt x="1469" y="24051"/>
                    </a:lnTo>
                    <a:lnTo>
                      <a:pt x="1548" y="24890"/>
                    </a:lnTo>
                    <a:lnTo>
                      <a:pt x="1652" y="25677"/>
                    </a:lnTo>
                    <a:lnTo>
                      <a:pt x="1757" y="26385"/>
                    </a:lnTo>
                    <a:lnTo>
                      <a:pt x="1889" y="27015"/>
                    </a:lnTo>
                    <a:lnTo>
                      <a:pt x="2046" y="27566"/>
                    </a:lnTo>
                    <a:lnTo>
                      <a:pt x="2439" y="28798"/>
                    </a:lnTo>
                    <a:lnTo>
                      <a:pt x="2728" y="29769"/>
                    </a:lnTo>
                    <a:lnTo>
                      <a:pt x="2990" y="30608"/>
                    </a:lnTo>
                    <a:lnTo>
                      <a:pt x="3305" y="31447"/>
                    </a:lnTo>
                    <a:lnTo>
                      <a:pt x="3646" y="32287"/>
                    </a:lnTo>
                    <a:lnTo>
                      <a:pt x="4039" y="33100"/>
                    </a:lnTo>
                    <a:lnTo>
                      <a:pt x="8472" y="42069"/>
                    </a:lnTo>
                    <a:lnTo>
                      <a:pt x="8655" y="42489"/>
                    </a:lnTo>
                    <a:lnTo>
                      <a:pt x="8839" y="42909"/>
                    </a:lnTo>
                    <a:lnTo>
                      <a:pt x="8970" y="43355"/>
                    </a:lnTo>
                    <a:lnTo>
                      <a:pt x="9075" y="43800"/>
                    </a:lnTo>
                    <a:lnTo>
                      <a:pt x="9154" y="44246"/>
                    </a:lnTo>
                    <a:lnTo>
                      <a:pt x="9206" y="44692"/>
                    </a:lnTo>
                    <a:lnTo>
                      <a:pt x="9232" y="45164"/>
                    </a:lnTo>
                    <a:lnTo>
                      <a:pt x="9206" y="45610"/>
                    </a:lnTo>
                    <a:lnTo>
                      <a:pt x="9101" y="47735"/>
                    </a:lnTo>
                    <a:lnTo>
                      <a:pt x="23946" y="35696"/>
                    </a:lnTo>
                    <a:lnTo>
                      <a:pt x="23553" y="35408"/>
                    </a:lnTo>
                    <a:lnTo>
                      <a:pt x="23107" y="35040"/>
                    </a:lnTo>
                    <a:lnTo>
                      <a:pt x="22582" y="34568"/>
                    </a:lnTo>
                    <a:lnTo>
                      <a:pt x="21953" y="33939"/>
                    </a:lnTo>
                    <a:lnTo>
                      <a:pt x="21638" y="33572"/>
                    </a:lnTo>
                    <a:lnTo>
                      <a:pt x="21297" y="33178"/>
                    </a:lnTo>
                    <a:lnTo>
                      <a:pt x="20956" y="32759"/>
                    </a:lnTo>
                    <a:lnTo>
                      <a:pt x="20641" y="32287"/>
                    </a:lnTo>
                    <a:lnTo>
                      <a:pt x="20327" y="31814"/>
                    </a:lnTo>
                    <a:lnTo>
                      <a:pt x="20038" y="31290"/>
                    </a:lnTo>
                    <a:lnTo>
                      <a:pt x="19461" y="30293"/>
                    </a:lnTo>
                    <a:lnTo>
                      <a:pt x="18858" y="29297"/>
                    </a:lnTo>
                    <a:lnTo>
                      <a:pt x="18202" y="28300"/>
                    </a:lnTo>
                    <a:lnTo>
                      <a:pt x="17573" y="27330"/>
                    </a:lnTo>
                    <a:lnTo>
                      <a:pt x="16445" y="25756"/>
                    </a:lnTo>
                    <a:lnTo>
                      <a:pt x="15763" y="24812"/>
                    </a:lnTo>
                    <a:lnTo>
                      <a:pt x="15684" y="24681"/>
                    </a:lnTo>
                    <a:lnTo>
                      <a:pt x="15658" y="24549"/>
                    </a:lnTo>
                    <a:lnTo>
                      <a:pt x="15632" y="23107"/>
                    </a:lnTo>
                    <a:lnTo>
                      <a:pt x="15553" y="21927"/>
                    </a:lnTo>
                    <a:lnTo>
                      <a:pt x="15448" y="20589"/>
                    </a:lnTo>
                    <a:lnTo>
                      <a:pt x="15291" y="19120"/>
                    </a:lnTo>
                    <a:lnTo>
                      <a:pt x="15186" y="18360"/>
                    </a:lnTo>
                    <a:lnTo>
                      <a:pt x="15055" y="17599"/>
                    </a:lnTo>
                    <a:lnTo>
                      <a:pt x="14924" y="16839"/>
                    </a:lnTo>
                    <a:lnTo>
                      <a:pt x="14766" y="16104"/>
                    </a:lnTo>
                    <a:lnTo>
                      <a:pt x="14609" y="15396"/>
                    </a:lnTo>
                    <a:lnTo>
                      <a:pt x="14399" y="14714"/>
                    </a:lnTo>
                    <a:lnTo>
                      <a:pt x="14163" y="14006"/>
                    </a:lnTo>
                    <a:lnTo>
                      <a:pt x="13875" y="13245"/>
                    </a:lnTo>
                    <a:lnTo>
                      <a:pt x="13271" y="11750"/>
                    </a:lnTo>
                    <a:lnTo>
                      <a:pt x="12616" y="10255"/>
                    </a:lnTo>
                    <a:lnTo>
                      <a:pt x="11960" y="8760"/>
                    </a:lnTo>
                    <a:lnTo>
                      <a:pt x="11330" y="7370"/>
                    </a:lnTo>
                    <a:lnTo>
                      <a:pt x="10780" y="6059"/>
                    </a:lnTo>
                    <a:lnTo>
                      <a:pt x="10544" y="5456"/>
                    </a:lnTo>
                    <a:lnTo>
                      <a:pt x="10334" y="4879"/>
                    </a:lnTo>
                    <a:lnTo>
                      <a:pt x="10150" y="4354"/>
                    </a:lnTo>
                    <a:lnTo>
                      <a:pt x="10045" y="3882"/>
                    </a:lnTo>
                    <a:lnTo>
                      <a:pt x="9573" y="1941"/>
                    </a:lnTo>
                    <a:lnTo>
                      <a:pt x="9180" y="341"/>
                    </a:lnTo>
                    <a:lnTo>
                      <a:pt x="9127" y="237"/>
                    </a:lnTo>
                    <a:lnTo>
                      <a:pt x="9075" y="132"/>
                    </a:lnTo>
                    <a:lnTo>
                      <a:pt x="8996" y="79"/>
                    </a:lnTo>
                    <a:lnTo>
                      <a:pt x="8891" y="27"/>
                    </a:lnTo>
                    <a:lnTo>
                      <a:pt x="8786"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057;p41">
                <a:extLst>
                  <a:ext uri="{FF2B5EF4-FFF2-40B4-BE49-F238E27FC236}">
                    <a16:creationId xmlns:a16="http://schemas.microsoft.com/office/drawing/2014/main" id="{C19AF7B2-1D68-79C8-A715-4F1B30C8B042}"/>
                  </a:ext>
                </a:extLst>
              </p:cNvPr>
              <p:cNvSpPr/>
              <p:nvPr/>
            </p:nvSpPr>
            <p:spPr>
              <a:xfrm>
                <a:off x="4850280" y="1731751"/>
                <a:ext cx="29887" cy="126323"/>
              </a:xfrm>
              <a:custGeom>
                <a:avLst/>
                <a:gdLst/>
                <a:ahLst/>
                <a:cxnLst/>
                <a:rect l="l" t="t" r="r" b="b"/>
                <a:pathLst>
                  <a:path w="1601" h="6767" extrusionOk="0">
                    <a:moveTo>
                      <a:pt x="210" y="0"/>
                    </a:moveTo>
                    <a:lnTo>
                      <a:pt x="132" y="26"/>
                    </a:lnTo>
                    <a:lnTo>
                      <a:pt x="53" y="79"/>
                    </a:lnTo>
                    <a:lnTo>
                      <a:pt x="1" y="184"/>
                    </a:lnTo>
                    <a:lnTo>
                      <a:pt x="1" y="289"/>
                    </a:lnTo>
                    <a:lnTo>
                      <a:pt x="210" y="1862"/>
                    </a:lnTo>
                    <a:lnTo>
                      <a:pt x="446" y="3436"/>
                    </a:lnTo>
                    <a:lnTo>
                      <a:pt x="761" y="5010"/>
                    </a:lnTo>
                    <a:lnTo>
                      <a:pt x="1102" y="6583"/>
                    </a:lnTo>
                    <a:lnTo>
                      <a:pt x="1128" y="6662"/>
                    </a:lnTo>
                    <a:lnTo>
                      <a:pt x="1207" y="6714"/>
                    </a:lnTo>
                    <a:lnTo>
                      <a:pt x="1260" y="6767"/>
                    </a:lnTo>
                    <a:lnTo>
                      <a:pt x="1417" y="6767"/>
                    </a:lnTo>
                    <a:lnTo>
                      <a:pt x="1496" y="6714"/>
                    </a:lnTo>
                    <a:lnTo>
                      <a:pt x="1574" y="6662"/>
                    </a:lnTo>
                    <a:lnTo>
                      <a:pt x="1600" y="6557"/>
                    </a:lnTo>
                    <a:lnTo>
                      <a:pt x="1600" y="6452"/>
                    </a:lnTo>
                    <a:lnTo>
                      <a:pt x="1260" y="4905"/>
                    </a:lnTo>
                    <a:lnTo>
                      <a:pt x="971" y="3357"/>
                    </a:lnTo>
                    <a:lnTo>
                      <a:pt x="709" y="1784"/>
                    </a:lnTo>
                    <a:lnTo>
                      <a:pt x="499" y="210"/>
                    </a:lnTo>
                    <a:lnTo>
                      <a:pt x="473" y="131"/>
                    </a:lnTo>
                    <a:lnTo>
                      <a:pt x="394" y="53"/>
                    </a:lnTo>
                    <a:lnTo>
                      <a:pt x="315" y="0"/>
                    </a:lnTo>
                    <a:close/>
                  </a:path>
                </a:pathLst>
              </a:custGeom>
              <a:solidFill>
                <a:srgbClr val="3151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058;p41">
                <a:extLst>
                  <a:ext uri="{FF2B5EF4-FFF2-40B4-BE49-F238E27FC236}">
                    <a16:creationId xmlns:a16="http://schemas.microsoft.com/office/drawing/2014/main" id="{9A4F30B9-13D8-EB7D-4704-7BCAB792355A}"/>
                  </a:ext>
                </a:extLst>
              </p:cNvPr>
              <p:cNvSpPr/>
              <p:nvPr/>
            </p:nvSpPr>
            <p:spPr>
              <a:xfrm>
                <a:off x="5973429" y="2803489"/>
                <a:ext cx="503817" cy="329519"/>
              </a:xfrm>
              <a:custGeom>
                <a:avLst/>
                <a:gdLst/>
                <a:ahLst/>
                <a:cxnLst/>
                <a:rect l="l" t="t" r="r" b="b"/>
                <a:pathLst>
                  <a:path w="26989" h="17652" extrusionOk="0">
                    <a:moveTo>
                      <a:pt x="4171" y="0"/>
                    </a:moveTo>
                    <a:lnTo>
                      <a:pt x="1" y="5587"/>
                    </a:lnTo>
                    <a:lnTo>
                      <a:pt x="9941" y="9285"/>
                    </a:lnTo>
                    <a:lnTo>
                      <a:pt x="10334" y="9442"/>
                    </a:lnTo>
                    <a:lnTo>
                      <a:pt x="10675" y="9626"/>
                    </a:lnTo>
                    <a:lnTo>
                      <a:pt x="11016" y="9862"/>
                    </a:lnTo>
                    <a:lnTo>
                      <a:pt x="11305" y="10150"/>
                    </a:lnTo>
                    <a:lnTo>
                      <a:pt x="11567" y="10439"/>
                    </a:lnTo>
                    <a:lnTo>
                      <a:pt x="11803" y="10780"/>
                    </a:lnTo>
                    <a:lnTo>
                      <a:pt x="12013" y="11121"/>
                    </a:lnTo>
                    <a:lnTo>
                      <a:pt x="12170" y="11488"/>
                    </a:lnTo>
                    <a:lnTo>
                      <a:pt x="12616" y="12747"/>
                    </a:lnTo>
                    <a:lnTo>
                      <a:pt x="12800" y="13114"/>
                    </a:lnTo>
                    <a:lnTo>
                      <a:pt x="13010" y="13429"/>
                    </a:lnTo>
                    <a:lnTo>
                      <a:pt x="13272" y="13744"/>
                    </a:lnTo>
                    <a:lnTo>
                      <a:pt x="13560" y="13980"/>
                    </a:lnTo>
                    <a:lnTo>
                      <a:pt x="17127" y="16550"/>
                    </a:lnTo>
                    <a:lnTo>
                      <a:pt x="17311" y="16655"/>
                    </a:lnTo>
                    <a:lnTo>
                      <a:pt x="17495" y="16681"/>
                    </a:lnTo>
                    <a:lnTo>
                      <a:pt x="17678" y="16681"/>
                    </a:lnTo>
                    <a:lnTo>
                      <a:pt x="17862" y="16629"/>
                    </a:lnTo>
                    <a:lnTo>
                      <a:pt x="18045" y="16550"/>
                    </a:lnTo>
                    <a:lnTo>
                      <a:pt x="18177" y="16419"/>
                    </a:lnTo>
                    <a:lnTo>
                      <a:pt x="18255" y="16235"/>
                    </a:lnTo>
                    <a:lnTo>
                      <a:pt x="18308" y="16052"/>
                    </a:lnTo>
                    <a:lnTo>
                      <a:pt x="18334" y="15894"/>
                    </a:lnTo>
                    <a:lnTo>
                      <a:pt x="18334" y="15711"/>
                    </a:lnTo>
                    <a:lnTo>
                      <a:pt x="18308" y="15527"/>
                    </a:lnTo>
                    <a:lnTo>
                      <a:pt x="18281" y="15343"/>
                    </a:lnTo>
                    <a:lnTo>
                      <a:pt x="18203" y="15160"/>
                    </a:lnTo>
                    <a:lnTo>
                      <a:pt x="18124" y="14950"/>
                    </a:lnTo>
                    <a:lnTo>
                      <a:pt x="18019" y="14740"/>
                    </a:lnTo>
                    <a:lnTo>
                      <a:pt x="17888" y="14530"/>
                    </a:lnTo>
                    <a:lnTo>
                      <a:pt x="16078" y="12117"/>
                    </a:lnTo>
                    <a:lnTo>
                      <a:pt x="16052" y="12091"/>
                    </a:lnTo>
                    <a:lnTo>
                      <a:pt x="16052" y="12039"/>
                    </a:lnTo>
                    <a:lnTo>
                      <a:pt x="16078" y="11934"/>
                    </a:lnTo>
                    <a:lnTo>
                      <a:pt x="16157" y="11881"/>
                    </a:lnTo>
                    <a:lnTo>
                      <a:pt x="16209" y="11881"/>
                    </a:lnTo>
                    <a:lnTo>
                      <a:pt x="16262" y="11908"/>
                    </a:lnTo>
                    <a:lnTo>
                      <a:pt x="16655" y="12091"/>
                    </a:lnTo>
                    <a:lnTo>
                      <a:pt x="17127" y="12301"/>
                    </a:lnTo>
                    <a:lnTo>
                      <a:pt x="17678" y="12590"/>
                    </a:lnTo>
                    <a:lnTo>
                      <a:pt x="18229" y="12931"/>
                    </a:lnTo>
                    <a:lnTo>
                      <a:pt x="18806" y="13298"/>
                    </a:lnTo>
                    <a:lnTo>
                      <a:pt x="19383" y="13717"/>
                    </a:lnTo>
                    <a:lnTo>
                      <a:pt x="19645" y="13927"/>
                    </a:lnTo>
                    <a:lnTo>
                      <a:pt x="19908" y="14163"/>
                    </a:lnTo>
                    <a:lnTo>
                      <a:pt x="20144" y="14399"/>
                    </a:lnTo>
                    <a:lnTo>
                      <a:pt x="20353" y="14662"/>
                    </a:lnTo>
                    <a:lnTo>
                      <a:pt x="21403" y="15920"/>
                    </a:lnTo>
                    <a:lnTo>
                      <a:pt x="21875" y="16471"/>
                    </a:lnTo>
                    <a:lnTo>
                      <a:pt x="22268" y="16917"/>
                    </a:lnTo>
                    <a:lnTo>
                      <a:pt x="22635" y="17284"/>
                    </a:lnTo>
                    <a:lnTo>
                      <a:pt x="22819" y="17415"/>
                    </a:lnTo>
                    <a:lnTo>
                      <a:pt x="22976" y="17520"/>
                    </a:lnTo>
                    <a:lnTo>
                      <a:pt x="23134" y="17599"/>
                    </a:lnTo>
                    <a:lnTo>
                      <a:pt x="23265" y="17652"/>
                    </a:lnTo>
                    <a:lnTo>
                      <a:pt x="23396" y="17652"/>
                    </a:lnTo>
                    <a:lnTo>
                      <a:pt x="23501" y="17625"/>
                    </a:lnTo>
                    <a:lnTo>
                      <a:pt x="23789" y="17520"/>
                    </a:lnTo>
                    <a:lnTo>
                      <a:pt x="24104" y="17363"/>
                    </a:lnTo>
                    <a:lnTo>
                      <a:pt x="24471" y="17127"/>
                    </a:lnTo>
                    <a:lnTo>
                      <a:pt x="24629" y="16996"/>
                    </a:lnTo>
                    <a:lnTo>
                      <a:pt x="24786" y="16812"/>
                    </a:lnTo>
                    <a:lnTo>
                      <a:pt x="24943" y="16629"/>
                    </a:lnTo>
                    <a:lnTo>
                      <a:pt x="25074" y="16419"/>
                    </a:lnTo>
                    <a:lnTo>
                      <a:pt x="25179" y="16183"/>
                    </a:lnTo>
                    <a:lnTo>
                      <a:pt x="25258" y="15947"/>
                    </a:lnTo>
                    <a:lnTo>
                      <a:pt x="25310" y="15658"/>
                    </a:lnTo>
                    <a:lnTo>
                      <a:pt x="25310" y="15343"/>
                    </a:lnTo>
                    <a:lnTo>
                      <a:pt x="25284" y="14976"/>
                    </a:lnTo>
                    <a:lnTo>
                      <a:pt x="25206" y="14609"/>
                    </a:lnTo>
                    <a:lnTo>
                      <a:pt x="25074" y="14137"/>
                    </a:lnTo>
                    <a:lnTo>
                      <a:pt x="24865" y="13665"/>
                    </a:lnTo>
                    <a:lnTo>
                      <a:pt x="24655" y="13167"/>
                    </a:lnTo>
                    <a:lnTo>
                      <a:pt x="24366" y="12642"/>
                    </a:lnTo>
                    <a:lnTo>
                      <a:pt x="24078" y="12144"/>
                    </a:lnTo>
                    <a:lnTo>
                      <a:pt x="23763" y="11619"/>
                    </a:lnTo>
                    <a:lnTo>
                      <a:pt x="23081" y="10623"/>
                    </a:lnTo>
                    <a:lnTo>
                      <a:pt x="23370" y="10675"/>
                    </a:lnTo>
                    <a:lnTo>
                      <a:pt x="23527" y="10754"/>
                    </a:lnTo>
                    <a:lnTo>
                      <a:pt x="23815" y="10911"/>
                    </a:lnTo>
                    <a:lnTo>
                      <a:pt x="24524" y="11331"/>
                    </a:lnTo>
                    <a:lnTo>
                      <a:pt x="24917" y="11593"/>
                    </a:lnTo>
                    <a:lnTo>
                      <a:pt x="25337" y="11803"/>
                    </a:lnTo>
                    <a:lnTo>
                      <a:pt x="25704" y="11986"/>
                    </a:lnTo>
                    <a:lnTo>
                      <a:pt x="26045" y="12117"/>
                    </a:lnTo>
                    <a:lnTo>
                      <a:pt x="26202" y="12144"/>
                    </a:lnTo>
                    <a:lnTo>
                      <a:pt x="26333" y="12170"/>
                    </a:lnTo>
                    <a:lnTo>
                      <a:pt x="26569" y="12144"/>
                    </a:lnTo>
                    <a:lnTo>
                      <a:pt x="26753" y="12091"/>
                    </a:lnTo>
                    <a:lnTo>
                      <a:pt x="26884" y="11986"/>
                    </a:lnTo>
                    <a:lnTo>
                      <a:pt x="26963" y="11908"/>
                    </a:lnTo>
                    <a:lnTo>
                      <a:pt x="26989" y="11777"/>
                    </a:lnTo>
                    <a:lnTo>
                      <a:pt x="26963" y="11672"/>
                    </a:lnTo>
                    <a:lnTo>
                      <a:pt x="26910" y="11567"/>
                    </a:lnTo>
                    <a:lnTo>
                      <a:pt x="26543" y="11173"/>
                    </a:lnTo>
                    <a:lnTo>
                      <a:pt x="25992" y="10649"/>
                    </a:lnTo>
                    <a:lnTo>
                      <a:pt x="25651" y="10360"/>
                    </a:lnTo>
                    <a:lnTo>
                      <a:pt x="25284" y="10072"/>
                    </a:lnTo>
                    <a:lnTo>
                      <a:pt x="24865" y="9757"/>
                    </a:lnTo>
                    <a:lnTo>
                      <a:pt x="24445" y="9469"/>
                    </a:lnTo>
                    <a:lnTo>
                      <a:pt x="23868" y="9128"/>
                    </a:lnTo>
                    <a:lnTo>
                      <a:pt x="23343" y="8813"/>
                    </a:lnTo>
                    <a:lnTo>
                      <a:pt x="22347" y="8288"/>
                    </a:lnTo>
                    <a:lnTo>
                      <a:pt x="21481" y="7842"/>
                    </a:lnTo>
                    <a:lnTo>
                      <a:pt x="20721" y="7475"/>
                    </a:lnTo>
                    <a:lnTo>
                      <a:pt x="20170" y="7239"/>
                    </a:lnTo>
                    <a:lnTo>
                      <a:pt x="19540" y="7003"/>
                    </a:lnTo>
                    <a:lnTo>
                      <a:pt x="18858" y="6793"/>
                    </a:lnTo>
                    <a:lnTo>
                      <a:pt x="18150" y="6610"/>
                    </a:lnTo>
                    <a:lnTo>
                      <a:pt x="16734" y="6295"/>
                    </a:lnTo>
                    <a:lnTo>
                      <a:pt x="15554" y="6033"/>
                    </a:lnTo>
                    <a:lnTo>
                      <a:pt x="15055" y="5928"/>
                    </a:lnTo>
                    <a:lnTo>
                      <a:pt x="14583" y="5770"/>
                    </a:lnTo>
                    <a:lnTo>
                      <a:pt x="14137" y="5587"/>
                    </a:lnTo>
                    <a:lnTo>
                      <a:pt x="13665" y="5351"/>
                    </a:lnTo>
                    <a:lnTo>
                      <a:pt x="4171" y="0"/>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059;p41">
                <a:extLst>
                  <a:ext uri="{FF2B5EF4-FFF2-40B4-BE49-F238E27FC236}">
                    <a16:creationId xmlns:a16="http://schemas.microsoft.com/office/drawing/2014/main" id="{F3445FD8-239A-D464-210A-00A34941C112}"/>
                  </a:ext>
                </a:extLst>
              </p:cNvPr>
              <p:cNvSpPr/>
              <p:nvPr/>
            </p:nvSpPr>
            <p:spPr>
              <a:xfrm>
                <a:off x="4700455" y="2285970"/>
                <a:ext cx="1471279" cy="1720490"/>
              </a:xfrm>
              <a:custGeom>
                <a:avLst/>
                <a:gdLst/>
                <a:ahLst/>
                <a:cxnLst/>
                <a:rect l="l" t="t" r="r" b="b"/>
                <a:pathLst>
                  <a:path w="78815" h="92165" extrusionOk="0">
                    <a:moveTo>
                      <a:pt x="19803" y="1"/>
                    </a:moveTo>
                    <a:lnTo>
                      <a:pt x="7607" y="10282"/>
                    </a:lnTo>
                    <a:lnTo>
                      <a:pt x="7240" y="17180"/>
                    </a:lnTo>
                    <a:lnTo>
                      <a:pt x="6191" y="19042"/>
                    </a:lnTo>
                    <a:lnTo>
                      <a:pt x="5089" y="21009"/>
                    </a:lnTo>
                    <a:lnTo>
                      <a:pt x="3856" y="23396"/>
                    </a:lnTo>
                    <a:lnTo>
                      <a:pt x="3201" y="24655"/>
                    </a:lnTo>
                    <a:lnTo>
                      <a:pt x="2571" y="25940"/>
                    </a:lnTo>
                    <a:lnTo>
                      <a:pt x="1994" y="27199"/>
                    </a:lnTo>
                    <a:lnTo>
                      <a:pt x="1443" y="28405"/>
                    </a:lnTo>
                    <a:lnTo>
                      <a:pt x="998" y="29559"/>
                    </a:lnTo>
                    <a:lnTo>
                      <a:pt x="630" y="30608"/>
                    </a:lnTo>
                    <a:lnTo>
                      <a:pt x="473" y="31080"/>
                    </a:lnTo>
                    <a:lnTo>
                      <a:pt x="368" y="31526"/>
                    </a:lnTo>
                    <a:lnTo>
                      <a:pt x="289" y="31920"/>
                    </a:lnTo>
                    <a:lnTo>
                      <a:pt x="237" y="32261"/>
                    </a:lnTo>
                    <a:lnTo>
                      <a:pt x="185" y="33126"/>
                    </a:lnTo>
                    <a:lnTo>
                      <a:pt x="132" y="34333"/>
                    </a:lnTo>
                    <a:lnTo>
                      <a:pt x="53" y="37637"/>
                    </a:lnTo>
                    <a:lnTo>
                      <a:pt x="27" y="39631"/>
                    </a:lnTo>
                    <a:lnTo>
                      <a:pt x="1" y="41808"/>
                    </a:lnTo>
                    <a:lnTo>
                      <a:pt x="1" y="44063"/>
                    </a:lnTo>
                    <a:lnTo>
                      <a:pt x="27" y="46424"/>
                    </a:lnTo>
                    <a:lnTo>
                      <a:pt x="106" y="48758"/>
                    </a:lnTo>
                    <a:lnTo>
                      <a:pt x="185" y="51092"/>
                    </a:lnTo>
                    <a:lnTo>
                      <a:pt x="316" y="53348"/>
                    </a:lnTo>
                    <a:lnTo>
                      <a:pt x="473" y="55472"/>
                    </a:lnTo>
                    <a:lnTo>
                      <a:pt x="578" y="56469"/>
                    </a:lnTo>
                    <a:lnTo>
                      <a:pt x="683" y="57413"/>
                    </a:lnTo>
                    <a:lnTo>
                      <a:pt x="814" y="58305"/>
                    </a:lnTo>
                    <a:lnTo>
                      <a:pt x="945" y="59144"/>
                    </a:lnTo>
                    <a:lnTo>
                      <a:pt x="1076" y="59905"/>
                    </a:lnTo>
                    <a:lnTo>
                      <a:pt x="1234" y="60586"/>
                    </a:lnTo>
                    <a:lnTo>
                      <a:pt x="1417" y="61190"/>
                    </a:lnTo>
                    <a:lnTo>
                      <a:pt x="1601" y="61714"/>
                    </a:lnTo>
                    <a:lnTo>
                      <a:pt x="1994" y="62711"/>
                    </a:lnTo>
                    <a:lnTo>
                      <a:pt x="2335" y="63734"/>
                    </a:lnTo>
                    <a:lnTo>
                      <a:pt x="2676" y="64835"/>
                    </a:lnTo>
                    <a:lnTo>
                      <a:pt x="2991" y="65937"/>
                    </a:lnTo>
                    <a:lnTo>
                      <a:pt x="3568" y="68219"/>
                    </a:lnTo>
                    <a:lnTo>
                      <a:pt x="4145" y="70474"/>
                    </a:lnTo>
                    <a:lnTo>
                      <a:pt x="4696" y="72625"/>
                    </a:lnTo>
                    <a:lnTo>
                      <a:pt x="4984" y="73622"/>
                    </a:lnTo>
                    <a:lnTo>
                      <a:pt x="5273" y="74540"/>
                    </a:lnTo>
                    <a:lnTo>
                      <a:pt x="5587" y="75405"/>
                    </a:lnTo>
                    <a:lnTo>
                      <a:pt x="5902" y="76139"/>
                    </a:lnTo>
                    <a:lnTo>
                      <a:pt x="6060" y="76480"/>
                    </a:lnTo>
                    <a:lnTo>
                      <a:pt x="6243" y="76795"/>
                    </a:lnTo>
                    <a:lnTo>
                      <a:pt x="6427" y="77084"/>
                    </a:lnTo>
                    <a:lnTo>
                      <a:pt x="6610" y="77346"/>
                    </a:lnTo>
                    <a:lnTo>
                      <a:pt x="7004" y="77818"/>
                    </a:lnTo>
                    <a:lnTo>
                      <a:pt x="7450" y="78316"/>
                    </a:lnTo>
                    <a:lnTo>
                      <a:pt x="7922" y="78788"/>
                    </a:lnTo>
                    <a:lnTo>
                      <a:pt x="8446" y="79287"/>
                    </a:lnTo>
                    <a:lnTo>
                      <a:pt x="9548" y="80336"/>
                    </a:lnTo>
                    <a:lnTo>
                      <a:pt x="10702" y="81490"/>
                    </a:lnTo>
                    <a:lnTo>
                      <a:pt x="11305" y="82119"/>
                    </a:lnTo>
                    <a:lnTo>
                      <a:pt x="11882" y="82749"/>
                    </a:lnTo>
                    <a:lnTo>
                      <a:pt x="12485" y="83457"/>
                    </a:lnTo>
                    <a:lnTo>
                      <a:pt x="13062" y="84191"/>
                    </a:lnTo>
                    <a:lnTo>
                      <a:pt x="13613" y="84952"/>
                    </a:lnTo>
                    <a:lnTo>
                      <a:pt x="14164" y="85791"/>
                    </a:lnTo>
                    <a:lnTo>
                      <a:pt x="14662" y="86683"/>
                    </a:lnTo>
                    <a:lnTo>
                      <a:pt x="15161" y="87627"/>
                    </a:lnTo>
                    <a:lnTo>
                      <a:pt x="15633" y="88598"/>
                    </a:lnTo>
                    <a:lnTo>
                      <a:pt x="16210" y="89699"/>
                    </a:lnTo>
                    <a:lnTo>
                      <a:pt x="16813" y="90801"/>
                    </a:lnTo>
                    <a:lnTo>
                      <a:pt x="17337" y="91902"/>
                    </a:lnTo>
                    <a:lnTo>
                      <a:pt x="17390" y="91981"/>
                    </a:lnTo>
                    <a:lnTo>
                      <a:pt x="17469" y="92060"/>
                    </a:lnTo>
                    <a:lnTo>
                      <a:pt x="17547" y="92112"/>
                    </a:lnTo>
                    <a:lnTo>
                      <a:pt x="17626" y="92138"/>
                    </a:lnTo>
                    <a:lnTo>
                      <a:pt x="17731" y="92164"/>
                    </a:lnTo>
                    <a:lnTo>
                      <a:pt x="17810" y="92138"/>
                    </a:lnTo>
                    <a:lnTo>
                      <a:pt x="17914" y="92138"/>
                    </a:lnTo>
                    <a:lnTo>
                      <a:pt x="18019" y="92086"/>
                    </a:lnTo>
                    <a:lnTo>
                      <a:pt x="18649" y="91666"/>
                    </a:lnTo>
                    <a:lnTo>
                      <a:pt x="19331" y="91142"/>
                    </a:lnTo>
                    <a:lnTo>
                      <a:pt x="20039" y="90565"/>
                    </a:lnTo>
                    <a:lnTo>
                      <a:pt x="20773" y="89909"/>
                    </a:lnTo>
                    <a:lnTo>
                      <a:pt x="21508" y="89201"/>
                    </a:lnTo>
                    <a:lnTo>
                      <a:pt x="22242" y="88414"/>
                    </a:lnTo>
                    <a:lnTo>
                      <a:pt x="22976" y="87601"/>
                    </a:lnTo>
                    <a:lnTo>
                      <a:pt x="23684" y="86709"/>
                    </a:lnTo>
                    <a:lnTo>
                      <a:pt x="24393" y="85791"/>
                    </a:lnTo>
                    <a:lnTo>
                      <a:pt x="25075" y="84821"/>
                    </a:lnTo>
                    <a:lnTo>
                      <a:pt x="25730" y="83824"/>
                    </a:lnTo>
                    <a:lnTo>
                      <a:pt x="26360" y="82775"/>
                    </a:lnTo>
                    <a:lnTo>
                      <a:pt x="26910" y="81726"/>
                    </a:lnTo>
                    <a:lnTo>
                      <a:pt x="27461" y="80651"/>
                    </a:lnTo>
                    <a:lnTo>
                      <a:pt x="27907" y="79549"/>
                    </a:lnTo>
                    <a:lnTo>
                      <a:pt x="28143" y="78998"/>
                    </a:lnTo>
                    <a:lnTo>
                      <a:pt x="28327" y="78447"/>
                    </a:lnTo>
                    <a:lnTo>
                      <a:pt x="28589" y="77661"/>
                    </a:lnTo>
                    <a:lnTo>
                      <a:pt x="28904" y="76926"/>
                    </a:lnTo>
                    <a:lnTo>
                      <a:pt x="29219" y="76192"/>
                    </a:lnTo>
                    <a:lnTo>
                      <a:pt x="29533" y="75510"/>
                    </a:lnTo>
                    <a:lnTo>
                      <a:pt x="29900" y="74828"/>
                    </a:lnTo>
                    <a:lnTo>
                      <a:pt x="30268" y="74172"/>
                    </a:lnTo>
                    <a:lnTo>
                      <a:pt x="30635" y="73543"/>
                    </a:lnTo>
                    <a:lnTo>
                      <a:pt x="31028" y="72940"/>
                    </a:lnTo>
                    <a:lnTo>
                      <a:pt x="31422" y="72363"/>
                    </a:lnTo>
                    <a:lnTo>
                      <a:pt x="31841" y="71786"/>
                    </a:lnTo>
                    <a:lnTo>
                      <a:pt x="32235" y="71261"/>
                    </a:lnTo>
                    <a:lnTo>
                      <a:pt x="32681" y="70737"/>
                    </a:lnTo>
                    <a:lnTo>
                      <a:pt x="33100" y="70238"/>
                    </a:lnTo>
                    <a:lnTo>
                      <a:pt x="33546" y="69766"/>
                    </a:lnTo>
                    <a:lnTo>
                      <a:pt x="34412" y="68901"/>
                    </a:lnTo>
                    <a:lnTo>
                      <a:pt x="35277" y="68088"/>
                    </a:lnTo>
                    <a:lnTo>
                      <a:pt x="36143" y="67353"/>
                    </a:lnTo>
                    <a:lnTo>
                      <a:pt x="36982" y="66724"/>
                    </a:lnTo>
                    <a:lnTo>
                      <a:pt x="37769" y="66147"/>
                    </a:lnTo>
                    <a:lnTo>
                      <a:pt x="38529" y="65648"/>
                    </a:lnTo>
                    <a:lnTo>
                      <a:pt x="39237" y="65203"/>
                    </a:lnTo>
                    <a:lnTo>
                      <a:pt x="39867" y="64835"/>
                    </a:lnTo>
                    <a:lnTo>
                      <a:pt x="40418" y="64521"/>
                    </a:lnTo>
                    <a:lnTo>
                      <a:pt x="40785" y="64311"/>
                    </a:lnTo>
                    <a:lnTo>
                      <a:pt x="41178" y="64075"/>
                    </a:lnTo>
                    <a:lnTo>
                      <a:pt x="41965" y="63524"/>
                    </a:lnTo>
                    <a:lnTo>
                      <a:pt x="42726" y="62947"/>
                    </a:lnTo>
                    <a:lnTo>
                      <a:pt x="43460" y="62318"/>
                    </a:lnTo>
                    <a:lnTo>
                      <a:pt x="44142" y="61688"/>
                    </a:lnTo>
                    <a:lnTo>
                      <a:pt x="44772" y="61085"/>
                    </a:lnTo>
                    <a:lnTo>
                      <a:pt x="45742" y="60062"/>
                    </a:lnTo>
                    <a:lnTo>
                      <a:pt x="45821" y="59957"/>
                    </a:lnTo>
                    <a:lnTo>
                      <a:pt x="45873" y="59852"/>
                    </a:lnTo>
                    <a:lnTo>
                      <a:pt x="45873" y="59721"/>
                    </a:lnTo>
                    <a:lnTo>
                      <a:pt x="45847" y="59616"/>
                    </a:lnTo>
                    <a:lnTo>
                      <a:pt x="45821" y="59511"/>
                    </a:lnTo>
                    <a:lnTo>
                      <a:pt x="45742" y="59432"/>
                    </a:lnTo>
                    <a:lnTo>
                      <a:pt x="45637" y="59354"/>
                    </a:lnTo>
                    <a:lnTo>
                      <a:pt x="45532" y="59301"/>
                    </a:lnTo>
                    <a:lnTo>
                      <a:pt x="45112" y="59170"/>
                    </a:lnTo>
                    <a:lnTo>
                      <a:pt x="44640" y="58987"/>
                    </a:lnTo>
                    <a:lnTo>
                      <a:pt x="44142" y="58724"/>
                    </a:lnTo>
                    <a:lnTo>
                      <a:pt x="43565" y="58410"/>
                    </a:lnTo>
                    <a:lnTo>
                      <a:pt x="43277" y="58200"/>
                    </a:lnTo>
                    <a:lnTo>
                      <a:pt x="42988" y="57990"/>
                    </a:lnTo>
                    <a:lnTo>
                      <a:pt x="42673" y="57728"/>
                    </a:lnTo>
                    <a:lnTo>
                      <a:pt x="42359" y="57465"/>
                    </a:lnTo>
                    <a:lnTo>
                      <a:pt x="42044" y="57151"/>
                    </a:lnTo>
                    <a:lnTo>
                      <a:pt x="41729" y="56836"/>
                    </a:lnTo>
                    <a:lnTo>
                      <a:pt x="41414" y="56469"/>
                    </a:lnTo>
                    <a:lnTo>
                      <a:pt x="41100" y="56075"/>
                    </a:lnTo>
                    <a:lnTo>
                      <a:pt x="40628" y="55420"/>
                    </a:lnTo>
                    <a:lnTo>
                      <a:pt x="40129" y="54633"/>
                    </a:lnTo>
                    <a:lnTo>
                      <a:pt x="39578" y="53767"/>
                    </a:lnTo>
                    <a:lnTo>
                      <a:pt x="39028" y="52823"/>
                    </a:lnTo>
                    <a:lnTo>
                      <a:pt x="37874" y="50804"/>
                    </a:lnTo>
                    <a:lnTo>
                      <a:pt x="36720" y="48653"/>
                    </a:lnTo>
                    <a:lnTo>
                      <a:pt x="35539" y="46529"/>
                    </a:lnTo>
                    <a:lnTo>
                      <a:pt x="34412" y="44561"/>
                    </a:lnTo>
                    <a:lnTo>
                      <a:pt x="33887" y="43643"/>
                    </a:lnTo>
                    <a:lnTo>
                      <a:pt x="33389" y="42857"/>
                    </a:lnTo>
                    <a:lnTo>
                      <a:pt x="32890" y="42122"/>
                    </a:lnTo>
                    <a:lnTo>
                      <a:pt x="32445" y="41545"/>
                    </a:lnTo>
                    <a:lnTo>
                      <a:pt x="31841" y="40785"/>
                    </a:lnTo>
                    <a:lnTo>
                      <a:pt x="31238" y="40103"/>
                    </a:lnTo>
                    <a:lnTo>
                      <a:pt x="30189" y="38923"/>
                    </a:lnTo>
                    <a:lnTo>
                      <a:pt x="29350" y="38005"/>
                    </a:lnTo>
                    <a:lnTo>
                      <a:pt x="28746" y="37401"/>
                    </a:lnTo>
                    <a:lnTo>
                      <a:pt x="28694" y="37323"/>
                    </a:lnTo>
                    <a:lnTo>
                      <a:pt x="28642" y="37244"/>
                    </a:lnTo>
                    <a:lnTo>
                      <a:pt x="28615" y="37139"/>
                    </a:lnTo>
                    <a:lnTo>
                      <a:pt x="28615" y="37060"/>
                    </a:lnTo>
                    <a:lnTo>
                      <a:pt x="28615" y="36955"/>
                    </a:lnTo>
                    <a:lnTo>
                      <a:pt x="28642" y="36877"/>
                    </a:lnTo>
                    <a:lnTo>
                      <a:pt x="28694" y="36798"/>
                    </a:lnTo>
                    <a:lnTo>
                      <a:pt x="28773" y="36719"/>
                    </a:lnTo>
                    <a:lnTo>
                      <a:pt x="38110" y="28641"/>
                    </a:lnTo>
                    <a:lnTo>
                      <a:pt x="38215" y="28563"/>
                    </a:lnTo>
                    <a:lnTo>
                      <a:pt x="38346" y="28536"/>
                    </a:lnTo>
                    <a:lnTo>
                      <a:pt x="38451" y="28510"/>
                    </a:lnTo>
                    <a:lnTo>
                      <a:pt x="38582" y="28563"/>
                    </a:lnTo>
                    <a:lnTo>
                      <a:pt x="39342" y="28825"/>
                    </a:lnTo>
                    <a:lnTo>
                      <a:pt x="40496" y="29245"/>
                    </a:lnTo>
                    <a:lnTo>
                      <a:pt x="41991" y="29717"/>
                    </a:lnTo>
                    <a:lnTo>
                      <a:pt x="42831" y="29979"/>
                    </a:lnTo>
                    <a:lnTo>
                      <a:pt x="43722" y="30215"/>
                    </a:lnTo>
                    <a:lnTo>
                      <a:pt x="44640" y="30477"/>
                    </a:lnTo>
                    <a:lnTo>
                      <a:pt x="45585" y="30687"/>
                    </a:lnTo>
                    <a:lnTo>
                      <a:pt x="46529" y="30897"/>
                    </a:lnTo>
                    <a:lnTo>
                      <a:pt x="47499" y="31054"/>
                    </a:lnTo>
                    <a:lnTo>
                      <a:pt x="48443" y="31185"/>
                    </a:lnTo>
                    <a:lnTo>
                      <a:pt x="49361" y="31290"/>
                    </a:lnTo>
                    <a:lnTo>
                      <a:pt x="50253" y="31317"/>
                    </a:lnTo>
                    <a:lnTo>
                      <a:pt x="50699" y="31317"/>
                    </a:lnTo>
                    <a:lnTo>
                      <a:pt x="51119" y="31290"/>
                    </a:lnTo>
                    <a:lnTo>
                      <a:pt x="51984" y="31264"/>
                    </a:lnTo>
                    <a:lnTo>
                      <a:pt x="52797" y="31290"/>
                    </a:lnTo>
                    <a:lnTo>
                      <a:pt x="53505" y="31343"/>
                    </a:lnTo>
                    <a:lnTo>
                      <a:pt x="54187" y="31448"/>
                    </a:lnTo>
                    <a:lnTo>
                      <a:pt x="54817" y="31579"/>
                    </a:lnTo>
                    <a:lnTo>
                      <a:pt x="55394" y="31736"/>
                    </a:lnTo>
                    <a:lnTo>
                      <a:pt x="55944" y="31920"/>
                    </a:lnTo>
                    <a:lnTo>
                      <a:pt x="56469" y="32130"/>
                    </a:lnTo>
                    <a:lnTo>
                      <a:pt x="57492" y="32549"/>
                    </a:lnTo>
                    <a:lnTo>
                      <a:pt x="58567" y="32995"/>
                    </a:lnTo>
                    <a:lnTo>
                      <a:pt x="59144" y="33179"/>
                    </a:lnTo>
                    <a:lnTo>
                      <a:pt x="59747" y="33362"/>
                    </a:lnTo>
                    <a:lnTo>
                      <a:pt x="60403" y="33520"/>
                    </a:lnTo>
                    <a:lnTo>
                      <a:pt x="61111" y="33651"/>
                    </a:lnTo>
                    <a:lnTo>
                      <a:pt x="62160" y="33834"/>
                    </a:lnTo>
                    <a:lnTo>
                      <a:pt x="63210" y="34044"/>
                    </a:lnTo>
                    <a:lnTo>
                      <a:pt x="64285" y="34254"/>
                    </a:lnTo>
                    <a:lnTo>
                      <a:pt x="65334" y="34516"/>
                    </a:lnTo>
                    <a:lnTo>
                      <a:pt x="67354" y="35015"/>
                    </a:lnTo>
                    <a:lnTo>
                      <a:pt x="69268" y="35539"/>
                    </a:lnTo>
                    <a:lnTo>
                      <a:pt x="70973" y="36037"/>
                    </a:lnTo>
                    <a:lnTo>
                      <a:pt x="72442" y="36510"/>
                    </a:lnTo>
                    <a:lnTo>
                      <a:pt x="74409" y="37165"/>
                    </a:lnTo>
                    <a:lnTo>
                      <a:pt x="74566" y="37192"/>
                    </a:lnTo>
                    <a:lnTo>
                      <a:pt x="74723" y="37165"/>
                    </a:lnTo>
                    <a:lnTo>
                      <a:pt x="74881" y="37060"/>
                    </a:lnTo>
                    <a:lnTo>
                      <a:pt x="74960" y="36929"/>
                    </a:lnTo>
                    <a:lnTo>
                      <a:pt x="75274" y="36378"/>
                    </a:lnTo>
                    <a:lnTo>
                      <a:pt x="75641" y="35749"/>
                    </a:lnTo>
                    <a:lnTo>
                      <a:pt x="76533" y="34333"/>
                    </a:lnTo>
                    <a:lnTo>
                      <a:pt x="77582" y="32707"/>
                    </a:lnTo>
                    <a:lnTo>
                      <a:pt x="78736" y="31002"/>
                    </a:lnTo>
                    <a:lnTo>
                      <a:pt x="78789" y="30923"/>
                    </a:lnTo>
                    <a:lnTo>
                      <a:pt x="78815" y="30818"/>
                    </a:lnTo>
                    <a:lnTo>
                      <a:pt x="78815" y="30740"/>
                    </a:lnTo>
                    <a:lnTo>
                      <a:pt x="78815" y="30661"/>
                    </a:lnTo>
                    <a:lnTo>
                      <a:pt x="78789" y="30582"/>
                    </a:lnTo>
                    <a:lnTo>
                      <a:pt x="78763" y="30503"/>
                    </a:lnTo>
                    <a:lnTo>
                      <a:pt x="78710" y="30425"/>
                    </a:lnTo>
                    <a:lnTo>
                      <a:pt x="78631" y="30346"/>
                    </a:lnTo>
                    <a:lnTo>
                      <a:pt x="78238" y="30058"/>
                    </a:lnTo>
                    <a:lnTo>
                      <a:pt x="77687" y="29690"/>
                    </a:lnTo>
                    <a:lnTo>
                      <a:pt x="77005" y="29245"/>
                    </a:lnTo>
                    <a:lnTo>
                      <a:pt x="76166" y="28720"/>
                    </a:lnTo>
                    <a:lnTo>
                      <a:pt x="75196" y="28169"/>
                    </a:lnTo>
                    <a:lnTo>
                      <a:pt x="74068" y="27566"/>
                    </a:lnTo>
                    <a:lnTo>
                      <a:pt x="72809" y="26963"/>
                    </a:lnTo>
                    <a:lnTo>
                      <a:pt x="71419" y="26333"/>
                    </a:lnTo>
                    <a:lnTo>
                      <a:pt x="69635" y="25546"/>
                    </a:lnTo>
                    <a:lnTo>
                      <a:pt x="68009" y="24838"/>
                    </a:lnTo>
                    <a:lnTo>
                      <a:pt x="66593" y="24156"/>
                    </a:lnTo>
                    <a:lnTo>
                      <a:pt x="65308" y="23527"/>
                    </a:lnTo>
                    <a:lnTo>
                      <a:pt x="64206" y="22950"/>
                    </a:lnTo>
                    <a:lnTo>
                      <a:pt x="63262" y="22425"/>
                    </a:lnTo>
                    <a:lnTo>
                      <a:pt x="62501" y="21953"/>
                    </a:lnTo>
                    <a:lnTo>
                      <a:pt x="61898" y="21534"/>
                    </a:lnTo>
                    <a:lnTo>
                      <a:pt x="61085" y="20957"/>
                    </a:lnTo>
                    <a:lnTo>
                      <a:pt x="59800" y="20065"/>
                    </a:lnTo>
                    <a:lnTo>
                      <a:pt x="58095" y="18911"/>
                    </a:lnTo>
                    <a:lnTo>
                      <a:pt x="56128" y="17573"/>
                    </a:lnTo>
                    <a:lnTo>
                      <a:pt x="53977" y="16157"/>
                    </a:lnTo>
                    <a:lnTo>
                      <a:pt x="51722" y="14714"/>
                    </a:lnTo>
                    <a:lnTo>
                      <a:pt x="49519" y="13377"/>
                    </a:lnTo>
                    <a:lnTo>
                      <a:pt x="48443" y="12747"/>
                    </a:lnTo>
                    <a:lnTo>
                      <a:pt x="47420" y="12144"/>
                    </a:lnTo>
                    <a:lnTo>
                      <a:pt x="46424" y="11620"/>
                    </a:lnTo>
                    <a:lnTo>
                      <a:pt x="45480" y="11148"/>
                    </a:lnTo>
                    <a:lnTo>
                      <a:pt x="44562" y="10728"/>
                    </a:lnTo>
                    <a:lnTo>
                      <a:pt x="43670" y="10361"/>
                    </a:lnTo>
                    <a:lnTo>
                      <a:pt x="42831" y="10046"/>
                    </a:lnTo>
                    <a:lnTo>
                      <a:pt x="42018" y="9757"/>
                    </a:lnTo>
                    <a:lnTo>
                      <a:pt x="41257" y="9495"/>
                    </a:lnTo>
                    <a:lnTo>
                      <a:pt x="40549" y="9285"/>
                    </a:lnTo>
                    <a:lnTo>
                      <a:pt x="39290" y="8944"/>
                    </a:lnTo>
                    <a:lnTo>
                      <a:pt x="38267" y="8682"/>
                    </a:lnTo>
                    <a:lnTo>
                      <a:pt x="37480" y="8472"/>
                    </a:lnTo>
                    <a:lnTo>
                      <a:pt x="37192" y="8367"/>
                    </a:lnTo>
                    <a:lnTo>
                      <a:pt x="36956" y="8263"/>
                    </a:lnTo>
                    <a:lnTo>
                      <a:pt x="36588" y="8079"/>
                    </a:lnTo>
                    <a:lnTo>
                      <a:pt x="36169" y="7922"/>
                    </a:lnTo>
                    <a:lnTo>
                      <a:pt x="35382" y="7607"/>
                    </a:lnTo>
                    <a:lnTo>
                      <a:pt x="34674" y="7371"/>
                    </a:lnTo>
                    <a:lnTo>
                      <a:pt x="34123" y="7213"/>
                    </a:lnTo>
                    <a:lnTo>
                      <a:pt x="33913" y="7213"/>
                    </a:lnTo>
                    <a:lnTo>
                      <a:pt x="33808" y="7266"/>
                    </a:lnTo>
                    <a:lnTo>
                      <a:pt x="33703" y="7318"/>
                    </a:lnTo>
                    <a:lnTo>
                      <a:pt x="33179" y="7764"/>
                    </a:lnTo>
                    <a:lnTo>
                      <a:pt x="32340" y="8420"/>
                    </a:lnTo>
                    <a:lnTo>
                      <a:pt x="31841" y="8761"/>
                    </a:lnTo>
                    <a:lnTo>
                      <a:pt x="31291" y="9128"/>
                    </a:lnTo>
                    <a:lnTo>
                      <a:pt x="30713" y="9495"/>
                    </a:lnTo>
                    <a:lnTo>
                      <a:pt x="30084" y="9836"/>
                    </a:lnTo>
                    <a:lnTo>
                      <a:pt x="29428" y="10125"/>
                    </a:lnTo>
                    <a:lnTo>
                      <a:pt x="28773" y="10387"/>
                    </a:lnTo>
                    <a:lnTo>
                      <a:pt x="28432" y="10492"/>
                    </a:lnTo>
                    <a:lnTo>
                      <a:pt x="28091" y="10597"/>
                    </a:lnTo>
                    <a:lnTo>
                      <a:pt x="27776" y="10675"/>
                    </a:lnTo>
                    <a:lnTo>
                      <a:pt x="27435" y="10728"/>
                    </a:lnTo>
                    <a:lnTo>
                      <a:pt x="27094" y="10754"/>
                    </a:lnTo>
                    <a:lnTo>
                      <a:pt x="26438" y="10754"/>
                    </a:lnTo>
                    <a:lnTo>
                      <a:pt x="26124" y="10702"/>
                    </a:lnTo>
                    <a:lnTo>
                      <a:pt x="25783" y="10623"/>
                    </a:lnTo>
                    <a:lnTo>
                      <a:pt x="25494" y="10518"/>
                    </a:lnTo>
                    <a:lnTo>
                      <a:pt x="25179" y="10387"/>
                    </a:lnTo>
                    <a:lnTo>
                      <a:pt x="24891" y="10230"/>
                    </a:lnTo>
                    <a:lnTo>
                      <a:pt x="24629" y="10046"/>
                    </a:lnTo>
                    <a:lnTo>
                      <a:pt x="24393" y="9862"/>
                    </a:lnTo>
                    <a:lnTo>
                      <a:pt x="24157" y="9679"/>
                    </a:lnTo>
                    <a:lnTo>
                      <a:pt x="23973" y="9495"/>
                    </a:lnTo>
                    <a:lnTo>
                      <a:pt x="23816" y="9312"/>
                    </a:lnTo>
                    <a:lnTo>
                      <a:pt x="23658" y="9128"/>
                    </a:lnTo>
                    <a:lnTo>
                      <a:pt x="23553" y="8918"/>
                    </a:lnTo>
                    <a:lnTo>
                      <a:pt x="23448" y="8735"/>
                    </a:lnTo>
                    <a:lnTo>
                      <a:pt x="23370" y="8551"/>
                    </a:lnTo>
                    <a:lnTo>
                      <a:pt x="23291" y="8341"/>
                    </a:lnTo>
                    <a:lnTo>
                      <a:pt x="23212" y="7974"/>
                    </a:lnTo>
                    <a:lnTo>
                      <a:pt x="23186" y="7581"/>
                    </a:lnTo>
                    <a:lnTo>
                      <a:pt x="23212" y="7240"/>
                    </a:lnTo>
                    <a:lnTo>
                      <a:pt x="23265" y="6872"/>
                    </a:lnTo>
                    <a:lnTo>
                      <a:pt x="23370" y="6531"/>
                    </a:lnTo>
                    <a:lnTo>
                      <a:pt x="23501" y="6217"/>
                    </a:lnTo>
                    <a:lnTo>
                      <a:pt x="23632" y="5928"/>
                    </a:lnTo>
                    <a:lnTo>
                      <a:pt x="23789" y="5666"/>
                    </a:lnTo>
                    <a:lnTo>
                      <a:pt x="23921" y="5430"/>
                    </a:lnTo>
                    <a:lnTo>
                      <a:pt x="24183" y="5089"/>
                    </a:lnTo>
                    <a:lnTo>
                      <a:pt x="24235" y="4984"/>
                    </a:lnTo>
                    <a:lnTo>
                      <a:pt x="24262" y="4879"/>
                    </a:lnTo>
                    <a:lnTo>
                      <a:pt x="24262" y="4748"/>
                    </a:lnTo>
                    <a:lnTo>
                      <a:pt x="24235" y="4643"/>
                    </a:lnTo>
                    <a:lnTo>
                      <a:pt x="24130" y="4433"/>
                    </a:lnTo>
                    <a:lnTo>
                      <a:pt x="23999" y="4197"/>
                    </a:lnTo>
                    <a:lnTo>
                      <a:pt x="23789" y="3883"/>
                    </a:lnTo>
                    <a:lnTo>
                      <a:pt x="23527" y="3542"/>
                    </a:lnTo>
                    <a:lnTo>
                      <a:pt x="23186" y="3148"/>
                    </a:lnTo>
                    <a:lnTo>
                      <a:pt x="22767" y="2702"/>
                    </a:lnTo>
                    <a:lnTo>
                      <a:pt x="22268" y="2230"/>
                    </a:lnTo>
                    <a:lnTo>
                      <a:pt x="21639" y="1732"/>
                    </a:lnTo>
                    <a:lnTo>
                      <a:pt x="21062" y="1260"/>
                    </a:lnTo>
                    <a:lnTo>
                      <a:pt x="20616" y="866"/>
                    </a:lnTo>
                    <a:lnTo>
                      <a:pt x="20301" y="578"/>
                    </a:lnTo>
                    <a:lnTo>
                      <a:pt x="20065" y="342"/>
                    </a:lnTo>
                    <a:lnTo>
                      <a:pt x="19855" y="80"/>
                    </a:lnTo>
                    <a:lnTo>
                      <a:pt x="1980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060;p41">
                <a:extLst>
                  <a:ext uri="{FF2B5EF4-FFF2-40B4-BE49-F238E27FC236}">
                    <a16:creationId xmlns:a16="http://schemas.microsoft.com/office/drawing/2014/main" id="{A677CC80-1DD3-D9EC-4252-60BC5922D4EB}"/>
                  </a:ext>
                </a:extLst>
              </p:cNvPr>
              <p:cNvSpPr/>
              <p:nvPr/>
            </p:nvSpPr>
            <p:spPr>
              <a:xfrm>
                <a:off x="5020173" y="2336410"/>
                <a:ext cx="415688" cy="285949"/>
              </a:xfrm>
              <a:custGeom>
                <a:avLst/>
                <a:gdLst/>
                <a:ahLst/>
                <a:cxnLst/>
                <a:rect l="l" t="t" r="r" b="b"/>
                <a:pathLst>
                  <a:path w="22268" h="15318" extrusionOk="0">
                    <a:moveTo>
                      <a:pt x="5613" y="0"/>
                    </a:moveTo>
                    <a:lnTo>
                      <a:pt x="4853" y="761"/>
                    </a:lnTo>
                    <a:lnTo>
                      <a:pt x="3882" y="1784"/>
                    </a:lnTo>
                    <a:lnTo>
                      <a:pt x="2754" y="3069"/>
                    </a:lnTo>
                    <a:lnTo>
                      <a:pt x="1417" y="4590"/>
                    </a:lnTo>
                    <a:lnTo>
                      <a:pt x="1128" y="4957"/>
                    </a:lnTo>
                    <a:lnTo>
                      <a:pt x="866" y="5324"/>
                    </a:lnTo>
                    <a:lnTo>
                      <a:pt x="656" y="5718"/>
                    </a:lnTo>
                    <a:lnTo>
                      <a:pt x="473" y="6085"/>
                    </a:lnTo>
                    <a:lnTo>
                      <a:pt x="342" y="6452"/>
                    </a:lnTo>
                    <a:lnTo>
                      <a:pt x="210" y="6819"/>
                    </a:lnTo>
                    <a:lnTo>
                      <a:pt x="132" y="7213"/>
                    </a:lnTo>
                    <a:lnTo>
                      <a:pt x="53" y="7580"/>
                    </a:lnTo>
                    <a:lnTo>
                      <a:pt x="27" y="7947"/>
                    </a:lnTo>
                    <a:lnTo>
                      <a:pt x="1" y="8314"/>
                    </a:lnTo>
                    <a:lnTo>
                      <a:pt x="27" y="8682"/>
                    </a:lnTo>
                    <a:lnTo>
                      <a:pt x="53" y="9049"/>
                    </a:lnTo>
                    <a:lnTo>
                      <a:pt x="105" y="9390"/>
                    </a:lnTo>
                    <a:lnTo>
                      <a:pt x="184" y="9731"/>
                    </a:lnTo>
                    <a:lnTo>
                      <a:pt x="289" y="10072"/>
                    </a:lnTo>
                    <a:lnTo>
                      <a:pt x="394" y="10413"/>
                    </a:lnTo>
                    <a:lnTo>
                      <a:pt x="630" y="11042"/>
                    </a:lnTo>
                    <a:lnTo>
                      <a:pt x="945" y="11645"/>
                    </a:lnTo>
                    <a:lnTo>
                      <a:pt x="1260" y="12196"/>
                    </a:lnTo>
                    <a:lnTo>
                      <a:pt x="1627" y="12694"/>
                    </a:lnTo>
                    <a:lnTo>
                      <a:pt x="1968" y="13114"/>
                    </a:lnTo>
                    <a:lnTo>
                      <a:pt x="2335" y="13481"/>
                    </a:lnTo>
                    <a:lnTo>
                      <a:pt x="2676" y="13770"/>
                    </a:lnTo>
                    <a:lnTo>
                      <a:pt x="2991" y="14006"/>
                    </a:lnTo>
                    <a:lnTo>
                      <a:pt x="3568" y="14321"/>
                    </a:lnTo>
                    <a:lnTo>
                      <a:pt x="4118" y="14635"/>
                    </a:lnTo>
                    <a:lnTo>
                      <a:pt x="4433" y="14793"/>
                    </a:lnTo>
                    <a:lnTo>
                      <a:pt x="4748" y="14924"/>
                    </a:lnTo>
                    <a:lnTo>
                      <a:pt x="5115" y="15029"/>
                    </a:lnTo>
                    <a:lnTo>
                      <a:pt x="5535" y="15134"/>
                    </a:lnTo>
                    <a:lnTo>
                      <a:pt x="5980" y="15212"/>
                    </a:lnTo>
                    <a:lnTo>
                      <a:pt x="6505" y="15265"/>
                    </a:lnTo>
                    <a:lnTo>
                      <a:pt x="7082" y="15317"/>
                    </a:lnTo>
                    <a:lnTo>
                      <a:pt x="8472" y="15317"/>
                    </a:lnTo>
                    <a:lnTo>
                      <a:pt x="9311" y="15265"/>
                    </a:lnTo>
                    <a:lnTo>
                      <a:pt x="10229" y="15160"/>
                    </a:lnTo>
                    <a:lnTo>
                      <a:pt x="11278" y="15055"/>
                    </a:lnTo>
                    <a:lnTo>
                      <a:pt x="11777" y="14976"/>
                    </a:lnTo>
                    <a:lnTo>
                      <a:pt x="12249" y="14871"/>
                    </a:lnTo>
                    <a:lnTo>
                      <a:pt x="12747" y="14714"/>
                    </a:lnTo>
                    <a:lnTo>
                      <a:pt x="13219" y="14557"/>
                    </a:lnTo>
                    <a:lnTo>
                      <a:pt x="13691" y="14347"/>
                    </a:lnTo>
                    <a:lnTo>
                      <a:pt x="14164" y="14111"/>
                    </a:lnTo>
                    <a:lnTo>
                      <a:pt x="14609" y="13875"/>
                    </a:lnTo>
                    <a:lnTo>
                      <a:pt x="15081" y="13612"/>
                    </a:lnTo>
                    <a:lnTo>
                      <a:pt x="15527" y="13324"/>
                    </a:lnTo>
                    <a:lnTo>
                      <a:pt x="15973" y="13009"/>
                    </a:lnTo>
                    <a:lnTo>
                      <a:pt x="16393" y="12694"/>
                    </a:lnTo>
                    <a:lnTo>
                      <a:pt x="16812" y="12353"/>
                    </a:lnTo>
                    <a:lnTo>
                      <a:pt x="17626" y="11672"/>
                    </a:lnTo>
                    <a:lnTo>
                      <a:pt x="18386" y="10937"/>
                    </a:lnTo>
                    <a:lnTo>
                      <a:pt x="19094" y="10229"/>
                    </a:lnTo>
                    <a:lnTo>
                      <a:pt x="19750" y="9495"/>
                    </a:lnTo>
                    <a:lnTo>
                      <a:pt x="20353" y="8813"/>
                    </a:lnTo>
                    <a:lnTo>
                      <a:pt x="20878" y="8157"/>
                    </a:lnTo>
                    <a:lnTo>
                      <a:pt x="21350" y="7554"/>
                    </a:lnTo>
                    <a:lnTo>
                      <a:pt x="21743" y="7029"/>
                    </a:lnTo>
                    <a:lnTo>
                      <a:pt x="22268" y="6269"/>
                    </a:lnTo>
                    <a:lnTo>
                      <a:pt x="20747" y="5875"/>
                    </a:lnTo>
                    <a:lnTo>
                      <a:pt x="20196" y="5718"/>
                    </a:lnTo>
                    <a:lnTo>
                      <a:pt x="20012" y="5639"/>
                    </a:lnTo>
                    <a:lnTo>
                      <a:pt x="19829" y="5561"/>
                    </a:lnTo>
                    <a:lnTo>
                      <a:pt x="19461" y="5377"/>
                    </a:lnTo>
                    <a:lnTo>
                      <a:pt x="19042" y="5220"/>
                    </a:lnTo>
                    <a:lnTo>
                      <a:pt x="18255" y="4905"/>
                    </a:lnTo>
                    <a:lnTo>
                      <a:pt x="17547" y="4669"/>
                    </a:lnTo>
                    <a:lnTo>
                      <a:pt x="16996" y="4511"/>
                    </a:lnTo>
                    <a:lnTo>
                      <a:pt x="16786" y="4511"/>
                    </a:lnTo>
                    <a:lnTo>
                      <a:pt x="16681" y="4564"/>
                    </a:lnTo>
                    <a:lnTo>
                      <a:pt x="16576" y="4616"/>
                    </a:lnTo>
                    <a:lnTo>
                      <a:pt x="16052" y="5062"/>
                    </a:lnTo>
                    <a:lnTo>
                      <a:pt x="15213" y="5718"/>
                    </a:lnTo>
                    <a:lnTo>
                      <a:pt x="14714" y="6059"/>
                    </a:lnTo>
                    <a:lnTo>
                      <a:pt x="14164" y="6426"/>
                    </a:lnTo>
                    <a:lnTo>
                      <a:pt x="13586" y="6793"/>
                    </a:lnTo>
                    <a:lnTo>
                      <a:pt x="12957" y="7134"/>
                    </a:lnTo>
                    <a:lnTo>
                      <a:pt x="12301" y="7423"/>
                    </a:lnTo>
                    <a:lnTo>
                      <a:pt x="11646" y="7685"/>
                    </a:lnTo>
                    <a:lnTo>
                      <a:pt x="11305" y="7790"/>
                    </a:lnTo>
                    <a:lnTo>
                      <a:pt x="10964" y="7895"/>
                    </a:lnTo>
                    <a:lnTo>
                      <a:pt x="10649" y="7973"/>
                    </a:lnTo>
                    <a:lnTo>
                      <a:pt x="10308" y="8026"/>
                    </a:lnTo>
                    <a:lnTo>
                      <a:pt x="9967" y="8052"/>
                    </a:lnTo>
                    <a:lnTo>
                      <a:pt x="9311" y="8052"/>
                    </a:lnTo>
                    <a:lnTo>
                      <a:pt x="8997" y="8000"/>
                    </a:lnTo>
                    <a:lnTo>
                      <a:pt x="8656" y="7921"/>
                    </a:lnTo>
                    <a:lnTo>
                      <a:pt x="8367" y="7816"/>
                    </a:lnTo>
                    <a:lnTo>
                      <a:pt x="8052" y="7685"/>
                    </a:lnTo>
                    <a:lnTo>
                      <a:pt x="7764" y="7528"/>
                    </a:lnTo>
                    <a:lnTo>
                      <a:pt x="7502" y="7344"/>
                    </a:lnTo>
                    <a:lnTo>
                      <a:pt x="7266" y="7160"/>
                    </a:lnTo>
                    <a:lnTo>
                      <a:pt x="7030" y="6977"/>
                    </a:lnTo>
                    <a:lnTo>
                      <a:pt x="6846" y="6793"/>
                    </a:lnTo>
                    <a:lnTo>
                      <a:pt x="6689" y="6610"/>
                    </a:lnTo>
                    <a:lnTo>
                      <a:pt x="6531" y="6426"/>
                    </a:lnTo>
                    <a:lnTo>
                      <a:pt x="6426" y="6216"/>
                    </a:lnTo>
                    <a:lnTo>
                      <a:pt x="6321" y="6033"/>
                    </a:lnTo>
                    <a:lnTo>
                      <a:pt x="6243" y="5849"/>
                    </a:lnTo>
                    <a:lnTo>
                      <a:pt x="6164" y="5639"/>
                    </a:lnTo>
                    <a:lnTo>
                      <a:pt x="6085" y="5272"/>
                    </a:lnTo>
                    <a:lnTo>
                      <a:pt x="6059" y="4879"/>
                    </a:lnTo>
                    <a:lnTo>
                      <a:pt x="6085" y="4538"/>
                    </a:lnTo>
                    <a:lnTo>
                      <a:pt x="6138" y="4170"/>
                    </a:lnTo>
                    <a:lnTo>
                      <a:pt x="6243" y="3829"/>
                    </a:lnTo>
                    <a:lnTo>
                      <a:pt x="6374" y="3515"/>
                    </a:lnTo>
                    <a:lnTo>
                      <a:pt x="6505" y="3226"/>
                    </a:lnTo>
                    <a:lnTo>
                      <a:pt x="6662" y="2964"/>
                    </a:lnTo>
                    <a:lnTo>
                      <a:pt x="6794" y="2728"/>
                    </a:lnTo>
                    <a:lnTo>
                      <a:pt x="7056" y="2387"/>
                    </a:lnTo>
                    <a:lnTo>
                      <a:pt x="7108" y="2282"/>
                    </a:lnTo>
                    <a:lnTo>
                      <a:pt x="7135" y="2177"/>
                    </a:lnTo>
                    <a:lnTo>
                      <a:pt x="7135" y="2046"/>
                    </a:lnTo>
                    <a:lnTo>
                      <a:pt x="7108" y="1941"/>
                    </a:lnTo>
                    <a:lnTo>
                      <a:pt x="6951" y="1626"/>
                    </a:lnTo>
                    <a:lnTo>
                      <a:pt x="6662" y="1181"/>
                    </a:lnTo>
                    <a:lnTo>
                      <a:pt x="6453" y="918"/>
                    </a:lnTo>
                    <a:lnTo>
                      <a:pt x="6217" y="630"/>
                    </a:lnTo>
                    <a:lnTo>
                      <a:pt x="5954" y="315"/>
                    </a:lnTo>
                    <a:lnTo>
                      <a:pt x="5613" y="0"/>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061;p41">
                <a:extLst>
                  <a:ext uri="{FF2B5EF4-FFF2-40B4-BE49-F238E27FC236}">
                    <a16:creationId xmlns:a16="http://schemas.microsoft.com/office/drawing/2014/main" id="{A303D3A0-29CD-BB86-3E22-BEB8E9CE8DC8}"/>
                  </a:ext>
                </a:extLst>
              </p:cNvPr>
              <p:cNvSpPr/>
              <p:nvPr/>
            </p:nvSpPr>
            <p:spPr>
              <a:xfrm>
                <a:off x="5114183" y="1258306"/>
                <a:ext cx="304056" cy="297691"/>
              </a:xfrm>
              <a:custGeom>
                <a:avLst/>
                <a:gdLst/>
                <a:ahLst/>
                <a:cxnLst/>
                <a:rect l="l" t="t" r="r" b="b"/>
                <a:pathLst>
                  <a:path w="16288" h="15947" extrusionOk="0">
                    <a:moveTo>
                      <a:pt x="10072" y="0"/>
                    </a:moveTo>
                    <a:lnTo>
                      <a:pt x="0" y="7449"/>
                    </a:lnTo>
                    <a:lnTo>
                      <a:pt x="6138" y="15763"/>
                    </a:lnTo>
                    <a:lnTo>
                      <a:pt x="6190" y="15815"/>
                    </a:lnTo>
                    <a:lnTo>
                      <a:pt x="6269" y="15868"/>
                    </a:lnTo>
                    <a:lnTo>
                      <a:pt x="6426" y="15920"/>
                    </a:lnTo>
                    <a:lnTo>
                      <a:pt x="6610" y="15947"/>
                    </a:lnTo>
                    <a:lnTo>
                      <a:pt x="6793" y="15894"/>
                    </a:lnTo>
                    <a:lnTo>
                      <a:pt x="7475" y="15606"/>
                    </a:lnTo>
                    <a:lnTo>
                      <a:pt x="8157" y="15291"/>
                    </a:lnTo>
                    <a:lnTo>
                      <a:pt x="8813" y="14976"/>
                    </a:lnTo>
                    <a:lnTo>
                      <a:pt x="9468" y="14609"/>
                    </a:lnTo>
                    <a:lnTo>
                      <a:pt x="10098" y="14242"/>
                    </a:lnTo>
                    <a:lnTo>
                      <a:pt x="10727" y="13875"/>
                    </a:lnTo>
                    <a:lnTo>
                      <a:pt x="11331" y="13455"/>
                    </a:lnTo>
                    <a:lnTo>
                      <a:pt x="11908" y="13035"/>
                    </a:lnTo>
                    <a:lnTo>
                      <a:pt x="12485" y="12589"/>
                    </a:lnTo>
                    <a:lnTo>
                      <a:pt x="13062" y="12144"/>
                    </a:lnTo>
                    <a:lnTo>
                      <a:pt x="13612" y="11645"/>
                    </a:lnTo>
                    <a:lnTo>
                      <a:pt x="14137" y="11147"/>
                    </a:lnTo>
                    <a:lnTo>
                      <a:pt x="14662" y="10649"/>
                    </a:lnTo>
                    <a:lnTo>
                      <a:pt x="15186" y="10098"/>
                    </a:lnTo>
                    <a:lnTo>
                      <a:pt x="15684" y="9547"/>
                    </a:lnTo>
                    <a:lnTo>
                      <a:pt x="16157" y="8970"/>
                    </a:lnTo>
                    <a:lnTo>
                      <a:pt x="16261" y="8813"/>
                    </a:lnTo>
                    <a:lnTo>
                      <a:pt x="16288" y="8629"/>
                    </a:lnTo>
                    <a:lnTo>
                      <a:pt x="16288" y="8472"/>
                    </a:lnTo>
                    <a:lnTo>
                      <a:pt x="16235" y="8393"/>
                    </a:lnTo>
                    <a:lnTo>
                      <a:pt x="16209" y="8314"/>
                    </a:lnTo>
                    <a:lnTo>
                      <a:pt x="10072"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062;p41">
                <a:extLst>
                  <a:ext uri="{FF2B5EF4-FFF2-40B4-BE49-F238E27FC236}">
                    <a16:creationId xmlns:a16="http://schemas.microsoft.com/office/drawing/2014/main" id="{4742DF9F-29EE-182A-79B6-5E8BDD1021C9}"/>
                  </a:ext>
                </a:extLst>
              </p:cNvPr>
              <p:cNvSpPr/>
              <p:nvPr/>
            </p:nvSpPr>
            <p:spPr>
              <a:xfrm>
                <a:off x="5030459" y="1159405"/>
                <a:ext cx="342735" cy="320222"/>
              </a:xfrm>
              <a:custGeom>
                <a:avLst/>
                <a:gdLst/>
                <a:ahLst/>
                <a:cxnLst/>
                <a:rect l="l" t="t" r="r" b="b"/>
                <a:pathLst>
                  <a:path w="18360" h="17154" extrusionOk="0">
                    <a:moveTo>
                      <a:pt x="12354" y="0"/>
                    </a:moveTo>
                    <a:lnTo>
                      <a:pt x="12301" y="26"/>
                    </a:lnTo>
                    <a:lnTo>
                      <a:pt x="12222" y="79"/>
                    </a:lnTo>
                    <a:lnTo>
                      <a:pt x="184" y="8970"/>
                    </a:lnTo>
                    <a:lnTo>
                      <a:pt x="105" y="9049"/>
                    </a:lnTo>
                    <a:lnTo>
                      <a:pt x="79" y="9101"/>
                    </a:lnTo>
                    <a:lnTo>
                      <a:pt x="0" y="9259"/>
                    </a:lnTo>
                    <a:lnTo>
                      <a:pt x="27" y="9416"/>
                    </a:lnTo>
                    <a:lnTo>
                      <a:pt x="53" y="9495"/>
                    </a:lnTo>
                    <a:lnTo>
                      <a:pt x="79" y="9547"/>
                    </a:lnTo>
                    <a:lnTo>
                      <a:pt x="5587" y="16996"/>
                    </a:lnTo>
                    <a:lnTo>
                      <a:pt x="5639" y="17048"/>
                    </a:lnTo>
                    <a:lnTo>
                      <a:pt x="5692" y="17101"/>
                    </a:lnTo>
                    <a:lnTo>
                      <a:pt x="5849" y="17153"/>
                    </a:lnTo>
                    <a:lnTo>
                      <a:pt x="6006" y="17153"/>
                    </a:lnTo>
                    <a:lnTo>
                      <a:pt x="6085" y="17127"/>
                    </a:lnTo>
                    <a:lnTo>
                      <a:pt x="6164" y="17074"/>
                    </a:lnTo>
                    <a:lnTo>
                      <a:pt x="18202" y="8183"/>
                    </a:lnTo>
                    <a:lnTo>
                      <a:pt x="18255" y="8105"/>
                    </a:lnTo>
                    <a:lnTo>
                      <a:pt x="18307" y="8052"/>
                    </a:lnTo>
                    <a:lnTo>
                      <a:pt x="18360" y="7895"/>
                    </a:lnTo>
                    <a:lnTo>
                      <a:pt x="18360" y="7737"/>
                    </a:lnTo>
                    <a:lnTo>
                      <a:pt x="18333" y="7659"/>
                    </a:lnTo>
                    <a:lnTo>
                      <a:pt x="18281" y="7606"/>
                    </a:lnTo>
                    <a:lnTo>
                      <a:pt x="12799" y="158"/>
                    </a:lnTo>
                    <a:lnTo>
                      <a:pt x="12747" y="105"/>
                    </a:lnTo>
                    <a:lnTo>
                      <a:pt x="12668" y="53"/>
                    </a:lnTo>
                    <a:lnTo>
                      <a:pt x="12511"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063;p41">
                <a:extLst>
                  <a:ext uri="{FF2B5EF4-FFF2-40B4-BE49-F238E27FC236}">
                    <a16:creationId xmlns:a16="http://schemas.microsoft.com/office/drawing/2014/main" id="{CCFB4F62-69E1-02DE-C212-F8E506E033F5}"/>
                  </a:ext>
                </a:extLst>
              </p:cNvPr>
              <p:cNvSpPr/>
              <p:nvPr/>
            </p:nvSpPr>
            <p:spPr>
              <a:xfrm>
                <a:off x="5287006" y="1147160"/>
                <a:ext cx="275178" cy="179712"/>
              </a:xfrm>
              <a:custGeom>
                <a:avLst/>
                <a:gdLst/>
                <a:ahLst/>
                <a:cxnLst/>
                <a:rect l="l" t="t" r="r" b="b"/>
                <a:pathLst>
                  <a:path w="14741" h="9627" extrusionOk="0">
                    <a:moveTo>
                      <a:pt x="12170" y="1"/>
                    </a:moveTo>
                    <a:lnTo>
                      <a:pt x="12065" y="53"/>
                    </a:lnTo>
                    <a:lnTo>
                      <a:pt x="12013" y="132"/>
                    </a:lnTo>
                    <a:lnTo>
                      <a:pt x="11960" y="210"/>
                    </a:lnTo>
                    <a:lnTo>
                      <a:pt x="11960" y="315"/>
                    </a:lnTo>
                    <a:lnTo>
                      <a:pt x="12013" y="420"/>
                    </a:lnTo>
                    <a:lnTo>
                      <a:pt x="12092" y="473"/>
                    </a:lnTo>
                    <a:lnTo>
                      <a:pt x="12328" y="656"/>
                    </a:lnTo>
                    <a:lnTo>
                      <a:pt x="12564" y="840"/>
                    </a:lnTo>
                    <a:lnTo>
                      <a:pt x="12774" y="1023"/>
                    </a:lnTo>
                    <a:lnTo>
                      <a:pt x="12983" y="1233"/>
                    </a:lnTo>
                    <a:lnTo>
                      <a:pt x="13193" y="1469"/>
                    </a:lnTo>
                    <a:lnTo>
                      <a:pt x="13377" y="1705"/>
                    </a:lnTo>
                    <a:lnTo>
                      <a:pt x="13534" y="1941"/>
                    </a:lnTo>
                    <a:lnTo>
                      <a:pt x="13691" y="2204"/>
                    </a:lnTo>
                    <a:lnTo>
                      <a:pt x="13823" y="2466"/>
                    </a:lnTo>
                    <a:lnTo>
                      <a:pt x="13928" y="2754"/>
                    </a:lnTo>
                    <a:lnTo>
                      <a:pt x="14032" y="3043"/>
                    </a:lnTo>
                    <a:lnTo>
                      <a:pt x="14111" y="3305"/>
                    </a:lnTo>
                    <a:lnTo>
                      <a:pt x="14164" y="3620"/>
                    </a:lnTo>
                    <a:lnTo>
                      <a:pt x="14216" y="3908"/>
                    </a:lnTo>
                    <a:lnTo>
                      <a:pt x="14242" y="4197"/>
                    </a:lnTo>
                    <a:lnTo>
                      <a:pt x="14242" y="4485"/>
                    </a:lnTo>
                    <a:lnTo>
                      <a:pt x="14216" y="4800"/>
                    </a:lnTo>
                    <a:lnTo>
                      <a:pt x="14190" y="5089"/>
                    </a:lnTo>
                    <a:lnTo>
                      <a:pt x="14137" y="5377"/>
                    </a:lnTo>
                    <a:lnTo>
                      <a:pt x="14059" y="5666"/>
                    </a:lnTo>
                    <a:lnTo>
                      <a:pt x="13954" y="5954"/>
                    </a:lnTo>
                    <a:lnTo>
                      <a:pt x="13849" y="6216"/>
                    </a:lnTo>
                    <a:lnTo>
                      <a:pt x="13718" y="6505"/>
                    </a:lnTo>
                    <a:lnTo>
                      <a:pt x="13560" y="6767"/>
                    </a:lnTo>
                    <a:lnTo>
                      <a:pt x="13403" y="7003"/>
                    </a:lnTo>
                    <a:lnTo>
                      <a:pt x="13246" y="7239"/>
                    </a:lnTo>
                    <a:lnTo>
                      <a:pt x="13036" y="7475"/>
                    </a:lnTo>
                    <a:lnTo>
                      <a:pt x="12852" y="7685"/>
                    </a:lnTo>
                    <a:lnTo>
                      <a:pt x="12616" y="7895"/>
                    </a:lnTo>
                    <a:lnTo>
                      <a:pt x="12406" y="8079"/>
                    </a:lnTo>
                    <a:lnTo>
                      <a:pt x="12144" y="8262"/>
                    </a:lnTo>
                    <a:lnTo>
                      <a:pt x="11908" y="8420"/>
                    </a:lnTo>
                    <a:lnTo>
                      <a:pt x="11567" y="8577"/>
                    </a:lnTo>
                    <a:lnTo>
                      <a:pt x="11252" y="8708"/>
                    </a:lnTo>
                    <a:lnTo>
                      <a:pt x="10911" y="8839"/>
                    </a:lnTo>
                    <a:lnTo>
                      <a:pt x="10570" y="8918"/>
                    </a:lnTo>
                    <a:lnTo>
                      <a:pt x="10203" y="8997"/>
                    </a:lnTo>
                    <a:lnTo>
                      <a:pt x="9862" y="9049"/>
                    </a:lnTo>
                    <a:lnTo>
                      <a:pt x="9495" y="9101"/>
                    </a:lnTo>
                    <a:lnTo>
                      <a:pt x="8393" y="9101"/>
                    </a:lnTo>
                    <a:lnTo>
                      <a:pt x="7659" y="9049"/>
                    </a:lnTo>
                    <a:lnTo>
                      <a:pt x="6925" y="8970"/>
                    </a:lnTo>
                    <a:lnTo>
                      <a:pt x="6217" y="8865"/>
                    </a:lnTo>
                    <a:lnTo>
                      <a:pt x="5587" y="8761"/>
                    </a:lnTo>
                    <a:lnTo>
                      <a:pt x="4250" y="8551"/>
                    </a:lnTo>
                    <a:lnTo>
                      <a:pt x="3568" y="8472"/>
                    </a:lnTo>
                    <a:lnTo>
                      <a:pt x="2886" y="8420"/>
                    </a:lnTo>
                    <a:lnTo>
                      <a:pt x="2204" y="8393"/>
                    </a:lnTo>
                    <a:lnTo>
                      <a:pt x="1548" y="8420"/>
                    </a:lnTo>
                    <a:lnTo>
                      <a:pt x="866" y="8498"/>
                    </a:lnTo>
                    <a:lnTo>
                      <a:pt x="525" y="8551"/>
                    </a:lnTo>
                    <a:lnTo>
                      <a:pt x="210" y="8629"/>
                    </a:lnTo>
                    <a:lnTo>
                      <a:pt x="106" y="8682"/>
                    </a:lnTo>
                    <a:lnTo>
                      <a:pt x="53" y="8734"/>
                    </a:lnTo>
                    <a:lnTo>
                      <a:pt x="1" y="8839"/>
                    </a:lnTo>
                    <a:lnTo>
                      <a:pt x="27" y="8944"/>
                    </a:lnTo>
                    <a:lnTo>
                      <a:pt x="53" y="9023"/>
                    </a:lnTo>
                    <a:lnTo>
                      <a:pt x="132" y="9101"/>
                    </a:lnTo>
                    <a:lnTo>
                      <a:pt x="237" y="9128"/>
                    </a:lnTo>
                    <a:lnTo>
                      <a:pt x="342" y="9128"/>
                    </a:lnTo>
                    <a:lnTo>
                      <a:pt x="656" y="9049"/>
                    </a:lnTo>
                    <a:lnTo>
                      <a:pt x="971" y="8997"/>
                    </a:lnTo>
                    <a:lnTo>
                      <a:pt x="1601" y="8918"/>
                    </a:lnTo>
                    <a:lnTo>
                      <a:pt x="2256" y="8892"/>
                    </a:lnTo>
                    <a:lnTo>
                      <a:pt x="2886" y="8918"/>
                    </a:lnTo>
                    <a:lnTo>
                      <a:pt x="3541" y="8970"/>
                    </a:lnTo>
                    <a:lnTo>
                      <a:pt x="4197" y="9075"/>
                    </a:lnTo>
                    <a:lnTo>
                      <a:pt x="5508" y="9285"/>
                    </a:lnTo>
                    <a:lnTo>
                      <a:pt x="6138" y="9390"/>
                    </a:lnTo>
                    <a:lnTo>
                      <a:pt x="6794" y="9469"/>
                    </a:lnTo>
                    <a:lnTo>
                      <a:pt x="7449" y="9547"/>
                    </a:lnTo>
                    <a:lnTo>
                      <a:pt x="8105" y="9600"/>
                    </a:lnTo>
                    <a:lnTo>
                      <a:pt x="8787" y="9626"/>
                    </a:lnTo>
                    <a:lnTo>
                      <a:pt x="9233" y="9626"/>
                    </a:lnTo>
                    <a:lnTo>
                      <a:pt x="9652" y="9600"/>
                    </a:lnTo>
                    <a:lnTo>
                      <a:pt x="10098" y="9547"/>
                    </a:lnTo>
                    <a:lnTo>
                      <a:pt x="10518" y="9469"/>
                    </a:lnTo>
                    <a:lnTo>
                      <a:pt x="10938" y="9364"/>
                    </a:lnTo>
                    <a:lnTo>
                      <a:pt x="11357" y="9233"/>
                    </a:lnTo>
                    <a:lnTo>
                      <a:pt x="11751" y="9049"/>
                    </a:lnTo>
                    <a:lnTo>
                      <a:pt x="12144" y="8865"/>
                    </a:lnTo>
                    <a:lnTo>
                      <a:pt x="12433" y="8682"/>
                    </a:lnTo>
                    <a:lnTo>
                      <a:pt x="12695" y="8498"/>
                    </a:lnTo>
                    <a:lnTo>
                      <a:pt x="12957" y="8288"/>
                    </a:lnTo>
                    <a:lnTo>
                      <a:pt x="13193" y="8052"/>
                    </a:lnTo>
                    <a:lnTo>
                      <a:pt x="13429" y="7816"/>
                    </a:lnTo>
                    <a:lnTo>
                      <a:pt x="13639" y="7554"/>
                    </a:lnTo>
                    <a:lnTo>
                      <a:pt x="13823" y="7292"/>
                    </a:lnTo>
                    <a:lnTo>
                      <a:pt x="14006" y="7030"/>
                    </a:lnTo>
                    <a:lnTo>
                      <a:pt x="14164" y="6741"/>
                    </a:lnTo>
                    <a:lnTo>
                      <a:pt x="14321" y="6426"/>
                    </a:lnTo>
                    <a:lnTo>
                      <a:pt x="14452" y="6112"/>
                    </a:lnTo>
                    <a:lnTo>
                      <a:pt x="14557" y="5823"/>
                    </a:lnTo>
                    <a:lnTo>
                      <a:pt x="14636" y="5482"/>
                    </a:lnTo>
                    <a:lnTo>
                      <a:pt x="14688" y="5167"/>
                    </a:lnTo>
                    <a:lnTo>
                      <a:pt x="14741" y="4826"/>
                    </a:lnTo>
                    <a:lnTo>
                      <a:pt x="14741" y="4512"/>
                    </a:lnTo>
                    <a:lnTo>
                      <a:pt x="14741" y="4171"/>
                    </a:lnTo>
                    <a:lnTo>
                      <a:pt x="14714" y="3856"/>
                    </a:lnTo>
                    <a:lnTo>
                      <a:pt x="14662" y="3515"/>
                    </a:lnTo>
                    <a:lnTo>
                      <a:pt x="14609" y="3200"/>
                    </a:lnTo>
                    <a:lnTo>
                      <a:pt x="14505" y="2886"/>
                    </a:lnTo>
                    <a:lnTo>
                      <a:pt x="14400" y="2571"/>
                    </a:lnTo>
                    <a:lnTo>
                      <a:pt x="14268" y="2256"/>
                    </a:lnTo>
                    <a:lnTo>
                      <a:pt x="14137" y="1968"/>
                    </a:lnTo>
                    <a:lnTo>
                      <a:pt x="13954" y="1679"/>
                    </a:lnTo>
                    <a:lnTo>
                      <a:pt x="13770" y="1417"/>
                    </a:lnTo>
                    <a:lnTo>
                      <a:pt x="13587" y="1128"/>
                    </a:lnTo>
                    <a:lnTo>
                      <a:pt x="13377" y="892"/>
                    </a:lnTo>
                    <a:lnTo>
                      <a:pt x="13141" y="656"/>
                    </a:lnTo>
                    <a:lnTo>
                      <a:pt x="12878" y="446"/>
                    </a:lnTo>
                    <a:lnTo>
                      <a:pt x="12616" y="237"/>
                    </a:lnTo>
                    <a:lnTo>
                      <a:pt x="12354" y="53"/>
                    </a:lnTo>
                    <a:lnTo>
                      <a:pt x="12249" y="1"/>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064;p41">
                <a:extLst>
                  <a:ext uri="{FF2B5EF4-FFF2-40B4-BE49-F238E27FC236}">
                    <a16:creationId xmlns:a16="http://schemas.microsoft.com/office/drawing/2014/main" id="{3CFB3B11-56B9-80A6-49C5-40364FA483A3}"/>
                  </a:ext>
                </a:extLst>
              </p:cNvPr>
              <p:cNvSpPr/>
              <p:nvPr/>
            </p:nvSpPr>
            <p:spPr>
              <a:xfrm>
                <a:off x="5460819" y="1109470"/>
                <a:ext cx="67091" cy="51914"/>
              </a:xfrm>
              <a:custGeom>
                <a:avLst/>
                <a:gdLst/>
                <a:ahLst/>
                <a:cxnLst/>
                <a:rect l="l" t="t" r="r" b="b"/>
                <a:pathLst>
                  <a:path w="3594" h="2781" extrusionOk="0">
                    <a:moveTo>
                      <a:pt x="1154" y="0"/>
                    </a:moveTo>
                    <a:lnTo>
                      <a:pt x="1050" y="26"/>
                    </a:lnTo>
                    <a:lnTo>
                      <a:pt x="971" y="79"/>
                    </a:lnTo>
                    <a:lnTo>
                      <a:pt x="892" y="157"/>
                    </a:lnTo>
                    <a:lnTo>
                      <a:pt x="814" y="236"/>
                    </a:lnTo>
                    <a:lnTo>
                      <a:pt x="79" y="1521"/>
                    </a:lnTo>
                    <a:lnTo>
                      <a:pt x="27" y="1652"/>
                    </a:lnTo>
                    <a:lnTo>
                      <a:pt x="0" y="1783"/>
                    </a:lnTo>
                    <a:lnTo>
                      <a:pt x="27" y="1915"/>
                    </a:lnTo>
                    <a:lnTo>
                      <a:pt x="79" y="2046"/>
                    </a:lnTo>
                    <a:lnTo>
                      <a:pt x="132" y="2151"/>
                    </a:lnTo>
                    <a:lnTo>
                      <a:pt x="237" y="2229"/>
                    </a:lnTo>
                    <a:lnTo>
                      <a:pt x="368" y="2282"/>
                    </a:lnTo>
                    <a:lnTo>
                      <a:pt x="499" y="2308"/>
                    </a:lnTo>
                    <a:lnTo>
                      <a:pt x="1259" y="2360"/>
                    </a:lnTo>
                    <a:lnTo>
                      <a:pt x="1994" y="2439"/>
                    </a:lnTo>
                    <a:lnTo>
                      <a:pt x="2702" y="2597"/>
                    </a:lnTo>
                    <a:lnTo>
                      <a:pt x="3017" y="2675"/>
                    </a:lnTo>
                    <a:lnTo>
                      <a:pt x="3331" y="2780"/>
                    </a:lnTo>
                    <a:lnTo>
                      <a:pt x="3463" y="2780"/>
                    </a:lnTo>
                    <a:lnTo>
                      <a:pt x="3515" y="2754"/>
                    </a:lnTo>
                    <a:lnTo>
                      <a:pt x="3541" y="2728"/>
                    </a:lnTo>
                    <a:lnTo>
                      <a:pt x="3594" y="2623"/>
                    </a:lnTo>
                    <a:lnTo>
                      <a:pt x="3594" y="2570"/>
                    </a:lnTo>
                    <a:lnTo>
                      <a:pt x="3594" y="2518"/>
                    </a:lnTo>
                    <a:lnTo>
                      <a:pt x="3436" y="2151"/>
                    </a:lnTo>
                    <a:lnTo>
                      <a:pt x="3253" y="1836"/>
                    </a:lnTo>
                    <a:lnTo>
                      <a:pt x="3017" y="1521"/>
                    </a:lnTo>
                    <a:lnTo>
                      <a:pt x="2781" y="1206"/>
                    </a:lnTo>
                    <a:lnTo>
                      <a:pt x="2518" y="918"/>
                    </a:lnTo>
                    <a:lnTo>
                      <a:pt x="2230" y="629"/>
                    </a:lnTo>
                    <a:lnTo>
                      <a:pt x="1915" y="367"/>
                    </a:lnTo>
                    <a:lnTo>
                      <a:pt x="1574" y="105"/>
                    </a:lnTo>
                    <a:lnTo>
                      <a:pt x="1495" y="52"/>
                    </a:lnTo>
                    <a:lnTo>
                      <a:pt x="1391" y="0"/>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065;p41">
                <a:extLst>
                  <a:ext uri="{FF2B5EF4-FFF2-40B4-BE49-F238E27FC236}">
                    <a16:creationId xmlns:a16="http://schemas.microsoft.com/office/drawing/2014/main" id="{7403FEDC-6479-776E-4BB4-3236B6A93CB4}"/>
                  </a:ext>
                </a:extLst>
              </p:cNvPr>
              <p:cNvSpPr/>
              <p:nvPr/>
            </p:nvSpPr>
            <p:spPr>
              <a:xfrm>
                <a:off x="5627781" y="1564789"/>
                <a:ext cx="443110" cy="495995"/>
              </a:xfrm>
              <a:custGeom>
                <a:avLst/>
                <a:gdLst/>
                <a:ahLst/>
                <a:cxnLst/>
                <a:rect l="l" t="t" r="r" b="b"/>
                <a:pathLst>
                  <a:path w="23737" h="26570" extrusionOk="0">
                    <a:moveTo>
                      <a:pt x="5010" y="1"/>
                    </a:moveTo>
                    <a:lnTo>
                      <a:pt x="4564" y="79"/>
                    </a:lnTo>
                    <a:lnTo>
                      <a:pt x="4144" y="184"/>
                    </a:lnTo>
                    <a:lnTo>
                      <a:pt x="3751" y="315"/>
                    </a:lnTo>
                    <a:lnTo>
                      <a:pt x="3383" y="473"/>
                    </a:lnTo>
                    <a:lnTo>
                      <a:pt x="3042" y="630"/>
                    </a:lnTo>
                    <a:lnTo>
                      <a:pt x="2702" y="840"/>
                    </a:lnTo>
                    <a:lnTo>
                      <a:pt x="2361" y="1050"/>
                    </a:lnTo>
                    <a:lnTo>
                      <a:pt x="2072" y="1286"/>
                    </a:lnTo>
                    <a:lnTo>
                      <a:pt x="1757" y="1548"/>
                    </a:lnTo>
                    <a:lnTo>
                      <a:pt x="1495" y="1810"/>
                    </a:lnTo>
                    <a:lnTo>
                      <a:pt x="1233" y="2099"/>
                    </a:lnTo>
                    <a:lnTo>
                      <a:pt x="970" y="2387"/>
                    </a:lnTo>
                    <a:lnTo>
                      <a:pt x="734" y="2702"/>
                    </a:lnTo>
                    <a:lnTo>
                      <a:pt x="498" y="3043"/>
                    </a:lnTo>
                    <a:lnTo>
                      <a:pt x="53" y="3751"/>
                    </a:lnTo>
                    <a:lnTo>
                      <a:pt x="0" y="3882"/>
                    </a:lnTo>
                    <a:lnTo>
                      <a:pt x="0" y="4040"/>
                    </a:lnTo>
                    <a:lnTo>
                      <a:pt x="53" y="4171"/>
                    </a:lnTo>
                    <a:lnTo>
                      <a:pt x="131" y="4302"/>
                    </a:lnTo>
                    <a:lnTo>
                      <a:pt x="9049" y="13088"/>
                    </a:lnTo>
                    <a:lnTo>
                      <a:pt x="9101" y="13141"/>
                    </a:lnTo>
                    <a:lnTo>
                      <a:pt x="18963" y="26386"/>
                    </a:lnTo>
                    <a:lnTo>
                      <a:pt x="19068" y="26490"/>
                    </a:lnTo>
                    <a:lnTo>
                      <a:pt x="19172" y="26543"/>
                    </a:lnTo>
                    <a:lnTo>
                      <a:pt x="19304" y="26569"/>
                    </a:lnTo>
                    <a:lnTo>
                      <a:pt x="19435" y="26569"/>
                    </a:lnTo>
                    <a:lnTo>
                      <a:pt x="19749" y="26490"/>
                    </a:lnTo>
                    <a:lnTo>
                      <a:pt x="20064" y="26412"/>
                    </a:lnTo>
                    <a:lnTo>
                      <a:pt x="20379" y="26307"/>
                    </a:lnTo>
                    <a:lnTo>
                      <a:pt x="20667" y="26176"/>
                    </a:lnTo>
                    <a:lnTo>
                      <a:pt x="21218" y="25913"/>
                    </a:lnTo>
                    <a:lnTo>
                      <a:pt x="21769" y="25573"/>
                    </a:lnTo>
                    <a:lnTo>
                      <a:pt x="22267" y="25205"/>
                    </a:lnTo>
                    <a:lnTo>
                      <a:pt x="22739" y="24786"/>
                    </a:lnTo>
                    <a:lnTo>
                      <a:pt x="23212" y="24340"/>
                    </a:lnTo>
                    <a:lnTo>
                      <a:pt x="23631" y="23868"/>
                    </a:lnTo>
                    <a:lnTo>
                      <a:pt x="23736" y="23710"/>
                    </a:lnTo>
                    <a:lnTo>
                      <a:pt x="23736" y="23553"/>
                    </a:lnTo>
                    <a:lnTo>
                      <a:pt x="23710" y="23396"/>
                    </a:lnTo>
                    <a:lnTo>
                      <a:pt x="23631" y="23264"/>
                    </a:lnTo>
                    <a:lnTo>
                      <a:pt x="12380" y="10229"/>
                    </a:lnTo>
                    <a:lnTo>
                      <a:pt x="12353" y="10177"/>
                    </a:lnTo>
                    <a:lnTo>
                      <a:pt x="5455" y="210"/>
                    </a:lnTo>
                    <a:lnTo>
                      <a:pt x="5351" y="106"/>
                    </a:lnTo>
                    <a:lnTo>
                      <a:pt x="5246" y="27"/>
                    </a:lnTo>
                    <a:lnTo>
                      <a:pt x="5141" y="1"/>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066;p41">
                <a:extLst>
                  <a:ext uri="{FF2B5EF4-FFF2-40B4-BE49-F238E27FC236}">
                    <a16:creationId xmlns:a16="http://schemas.microsoft.com/office/drawing/2014/main" id="{10E4C7FD-1542-A646-8F09-CB0D09A1979A}"/>
                  </a:ext>
                </a:extLst>
              </p:cNvPr>
              <p:cNvSpPr/>
              <p:nvPr/>
            </p:nvSpPr>
            <p:spPr>
              <a:xfrm>
                <a:off x="5821662" y="1744968"/>
                <a:ext cx="45063" cy="110176"/>
              </a:xfrm>
              <a:custGeom>
                <a:avLst/>
                <a:gdLst/>
                <a:ahLst/>
                <a:cxnLst/>
                <a:rect l="l" t="t" r="r" b="b"/>
                <a:pathLst>
                  <a:path w="2414" h="5902" extrusionOk="0">
                    <a:moveTo>
                      <a:pt x="2125" y="0"/>
                    </a:moveTo>
                    <a:lnTo>
                      <a:pt x="2020" y="53"/>
                    </a:lnTo>
                    <a:lnTo>
                      <a:pt x="1941" y="105"/>
                    </a:lnTo>
                    <a:lnTo>
                      <a:pt x="1889" y="184"/>
                    </a:lnTo>
                    <a:lnTo>
                      <a:pt x="1889" y="289"/>
                    </a:lnTo>
                    <a:lnTo>
                      <a:pt x="1915" y="604"/>
                    </a:lnTo>
                    <a:lnTo>
                      <a:pt x="1915" y="918"/>
                    </a:lnTo>
                    <a:lnTo>
                      <a:pt x="1889" y="1259"/>
                    </a:lnTo>
                    <a:lnTo>
                      <a:pt x="1836" y="1600"/>
                    </a:lnTo>
                    <a:lnTo>
                      <a:pt x="1757" y="1941"/>
                    </a:lnTo>
                    <a:lnTo>
                      <a:pt x="1679" y="2282"/>
                    </a:lnTo>
                    <a:lnTo>
                      <a:pt x="1574" y="2649"/>
                    </a:lnTo>
                    <a:lnTo>
                      <a:pt x="1417" y="2990"/>
                    </a:lnTo>
                    <a:lnTo>
                      <a:pt x="1128" y="3646"/>
                    </a:lnTo>
                    <a:lnTo>
                      <a:pt x="787" y="4275"/>
                    </a:lnTo>
                    <a:lnTo>
                      <a:pt x="420" y="4905"/>
                    </a:lnTo>
                    <a:lnTo>
                      <a:pt x="53" y="5508"/>
                    </a:lnTo>
                    <a:lnTo>
                      <a:pt x="0" y="5587"/>
                    </a:lnTo>
                    <a:lnTo>
                      <a:pt x="0" y="5692"/>
                    </a:lnTo>
                    <a:lnTo>
                      <a:pt x="53" y="5797"/>
                    </a:lnTo>
                    <a:lnTo>
                      <a:pt x="131" y="5849"/>
                    </a:lnTo>
                    <a:lnTo>
                      <a:pt x="184" y="5875"/>
                    </a:lnTo>
                    <a:lnTo>
                      <a:pt x="262" y="5902"/>
                    </a:lnTo>
                    <a:lnTo>
                      <a:pt x="315" y="5875"/>
                    </a:lnTo>
                    <a:lnTo>
                      <a:pt x="394" y="5875"/>
                    </a:lnTo>
                    <a:lnTo>
                      <a:pt x="446" y="5823"/>
                    </a:lnTo>
                    <a:lnTo>
                      <a:pt x="472" y="5770"/>
                    </a:lnTo>
                    <a:lnTo>
                      <a:pt x="866" y="5167"/>
                    </a:lnTo>
                    <a:lnTo>
                      <a:pt x="1233" y="4512"/>
                    </a:lnTo>
                    <a:lnTo>
                      <a:pt x="1600" y="3882"/>
                    </a:lnTo>
                    <a:lnTo>
                      <a:pt x="1889" y="3200"/>
                    </a:lnTo>
                    <a:lnTo>
                      <a:pt x="2046" y="2807"/>
                    </a:lnTo>
                    <a:lnTo>
                      <a:pt x="2177" y="2413"/>
                    </a:lnTo>
                    <a:lnTo>
                      <a:pt x="2282" y="2046"/>
                    </a:lnTo>
                    <a:lnTo>
                      <a:pt x="2361" y="1653"/>
                    </a:lnTo>
                    <a:lnTo>
                      <a:pt x="2387" y="1286"/>
                    </a:lnTo>
                    <a:lnTo>
                      <a:pt x="2413" y="945"/>
                    </a:lnTo>
                    <a:lnTo>
                      <a:pt x="2413" y="577"/>
                    </a:lnTo>
                    <a:lnTo>
                      <a:pt x="2387" y="236"/>
                    </a:lnTo>
                    <a:lnTo>
                      <a:pt x="2361" y="132"/>
                    </a:lnTo>
                    <a:lnTo>
                      <a:pt x="2308" y="53"/>
                    </a:lnTo>
                    <a:lnTo>
                      <a:pt x="2203" y="27"/>
                    </a:lnTo>
                    <a:lnTo>
                      <a:pt x="212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067;p41">
                <a:extLst>
                  <a:ext uri="{FF2B5EF4-FFF2-40B4-BE49-F238E27FC236}">
                    <a16:creationId xmlns:a16="http://schemas.microsoft.com/office/drawing/2014/main" id="{ACE4F003-AA5D-1575-D61D-15F1C21625CE}"/>
                  </a:ext>
                </a:extLst>
              </p:cNvPr>
              <p:cNvSpPr/>
              <p:nvPr/>
            </p:nvSpPr>
            <p:spPr>
              <a:xfrm>
                <a:off x="5763401" y="1741533"/>
                <a:ext cx="97444" cy="54378"/>
              </a:xfrm>
              <a:custGeom>
                <a:avLst/>
                <a:gdLst/>
                <a:ahLst/>
                <a:cxnLst/>
                <a:rect l="l" t="t" r="r" b="b"/>
                <a:pathLst>
                  <a:path w="5220" h="2913" extrusionOk="0">
                    <a:moveTo>
                      <a:pt x="4905" y="1"/>
                    </a:moveTo>
                    <a:lnTo>
                      <a:pt x="4800" y="53"/>
                    </a:lnTo>
                    <a:lnTo>
                      <a:pt x="4275" y="447"/>
                    </a:lnTo>
                    <a:lnTo>
                      <a:pt x="3724" y="788"/>
                    </a:lnTo>
                    <a:lnTo>
                      <a:pt x="3174" y="1129"/>
                    </a:lnTo>
                    <a:lnTo>
                      <a:pt x="2597" y="1443"/>
                    </a:lnTo>
                    <a:lnTo>
                      <a:pt x="2020" y="1706"/>
                    </a:lnTo>
                    <a:lnTo>
                      <a:pt x="1416" y="1968"/>
                    </a:lnTo>
                    <a:lnTo>
                      <a:pt x="787" y="2204"/>
                    </a:lnTo>
                    <a:lnTo>
                      <a:pt x="184" y="2387"/>
                    </a:lnTo>
                    <a:lnTo>
                      <a:pt x="79" y="2440"/>
                    </a:lnTo>
                    <a:lnTo>
                      <a:pt x="26" y="2519"/>
                    </a:lnTo>
                    <a:lnTo>
                      <a:pt x="0" y="2624"/>
                    </a:lnTo>
                    <a:lnTo>
                      <a:pt x="0" y="2728"/>
                    </a:lnTo>
                    <a:lnTo>
                      <a:pt x="26" y="2781"/>
                    </a:lnTo>
                    <a:lnTo>
                      <a:pt x="105" y="2860"/>
                    </a:lnTo>
                    <a:lnTo>
                      <a:pt x="157" y="2886"/>
                    </a:lnTo>
                    <a:lnTo>
                      <a:pt x="236" y="2912"/>
                    </a:lnTo>
                    <a:lnTo>
                      <a:pt x="315" y="2886"/>
                    </a:lnTo>
                    <a:lnTo>
                      <a:pt x="971" y="2676"/>
                    </a:lnTo>
                    <a:lnTo>
                      <a:pt x="1600" y="2440"/>
                    </a:lnTo>
                    <a:lnTo>
                      <a:pt x="2229" y="2178"/>
                    </a:lnTo>
                    <a:lnTo>
                      <a:pt x="2833" y="1889"/>
                    </a:lnTo>
                    <a:lnTo>
                      <a:pt x="3436" y="1574"/>
                    </a:lnTo>
                    <a:lnTo>
                      <a:pt x="4013" y="1233"/>
                    </a:lnTo>
                    <a:lnTo>
                      <a:pt x="4564" y="866"/>
                    </a:lnTo>
                    <a:lnTo>
                      <a:pt x="5115" y="473"/>
                    </a:lnTo>
                    <a:lnTo>
                      <a:pt x="5193" y="394"/>
                    </a:lnTo>
                    <a:lnTo>
                      <a:pt x="5219" y="289"/>
                    </a:lnTo>
                    <a:lnTo>
                      <a:pt x="5219" y="211"/>
                    </a:lnTo>
                    <a:lnTo>
                      <a:pt x="5167" y="106"/>
                    </a:lnTo>
                    <a:lnTo>
                      <a:pt x="5088" y="27"/>
                    </a:lnTo>
                    <a:lnTo>
                      <a:pt x="5010"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068;p41">
                <a:extLst>
                  <a:ext uri="{FF2B5EF4-FFF2-40B4-BE49-F238E27FC236}">
                    <a16:creationId xmlns:a16="http://schemas.microsoft.com/office/drawing/2014/main" id="{4690DAD0-22DC-892F-05C1-58C33E15E8E1}"/>
                  </a:ext>
                </a:extLst>
              </p:cNvPr>
              <p:cNvSpPr/>
              <p:nvPr/>
            </p:nvSpPr>
            <p:spPr>
              <a:xfrm>
                <a:off x="5848095" y="1603468"/>
                <a:ext cx="44578" cy="153764"/>
              </a:xfrm>
              <a:custGeom>
                <a:avLst/>
                <a:gdLst/>
                <a:ahLst/>
                <a:cxnLst/>
                <a:rect l="l" t="t" r="r" b="b"/>
                <a:pathLst>
                  <a:path w="2388" h="8237" extrusionOk="0">
                    <a:moveTo>
                      <a:pt x="1207" y="499"/>
                    </a:moveTo>
                    <a:lnTo>
                      <a:pt x="1338" y="551"/>
                    </a:lnTo>
                    <a:lnTo>
                      <a:pt x="1443" y="604"/>
                    </a:lnTo>
                    <a:lnTo>
                      <a:pt x="1548" y="735"/>
                    </a:lnTo>
                    <a:lnTo>
                      <a:pt x="1627" y="840"/>
                    </a:lnTo>
                    <a:lnTo>
                      <a:pt x="1732" y="1023"/>
                    </a:lnTo>
                    <a:lnTo>
                      <a:pt x="1784" y="1233"/>
                    </a:lnTo>
                    <a:lnTo>
                      <a:pt x="1836" y="1443"/>
                    </a:lnTo>
                    <a:lnTo>
                      <a:pt x="1863" y="1653"/>
                    </a:lnTo>
                    <a:lnTo>
                      <a:pt x="1863" y="2073"/>
                    </a:lnTo>
                    <a:lnTo>
                      <a:pt x="1836" y="2492"/>
                    </a:lnTo>
                    <a:lnTo>
                      <a:pt x="1836" y="2518"/>
                    </a:lnTo>
                    <a:lnTo>
                      <a:pt x="1810" y="3043"/>
                    </a:lnTo>
                    <a:lnTo>
                      <a:pt x="1732" y="3568"/>
                    </a:lnTo>
                    <a:lnTo>
                      <a:pt x="1627" y="4066"/>
                    </a:lnTo>
                    <a:lnTo>
                      <a:pt x="1495" y="4590"/>
                    </a:lnTo>
                    <a:lnTo>
                      <a:pt x="1443" y="4800"/>
                    </a:lnTo>
                    <a:lnTo>
                      <a:pt x="1181" y="5849"/>
                    </a:lnTo>
                    <a:lnTo>
                      <a:pt x="918" y="6872"/>
                    </a:lnTo>
                    <a:lnTo>
                      <a:pt x="761" y="7318"/>
                    </a:lnTo>
                    <a:lnTo>
                      <a:pt x="709" y="6662"/>
                    </a:lnTo>
                    <a:lnTo>
                      <a:pt x="656" y="5980"/>
                    </a:lnTo>
                    <a:lnTo>
                      <a:pt x="604" y="4643"/>
                    </a:lnTo>
                    <a:lnTo>
                      <a:pt x="551" y="3148"/>
                    </a:lnTo>
                    <a:lnTo>
                      <a:pt x="525" y="2623"/>
                    </a:lnTo>
                    <a:lnTo>
                      <a:pt x="525" y="2046"/>
                    </a:lnTo>
                    <a:lnTo>
                      <a:pt x="551" y="1784"/>
                    </a:lnTo>
                    <a:lnTo>
                      <a:pt x="578" y="1496"/>
                    </a:lnTo>
                    <a:lnTo>
                      <a:pt x="656" y="1233"/>
                    </a:lnTo>
                    <a:lnTo>
                      <a:pt x="735" y="971"/>
                    </a:lnTo>
                    <a:lnTo>
                      <a:pt x="787" y="866"/>
                    </a:lnTo>
                    <a:lnTo>
                      <a:pt x="866" y="709"/>
                    </a:lnTo>
                    <a:lnTo>
                      <a:pt x="997" y="578"/>
                    </a:lnTo>
                    <a:lnTo>
                      <a:pt x="1076" y="525"/>
                    </a:lnTo>
                    <a:lnTo>
                      <a:pt x="1181" y="499"/>
                    </a:lnTo>
                    <a:close/>
                    <a:moveTo>
                      <a:pt x="1128" y="1"/>
                    </a:moveTo>
                    <a:lnTo>
                      <a:pt x="997" y="27"/>
                    </a:lnTo>
                    <a:lnTo>
                      <a:pt x="866" y="79"/>
                    </a:lnTo>
                    <a:lnTo>
                      <a:pt x="735" y="132"/>
                    </a:lnTo>
                    <a:lnTo>
                      <a:pt x="630" y="237"/>
                    </a:lnTo>
                    <a:lnTo>
                      <a:pt x="525" y="342"/>
                    </a:lnTo>
                    <a:lnTo>
                      <a:pt x="420" y="473"/>
                    </a:lnTo>
                    <a:lnTo>
                      <a:pt x="341" y="630"/>
                    </a:lnTo>
                    <a:lnTo>
                      <a:pt x="263" y="787"/>
                    </a:lnTo>
                    <a:lnTo>
                      <a:pt x="158" y="1076"/>
                    </a:lnTo>
                    <a:lnTo>
                      <a:pt x="79" y="1391"/>
                    </a:lnTo>
                    <a:lnTo>
                      <a:pt x="27" y="1705"/>
                    </a:lnTo>
                    <a:lnTo>
                      <a:pt x="1" y="1994"/>
                    </a:lnTo>
                    <a:lnTo>
                      <a:pt x="1" y="2597"/>
                    </a:lnTo>
                    <a:lnTo>
                      <a:pt x="27" y="3174"/>
                    </a:lnTo>
                    <a:lnTo>
                      <a:pt x="105" y="4669"/>
                    </a:lnTo>
                    <a:lnTo>
                      <a:pt x="158" y="6138"/>
                    </a:lnTo>
                    <a:lnTo>
                      <a:pt x="210" y="6898"/>
                    </a:lnTo>
                    <a:lnTo>
                      <a:pt x="289" y="7633"/>
                    </a:lnTo>
                    <a:lnTo>
                      <a:pt x="315" y="7790"/>
                    </a:lnTo>
                    <a:lnTo>
                      <a:pt x="368" y="8000"/>
                    </a:lnTo>
                    <a:lnTo>
                      <a:pt x="420" y="8079"/>
                    </a:lnTo>
                    <a:lnTo>
                      <a:pt x="473" y="8157"/>
                    </a:lnTo>
                    <a:lnTo>
                      <a:pt x="551" y="8210"/>
                    </a:lnTo>
                    <a:lnTo>
                      <a:pt x="656" y="8236"/>
                    </a:lnTo>
                    <a:lnTo>
                      <a:pt x="709" y="8236"/>
                    </a:lnTo>
                    <a:lnTo>
                      <a:pt x="761" y="8210"/>
                    </a:lnTo>
                    <a:lnTo>
                      <a:pt x="840" y="8184"/>
                    </a:lnTo>
                    <a:lnTo>
                      <a:pt x="918" y="8131"/>
                    </a:lnTo>
                    <a:lnTo>
                      <a:pt x="997" y="8026"/>
                    </a:lnTo>
                    <a:lnTo>
                      <a:pt x="1102" y="7895"/>
                    </a:lnTo>
                    <a:lnTo>
                      <a:pt x="1181" y="7659"/>
                    </a:lnTo>
                    <a:lnTo>
                      <a:pt x="1286" y="7371"/>
                    </a:lnTo>
                    <a:lnTo>
                      <a:pt x="1417" y="7003"/>
                    </a:lnTo>
                    <a:lnTo>
                      <a:pt x="1679" y="5980"/>
                    </a:lnTo>
                    <a:lnTo>
                      <a:pt x="1941" y="4931"/>
                    </a:lnTo>
                    <a:lnTo>
                      <a:pt x="1994" y="4722"/>
                    </a:lnTo>
                    <a:lnTo>
                      <a:pt x="2125" y="4171"/>
                    </a:lnTo>
                    <a:lnTo>
                      <a:pt x="2230" y="3646"/>
                    </a:lnTo>
                    <a:lnTo>
                      <a:pt x="2309" y="3095"/>
                    </a:lnTo>
                    <a:lnTo>
                      <a:pt x="2361" y="2545"/>
                    </a:lnTo>
                    <a:lnTo>
                      <a:pt x="2387" y="2046"/>
                    </a:lnTo>
                    <a:lnTo>
                      <a:pt x="2387" y="1810"/>
                    </a:lnTo>
                    <a:lnTo>
                      <a:pt x="2361" y="1548"/>
                    </a:lnTo>
                    <a:lnTo>
                      <a:pt x="2335" y="1286"/>
                    </a:lnTo>
                    <a:lnTo>
                      <a:pt x="2282" y="1050"/>
                    </a:lnTo>
                    <a:lnTo>
                      <a:pt x="2177" y="814"/>
                    </a:lnTo>
                    <a:lnTo>
                      <a:pt x="2072" y="578"/>
                    </a:lnTo>
                    <a:lnTo>
                      <a:pt x="1968" y="446"/>
                    </a:lnTo>
                    <a:lnTo>
                      <a:pt x="1889" y="315"/>
                    </a:lnTo>
                    <a:lnTo>
                      <a:pt x="1758" y="210"/>
                    </a:lnTo>
                    <a:lnTo>
                      <a:pt x="1653" y="132"/>
                    </a:lnTo>
                    <a:lnTo>
                      <a:pt x="1522" y="79"/>
                    </a:lnTo>
                    <a:lnTo>
                      <a:pt x="1391" y="27"/>
                    </a:lnTo>
                    <a:lnTo>
                      <a:pt x="1259"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069;p41">
                <a:extLst>
                  <a:ext uri="{FF2B5EF4-FFF2-40B4-BE49-F238E27FC236}">
                    <a16:creationId xmlns:a16="http://schemas.microsoft.com/office/drawing/2014/main" id="{F9FACC92-B209-3E6F-1986-9CE48E13EA46}"/>
                  </a:ext>
                </a:extLst>
              </p:cNvPr>
              <p:cNvSpPr/>
              <p:nvPr/>
            </p:nvSpPr>
            <p:spPr>
              <a:xfrm>
                <a:off x="5802565" y="1647038"/>
                <a:ext cx="63171" cy="110680"/>
              </a:xfrm>
              <a:custGeom>
                <a:avLst/>
                <a:gdLst/>
                <a:ahLst/>
                <a:cxnLst/>
                <a:rect l="l" t="t" r="r" b="b"/>
                <a:pathLst>
                  <a:path w="3384" h="5929" extrusionOk="0">
                    <a:moveTo>
                      <a:pt x="735" y="525"/>
                    </a:moveTo>
                    <a:lnTo>
                      <a:pt x="866" y="552"/>
                    </a:lnTo>
                    <a:lnTo>
                      <a:pt x="971" y="604"/>
                    </a:lnTo>
                    <a:lnTo>
                      <a:pt x="1102" y="683"/>
                    </a:lnTo>
                    <a:lnTo>
                      <a:pt x="1233" y="788"/>
                    </a:lnTo>
                    <a:lnTo>
                      <a:pt x="1417" y="1024"/>
                    </a:lnTo>
                    <a:lnTo>
                      <a:pt x="1600" y="1312"/>
                    </a:lnTo>
                    <a:lnTo>
                      <a:pt x="1731" y="1601"/>
                    </a:lnTo>
                    <a:lnTo>
                      <a:pt x="1731" y="1627"/>
                    </a:lnTo>
                    <a:lnTo>
                      <a:pt x="1915" y="1968"/>
                    </a:lnTo>
                    <a:lnTo>
                      <a:pt x="2046" y="2335"/>
                    </a:lnTo>
                    <a:lnTo>
                      <a:pt x="2282" y="3122"/>
                    </a:lnTo>
                    <a:lnTo>
                      <a:pt x="2335" y="3279"/>
                    </a:lnTo>
                    <a:lnTo>
                      <a:pt x="2571" y="4066"/>
                    </a:lnTo>
                    <a:lnTo>
                      <a:pt x="2754" y="4853"/>
                    </a:lnTo>
                    <a:lnTo>
                      <a:pt x="2780" y="4932"/>
                    </a:lnTo>
                    <a:lnTo>
                      <a:pt x="2282" y="4171"/>
                    </a:lnTo>
                    <a:lnTo>
                      <a:pt x="1810" y="3437"/>
                    </a:lnTo>
                    <a:lnTo>
                      <a:pt x="1207" y="2466"/>
                    </a:lnTo>
                    <a:lnTo>
                      <a:pt x="997" y="2125"/>
                    </a:lnTo>
                    <a:lnTo>
                      <a:pt x="787" y="1758"/>
                    </a:lnTo>
                    <a:lnTo>
                      <a:pt x="630" y="1365"/>
                    </a:lnTo>
                    <a:lnTo>
                      <a:pt x="577" y="1181"/>
                    </a:lnTo>
                    <a:lnTo>
                      <a:pt x="525" y="971"/>
                    </a:lnTo>
                    <a:lnTo>
                      <a:pt x="525" y="866"/>
                    </a:lnTo>
                    <a:lnTo>
                      <a:pt x="525" y="735"/>
                    </a:lnTo>
                    <a:lnTo>
                      <a:pt x="551" y="630"/>
                    </a:lnTo>
                    <a:lnTo>
                      <a:pt x="630" y="552"/>
                    </a:lnTo>
                    <a:lnTo>
                      <a:pt x="656" y="525"/>
                    </a:lnTo>
                    <a:close/>
                    <a:moveTo>
                      <a:pt x="630" y="1"/>
                    </a:moveTo>
                    <a:lnTo>
                      <a:pt x="525" y="27"/>
                    </a:lnTo>
                    <a:lnTo>
                      <a:pt x="420" y="80"/>
                    </a:lnTo>
                    <a:lnTo>
                      <a:pt x="341" y="132"/>
                    </a:lnTo>
                    <a:lnTo>
                      <a:pt x="236" y="211"/>
                    </a:lnTo>
                    <a:lnTo>
                      <a:pt x="158" y="289"/>
                    </a:lnTo>
                    <a:lnTo>
                      <a:pt x="105" y="394"/>
                    </a:lnTo>
                    <a:lnTo>
                      <a:pt x="53" y="499"/>
                    </a:lnTo>
                    <a:lnTo>
                      <a:pt x="27" y="630"/>
                    </a:lnTo>
                    <a:lnTo>
                      <a:pt x="0" y="761"/>
                    </a:lnTo>
                    <a:lnTo>
                      <a:pt x="27" y="1050"/>
                    </a:lnTo>
                    <a:lnTo>
                      <a:pt x="53" y="1286"/>
                    </a:lnTo>
                    <a:lnTo>
                      <a:pt x="131" y="1522"/>
                    </a:lnTo>
                    <a:lnTo>
                      <a:pt x="210" y="1732"/>
                    </a:lnTo>
                    <a:lnTo>
                      <a:pt x="315" y="1968"/>
                    </a:lnTo>
                    <a:lnTo>
                      <a:pt x="551" y="2361"/>
                    </a:lnTo>
                    <a:lnTo>
                      <a:pt x="787" y="2755"/>
                    </a:lnTo>
                    <a:lnTo>
                      <a:pt x="1390" y="3699"/>
                    </a:lnTo>
                    <a:lnTo>
                      <a:pt x="1994" y="4669"/>
                    </a:lnTo>
                    <a:lnTo>
                      <a:pt x="2308" y="5168"/>
                    </a:lnTo>
                    <a:lnTo>
                      <a:pt x="2649" y="5614"/>
                    </a:lnTo>
                    <a:lnTo>
                      <a:pt x="2702" y="5718"/>
                    </a:lnTo>
                    <a:lnTo>
                      <a:pt x="2807" y="5797"/>
                    </a:lnTo>
                    <a:lnTo>
                      <a:pt x="2912" y="5876"/>
                    </a:lnTo>
                    <a:lnTo>
                      <a:pt x="2990" y="5902"/>
                    </a:lnTo>
                    <a:lnTo>
                      <a:pt x="3069" y="5928"/>
                    </a:lnTo>
                    <a:lnTo>
                      <a:pt x="3174" y="5902"/>
                    </a:lnTo>
                    <a:lnTo>
                      <a:pt x="3253" y="5850"/>
                    </a:lnTo>
                    <a:lnTo>
                      <a:pt x="3305" y="5797"/>
                    </a:lnTo>
                    <a:lnTo>
                      <a:pt x="3331" y="5745"/>
                    </a:lnTo>
                    <a:lnTo>
                      <a:pt x="3357" y="5640"/>
                    </a:lnTo>
                    <a:lnTo>
                      <a:pt x="3384" y="5482"/>
                    </a:lnTo>
                    <a:lnTo>
                      <a:pt x="3357" y="5299"/>
                    </a:lnTo>
                    <a:lnTo>
                      <a:pt x="3331" y="5037"/>
                    </a:lnTo>
                    <a:lnTo>
                      <a:pt x="3253" y="4722"/>
                    </a:lnTo>
                    <a:lnTo>
                      <a:pt x="3069" y="3935"/>
                    </a:lnTo>
                    <a:lnTo>
                      <a:pt x="2833" y="3122"/>
                    </a:lnTo>
                    <a:lnTo>
                      <a:pt x="2780" y="2965"/>
                    </a:lnTo>
                    <a:lnTo>
                      <a:pt x="2518" y="2152"/>
                    </a:lnTo>
                    <a:lnTo>
                      <a:pt x="2361" y="1758"/>
                    </a:lnTo>
                    <a:lnTo>
                      <a:pt x="2203" y="1391"/>
                    </a:lnTo>
                    <a:lnTo>
                      <a:pt x="2020" y="1050"/>
                    </a:lnTo>
                    <a:lnTo>
                      <a:pt x="1810" y="709"/>
                    </a:lnTo>
                    <a:lnTo>
                      <a:pt x="1705" y="552"/>
                    </a:lnTo>
                    <a:lnTo>
                      <a:pt x="1548" y="394"/>
                    </a:lnTo>
                    <a:lnTo>
                      <a:pt x="1417" y="263"/>
                    </a:lnTo>
                    <a:lnTo>
                      <a:pt x="1233" y="158"/>
                    </a:lnTo>
                    <a:lnTo>
                      <a:pt x="997" y="53"/>
                    </a:lnTo>
                    <a:lnTo>
                      <a:pt x="866" y="27"/>
                    </a:lnTo>
                    <a:lnTo>
                      <a:pt x="761"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070;p41">
                <a:extLst>
                  <a:ext uri="{FF2B5EF4-FFF2-40B4-BE49-F238E27FC236}">
                    <a16:creationId xmlns:a16="http://schemas.microsoft.com/office/drawing/2014/main" id="{3C244DCC-52DA-57D4-F47F-2CD129BD7263}"/>
                  </a:ext>
                </a:extLst>
              </p:cNvPr>
              <p:cNvSpPr/>
              <p:nvPr/>
            </p:nvSpPr>
            <p:spPr>
              <a:xfrm>
                <a:off x="5856421" y="1423793"/>
                <a:ext cx="193899" cy="340290"/>
              </a:xfrm>
              <a:custGeom>
                <a:avLst/>
                <a:gdLst/>
                <a:ahLst/>
                <a:cxnLst/>
                <a:rect l="l" t="t" r="r" b="b"/>
                <a:pathLst>
                  <a:path w="10387" h="18229" extrusionOk="0">
                    <a:moveTo>
                      <a:pt x="10072" y="0"/>
                    </a:moveTo>
                    <a:lnTo>
                      <a:pt x="9967" y="53"/>
                    </a:lnTo>
                    <a:lnTo>
                      <a:pt x="9914" y="131"/>
                    </a:lnTo>
                    <a:lnTo>
                      <a:pt x="9626" y="630"/>
                    </a:lnTo>
                    <a:lnTo>
                      <a:pt x="9364" y="1128"/>
                    </a:lnTo>
                    <a:lnTo>
                      <a:pt x="9101" y="1652"/>
                    </a:lnTo>
                    <a:lnTo>
                      <a:pt x="8892" y="2177"/>
                    </a:lnTo>
                    <a:lnTo>
                      <a:pt x="8682" y="2728"/>
                    </a:lnTo>
                    <a:lnTo>
                      <a:pt x="8498" y="3252"/>
                    </a:lnTo>
                    <a:lnTo>
                      <a:pt x="8341" y="3803"/>
                    </a:lnTo>
                    <a:lnTo>
                      <a:pt x="8183" y="4354"/>
                    </a:lnTo>
                    <a:lnTo>
                      <a:pt x="8078" y="4931"/>
                    </a:lnTo>
                    <a:lnTo>
                      <a:pt x="7974" y="5482"/>
                    </a:lnTo>
                    <a:lnTo>
                      <a:pt x="7895" y="6059"/>
                    </a:lnTo>
                    <a:lnTo>
                      <a:pt x="7842" y="6636"/>
                    </a:lnTo>
                    <a:lnTo>
                      <a:pt x="7816" y="7186"/>
                    </a:lnTo>
                    <a:lnTo>
                      <a:pt x="7790" y="7763"/>
                    </a:lnTo>
                    <a:lnTo>
                      <a:pt x="7816" y="8340"/>
                    </a:lnTo>
                    <a:lnTo>
                      <a:pt x="7842" y="8917"/>
                    </a:lnTo>
                    <a:lnTo>
                      <a:pt x="7921" y="9573"/>
                    </a:lnTo>
                    <a:lnTo>
                      <a:pt x="8000" y="10203"/>
                    </a:lnTo>
                    <a:lnTo>
                      <a:pt x="8105" y="11121"/>
                    </a:lnTo>
                    <a:lnTo>
                      <a:pt x="8131" y="11566"/>
                    </a:lnTo>
                    <a:lnTo>
                      <a:pt x="8157" y="12012"/>
                    </a:lnTo>
                    <a:lnTo>
                      <a:pt x="8157" y="12432"/>
                    </a:lnTo>
                    <a:lnTo>
                      <a:pt x="8157" y="12878"/>
                    </a:lnTo>
                    <a:lnTo>
                      <a:pt x="8105" y="13297"/>
                    </a:lnTo>
                    <a:lnTo>
                      <a:pt x="8026" y="13743"/>
                    </a:lnTo>
                    <a:lnTo>
                      <a:pt x="7947" y="14006"/>
                    </a:lnTo>
                    <a:lnTo>
                      <a:pt x="7842" y="14294"/>
                    </a:lnTo>
                    <a:lnTo>
                      <a:pt x="7738" y="14583"/>
                    </a:lnTo>
                    <a:lnTo>
                      <a:pt x="7606" y="14845"/>
                    </a:lnTo>
                    <a:lnTo>
                      <a:pt x="7475" y="15107"/>
                    </a:lnTo>
                    <a:lnTo>
                      <a:pt x="7318" y="15343"/>
                    </a:lnTo>
                    <a:lnTo>
                      <a:pt x="7134" y="15605"/>
                    </a:lnTo>
                    <a:lnTo>
                      <a:pt x="6951" y="15842"/>
                    </a:lnTo>
                    <a:lnTo>
                      <a:pt x="6741" y="16051"/>
                    </a:lnTo>
                    <a:lnTo>
                      <a:pt x="6531" y="16261"/>
                    </a:lnTo>
                    <a:lnTo>
                      <a:pt x="6321" y="16471"/>
                    </a:lnTo>
                    <a:lnTo>
                      <a:pt x="6085" y="16655"/>
                    </a:lnTo>
                    <a:lnTo>
                      <a:pt x="5823" y="16838"/>
                    </a:lnTo>
                    <a:lnTo>
                      <a:pt x="5561" y="16996"/>
                    </a:lnTo>
                    <a:lnTo>
                      <a:pt x="5298" y="17127"/>
                    </a:lnTo>
                    <a:lnTo>
                      <a:pt x="5036" y="17258"/>
                    </a:lnTo>
                    <a:lnTo>
                      <a:pt x="4748" y="17389"/>
                    </a:lnTo>
                    <a:lnTo>
                      <a:pt x="4485" y="17468"/>
                    </a:lnTo>
                    <a:lnTo>
                      <a:pt x="4197" y="17546"/>
                    </a:lnTo>
                    <a:lnTo>
                      <a:pt x="3908" y="17625"/>
                    </a:lnTo>
                    <a:lnTo>
                      <a:pt x="3594" y="17651"/>
                    </a:lnTo>
                    <a:lnTo>
                      <a:pt x="3305" y="17704"/>
                    </a:lnTo>
                    <a:lnTo>
                      <a:pt x="2702" y="17704"/>
                    </a:lnTo>
                    <a:lnTo>
                      <a:pt x="2099" y="17677"/>
                    </a:lnTo>
                    <a:lnTo>
                      <a:pt x="1495" y="17573"/>
                    </a:lnTo>
                    <a:lnTo>
                      <a:pt x="1207" y="17494"/>
                    </a:lnTo>
                    <a:lnTo>
                      <a:pt x="918" y="17389"/>
                    </a:lnTo>
                    <a:lnTo>
                      <a:pt x="630" y="17284"/>
                    </a:lnTo>
                    <a:lnTo>
                      <a:pt x="368" y="17153"/>
                    </a:lnTo>
                    <a:lnTo>
                      <a:pt x="263" y="17127"/>
                    </a:lnTo>
                    <a:lnTo>
                      <a:pt x="158" y="17153"/>
                    </a:lnTo>
                    <a:lnTo>
                      <a:pt x="79" y="17205"/>
                    </a:lnTo>
                    <a:lnTo>
                      <a:pt x="0" y="17284"/>
                    </a:lnTo>
                    <a:lnTo>
                      <a:pt x="0" y="17389"/>
                    </a:lnTo>
                    <a:lnTo>
                      <a:pt x="0" y="17494"/>
                    </a:lnTo>
                    <a:lnTo>
                      <a:pt x="53" y="17573"/>
                    </a:lnTo>
                    <a:lnTo>
                      <a:pt x="132" y="17625"/>
                    </a:lnTo>
                    <a:lnTo>
                      <a:pt x="446" y="17756"/>
                    </a:lnTo>
                    <a:lnTo>
                      <a:pt x="787" y="17887"/>
                    </a:lnTo>
                    <a:lnTo>
                      <a:pt x="1128" y="17992"/>
                    </a:lnTo>
                    <a:lnTo>
                      <a:pt x="1469" y="18071"/>
                    </a:lnTo>
                    <a:lnTo>
                      <a:pt x="1810" y="18150"/>
                    </a:lnTo>
                    <a:lnTo>
                      <a:pt x="2151" y="18176"/>
                    </a:lnTo>
                    <a:lnTo>
                      <a:pt x="2492" y="18228"/>
                    </a:lnTo>
                    <a:lnTo>
                      <a:pt x="2833" y="18228"/>
                    </a:lnTo>
                    <a:lnTo>
                      <a:pt x="3462" y="18202"/>
                    </a:lnTo>
                    <a:lnTo>
                      <a:pt x="4066" y="18097"/>
                    </a:lnTo>
                    <a:lnTo>
                      <a:pt x="4354" y="18045"/>
                    </a:lnTo>
                    <a:lnTo>
                      <a:pt x="4669" y="17940"/>
                    </a:lnTo>
                    <a:lnTo>
                      <a:pt x="4957" y="17861"/>
                    </a:lnTo>
                    <a:lnTo>
                      <a:pt x="5246" y="17730"/>
                    </a:lnTo>
                    <a:lnTo>
                      <a:pt x="5534" y="17599"/>
                    </a:lnTo>
                    <a:lnTo>
                      <a:pt x="5823" y="17441"/>
                    </a:lnTo>
                    <a:lnTo>
                      <a:pt x="6111" y="17258"/>
                    </a:lnTo>
                    <a:lnTo>
                      <a:pt x="6374" y="17074"/>
                    </a:lnTo>
                    <a:lnTo>
                      <a:pt x="6636" y="16864"/>
                    </a:lnTo>
                    <a:lnTo>
                      <a:pt x="6898" y="16628"/>
                    </a:lnTo>
                    <a:lnTo>
                      <a:pt x="7134" y="16419"/>
                    </a:lnTo>
                    <a:lnTo>
                      <a:pt x="7344" y="16156"/>
                    </a:lnTo>
                    <a:lnTo>
                      <a:pt x="7554" y="15894"/>
                    </a:lnTo>
                    <a:lnTo>
                      <a:pt x="7738" y="15632"/>
                    </a:lnTo>
                    <a:lnTo>
                      <a:pt x="7921" y="15343"/>
                    </a:lnTo>
                    <a:lnTo>
                      <a:pt x="8078" y="15081"/>
                    </a:lnTo>
                    <a:lnTo>
                      <a:pt x="8210" y="14766"/>
                    </a:lnTo>
                    <a:lnTo>
                      <a:pt x="8341" y="14478"/>
                    </a:lnTo>
                    <a:lnTo>
                      <a:pt x="8446" y="14163"/>
                    </a:lnTo>
                    <a:lnTo>
                      <a:pt x="8524" y="13848"/>
                    </a:lnTo>
                    <a:lnTo>
                      <a:pt x="8603" y="13376"/>
                    </a:lnTo>
                    <a:lnTo>
                      <a:pt x="8656" y="12930"/>
                    </a:lnTo>
                    <a:lnTo>
                      <a:pt x="8682" y="12458"/>
                    </a:lnTo>
                    <a:lnTo>
                      <a:pt x="8682" y="11986"/>
                    </a:lnTo>
                    <a:lnTo>
                      <a:pt x="8656" y="11540"/>
                    </a:lnTo>
                    <a:lnTo>
                      <a:pt x="8603" y="11068"/>
                    </a:lnTo>
                    <a:lnTo>
                      <a:pt x="8498" y="10150"/>
                    </a:lnTo>
                    <a:lnTo>
                      <a:pt x="8419" y="9521"/>
                    </a:lnTo>
                    <a:lnTo>
                      <a:pt x="8367" y="8865"/>
                    </a:lnTo>
                    <a:lnTo>
                      <a:pt x="8315" y="8314"/>
                    </a:lnTo>
                    <a:lnTo>
                      <a:pt x="8315" y="7763"/>
                    </a:lnTo>
                    <a:lnTo>
                      <a:pt x="8315" y="7213"/>
                    </a:lnTo>
                    <a:lnTo>
                      <a:pt x="8367" y="6662"/>
                    </a:lnTo>
                    <a:lnTo>
                      <a:pt x="8419" y="6111"/>
                    </a:lnTo>
                    <a:lnTo>
                      <a:pt x="8498" y="5560"/>
                    </a:lnTo>
                    <a:lnTo>
                      <a:pt x="8577" y="5010"/>
                    </a:lnTo>
                    <a:lnTo>
                      <a:pt x="8708" y="4485"/>
                    </a:lnTo>
                    <a:lnTo>
                      <a:pt x="8839" y="3934"/>
                    </a:lnTo>
                    <a:lnTo>
                      <a:pt x="8996" y="3410"/>
                    </a:lnTo>
                    <a:lnTo>
                      <a:pt x="9154" y="2885"/>
                    </a:lnTo>
                    <a:lnTo>
                      <a:pt x="9364" y="2361"/>
                    </a:lnTo>
                    <a:lnTo>
                      <a:pt x="9573" y="1862"/>
                    </a:lnTo>
                    <a:lnTo>
                      <a:pt x="9810" y="1364"/>
                    </a:lnTo>
                    <a:lnTo>
                      <a:pt x="10072" y="866"/>
                    </a:lnTo>
                    <a:lnTo>
                      <a:pt x="10334" y="394"/>
                    </a:lnTo>
                    <a:lnTo>
                      <a:pt x="10387" y="289"/>
                    </a:lnTo>
                    <a:lnTo>
                      <a:pt x="10360" y="210"/>
                    </a:lnTo>
                    <a:lnTo>
                      <a:pt x="10334" y="105"/>
                    </a:lnTo>
                    <a:lnTo>
                      <a:pt x="10255" y="53"/>
                    </a:lnTo>
                    <a:lnTo>
                      <a:pt x="10150"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071;p41">
                <a:extLst>
                  <a:ext uri="{FF2B5EF4-FFF2-40B4-BE49-F238E27FC236}">
                    <a16:creationId xmlns:a16="http://schemas.microsoft.com/office/drawing/2014/main" id="{6D9EDE22-AC51-B194-2808-33784EA2E269}"/>
                  </a:ext>
                </a:extLst>
              </p:cNvPr>
              <p:cNvSpPr/>
              <p:nvPr/>
            </p:nvSpPr>
            <p:spPr>
              <a:xfrm>
                <a:off x="5862787" y="1618159"/>
                <a:ext cx="84713" cy="138569"/>
              </a:xfrm>
              <a:custGeom>
                <a:avLst/>
                <a:gdLst/>
                <a:ahLst/>
                <a:cxnLst/>
                <a:rect l="l" t="t" r="r" b="b"/>
                <a:pathLst>
                  <a:path w="4538" h="7423" extrusionOk="0">
                    <a:moveTo>
                      <a:pt x="3384" y="0"/>
                    </a:moveTo>
                    <a:lnTo>
                      <a:pt x="3279" y="53"/>
                    </a:lnTo>
                    <a:lnTo>
                      <a:pt x="3200" y="132"/>
                    </a:lnTo>
                    <a:lnTo>
                      <a:pt x="3174" y="210"/>
                    </a:lnTo>
                    <a:lnTo>
                      <a:pt x="3174" y="315"/>
                    </a:lnTo>
                    <a:lnTo>
                      <a:pt x="3226" y="420"/>
                    </a:lnTo>
                    <a:lnTo>
                      <a:pt x="3462" y="787"/>
                    </a:lnTo>
                    <a:lnTo>
                      <a:pt x="3646" y="1181"/>
                    </a:lnTo>
                    <a:lnTo>
                      <a:pt x="3803" y="1600"/>
                    </a:lnTo>
                    <a:lnTo>
                      <a:pt x="3908" y="2020"/>
                    </a:lnTo>
                    <a:lnTo>
                      <a:pt x="3987" y="2466"/>
                    </a:lnTo>
                    <a:lnTo>
                      <a:pt x="4013" y="2885"/>
                    </a:lnTo>
                    <a:lnTo>
                      <a:pt x="3987" y="3331"/>
                    </a:lnTo>
                    <a:lnTo>
                      <a:pt x="3934" y="3777"/>
                    </a:lnTo>
                    <a:lnTo>
                      <a:pt x="3830" y="4197"/>
                    </a:lnTo>
                    <a:lnTo>
                      <a:pt x="3672" y="4616"/>
                    </a:lnTo>
                    <a:lnTo>
                      <a:pt x="3462" y="5010"/>
                    </a:lnTo>
                    <a:lnTo>
                      <a:pt x="3226" y="5377"/>
                    </a:lnTo>
                    <a:lnTo>
                      <a:pt x="2964" y="5718"/>
                    </a:lnTo>
                    <a:lnTo>
                      <a:pt x="2649" y="6033"/>
                    </a:lnTo>
                    <a:lnTo>
                      <a:pt x="2308" y="6321"/>
                    </a:lnTo>
                    <a:lnTo>
                      <a:pt x="1941" y="6584"/>
                    </a:lnTo>
                    <a:lnTo>
                      <a:pt x="1679" y="6715"/>
                    </a:lnTo>
                    <a:lnTo>
                      <a:pt x="1495" y="6793"/>
                    </a:lnTo>
                    <a:lnTo>
                      <a:pt x="1285" y="6846"/>
                    </a:lnTo>
                    <a:lnTo>
                      <a:pt x="1076" y="6898"/>
                    </a:lnTo>
                    <a:lnTo>
                      <a:pt x="840" y="6898"/>
                    </a:lnTo>
                    <a:lnTo>
                      <a:pt x="604" y="6872"/>
                    </a:lnTo>
                    <a:lnTo>
                      <a:pt x="499" y="6820"/>
                    </a:lnTo>
                    <a:lnTo>
                      <a:pt x="394" y="6767"/>
                    </a:lnTo>
                    <a:lnTo>
                      <a:pt x="289" y="6715"/>
                    </a:lnTo>
                    <a:lnTo>
                      <a:pt x="184" y="6715"/>
                    </a:lnTo>
                    <a:lnTo>
                      <a:pt x="105" y="6767"/>
                    </a:lnTo>
                    <a:lnTo>
                      <a:pt x="27" y="6846"/>
                    </a:lnTo>
                    <a:lnTo>
                      <a:pt x="0" y="6925"/>
                    </a:lnTo>
                    <a:lnTo>
                      <a:pt x="0" y="7029"/>
                    </a:lnTo>
                    <a:lnTo>
                      <a:pt x="27" y="7108"/>
                    </a:lnTo>
                    <a:lnTo>
                      <a:pt x="105" y="7187"/>
                    </a:lnTo>
                    <a:lnTo>
                      <a:pt x="289" y="7292"/>
                    </a:lnTo>
                    <a:lnTo>
                      <a:pt x="472" y="7370"/>
                    </a:lnTo>
                    <a:lnTo>
                      <a:pt x="708" y="7397"/>
                    </a:lnTo>
                    <a:lnTo>
                      <a:pt x="918" y="7423"/>
                    </a:lnTo>
                    <a:lnTo>
                      <a:pt x="1233" y="7397"/>
                    </a:lnTo>
                    <a:lnTo>
                      <a:pt x="1548" y="7318"/>
                    </a:lnTo>
                    <a:lnTo>
                      <a:pt x="1889" y="7187"/>
                    </a:lnTo>
                    <a:lnTo>
                      <a:pt x="2230" y="7003"/>
                    </a:lnTo>
                    <a:lnTo>
                      <a:pt x="2623" y="6741"/>
                    </a:lnTo>
                    <a:lnTo>
                      <a:pt x="2990" y="6426"/>
                    </a:lnTo>
                    <a:lnTo>
                      <a:pt x="3331" y="6059"/>
                    </a:lnTo>
                    <a:lnTo>
                      <a:pt x="3646" y="5666"/>
                    </a:lnTo>
                    <a:lnTo>
                      <a:pt x="3908" y="5246"/>
                    </a:lnTo>
                    <a:lnTo>
                      <a:pt x="4144" y="4800"/>
                    </a:lnTo>
                    <a:lnTo>
                      <a:pt x="4302" y="4354"/>
                    </a:lnTo>
                    <a:lnTo>
                      <a:pt x="4433" y="3882"/>
                    </a:lnTo>
                    <a:lnTo>
                      <a:pt x="4511" y="3384"/>
                    </a:lnTo>
                    <a:lnTo>
                      <a:pt x="4538" y="2885"/>
                    </a:lnTo>
                    <a:lnTo>
                      <a:pt x="4511" y="2413"/>
                    </a:lnTo>
                    <a:lnTo>
                      <a:pt x="4433" y="1915"/>
                    </a:lnTo>
                    <a:lnTo>
                      <a:pt x="4302" y="1443"/>
                    </a:lnTo>
                    <a:lnTo>
                      <a:pt x="4118" y="971"/>
                    </a:lnTo>
                    <a:lnTo>
                      <a:pt x="3908" y="525"/>
                    </a:lnTo>
                    <a:lnTo>
                      <a:pt x="3646" y="105"/>
                    </a:lnTo>
                    <a:lnTo>
                      <a:pt x="3567" y="53"/>
                    </a:lnTo>
                    <a:lnTo>
                      <a:pt x="3462"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Google Shape;2072;p41">
              <a:extLst>
                <a:ext uri="{FF2B5EF4-FFF2-40B4-BE49-F238E27FC236}">
                  <a16:creationId xmlns:a16="http://schemas.microsoft.com/office/drawing/2014/main" id="{7B4306AB-643A-3761-6BFA-B578C166C7DD}"/>
                </a:ext>
              </a:extLst>
            </p:cNvPr>
            <p:cNvSpPr/>
            <p:nvPr/>
          </p:nvSpPr>
          <p:spPr>
            <a:xfrm>
              <a:off x="8208309" y="4536474"/>
              <a:ext cx="478500" cy="1956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组合 10">
            <a:extLst>
              <a:ext uri="{FF2B5EF4-FFF2-40B4-BE49-F238E27FC236}">
                <a16:creationId xmlns:a16="http://schemas.microsoft.com/office/drawing/2014/main" id="{B5C5B1B1-8B3E-B53A-E667-FA9097691D31}"/>
              </a:ext>
            </a:extLst>
          </p:cNvPr>
          <p:cNvGrpSpPr/>
          <p:nvPr/>
        </p:nvGrpSpPr>
        <p:grpSpPr>
          <a:xfrm>
            <a:off x="462498" y="2060646"/>
            <a:ext cx="4177030" cy="3545840"/>
            <a:chOff x="932" y="6427"/>
            <a:chExt cx="6578" cy="5584"/>
          </a:xfrm>
        </p:grpSpPr>
        <p:grpSp>
          <p:nvGrpSpPr>
            <p:cNvPr id="53" name="组合 11">
              <a:extLst>
                <a:ext uri="{FF2B5EF4-FFF2-40B4-BE49-F238E27FC236}">
                  <a16:creationId xmlns:a16="http://schemas.microsoft.com/office/drawing/2014/main" id="{9E6A7D53-34EE-4262-547D-67B7D33BDC22}"/>
                </a:ext>
              </a:extLst>
            </p:cNvPr>
            <p:cNvGrpSpPr/>
            <p:nvPr/>
          </p:nvGrpSpPr>
          <p:grpSpPr>
            <a:xfrm>
              <a:off x="2522" y="6427"/>
              <a:ext cx="1146" cy="1146"/>
              <a:chOff x="3250" y="6121"/>
              <a:chExt cx="1146" cy="1146"/>
            </a:xfrm>
          </p:grpSpPr>
          <p:sp>
            <p:nvSpPr>
              <p:cNvPr id="55" name="椭圆 1">
                <a:extLst>
                  <a:ext uri="{FF2B5EF4-FFF2-40B4-BE49-F238E27FC236}">
                    <a16:creationId xmlns:a16="http://schemas.microsoft.com/office/drawing/2014/main" id="{880C601E-5723-C7E4-EF6D-E6B9FB5D07F2}"/>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56" name="TextBox 32">
                <a:extLst>
                  <a:ext uri="{FF2B5EF4-FFF2-40B4-BE49-F238E27FC236}">
                    <a16:creationId xmlns:a16="http://schemas.microsoft.com/office/drawing/2014/main" id="{F8ADFED4-9C5F-D167-F1EC-AB3DD42314B8}"/>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54" name="TextBox 76">
              <a:extLst>
                <a:ext uri="{FF2B5EF4-FFF2-40B4-BE49-F238E27FC236}">
                  <a16:creationId xmlns:a16="http://schemas.microsoft.com/office/drawing/2014/main" id="{455C520C-147A-E6D4-5C91-89537D20C031}"/>
                </a:ext>
              </a:extLst>
            </p:cNvPr>
            <p:cNvSpPr txBox="1"/>
            <p:nvPr/>
          </p:nvSpPr>
          <p:spPr>
            <a:xfrm>
              <a:off x="932" y="7988"/>
              <a:ext cx="6578" cy="40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Mục đích của lễ xướng danh là khen ngợi những người có tài, đỗ đạt cao được để tên trên bảng vàng.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7" name="组合 33">
            <a:extLst>
              <a:ext uri="{FF2B5EF4-FFF2-40B4-BE49-F238E27FC236}">
                <a16:creationId xmlns:a16="http://schemas.microsoft.com/office/drawing/2014/main" id="{F730031A-D3C5-F08A-28E2-3CEACDE9D0D5}"/>
              </a:ext>
            </a:extLst>
          </p:cNvPr>
          <p:cNvGrpSpPr/>
          <p:nvPr/>
        </p:nvGrpSpPr>
        <p:grpSpPr>
          <a:xfrm>
            <a:off x="8368537" y="2458999"/>
            <a:ext cx="3361055" cy="2917825"/>
            <a:chOff x="4865" y="6427"/>
            <a:chExt cx="5293" cy="4595"/>
          </a:xfrm>
        </p:grpSpPr>
        <p:grpSp>
          <p:nvGrpSpPr>
            <p:cNvPr id="58" name="组合 34">
              <a:extLst>
                <a:ext uri="{FF2B5EF4-FFF2-40B4-BE49-F238E27FC236}">
                  <a16:creationId xmlns:a16="http://schemas.microsoft.com/office/drawing/2014/main" id="{A1ED5045-3FB0-941D-2B53-F125742AA1D1}"/>
                </a:ext>
              </a:extLst>
            </p:cNvPr>
            <p:cNvGrpSpPr/>
            <p:nvPr/>
          </p:nvGrpSpPr>
          <p:grpSpPr>
            <a:xfrm>
              <a:off x="6744" y="6427"/>
              <a:ext cx="1146" cy="1146"/>
              <a:chOff x="11167" y="6123"/>
              <a:chExt cx="1146" cy="1146"/>
            </a:xfrm>
          </p:grpSpPr>
          <p:sp>
            <p:nvSpPr>
              <p:cNvPr id="60" name="椭圆 1">
                <a:extLst>
                  <a:ext uri="{FF2B5EF4-FFF2-40B4-BE49-F238E27FC236}">
                    <a16:creationId xmlns:a16="http://schemas.microsoft.com/office/drawing/2014/main" id="{5F1454A8-77BA-3C31-DA2D-F3831EA0E240}"/>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61" name="TextBox 32">
                <a:extLst>
                  <a:ext uri="{FF2B5EF4-FFF2-40B4-BE49-F238E27FC236}">
                    <a16:creationId xmlns:a16="http://schemas.microsoft.com/office/drawing/2014/main" id="{2E85885F-1072-6F12-3810-C05020D7DC90}"/>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59" name="TextBox 76">
              <a:extLst>
                <a:ext uri="{FF2B5EF4-FFF2-40B4-BE49-F238E27FC236}">
                  <a16:creationId xmlns:a16="http://schemas.microsoft.com/office/drawing/2014/main" id="{BAEABA84-5EC6-46AF-DDC3-57D5E35C8C34}"/>
                </a:ext>
              </a:extLst>
            </p:cNvPr>
            <p:cNvSpPr txBox="1"/>
            <p:nvPr/>
          </p:nvSpPr>
          <p:spPr>
            <a:xfrm>
              <a:off x="4865" y="7775"/>
              <a:ext cx="5293" cy="32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Lễ xướng danh diễn ra không không khí trang nghiêm, long trọng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2" name="图片 2">
            <a:extLst>
              <a:ext uri="{FF2B5EF4-FFF2-40B4-BE49-F238E27FC236}">
                <a16:creationId xmlns:a16="http://schemas.microsoft.com/office/drawing/2014/main" id="{DD3264F6-2B18-6D96-ECB5-5B4CA6B9E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999" y="1324422"/>
            <a:ext cx="1701677" cy="1701677"/>
          </a:xfrm>
          <a:prstGeom prst="rect">
            <a:avLst/>
          </a:prstGeom>
        </p:spPr>
      </p:pic>
      <p:pic>
        <p:nvPicPr>
          <p:cNvPr id="63" name="图片 40">
            <a:extLst>
              <a:ext uri="{FF2B5EF4-FFF2-40B4-BE49-F238E27FC236}">
                <a16:creationId xmlns:a16="http://schemas.microsoft.com/office/drawing/2014/main" id="{6BF20132-4E6E-BD0C-74B5-9118D8FAE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0909" y="1719823"/>
            <a:ext cx="1701677" cy="1701677"/>
          </a:xfrm>
          <a:prstGeom prst="rect">
            <a:avLst/>
          </a:prstGeom>
        </p:spPr>
      </p:pic>
    </p:spTree>
    <p:extLst>
      <p:ext uri="{BB962C8B-B14F-4D97-AF65-F5344CB8AC3E}">
        <p14:creationId xmlns:p14="http://schemas.microsoft.com/office/powerpoint/2010/main" val="21547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anim calcmode="lin" valueType="num">
                                      <p:cBhvr>
                                        <p:cTn id="14" dur="1000" fill="hold"/>
                                        <p:tgtEl>
                                          <p:spTgt spid="62"/>
                                        </p:tgtEl>
                                        <p:attrNameLst>
                                          <p:attrName>ppt_x</p:attrName>
                                        </p:attrNameLst>
                                      </p:cBhvr>
                                      <p:tavLst>
                                        <p:tav tm="0">
                                          <p:val>
                                            <p:strVal val="#ppt_x"/>
                                          </p:val>
                                        </p:tav>
                                        <p:tav tm="100000">
                                          <p:val>
                                            <p:strVal val="#ppt_x"/>
                                          </p:val>
                                        </p:tav>
                                      </p:tavLst>
                                    </p:anim>
                                    <p:anim calcmode="lin" valueType="num">
                                      <p:cBhvr>
                                        <p:cTn id="15" dur="1000" fill="hold"/>
                                        <p:tgtEl>
                                          <p:spTgt spid="6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1000"/>
                                        <p:tgtEl>
                                          <p:spTgt spid="52"/>
                                        </p:tgtEl>
                                      </p:cBhvr>
                                    </p:animEffect>
                                    <p:anim calcmode="lin" valueType="num">
                                      <p:cBhvr>
                                        <p:cTn id="19" dur="1000" fill="hold"/>
                                        <p:tgtEl>
                                          <p:spTgt spid="52"/>
                                        </p:tgtEl>
                                        <p:attrNameLst>
                                          <p:attrName>ppt_x</p:attrName>
                                        </p:attrNameLst>
                                      </p:cBhvr>
                                      <p:tavLst>
                                        <p:tav tm="0">
                                          <p:val>
                                            <p:strVal val="#ppt_x"/>
                                          </p:val>
                                        </p:tav>
                                        <p:tav tm="100000">
                                          <p:val>
                                            <p:strVal val="#ppt_x"/>
                                          </p:val>
                                        </p:tav>
                                      </p:tavLst>
                                    </p:anim>
                                    <p:anim calcmode="lin" valueType="num">
                                      <p:cBhvr>
                                        <p:cTn id="2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1000"/>
                                        <p:tgtEl>
                                          <p:spTgt spid="63"/>
                                        </p:tgtEl>
                                      </p:cBhvr>
                                    </p:animEffect>
                                    <p:anim calcmode="lin" valueType="num">
                                      <p:cBhvr>
                                        <p:cTn id="26" dur="1000" fill="hold"/>
                                        <p:tgtEl>
                                          <p:spTgt spid="63"/>
                                        </p:tgtEl>
                                        <p:attrNameLst>
                                          <p:attrName>ppt_x</p:attrName>
                                        </p:attrNameLst>
                                      </p:cBhvr>
                                      <p:tavLst>
                                        <p:tav tm="0">
                                          <p:val>
                                            <p:strVal val="#ppt_x"/>
                                          </p:val>
                                        </p:tav>
                                        <p:tav tm="100000">
                                          <p:val>
                                            <p:strVal val="#ppt_x"/>
                                          </p:val>
                                        </p:tav>
                                      </p:tavLst>
                                    </p:anim>
                                    <p:anim calcmode="lin" valueType="num">
                                      <p:cBhvr>
                                        <p:cTn id="27" dur="1000" fill="hold"/>
                                        <p:tgtEl>
                                          <p:spTgt spid="6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1000"/>
                                        <p:tgtEl>
                                          <p:spTgt spid="57"/>
                                        </p:tgtEl>
                                      </p:cBhvr>
                                    </p:animEffect>
                                    <p:anim calcmode="lin" valueType="num">
                                      <p:cBhvr>
                                        <p:cTn id="31" dur="1000" fill="hold"/>
                                        <p:tgtEl>
                                          <p:spTgt spid="57"/>
                                        </p:tgtEl>
                                        <p:attrNameLst>
                                          <p:attrName>ppt_x</p:attrName>
                                        </p:attrNameLst>
                                      </p:cBhvr>
                                      <p:tavLst>
                                        <p:tav tm="0">
                                          <p:val>
                                            <p:strVal val="#ppt_x"/>
                                          </p:val>
                                        </p:tav>
                                        <p:tav tm="100000">
                                          <p:val>
                                            <p:strVal val="#ppt_x"/>
                                          </p:val>
                                        </p:tav>
                                      </p:tavLst>
                                    </p:anim>
                                    <p:anim calcmode="lin" valueType="num">
                                      <p:cBhvr>
                                        <p:cTn id="3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D30D4-CE42-8E7D-3E05-B6BAF60ABFB2}"/>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8305081" y="1717480"/>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dirty="0">
                <a:solidFill>
                  <a:srgbClr val="191919"/>
                </a:solidFill>
                <a:latin typeface="Times New Roman" panose="02020603050405020304" pitchFamily="18" charset="0"/>
                <a:cs typeface="Times New Roman" panose="02020603050405020304" pitchFamily="18" charset="0"/>
              </a:rPr>
              <a:t>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6546215" y="4136251"/>
            <a:ext cx="5136000"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dirty="0" err="1">
                <a:latin typeface="Times New Roman" panose="02020603050405020304" pitchFamily="18" charset="0"/>
                <a:cs typeface="Times New Roman" panose="02020603050405020304" pitchFamily="18" charset="0"/>
              </a:rPr>
              <a:t>Đọc</a:t>
            </a:r>
            <a:r>
              <a:rPr lang="en-US" sz="8000" b="1" kern="0" dirty="0">
                <a:latin typeface="Times New Roman" panose="02020603050405020304" pitchFamily="18" charset="0"/>
                <a:cs typeface="Times New Roman" panose="02020603050405020304" pitchFamily="18" charset="0"/>
              </a:rPr>
              <a:t> </a:t>
            </a:r>
            <a:r>
              <a:rPr lang="en-US" sz="8000" b="1" kern="0" dirty="0" err="1">
                <a:latin typeface="Times New Roman" panose="02020603050405020304" pitchFamily="18" charset="0"/>
                <a:cs typeface="Times New Roman" panose="02020603050405020304" pitchFamily="18" charset="0"/>
              </a:rPr>
              <a:t>văn</a:t>
            </a:r>
            <a:r>
              <a:rPr lang="en-US" sz="8000" b="1" kern="0" dirty="0">
                <a:latin typeface="Times New Roman" panose="02020603050405020304" pitchFamily="18" charset="0"/>
                <a:cs typeface="Times New Roman" panose="02020603050405020304" pitchFamily="18" charset="0"/>
              </a:rPr>
              <a:t> </a:t>
            </a:r>
            <a:r>
              <a:rPr lang="en-US" sz="8000" b="1" kern="0" dirty="0" err="1">
                <a:latin typeface="Times New Roman" panose="02020603050405020304" pitchFamily="18" charset="0"/>
                <a:cs typeface="Times New Roman" panose="02020603050405020304" pitchFamily="18" charset="0"/>
              </a:rPr>
              <a:t>bản</a:t>
            </a:r>
            <a:r>
              <a:rPr lang="en-US" sz="8000" b="1" kern="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7205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763844" y="-64298"/>
            <a:ext cx="7390588" cy="145445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7" y="114164"/>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800" b="1" kern="0">
                <a:solidFill>
                  <a:schemeClr val="bg1"/>
                </a:solidFill>
                <a:latin typeface="Times New Roman" panose="02020603050405020304" pitchFamily="18" charset="0"/>
                <a:ea typeface="Malgun Gothic" panose="020B0503020000020004" pitchFamily="34" charset="-127"/>
              </a:rPr>
              <a:t>1. Đọc</a:t>
            </a:r>
            <a:endParaRPr lang="en-US" sz="60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12">
            <a:extLst>
              <a:ext uri="{FF2B5EF4-FFF2-40B4-BE49-F238E27FC236}">
                <a16:creationId xmlns:a16="http://schemas.microsoft.com/office/drawing/2014/main" id="{40C65337-1A9A-1DE4-DDCA-B0EE294E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649" y="986685"/>
            <a:ext cx="4863431" cy="5288913"/>
          </a:xfrm>
          <a:prstGeom prst="rect">
            <a:avLst/>
          </a:prstGeom>
        </p:spPr>
      </p:pic>
      <p:sp>
        <p:nvSpPr>
          <p:cNvPr id="6" name="文本框 13">
            <a:extLst>
              <a:ext uri="{FF2B5EF4-FFF2-40B4-BE49-F238E27FC236}">
                <a16:creationId xmlns:a16="http://schemas.microsoft.com/office/drawing/2014/main" id="{6A4AA99F-EC16-088D-912E-2A798AD4A6FB}"/>
              </a:ext>
            </a:extLst>
          </p:cNvPr>
          <p:cNvSpPr txBox="1"/>
          <p:nvPr/>
        </p:nvSpPr>
        <p:spPr>
          <a:xfrm>
            <a:off x="6872639" y="2509749"/>
            <a:ext cx="3617450" cy="2308324"/>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3600">
                <a:latin typeface="+mj-lt"/>
              </a:rPr>
              <a:t>Hs chú ý cách ngắt nhịp, ngữ điệu, tốc độ và âm lượng đọc</a:t>
            </a:r>
            <a:endParaRPr lang="en-US" sz="3600">
              <a:latin typeface="+mj-lt"/>
            </a:endParaRPr>
          </a:p>
        </p:txBody>
      </p:sp>
      <p:pic>
        <p:nvPicPr>
          <p:cNvPr id="7" name="Picture 6" descr="A cartoon of kids with school supplies around a book&#10;&#10;Description automatically generated">
            <a:extLst>
              <a:ext uri="{FF2B5EF4-FFF2-40B4-BE49-F238E27FC236}">
                <a16:creationId xmlns:a16="http://schemas.microsoft.com/office/drawing/2014/main" id="{BA52C3E8-6A4D-7130-F274-97104B8B68CF}"/>
              </a:ext>
            </a:extLst>
          </p:cNvPr>
          <p:cNvPicPr>
            <a:picLocks noChangeAspect="1"/>
          </p:cNvPicPr>
          <p:nvPr/>
        </p:nvPicPr>
        <p:blipFill>
          <a:blip r:embed="rId5"/>
          <a:stretch>
            <a:fillRect/>
          </a:stretch>
        </p:blipFill>
        <p:spPr>
          <a:xfrm>
            <a:off x="668099" y="3402707"/>
            <a:ext cx="4598168" cy="3511491"/>
          </a:xfrm>
          <a:prstGeom prst="rect">
            <a:avLst/>
          </a:prstGeom>
        </p:spPr>
      </p:pic>
    </p:spTree>
    <p:extLst>
      <p:ext uri="{BB962C8B-B14F-4D97-AF65-F5344CB8AC3E}">
        <p14:creationId xmlns:p14="http://schemas.microsoft.com/office/powerpoint/2010/main" val="28733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763844" y="-64298"/>
            <a:ext cx="7390588" cy="145445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7" y="114164"/>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800" b="1" kern="0">
                <a:solidFill>
                  <a:schemeClr val="bg1"/>
                </a:solidFill>
                <a:latin typeface="Times New Roman" panose="02020603050405020304" pitchFamily="18" charset="0"/>
                <a:ea typeface="Malgun Gothic" panose="020B0503020000020004" pitchFamily="34" charset="-127"/>
              </a:rPr>
              <a:t>1. Đọc</a:t>
            </a:r>
            <a:endParaRPr lang="en-US" sz="60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4" name="Google Shape;705;p40">
            <a:extLst>
              <a:ext uri="{FF2B5EF4-FFF2-40B4-BE49-F238E27FC236}">
                <a16:creationId xmlns:a16="http://schemas.microsoft.com/office/drawing/2014/main" id="{4614D467-D4EB-B69A-916D-925A5129D007}"/>
              </a:ext>
            </a:extLst>
          </p:cNvPr>
          <p:cNvSpPr/>
          <p:nvPr/>
        </p:nvSpPr>
        <p:spPr>
          <a:xfrm>
            <a:off x="8186861" y="1938581"/>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 name="Google Shape;706;p40">
            <a:extLst>
              <a:ext uri="{FF2B5EF4-FFF2-40B4-BE49-F238E27FC236}">
                <a16:creationId xmlns:a16="http://schemas.microsoft.com/office/drawing/2014/main" id="{9B8CF83E-8E6B-49A0-02C9-5332A6DFA0B6}"/>
              </a:ext>
            </a:extLst>
          </p:cNvPr>
          <p:cNvSpPr/>
          <p:nvPr/>
        </p:nvSpPr>
        <p:spPr>
          <a:xfrm>
            <a:off x="4667795" y="4491148"/>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 name="Google Shape;707;p40">
            <a:extLst>
              <a:ext uri="{FF2B5EF4-FFF2-40B4-BE49-F238E27FC236}">
                <a16:creationId xmlns:a16="http://schemas.microsoft.com/office/drawing/2014/main" id="{530768BB-8111-7801-942B-FDF10C565A48}"/>
              </a:ext>
            </a:extLst>
          </p:cNvPr>
          <p:cNvSpPr/>
          <p:nvPr/>
        </p:nvSpPr>
        <p:spPr>
          <a:xfrm>
            <a:off x="8186861" y="5036748"/>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 name="Google Shape;1201;p16">
            <a:extLst>
              <a:ext uri="{FF2B5EF4-FFF2-40B4-BE49-F238E27FC236}">
                <a16:creationId xmlns:a16="http://schemas.microsoft.com/office/drawing/2014/main" id="{CCDB4CA7-0F0B-1613-D3CA-38A4472E208A}"/>
              </a:ext>
            </a:extLst>
          </p:cNvPr>
          <p:cNvSpPr/>
          <p:nvPr/>
        </p:nvSpPr>
        <p:spPr>
          <a:xfrm rot="10800000" flipH="1">
            <a:off x="4831395" y="3624216"/>
            <a:ext cx="6634624" cy="2266839"/>
          </a:xfrm>
          <a:prstGeom prst="trapezoid">
            <a:avLst>
              <a:gd name="adj" fmla="val 4827"/>
            </a:avLst>
          </a:prstGeom>
          <a:solidFill>
            <a:srgbClr val="86D3B1">
              <a:lumMod val="20000"/>
              <a:lumOff val="80000"/>
            </a:srgbClr>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38" name="Google Shape;1202;p16">
            <a:extLst>
              <a:ext uri="{FF2B5EF4-FFF2-40B4-BE49-F238E27FC236}">
                <a16:creationId xmlns:a16="http://schemas.microsoft.com/office/drawing/2014/main" id="{22441676-0F3C-2FDF-CD65-A6165E21D8D7}"/>
              </a:ext>
            </a:extLst>
          </p:cNvPr>
          <p:cNvSpPr/>
          <p:nvPr/>
        </p:nvSpPr>
        <p:spPr>
          <a:xfrm flipH="1">
            <a:off x="4675454" y="2131429"/>
            <a:ext cx="6921599" cy="1083879"/>
          </a:xfrm>
          <a:prstGeom prst="trapezoid">
            <a:avLst>
              <a:gd name="adj" fmla="val 28850"/>
            </a:avLst>
          </a:prstGeom>
          <a:solidFill>
            <a:srgbClr val="86D3B1">
              <a:lumMod val="20000"/>
              <a:lumOff val="80000"/>
            </a:srgbClr>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grpSp>
        <p:nvGrpSpPr>
          <p:cNvPr id="39" name="Google Shape;3929;p44">
            <a:extLst>
              <a:ext uri="{FF2B5EF4-FFF2-40B4-BE49-F238E27FC236}">
                <a16:creationId xmlns:a16="http://schemas.microsoft.com/office/drawing/2014/main" id="{168A5D52-750C-428E-D7DD-FDC7DD9C0A23}"/>
              </a:ext>
            </a:extLst>
          </p:cNvPr>
          <p:cNvGrpSpPr/>
          <p:nvPr/>
        </p:nvGrpSpPr>
        <p:grpSpPr>
          <a:xfrm>
            <a:off x="4412636" y="2031400"/>
            <a:ext cx="837521" cy="839480"/>
            <a:chOff x="2031777" y="3179809"/>
            <a:chExt cx="694515" cy="788035"/>
          </a:xfrm>
        </p:grpSpPr>
        <p:grpSp>
          <p:nvGrpSpPr>
            <p:cNvPr id="40" name="Google Shape;3930;p44">
              <a:extLst>
                <a:ext uri="{FF2B5EF4-FFF2-40B4-BE49-F238E27FC236}">
                  <a16:creationId xmlns:a16="http://schemas.microsoft.com/office/drawing/2014/main" id="{AF285672-641C-5604-F72C-95051167D120}"/>
                </a:ext>
              </a:extLst>
            </p:cNvPr>
            <p:cNvGrpSpPr/>
            <p:nvPr/>
          </p:nvGrpSpPr>
          <p:grpSpPr>
            <a:xfrm rot="-777525">
              <a:off x="2137266" y="3229369"/>
              <a:ext cx="519315" cy="680707"/>
              <a:chOff x="4267456" y="1242010"/>
              <a:chExt cx="425178" cy="557314"/>
            </a:xfrm>
          </p:grpSpPr>
          <p:sp>
            <p:nvSpPr>
              <p:cNvPr id="49" name="Google Shape;3931;p44">
                <a:extLst>
                  <a:ext uri="{FF2B5EF4-FFF2-40B4-BE49-F238E27FC236}">
                    <a16:creationId xmlns:a16="http://schemas.microsoft.com/office/drawing/2014/main" id="{A327D4FC-3634-7968-579E-DA7E7C87FC7D}"/>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0" name="Google Shape;3932;p44">
                <a:extLst>
                  <a:ext uri="{FF2B5EF4-FFF2-40B4-BE49-F238E27FC236}">
                    <a16:creationId xmlns:a16="http://schemas.microsoft.com/office/drawing/2014/main" id="{B3642A10-4F4E-F1C0-686A-D8035BBE7148}"/>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1" name="Google Shape;3933;p44">
                <a:extLst>
                  <a:ext uri="{FF2B5EF4-FFF2-40B4-BE49-F238E27FC236}">
                    <a16:creationId xmlns:a16="http://schemas.microsoft.com/office/drawing/2014/main" id="{C59E6527-3468-36F4-6CFE-28D02B9C961B}"/>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2" name="Google Shape;3934;p44">
                <a:extLst>
                  <a:ext uri="{FF2B5EF4-FFF2-40B4-BE49-F238E27FC236}">
                    <a16:creationId xmlns:a16="http://schemas.microsoft.com/office/drawing/2014/main" id="{CE7EB82D-511B-B4D8-82CC-4746A35219EC}"/>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3" name="Google Shape;3935;p44">
                <a:extLst>
                  <a:ext uri="{FF2B5EF4-FFF2-40B4-BE49-F238E27FC236}">
                    <a16:creationId xmlns:a16="http://schemas.microsoft.com/office/drawing/2014/main" id="{F4E1C684-4151-EC7A-67A9-1AA7DDC831C4}"/>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4" name="Google Shape;3936;p44">
                <a:extLst>
                  <a:ext uri="{FF2B5EF4-FFF2-40B4-BE49-F238E27FC236}">
                    <a16:creationId xmlns:a16="http://schemas.microsoft.com/office/drawing/2014/main" id="{5589F321-46BF-BB7A-CFEE-CC9F50C96C69}"/>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5" name="Google Shape;3937;p44">
                <a:extLst>
                  <a:ext uri="{FF2B5EF4-FFF2-40B4-BE49-F238E27FC236}">
                    <a16:creationId xmlns:a16="http://schemas.microsoft.com/office/drawing/2014/main" id="{4601A2E7-EA0F-59CB-8CB8-3DD7F27CBDC4}"/>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grpSp>
        <p:grpSp>
          <p:nvGrpSpPr>
            <p:cNvPr id="41" name="Google Shape;3938;p44">
              <a:extLst>
                <a:ext uri="{FF2B5EF4-FFF2-40B4-BE49-F238E27FC236}">
                  <a16:creationId xmlns:a16="http://schemas.microsoft.com/office/drawing/2014/main" id="{E7A10D76-DC08-6300-805D-83CE183B2CCF}"/>
                </a:ext>
              </a:extLst>
            </p:cNvPr>
            <p:cNvGrpSpPr/>
            <p:nvPr/>
          </p:nvGrpSpPr>
          <p:grpSpPr>
            <a:xfrm rot="-777525">
              <a:off x="2101488" y="3237577"/>
              <a:ext cx="519315" cy="680707"/>
              <a:chOff x="4267456" y="1242010"/>
              <a:chExt cx="425178" cy="557314"/>
            </a:xfrm>
          </p:grpSpPr>
          <p:sp>
            <p:nvSpPr>
              <p:cNvPr id="42" name="Google Shape;3939;p44">
                <a:extLst>
                  <a:ext uri="{FF2B5EF4-FFF2-40B4-BE49-F238E27FC236}">
                    <a16:creationId xmlns:a16="http://schemas.microsoft.com/office/drawing/2014/main" id="{6BD3485C-BB56-342B-5BBD-BAFF41D2999D}"/>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FFF29A"/>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3" name="Google Shape;3940;p44">
                <a:extLst>
                  <a:ext uri="{FF2B5EF4-FFF2-40B4-BE49-F238E27FC236}">
                    <a16:creationId xmlns:a16="http://schemas.microsoft.com/office/drawing/2014/main" id="{8F645752-494C-D0D9-B385-964B50BDC949}"/>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4" name="Google Shape;3941;p44">
                <a:extLst>
                  <a:ext uri="{FF2B5EF4-FFF2-40B4-BE49-F238E27FC236}">
                    <a16:creationId xmlns:a16="http://schemas.microsoft.com/office/drawing/2014/main" id="{800D7502-3F08-51B9-97D7-8CF152851F67}"/>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35BA8"/>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5" name="Google Shape;3942;p44">
                <a:extLst>
                  <a:ext uri="{FF2B5EF4-FFF2-40B4-BE49-F238E27FC236}">
                    <a16:creationId xmlns:a16="http://schemas.microsoft.com/office/drawing/2014/main" id="{3F493427-1843-2318-942F-97F8986DB4B1}"/>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6" name="Google Shape;3943;p44">
                <a:extLst>
                  <a:ext uri="{FF2B5EF4-FFF2-40B4-BE49-F238E27FC236}">
                    <a16:creationId xmlns:a16="http://schemas.microsoft.com/office/drawing/2014/main" id="{0F3EC979-07CE-A9B5-6553-EA7A282EE332}"/>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7" name="Google Shape;3944;p44">
                <a:extLst>
                  <a:ext uri="{FF2B5EF4-FFF2-40B4-BE49-F238E27FC236}">
                    <a16:creationId xmlns:a16="http://schemas.microsoft.com/office/drawing/2014/main" id="{9A209FB8-D1BC-237E-24C3-1C4490E6B28B}"/>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noFill/>
              <a:ln w="19050" cap="rnd" cmpd="sng">
                <a:solidFill>
                  <a:srgbClr val="CAC8F1"/>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8" name="Google Shape;3945;p44">
                <a:extLst>
                  <a:ext uri="{FF2B5EF4-FFF2-40B4-BE49-F238E27FC236}">
                    <a16:creationId xmlns:a16="http://schemas.microsoft.com/office/drawing/2014/main" id="{5B5E13B8-2D1D-AD73-3EC6-7FCC16614543}"/>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noFill/>
              <a:ln w="19050" cap="rnd" cmpd="sng">
                <a:solidFill>
                  <a:srgbClr val="CAC8F1"/>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grpSp>
      </p:grpSp>
      <p:sp>
        <p:nvSpPr>
          <p:cNvPr id="56" name="TextBox 55">
            <a:extLst>
              <a:ext uri="{FF2B5EF4-FFF2-40B4-BE49-F238E27FC236}">
                <a16:creationId xmlns:a16="http://schemas.microsoft.com/office/drawing/2014/main" id="{5A1DA98D-F3FC-4698-A01F-F8B1F8B71BA4}"/>
              </a:ext>
            </a:extLst>
          </p:cNvPr>
          <p:cNvSpPr txBox="1"/>
          <p:nvPr/>
        </p:nvSpPr>
        <p:spPr>
          <a:xfrm>
            <a:off x="5023774" y="3880473"/>
            <a:ext cx="6476293" cy="1754326"/>
          </a:xfrm>
          <a:prstGeom prst="rect">
            <a:avLst/>
          </a:prstGeom>
          <a:noFill/>
        </p:spPr>
        <p:txBody>
          <a:bodyPr wrap="square">
            <a:spAutoFit/>
          </a:bodyPr>
          <a:lstStyle/>
          <a:p>
            <a:pPr algn="just"/>
            <a:r>
              <a:rPr lang="vi-VN" sz="3600">
                <a:latin typeface="+mj-lt"/>
              </a:rPr>
              <a:t>+ </a:t>
            </a:r>
            <a:r>
              <a:rPr lang="vi-VN" sz="3600" b="1">
                <a:latin typeface="+mj-lt"/>
              </a:rPr>
              <a:t>Lọ</a:t>
            </a:r>
            <a:r>
              <a:rPr lang="vi-VN" sz="3600">
                <a:latin typeface="+mj-lt"/>
              </a:rPr>
              <a:t>: Ống đựng bút lông</a:t>
            </a:r>
            <a:endParaRPr lang="en-US" sz="3600">
              <a:latin typeface="+mj-lt"/>
            </a:endParaRPr>
          </a:p>
          <a:p>
            <a:pPr algn="just"/>
            <a:r>
              <a:rPr lang="vi-VN" sz="3600">
                <a:latin typeface="+mj-lt"/>
              </a:rPr>
              <a:t>+ </a:t>
            </a:r>
            <a:r>
              <a:rPr lang="vi-VN" sz="3600" b="1">
                <a:latin typeface="+mj-lt"/>
              </a:rPr>
              <a:t>Mụ đầm</a:t>
            </a:r>
            <a:r>
              <a:rPr lang="vi-VN" sz="3600">
                <a:latin typeface="+mj-lt"/>
              </a:rPr>
              <a:t>: cách gọi phụ nữ châu Âu với ý giễu cợt</a:t>
            </a:r>
            <a:endParaRPr lang="en-US" sz="3600">
              <a:latin typeface="+mj-lt"/>
            </a:endParaRPr>
          </a:p>
        </p:txBody>
      </p:sp>
      <p:sp>
        <p:nvSpPr>
          <p:cNvPr id="57" name="TextBox 56">
            <a:extLst>
              <a:ext uri="{FF2B5EF4-FFF2-40B4-BE49-F238E27FC236}">
                <a16:creationId xmlns:a16="http://schemas.microsoft.com/office/drawing/2014/main" id="{7CC0B2EC-D6B6-A031-C906-42C9F96AD80A}"/>
              </a:ext>
            </a:extLst>
          </p:cNvPr>
          <p:cNvSpPr txBox="1"/>
          <p:nvPr/>
        </p:nvSpPr>
        <p:spPr>
          <a:xfrm>
            <a:off x="6110742" y="2330079"/>
            <a:ext cx="6414323" cy="707886"/>
          </a:xfrm>
          <a:prstGeom prst="rect">
            <a:avLst/>
          </a:prstGeom>
          <a:noFill/>
        </p:spPr>
        <p:txBody>
          <a:bodyPr wrap="square">
            <a:spAutoFit/>
          </a:bodyPr>
          <a:lstStyle/>
          <a:p>
            <a:r>
              <a:rPr lang="vi-VN" sz="4000" b="1">
                <a:latin typeface="+mj-lt"/>
              </a:rPr>
              <a:t>Giải thích từ khó</a:t>
            </a:r>
            <a:endParaRPr lang="en-US" sz="4000" b="1">
              <a:latin typeface="+mj-lt"/>
            </a:endParaRPr>
          </a:p>
        </p:txBody>
      </p:sp>
      <p:pic>
        <p:nvPicPr>
          <p:cNvPr id="58" name="Picture 57">
            <a:extLst>
              <a:ext uri="{FF2B5EF4-FFF2-40B4-BE49-F238E27FC236}">
                <a16:creationId xmlns:a16="http://schemas.microsoft.com/office/drawing/2014/main" id="{EA63BF42-4860-8944-C82A-77A54720A3FB}"/>
              </a:ext>
            </a:extLst>
          </p:cNvPr>
          <p:cNvPicPr>
            <a:picLocks noChangeAspect="1"/>
          </p:cNvPicPr>
          <p:nvPr/>
        </p:nvPicPr>
        <p:blipFill>
          <a:blip r:embed="rId4"/>
          <a:stretch>
            <a:fillRect/>
          </a:stretch>
        </p:blipFill>
        <p:spPr>
          <a:xfrm>
            <a:off x="-289193" y="2283603"/>
            <a:ext cx="5120589" cy="5120589"/>
          </a:xfrm>
          <a:prstGeom prst="rect">
            <a:avLst/>
          </a:prstGeom>
        </p:spPr>
      </p:pic>
    </p:spTree>
    <p:extLst>
      <p:ext uri="{BB962C8B-B14F-4D97-AF65-F5344CB8AC3E}">
        <p14:creationId xmlns:p14="http://schemas.microsoft.com/office/powerpoint/2010/main" val="33254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ppt_x"/>
                                          </p:val>
                                        </p:tav>
                                        <p:tav tm="100000">
                                          <p:val>
                                            <p:strVal val="#ppt_x"/>
                                          </p:val>
                                        </p:tav>
                                      </p:tavLst>
                                    </p:anim>
                                    <p:anim calcmode="lin" valueType="num">
                                      <p:cBhvr additive="base">
                                        <p:cTn id="1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barn(inVertical)">
                                      <p:cBhvr>
                                        <p:cTn id="2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56" grpId="0"/>
      <p:bldP spid="5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763844" y="-64298"/>
            <a:ext cx="7390588" cy="145445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7" y="200025"/>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800" b="1" kern="0">
                <a:solidFill>
                  <a:schemeClr val="bg1"/>
                </a:solidFill>
                <a:latin typeface="Times New Roman" panose="02020603050405020304" pitchFamily="18" charset="0"/>
                <a:ea typeface="Malgun Gothic" panose="020B0503020000020004" pitchFamily="34" charset="-127"/>
              </a:rPr>
              <a:t>2. Tìm hiểu chung</a:t>
            </a:r>
            <a:endParaRPr lang="en-US" sz="60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组合 11">
            <a:extLst>
              <a:ext uri="{FF2B5EF4-FFF2-40B4-BE49-F238E27FC236}">
                <a16:creationId xmlns:a16="http://schemas.microsoft.com/office/drawing/2014/main" id="{4DC911A5-D681-2B16-6964-77E8FB338C1D}"/>
              </a:ext>
            </a:extLst>
          </p:cNvPr>
          <p:cNvGrpSpPr/>
          <p:nvPr/>
        </p:nvGrpSpPr>
        <p:grpSpPr>
          <a:xfrm>
            <a:off x="5481698" y="1922633"/>
            <a:ext cx="5967401" cy="2820680"/>
            <a:chOff x="-1489" y="2170"/>
            <a:chExt cx="13172" cy="7215"/>
          </a:xfrm>
          <a:solidFill>
            <a:srgbClr val="5E8381">
              <a:lumMod val="20000"/>
              <a:lumOff val="80000"/>
            </a:srgbClr>
          </a:solidFill>
        </p:grpSpPr>
        <p:sp>
          <p:nvSpPr>
            <p:cNvPr id="6" name="椭圆形标注 12">
              <a:extLst>
                <a:ext uri="{FF2B5EF4-FFF2-40B4-BE49-F238E27FC236}">
                  <a16:creationId xmlns:a16="http://schemas.microsoft.com/office/drawing/2014/main" id="{860C4740-C4BD-4BCB-B5F7-33F57549D323}"/>
                </a:ext>
              </a:extLst>
            </p:cNvPr>
            <p:cNvSpPr/>
            <p:nvPr/>
          </p:nvSpPr>
          <p:spPr>
            <a:xfrm flipH="1">
              <a:off x="-1489" y="2170"/>
              <a:ext cx="13172" cy="7215"/>
            </a:xfrm>
            <a:prstGeom prst="wedgeEllipseCallout">
              <a:avLst>
                <a:gd name="adj1" fmla="val 52101"/>
                <a:gd name="adj2" fmla="val 48024"/>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CN" altLang="en-US" sz="4267">
                <a:solidFill>
                  <a:srgbClr val="C2E5F3"/>
                </a:solidFill>
                <a:latin typeface="思源黑体 CN Light" panose="020B0300000000000000" charset="-122"/>
                <a:ea typeface="思源黑体 CN Light" panose="020B0300000000000000" charset="-122"/>
                <a:sym typeface="Arial"/>
              </a:endParaRPr>
            </a:p>
          </p:txBody>
        </p:sp>
        <p:sp>
          <p:nvSpPr>
            <p:cNvPr id="7" name="文本框 13">
              <a:extLst>
                <a:ext uri="{FF2B5EF4-FFF2-40B4-BE49-F238E27FC236}">
                  <a16:creationId xmlns:a16="http://schemas.microsoft.com/office/drawing/2014/main" id="{E399CC13-EA3D-A4A6-147E-65D60DEF57CD}"/>
                </a:ext>
              </a:extLst>
            </p:cNvPr>
            <p:cNvSpPr txBox="1"/>
            <p:nvPr/>
          </p:nvSpPr>
          <p:spPr>
            <a:xfrm>
              <a:off x="-285" y="3140"/>
              <a:ext cx="10764" cy="590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390" marR="8890" indent="281940" algn="ctr">
                <a:spcAft>
                  <a:spcPts val="240"/>
                </a:spcAft>
              </a:pPr>
              <a:r>
                <a:rPr lang="vi-VN" sz="4800" i="1" kern="0">
                  <a:effectLst/>
                  <a:latin typeface="Times New Roman" panose="02020603050405020304" pitchFamily="18" charset="0"/>
                  <a:ea typeface="Calibri" panose="020F0502020204030204" pitchFamily="34" charset="0"/>
                </a:rPr>
                <a:t>Hs báo cáo dự án về tác giả, tác phẩm </a:t>
              </a:r>
              <a:endParaRPr lang="en-US" sz="7200">
                <a:solidFill>
                  <a:srgbClr val="181717"/>
                </a:solidFill>
                <a:effectLst/>
                <a:latin typeface="Times New Roman" panose="02020603050405020304" pitchFamily="18" charset="0"/>
                <a:ea typeface="Times New Roman" panose="02020603050405020304" pitchFamily="18" charset="0"/>
              </a:endParaRPr>
            </a:p>
          </p:txBody>
        </p:sp>
      </p:grpSp>
      <p:grpSp>
        <p:nvGrpSpPr>
          <p:cNvPr id="8" name="Google Shape;821;p49">
            <a:extLst>
              <a:ext uri="{FF2B5EF4-FFF2-40B4-BE49-F238E27FC236}">
                <a16:creationId xmlns:a16="http://schemas.microsoft.com/office/drawing/2014/main" id="{767F9004-B39C-79B7-4000-E0B6F13C8150}"/>
              </a:ext>
            </a:extLst>
          </p:cNvPr>
          <p:cNvGrpSpPr/>
          <p:nvPr/>
        </p:nvGrpSpPr>
        <p:grpSpPr>
          <a:xfrm flipH="1">
            <a:off x="2410679" y="3263704"/>
            <a:ext cx="1681496" cy="3594296"/>
            <a:chOff x="4962025" y="2116675"/>
            <a:chExt cx="279050" cy="570875"/>
          </a:xfrm>
        </p:grpSpPr>
        <p:sp>
          <p:nvSpPr>
            <p:cNvPr id="9" name="Google Shape;822;p49">
              <a:extLst>
                <a:ext uri="{FF2B5EF4-FFF2-40B4-BE49-F238E27FC236}">
                  <a16:creationId xmlns:a16="http://schemas.microsoft.com/office/drawing/2014/main" id="{29972613-1827-C606-A67F-5455CD41E79C}"/>
                </a:ext>
              </a:extLst>
            </p:cNvPr>
            <p:cNvSpPr/>
            <p:nvPr/>
          </p:nvSpPr>
          <p:spPr>
            <a:xfrm>
              <a:off x="5104400" y="2668175"/>
              <a:ext cx="64500" cy="17600"/>
            </a:xfrm>
            <a:custGeom>
              <a:avLst/>
              <a:gdLst/>
              <a:ahLst/>
              <a:cxnLst/>
              <a:rect l="l" t="t" r="r" b="b"/>
              <a:pathLst>
                <a:path w="2580" h="704" extrusionOk="0">
                  <a:moveTo>
                    <a:pt x="205" y="0"/>
                  </a:moveTo>
                  <a:cubicBezTo>
                    <a:pt x="205" y="0"/>
                    <a:pt x="1" y="394"/>
                    <a:pt x="103" y="704"/>
                  </a:cubicBezTo>
                  <a:lnTo>
                    <a:pt x="2417" y="704"/>
                  </a:lnTo>
                  <a:cubicBezTo>
                    <a:pt x="2533" y="704"/>
                    <a:pt x="2579" y="542"/>
                    <a:pt x="2477" y="482"/>
                  </a:cubicBezTo>
                  <a:cubicBezTo>
                    <a:pt x="2023" y="204"/>
                    <a:pt x="1376" y="0"/>
                    <a:pt x="1376"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823;p49">
              <a:extLst>
                <a:ext uri="{FF2B5EF4-FFF2-40B4-BE49-F238E27FC236}">
                  <a16:creationId xmlns:a16="http://schemas.microsoft.com/office/drawing/2014/main" id="{35B6171A-DD13-8475-12B1-0E4685441DB3}"/>
                </a:ext>
              </a:extLst>
            </p:cNvPr>
            <p:cNvSpPr/>
            <p:nvPr/>
          </p:nvSpPr>
          <p:spPr>
            <a:xfrm>
              <a:off x="5104400" y="2667600"/>
              <a:ext cx="65975" cy="19950"/>
            </a:xfrm>
            <a:custGeom>
              <a:avLst/>
              <a:gdLst/>
              <a:ahLst/>
              <a:cxnLst/>
              <a:rect l="l" t="t" r="r" b="b"/>
              <a:pathLst>
                <a:path w="2639" h="798" extrusionOk="0">
                  <a:moveTo>
                    <a:pt x="1537" y="0"/>
                  </a:moveTo>
                  <a:cubicBezTo>
                    <a:pt x="1522" y="0"/>
                    <a:pt x="1501" y="11"/>
                    <a:pt x="1478" y="23"/>
                  </a:cubicBezTo>
                  <a:cubicBezTo>
                    <a:pt x="1436" y="52"/>
                    <a:pt x="1362" y="111"/>
                    <a:pt x="1288" y="199"/>
                  </a:cubicBezTo>
                  <a:cubicBezTo>
                    <a:pt x="1136" y="364"/>
                    <a:pt x="922" y="464"/>
                    <a:pt x="690" y="464"/>
                  </a:cubicBezTo>
                  <a:cubicBezTo>
                    <a:pt x="675" y="464"/>
                    <a:pt x="660" y="464"/>
                    <a:pt x="644" y="463"/>
                  </a:cubicBezTo>
                  <a:lnTo>
                    <a:pt x="43" y="403"/>
                  </a:lnTo>
                  <a:lnTo>
                    <a:pt x="43" y="403"/>
                  </a:lnTo>
                  <a:cubicBezTo>
                    <a:pt x="43" y="403"/>
                    <a:pt x="1" y="593"/>
                    <a:pt x="57" y="741"/>
                  </a:cubicBezTo>
                  <a:lnTo>
                    <a:pt x="2477" y="797"/>
                  </a:lnTo>
                  <a:cubicBezTo>
                    <a:pt x="2519" y="797"/>
                    <a:pt x="2579" y="769"/>
                    <a:pt x="2593" y="727"/>
                  </a:cubicBezTo>
                  <a:cubicBezTo>
                    <a:pt x="2621" y="653"/>
                    <a:pt x="2639" y="533"/>
                    <a:pt x="2519" y="446"/>
                  </a:cubicBezTo>
                  <a:cubicBezTo>
                    <a:pt x="2343" y="315"/>
                    <a:pt x="1728" y="66"/>
                    <a:pt x="1552" y="6"/>
                  </a:cubicBezTo>
                  <a:cubicBezTo>
                    <a:pt x="1548" y="2"/>
                    <a:pt x="1543" y="0"/>
                    <a:pt x="1537"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824;p49">
              <a:extLst>
                <a:ext uri="{FF2B5EF4-FFF2-40B4-BE49-F238E27FC236}">
                  <a16:creationId xmlns:a16="http://schemas.microsoft.com/office/drawing/2014/main" id="{9BB85A2D-7016-3557-6205-C63783ED5253}"/>
                </a:ext>
              </a:extLst>
            </p:cNvPr>
            <p:cNvSpPr/>
            <p:nvPr/>
          </p:nvSpPr>
          <p:spPr>
            <a:xfrm>
              <a:off x="5025275" y="2668175"/>
              <a:ext cx="64825" cy="17600"/>
            </a:xfrm>
            <a:custGeom>
              <a:avLst/>
              <a:gdLst/>
              <a:ahLst/>
              <a:cxnLst/>
              <a:rect l="l" t="t" r="r" b="b"/>
              <a:pathLst>
                <a:path w="2593" h="704" extrusionOk="0">
                  <a:moveTo>
                    <a:pt x="204" y="0"/>
                  </a:moveTo>
                  <a:cubicBezTo>
                    <a:pt x="204" y="0"/>
                    <a:pt x="0" y="394"/>
                    <a:pt x="102" y="704"/>
                  </a:cubicBezTo>
                  <a:lnTo>
                    <a:pt x="2417" y="704"/>
                  </a:lnTo>
                  <a:cubicBezTo>
                    <a:pt x="2533" y="704"/>
                    <a:pt x="2592" y="542"/>
                    <a:pt x="2490" y="482"/>
                  </a:cubicBezTo>
                  <a:cubicBezTo>
                    <a:pt x="2023" y="204"/>
                    <a:pt x="1375" y="0"/>
                    <a:pt x="1375"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825;p49">
              <a:extLst>
                <a:ext uri="{FF2B5EF4-FFF2-40B4-BE49-F238E27FC236}">
                  <a16:creationId xmlns:a16="http://schemas.microsoft.com/office/drawing/2014/main" id="{48CABAD4-86EA-F217-1A0C-C1AAC552D37A}"/>
                </a:ext>
              </a:extLst>
            </p:cNvPr>
            <p:cNvSpPr/>
            <p:nvPr/>
          </p:nvSpPr>
          <p:spPr>
            <a:xfrm>
              <a:off x="5025625" y="2667600"/>
              <a:ext cx="65975" cy="19950"/>
            </a:xfrm>
            <a:custGeom>
              <a:avLst/>
              <a:gdLst/>
              <a:ahLst/>
              <a:cxnLst/>
              <a:rect l="l" t="t" r="r" b="b"/>
              <a:pathLst>
                <a:path w="2639" h="798" extrusionOk="0">
                  <a:moveTo>
                    <a:pt x="1536" y="0"/>
                  </a:moveTo>
                  <a:cubicBezTo>
                    <a:pt x="1521" y="0"/>
                    <a:pt x="1501" y="11"/>
                    <a:pt x="1481" y="23"/>
                  </a:cubicBezTo>
                  <a:cubicBezTo>
                    <a:pt x="1435" y="52"/>
                    <a:pt x="1361" y="111"/>
                    <a:pt x="1287" y="199"/>
                  </a:cubicBezTo>
                  <a:cubicBezTo>
                    <a:pt x="1139" y="364"/>
                    <a:pt x="922" y="464"/>
                    <a:pt x="690" y="464"/>
                  </a:cubicBezTo>
                  <a:cubicBezTo>
                    <a:pt x="674" y="464"/>
                    <a:pt x="659" y="464"/>
                    <a:pt x="644" y="463"/>
                  </a:cubicBezTo>
                  <a:lnTo>
                    <a:pt x="42" y="403"/>
                  </a:lnTo>
                  <a:lnTo>
                    <a:pt x="42" y="403"/>
                  </a:lnTo>
                  <a:cubicBezTo>
                    <a:pt x="42" y="403"/>
                    <a:pt x="0" y="593"/>
                    <a:pt x="56" y="741"/>
                  </a:cubicBezTo>
                  <a:lnTo>
                    <a:pt x="2476" y="797"/>
                  </a:lnTo>
                  <a:cubicBezTo>
                    <a:pt x="2519" y="797"/>
                    <a:pt x="2578" y="769"/>
                    <a:pt x="2592" y="727"/>
                  </a:cubicBezTo>
                  <a:cubicBezTo>
                    <a:pt x="2624" y="653"/>
                    <a:pt x="2638" y="533"/>
                    <a:pt x="2519" y="446"/>
                  </a:cubicBezTo>
                  <a:cubicBezTo>
                    <a:pt x="2343" y="315"/>
                    <a:pt x="1713" y="66"/>
                    <a:pt x="1551" y="6"/>
                  </a:cubicBezTo>
                  <a:cubicBezTo>
                    <a:pt x="1547" y="2"/>
                    <a:pt x="1542" y="0"/>
                    <a:pt x="153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826;p49">
              <a:extLst>
                <a:ext uri="{FF2B5EF4-FFF2-40B4-BE49-F238E27FC236}">
                  <a16:creationId xmlns:a16="http://schemas.microsoft.com/office/drawing/2014/main" id="{05D6D9B9-7C77-1194-9C00-3D04AD2FB603}"/>
                </a:ext>
              </a:extLst>
            </p:cNvPr>
            <p:cNvSpPr/>
            <p:nvPr/>
          </p:nvSpPr>
          <p:spPr>
            <a:xfrm>
              <a:off x="5027825" y="2501800"/>
              <a:ext cx="66325" cy="166400"/>
            </a:xfrm>
            <a:custGeom>
              <a:avLst/>
              <a:gdLst/>
              <a:ahLst/>
              <a:cxnLst/>
              <a:rect l="l" t="t" r="r" b="b"/>
              <a:pathLst>
                <a:path w="2653" h="6656" extrusionOk="0">
                  <a:moveTo>
                    <a:pt x="0" y="0"/>
                  </a:moveTo>
                  <a:lnTo>
                    <a:pt x="102" y="6655"/>
                  </a:lnTo>
                  <a:lnTo>
                    <a:pt x="1273" y="6655"/>
                  </a:lnTo>
                  <a:cubicBezTo>
                    <a:pt x="1273" y="6655"/>
                    <a:pt x="2652" y="2857"/>
                    <a:pt x="1847"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827;p49">
              <a:extLst>
                <a:ext uri="{FF2B5EF4-FFF2-40B4-BE49-F238E27FC236}">
                  <a16:creationId xmlns:a16="http://schemas.microsoft.com/office/drawing/2014/main" id="{94855039-5825-0946-A494-AF6FB32007FA}"/>
                </a:ext>
              </a:extLst>
            </p:cNvPr>
            <p:cNvSpPr/>
            <p:nvPr/>
          </p:nvSpPr>
          <p:spPr>
            <a:xfrm>
              <a:off x="5106950" y="2501800"/>
              <a:ext cx="66325" cy="166400"/>
            </a:xfrm>
            <a:custGeom>
              <a:avLst/>
              <a:gdLst/>
              <a:ahLst/>
              <a:cxnLst/>
              <a:rect l="l" t="t" r="r" b="b"/>
              <a:pathLst>
                <a:path w="2653" h="6656" extrusionOk="0">
                  <a:moveTo>
                    <a:pt x="1" y="0"/>
                  </a:moveTo>
                  <a:lnTo>
                    <a:pt x="103" y="6655"/>
                  </a:lnTo>
                  <a:lnTo>
                    <a:pt x="1274" y="6655"/>
                  </a:lnTo>
                  <a:cubicBezTo>
                    <a:pt x="1274" y="6655"/>
                    <a:pt x="2653" y="2857"/>
                    <a:pt x="1847"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828;p49">
              <a:extLst>
                <a:ext uri="{FF2B5EF4-FFF2-40B4-BE49-F238E27FC236}">
                  <a16:creationId xmlns:a16="http://schemas.microsoft.com/office/drawing/2014/main" id="{9327D2AA-0EB5-936D-00EC-77A9D3832A47}"/>
                </a:ext>
              </a:extLst>
            </p:cNvPr>
            <p:cNvSpPr/>
            <p:nvPr/>
          </p:nvSpPr>
          <p:spPr>
            <a:xfrm>
              <a:off x="5025275" y="2493000"/>
              <a:ext cx="136325" cy="52800"/>
            </a:xfrm>
            <a:custGeom>
              <a:avLst/>
              <a:gdLst/>
              <a:ahLst/>
              <a:cxnLst/>
              <a:rect l="l" t="t" r="r" b="b"/>
              <a:pathLst>
                <a:path w="5453" h="2112" extrusionOk="0">
                  <a:moveTo>
                    <a:pt x="102" y="1"/>
                  </a:moveTo>
                  <a:cubicBezTo>
                    <a:pt x="102" y="1"/>
                    <a:pt x="70" y="307"/>
                    <a:pt x="42" y="704"/>
                  </a:cubicBezTo>
                  <a:cubicBezTo>
                    <a:pt x="0" y="1467"/>
                    <a:pt x="598" y="2111"/>
                    <a:pt x="1361" y="2111"/>
                  </a:cubicBezTo>
                  <a:lnTo>
                    <a:pt x="5364" y="2111"/>
                  </a:lnTo>
                  <a:cubicBezTo>
                    <a:pt x="5364" y="2111"/>
                    <a:pt x="5452" y="806"/>
                    <a:pt x="531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829;p49">
              <a:extLst>
                <a:ext uri="{FF2B5EF4-FFF2-40B4-BE49-F238E27FC236}">
                  <a16:creationId xmlns:a16="http://schemas.microsoft.com/office/drawing/2014/main" id="{ED1FD9EF-3BDC-068B-D722-F747674D0120}"/>
                </a:ext>
              </a:extLst>
            </p:cNvPr>
            <p:cNvSpPr/>
            <p:nvPr/>
          </p:nvSpPr>
          <p:spPr>
            <a:xfrm>
              <a:off x="5035825" y="2494500"/>
              <a:ext cx="16900" cy="172200"/>
            </a:xfrm>
            <a:custGeom>
              <a:avLst/>
              <a:gdLst/>
              <a:ahLst/>
              <a:cxnLst/>
              <a:rect l="l" t="t" r="r" b="b"/>
              <a:pathLst>
                <a:path w="676" h="6888" extrusionOk="0">
                  <a:moveTo>
                    <a:pt x="675" y="0"/>
                  </a:moveTo>
                  <a:lnTo>
                    <a:pt x="352" y="528"/>
                  </a:lnTo>
                  <a:cubicBezTo>
                    <a:pt x="236" y="718"/>
                    <a:pt x="134" y="894"/>
                    <a:pt x="32" y="1070"/>
                  </a:cubicBezTo>
                  <a:lnTo>
                    <a:pt x="18" y="1084"/>
                  </a:lnTo>
                  <a:lnTo>
                    <a:pt x="18" y="1815"/>
                  </a:lnTo>
                  <a:lnTo>
                    <a:pt x="18" y="2533"/>
                  </a:lnTo>
                  <a:cubicBezTo>
                    <a:pt x="0" y="3018"/>
                    <a:pt x="0" y="3500"/>
                    <a:pt x="18" y="3986"/>
                  </a:cubicBezTo>
                  <a:lnTo>
                    <a:pt x="18" y="5435"/>
                  </a:lnTo>
                  <a:cubicBezTo>
                    <a:pt x="32" y="5920"/>
                    <a:pt x="32" y="6402"/>
                    <a:pt x="46" y="6888"/>
                  </a:cubicBezTo>
                  <a:cubicBezTo>
                    <a:pt x="60" y="6402"/>
                    <a:pt x="74" y="5920"/>
                    <a:pt x="74" y="5435"/>
                  </a:cubicBezTo>
                  <a:cubicBezTo>
                    <a:pt x="88" y="4953"/>
                    <a:pt x="88" y="4468"/>
                    <a:pt x="88" y="3986"/>
                  </a:cubicBezTo>
                  <a:lnTo>
                    <a:pt x="88" y="2533"/>
                  </a:lnTo>
                  <a:lnTo>
                    <a:pt x="88" y="1815"/>
                  </a:lnTo>
                  <a:lnTo>
                    <a:pt x="74" y="1097"/>
                  </a:lnTo>
                  <a:lnTo>
                    <a:pt x="74" y="1097"/>
                  </a:lnTo>
                  <a:cubicBezTo>
                    <a:pt x="176" y="908"/>
                    <a:pt x="282" y="732"/>
                    <a:pt x="369" y="542"/>
                  </a:cubicBezTo>
                  <a:lnTo>
                    <a:pt x="675" y="0"/>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830;p49">
              <a:extLst>
                <a:ext uri="{FF2B5EF4-FFF2-40B4-BE49-F238E27FC236}">
                  <a16:creationId xmlns:a16="http://schemas.microsoft.com/office/drawing/2014/main" id="{E3E2A3AA-DD4B-60A1-B26A-33C975431B8C}"/>
                </a:ext>
              </a:extLst>
            </p:cNvPr>
            <p:cNvSpPr/>
            <p:nvPr/>
          </p:nvSpPr>
          <p:spPr>
            <a:xfrm>
              <a:off x="5030725" y="2494500"/>
              <a:ext cx="6250" cy="27100"/>
            </a:xfrm>
            <a:custGeom>
              <a:avLst/>
              <a:gdLst/>
              <a:ahLst/>
              <a:cxnLst/>
              <a:rect l="l" t="t" r="r" b="b"/>
              <a:pathLst>
                <a:path w="250" h="1084" extrusionOk="0">
                  <a:moveTo>
                    <a:pt x="0" y="0"/>
                  </a:moveTo>
                  <a:lnTo>
                    <a:pt x="0" y="0"/>
                  </a:lnTo>
                  <a:cubicBezTo>
                    <a:pt x="14" y="190"/>
                    <a:pt x="46" y="366"/>
                    <a:pt x="88" y="556"/>
                  </a:cubicBezTo>
                  <a:cubicBezTo>
                    <a:pt x="134" y="732"/>
                    <a:pt x="176" y="908"/>
                    <a:pt x="250" y="1084"/>
                  </a:cubicBezTo>
                  <a:cubicBezTo>
                    <a:pt x="250" y="894"/>
                    <a:pt x="204" y="718"/>
                    <a:pt x="162" y="528"/>
                  </a:cubicBezTo>
                  <a:cubicBezTo>
                    <a:pt x="116" y="352"/>
                    <a:pt x="74" y="176"/>
                    <a:pt x="0"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831;p49">
              <a:extLst>
                <a:ext uri="{FF2B5EF4-FFF2-40B4-BE49-F238E27FC236}">
                  <a16:creationId xmlns:a16="http://schemas.microsoft.com/office/drawing/2014/main" id="{7BC88CC3-9A3D-9DC6-F399-9A25F754BFB1}"/>
                </a:ext>
              </a:extLst>
            </p:cNvPr>
            <p:cNvSpPr/>
            <p:nvPr/>
          </p:nvSpPr>
          <p:spPr>
            <a:xfrm>
              <a:off x="5080225" y="2536625"/>
              <a:ext cx="37750" cy="130775"/>
            </a:xfrm>
            <a:custGeom>
              <a:avLst/>
              <a:gdLst/>
              <a:ahLst/>
              <a:cxnLst/>
              <a:rect l="l" t="t" r="r" b="b"/>
              <a:pathLst>
                <a:path w="1510" h="5231" extrusionOk="0">
                  <a:moveTo>
                    <a:pt x="1464" y="0"/>
                  </a:moveTo>
                  <a:lnTo>
                    <a:pt x="732" y="190"/>
                  </a:lnTo>
                  <a:lnTo>
                    <a:pt x="0" y="366"/>
                  </a:lnTo>
                  <a:lnTo>
                    <a:pt x="0" y="366"/>
                  </a:lnTo>
                  <a:lnTo>
                    <a:pt x="732" y="218"/>
                  </a:lnTo>
                  <a:lnTo>
                    <a:pt x="1436" y="66"/>
                  </a:lnTo>
                  <a:lnTo>
                    <a:pt x="1436" y="66"/>
                  </a:lnTo>
                  <a:cubicBezTo>
                    <a:pt x="1436" y="492"/>
                    <a:pt x="1435" y="906"/>
                    <a:pt x="1422" y="1333"/>
                  </a:cubicBezTo>
                  <a:lnTo>
                    <a:pt x="1422" y="2638"/>
                  </a:lnTo>
                  <a:cubicBezTo>
                    <a:pt x="1436" y="3064"/>
                    <a:pt x="1436" y="3504"/>
                    <a:pt x="1436" y="3926"/>
                  </a:cubicBezTo>
                  <a:cubicBezTo>
                    <a:pt x="1450" y="4365"/>
                    <a:pt x="1450" y="4791"/>
                    <a:pt x="1464" y="5231"/>
                  </a:cubicBezTo>
                  <a:cubicBezTo>
                    <a:pt x="1478" y="4791"/>
                    <a:pt x="1495" y="4365"/>
                    <a:pt x="1495" y="3926"/>
                  </a:cubicBezTo>
                  <a:cubicBezTo>
                    <a:pt x="1495" y="3504"/>
                    <a:pt x="1509" y="3064"/>
                    <a:pt x="1509" y="2638"/>
                  </a:cubicBezTo>
                  <a:lnTo>
                    <a:pt x="1509" y="1333"/>
                  </a:lnTo>
                  <a:cubicBezTo>
                    <a:pt x="1509" y="894"/>
                    <a:pt x="1509" y="468"/>
                    <a:pt x="1495" y="28"/>
                  </a:cubicBezTo>
                  <a:lnTo>
                    <a:pt x="1495" y="0"/>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832;p49">
              <a:extLst>
                <a:ext uri="{FF2B5EF4-FFF2-40B4-BE49-F238E27FC236}">
                  <a16:creationId xmlns:a16="http://schemas.microsoft.com/office/drawing/2014/main" id="{07F771AC-AFB3-BF86-ED14-0D1202E9EE83}"/>
                </a:ext>
              </a:extLst>
            </p:cNvPr>
            <p:cNvSpPr/>
            <p:nvPr/>
          </p:nvSpPr>
          <p:spPr>
            <a:xfrm>
              <a:off x="5147575" y="2498900"/>
              <a:ext cx="11375" cy="26750"/>
            </a:xfrm>
            <a:custGeom>
              <a:avLst/>
              <a:gdLst/>
              <a:ahLst/>
              <a:cxnLst/>
              <a:rect l="l" t="t" r="r" b="b"/>
              <a:pathLst>
                <a:path w="455" h="1070" extrusionOk="0">
                  <a:moveTo>
                    <a:pt x="15" y="0"/>
                  </a:moveTo>
                  <a:cubicBezTo>
                    <a:pt x="1" y="102"/>
                    <a:pt x="1" y="204"/>
                    <a:pt x="1" y="306"/>
                  </a:cubicBezTo>
                  <a:cubicBezTo>
                    <a:pt x="15" y="408"/>
                    <a:pt x="33" y="510"/>
                    <a:pt x="61" y="616"/>
                  </a:cubicBezTo>
                  <a:cubicBezTo>
                    <a:pt x="89" y="718"/>
                    <a:pt x="120" y="820"/>
                    <a:pt x="191" y="908"/>
                  </a:cubicBezTo>
                  <a:cubicBezTo>
                    <a:pt x="251" y="996"/>
                    <a:pt x="353" y="1070"/>
                    <a:pt x="455" y="1070"/>
                  </a:cubicBezTo>
                  <a:cubicBezTo>
                    <a:pt x="353" y="1038"/>
                    <a:pt x="296" y="950"/>
                    <a:pt x="237" y="880"/>
                  </a:cubicBezTo>
                  <a:cubicBezTo>
                    <a:pt x="191" y="792"/>
                    <a:pt x="163" y="686"/>
                    <a:pt x="135" y="598"/>
                  </a:cubicBezTo>
                  <a:cubicBezTo>
                    <a:pt x="89" y="394"/>
                    <a:pt x="61" y="204"/>
                    <a:pt x="15"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833;p49">
              <a:extLst>
                <a:ext uri="{FF2B5EF4-FFF2-40B4-BE49-F238E27FC236}">
                  <a16:creationId xmlns:a16="http://schemas.microsoft.com/office/drawing/2014/main" id="{A76958D9-FB2D-E129-C71B-BE997AD1D8F4}"/>
                </a:ext>
              </a:extLst>
            </p:cNvPr>
            <p:cNvSpPr/>
            <p:nvPr/>
          </p:nvSpPr>
          <p:spPr>
            <a:xfrm>
              <a:off x="5198150" y="2453075"/>
              <a:ext cx="42925" cy="49000"/>
            </a:xfrm>
            <a:custGeom>
              <a:avLst/>
              <a:gdLst/>
              <a:ahLst/>
              <a:cxnLst/>
              <a:rect l="l" t="t" r="r" b="b"/>
              <a:pathLst>
                <a:path w="1717" h="1960" extrusionOk="0">
                  <a:moveTo>
                    <a:pt x="1144" y="1"/>
                  </a:moveTo>
                  <a:cubicBezTo>
                    <a:pt x="1042" y="74"/>
                    <a:pt x="954" y="145"/>
                    <a:pt x="866" y="205"/>
                  </a:cubicBezTo>
                  <a:cubicBezTo>
                    <a:pt x="690" y="321"/>
                    <a:pt x="500" y="454"/>
                    <a:pt x="324" y="570"/>
                  </a:cubicBezTo>
                  <a:cubicBezTo>
                    <a:pt x="528" y="806"/>
                    <a:pt x="676" y="1010"/>
                    <a:pt x="764" y="1186"/>
                  </a:cubicBezTo>
                  <a:cubicBezTo>
                    <a:pt x="756" y="1187"/>
                    <a:pt x="748" y="1187"/>
                    <a:pt x="740" y="1187"/>
                  </a:cubicBezTo>
                  <a:cubicBezTo>
                    <a:pt x="641" y="1187"/>
                    <a:pt x="520" y="1140"/>
                    <a:pt x="416" y="1140"/>
                  </a:cubicBezTo>
                  <a:cubicBezTo>
                    <a:pt x="351" y="1140"/>
                    <a:pt x="293" y="1158"/>
                    <a:pt x="250" y="1218"/>
                  </a:cubicBezTo>
                  <a:cubicBezTo>
                    <a:pt x="190" y="1288"/>
                    <a:pt x="352" y="1348"/>
                    <a:pt x="412" y="1376"/>
                  </a:cubicBezTo>
                  <a:cubicBezTo>
                    <a:pt x="278" y="1524"/>
                    <a:pt x="162" y="1598"/>
                    <a:pt x="0" y="1685"/>
                  </a:cubicBezTo>
                  <a:cubicBezTo>
                    <a:pt x="126" y="1881"/>
                    <a:pt x="358" y="1959"/>
                    <a:pt x="608" y="1959"/>
                  </a:cubicBezTo>
                  <a:cubicBezTo>
                    <a:pt x="973" y="1959"/>
                    <a:pt x="1376" y="1792"/>
                    <a:pt x="1541" y="1583"/>
                  </a:cubicBezTo>
                  <a:cubicBezTo>
                    <a:pt x="1703" y="1348"/>
                    <a:pt x="1717" y="806"/>
                    <a:pt x="1527" y="556"/>
                  </a:cubicBezTo>
                  <a:cubicBezTo>
                    <a:pt x="1393" y="380"/>
                    <a:pt x="1277" y="191"/>
                    <a:pt x="1144" y="1"/>
                  </a:cubicBezTo>
                  <a:close/>
                </a:path>
              </a:pathLst>
            </a:custGeom>
            <a:solidFill>
              <a:srgbClr val="FF9E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834;p49">
              <a:extLst>
                <a:ext uri="{FF2B5EF4-FFF2-40B4-BE49-F238E27FC236}">
                  <a16:creationId xmlns:a16="http://schemas.microsoft.com/office/drawing/2014/main" id="{B7539367-C9D8-FCFE-414C-B0D3A0EAD06D}"/>
                </a:ext>
              </a:extLst>
            </p:cNvPr>
            <p:cNvSpPr/>
            <p:nvPr/>
          </p:nvSpPr>
          <p:spPr>
            <a:xfrm>
              <a:off x="5123400" y="2350800"/>
              <a:ext cx="116200" cy="126825"/>
            </a:xfrm>
            <a:custGeom>
              <a:avLst/>
              <a:gdLst/>
              <a:ahLst/>
              <a:cxnLst/>
              <a:rect l="l" t="t" r="r" b="b"/>
              <a:pathLst>
                <a:path w="4648" h="5073" extrusionOk="0">
                  <a:moveTo>
                    <a:pt x="824" y="1"/>
                  </a:moveTo>
                  <a:lnTo>
                    <a:pt x="1" y="1351"/>
                  </a:lnTo>
                  <a:lnTo>
                    <a:pt x="3504" y="5073"/>
                  </a:lnTo>
                  <a:lnTo>
                    <a:pt x="4647" y="4781"/>
                  </a:lnTo>
                  <a:lnTo>
                    <a:pt x="2069" y="750"/>
                  </a:lnTo>
                  <a:cubicBezTo>
                    <a:pt x="1791" y="324"/>
                    <a:pt x="1334" y="46"/>
                    <a:pt x="824"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835;p49">
              <a:extLst>
                <a:ext uri="{FF2B5EF4-FFF2-40B4-BE49-F238E27FC236}">
                  <a16:creationId xmlns:a16="http://schemas.microsoft.com/office/drawing/2014/main" id="{984D8257-F18D-C718-7018-ECD5A42338AF}"/>
                </a:ext>
              </a:extLst>
            </p:cNvPr>
            <p:cNvSpPr/>
            <p:nvPr/>
          </p:nvSpPr>
          <p:spPr>
            <a:xfrm>
              <a:off x="4980150" y="2343850"/>
              <a:ext cx="101850" cy="148675"/>
            </a:xfrm>
            <a:custGeom>
              <a:avLst/>
              <a:gdLst/>
              <a:ahLst/>
              <a:cxnLst/>
              <a:rect l="l" t="t" r="r" b="b"/>
              <a:pathLst>
                <a:path w="4074" h="5947" extrusionOk="0">
                  <a:moveTo>
                    <a:pt x="4033" y="1"/>
                  </a:moveTo>
                  <a:cubicBezTo>
                    <a:pt x="3772" y="1"/>
                    <a:pt x="2326" y="12"/>
                    <a:pt x="1699" y="265"/>
                  </a:cubicBezTo>
                  <a:cubicBezTo>
                    <a:pt x="1028" y="528"/>
                    <a:pt x="732" y="1700"/>
                    <a:pt x="968" y="1819"/>
                  </a:cubicBezTo>
                  <a:cubicBezTo>
                    <a:pt x="968" y="1819"/>
                    <a:pt x="1" y="5541"/>
                    <a:pt x="820" y="5850"/>
                  </a:cubicBezTo>
                  <a:cubicBezTo>
                    <a:pt x="1016" y="5920"/>
                    <a:pt x="1223" y="5946"/>
                    <a:pt x="1425" y="5946"/>
                  </a:cubicBezTo>
                  <a:cubicBezTo>
                    <a:pt x="2072" y="5946"/>
                    <a:pt x="2667" y="5675"/>
                    <a:pt x="2667" y="5675"/>
                  </a:cubicBezTo>
                  <a:lnTo>
                    <a:pt x="4074" y="1"/>
                  </a:lnTo>
                  <a:cubicBezTo>
                    <a:pt x="4074" y="1"/>
                    <a:pt x="4060" y="1"/>
                    <a:pt x="403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836;p49">
              <a:extLst>
                <a:ext uri="{FF2B5EF4-FFF2-40B4-BE49-F238E27FC236}">
                  <a16:creationId xmlns:a16="http://schemas.microsoft.com/office/drawing/2014/main" id="{479B9EBB-959F-BED4-7B2E-062053B639AC}"/>
                </a:ext>
              </a:extLst>
            </p:cNvPr>
            <p:cNvSpPr/>
            <p:nvPr/>
          </p:nvSpPr>
          <p:spPr>
            <a:xfrm>
              <a:off x="5005025" y="2388975"/>
              <a:ext cx="14725" cy="3275"/>
            </a:xfrm>
            <a:custGeom>
              <a:avLst/>
              <a:gdLst/>
              <a:ahLst/>
              <a:cxnLst/>
              <a:rect l="l" t="t" r="r" b="b"/>
              <a:pathLst>
                <a:path w="589" h="131" extrusionOk="0">
                  <a:moveTo>
                    <a:pt x="588" y="0"/>
                  </a:moveTo>
                  <a:cubicBezTo>
                    <a:pt x="546" y="14"/>
                    <a:pt x="486" y="28"/>
                    <a:pt x="441" y="28"/>
                  </a:cubicBezTo>
                  <a:cubicBezTo>
                    <a:pt x="398" y="28"/>
                    <a:pt x="339" y="42"/>
                    <a:pt x="296" y="42"/>
                  </a:cubicBezTo>
                  <a:lnTo>
                    <a:pt x="1" y="42"/>
                  </a:lnTo>
                  <a:cubicBezTo>
                    <a:pt x="47" y="71"/>
                    <a:pt x="89" y="102"/>
                    <a:pt x="149" y="116"/>
                  </a:cubicBezTo>
                  <a:cubicBezTo>
                    <a:pt x="177" y="116"/>
                    <a:pt x="223" y="130"/>
                    <a:pt x="265" y="130"/>
                  </a:cubicBezTo>
                  <a:cubicBezTo>
                    <a:pt x="282" y="130"/>
                    <a:pt x="296" y="116"/>
                    <a:pt x="296" y="116"/>
                  </a:cubicBezTo>
                  <a:cubicBezTo>
                    <a:pt x="413" y="116"/>
                    <a:pt x="515" y="88"/>
                    <a:pt x="588" y="0"/>
                  </a:cubicBezTo>
                  <a:close/>
                </a:path>
              </a:pathLst>
            </a:custGeom>
            <a:solidFill>
              <a:srgbClr val="146F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837;p49">
              <a:extLst>
                <a:ext uri="{FF2B5EF4-FFF2-40B4-BE49-F238E27FC236}">
                  <a16:creationId xmlns:a16="http://schemas.microsoft.com/office/drawing/2014/main" id="{FF3B9F01-338B-A755-D0C9-87E3CD044642}"/>
                </a:ext>
              </a:extLst>
            </p:cNvPr>
            <p:cNvSpPr/>
            <p:nvPr/>
          </p:nvSpPr>
          <p:spPr>
            <a:xfrm>
              <a:off x="5021925" y="2340175"/>
              <a:ext cx="141875" cy="153550"/>
            </a:xfrm>
            <a:custGeom>
              <a:avLst/>
              <a:gdLst/>
              <a:ahLst/>
              <a:cxnLst/>
              <a:rect l="l" t="t" r="r" b="b"/>
              <a:pathLst>
                <a:path w="5675" h="6142" extrusionOk="0">
                  <a:moveTo>
                    <a:pt x="2157" y="0"/>
                  </a:moveTo>
                  <a:cubicBezTo>
                    <a:pt x="2157" y="0"/>
                    <a:pt x="1569" y="352"/>
                    <a:pt x="996" y="383"/>
                  </a:cubicBezTo>
                  <a:cubicBezTo>
                    <a:pt x="0" y="426"/>
                    <a:pt x="102" y="967"/>
                    <a:pt x="74" y="1569"/>
                  </a:cubicBezTo>
                  <a:cubicBezTo>
                    <a:pt x="46" y="2170"/>
                    <a:pt x="236" y="6142"/>
                    <a:pt x="236" y="6142"/>
                  </a:cubicBezTo>
                  <a:lnTo>
                    <a:pt x="5438" y="6142"/>
                  </a:lnTo>
                  <a:cubicBezTo>
                    <a:pt x="5438" y="6142"/>
                    <a:pt x="5642" y="2170"/>
                    <a:pt x="5614" y="1569"/>
                  </a:cubicBezTo>
                  <a:cubicBezTo>
                    <a:pt x="5586" y="967"/>
                    <a:pt x="5674" y="426"/>
                    <a:pt x="4689" y="383"/>
                  </a:cubicBezTo>
                  <a:cubicBezTo>
                    <a:pt x="4119" y="352"/>
                    <a:pt x="3532" y="0"/>
                    <a:pt x="353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838;p49">
              <a:extLst>
                <a:ext uri="{FF2B5EF4-FFF2-40B4-BE49-F238E27FC236}">
                  <a16:creationId xmlns:a16="http://schemas.microsoft.com/office/drawing/2014/main" id="{6A2C12DA-AD6E-9853-C1A6-D5475C2E5E18}"/>
                </a:ext>
              </a:extLst>
            </p:cNvPr>
            <p:cNvSpPr/>
            <p:nvPr/>
          </p:nvSpPr>
          <p:spPr>
            <a:xfrm>
              <a:off x="5099225" y="2347900"/>
              <a:ext cx="60875" cy="124200"/>
            </a:xfrm>
            <a:custGeom>
              <a:avLst/>
              <a:gdLst/>
              <a:ahLst/>
              <a:cxnLst/>
              <a:rect l="l" t="t" r="r" b="b"/>
              <a:pathLst>
                <a:path w="2435" h="4968" extrusionOk="0">
                  <a:moveTo>
                    <a:pt x="1245" y="1"/>
                  </a:moveTo>
                  <a:cubicBezTo>
                    <a:pt x="1245" y="1"/>
                    <a:pt x="0" y="2125"/>
                    <a:pt x="588" y="3240"/>
                  </a:cubicBezTo>
                  <a:cubicBezTo>
                    <a:pt x="1175" y="4369"/>
                    <a:pt x="2420" y="4967"/>
                    <a:pt x="2420" y="4967"/>
                  </a:cubicBezTo>
                  <a:lnTo>
                    <a:pt x="2434" y="4236"/>
                  </a:lnTo>
                  <a:cubicBezTo>
                    <a:pt x="2434" y="4236"/>
                    <a:pt x="454" y="2843"/>
                    <a:pt x="2054" y="131"/>
                  </a:cubicBezTo>
                  <a:cubicBezTo>
                    <a:pt x="1879" y="74"/>
                    <a:pt x="1703" y="29"/>
                    <a:pt x="1509" y="15"/>
                  </a:cubicBezTo>
                  <a:lnTo>
                    <a:pt x="1245"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839;p49">
              <a:extLst>
                <a:ext uri="{FF2B5EF4-FFF2-40B4-BE49-F238E27FC236}">
                  <a16:creationId xmlns:a16="http://schemas.microsoft.com/office/drawing/2014/main" id="{A708135D-9FBB-9394-96B3-D4BA2E99BE67}"/>
                </a:ext>
              </a:extLst>
            </p:cNvPr>
            <p:cNvSpPr/>
            <p:nvPr/>
          </p:nvSpPr>
          <p:spPr>
            <a:xfrm>
              <a:off x="5025975" y="2346400"/>
              <a:ext cx="67025" cy="125700"/>
            </a:xfrm>
            <a:custGeom>
              <a:avLst/>
              <a:gdLst/>
              <a:ahLst/>
              <a:cxnLst/>
              <a:rect l="l" t="t" r="r" b="b"/>
              <a:pathLst>
                <a:path w="2681" h="5028" extrusionOk="0">
                  <a:moveTo>
                    <a:pt x="1421" y="1"/>
                  </a:moveTo>
                  <a:lnTo>
                    <a:pt x="588" y="134"/>
                  </a:lnTo>
                  <a:cubicBezTo>
                    <a:pt x="2199" y="2846"/>
                    <a:pt x="0" y="4296"/>
                    <a:pt x="0" y="4296"/>
                  </a:cubicBezTo>
                  <a:lnTo>
                    <a:pt x="14" y="5027"/>
                  </a:lnTo>
                  <a:cubicBezTo>
                    <a:pt x="14" y="5027"/>
                    <a:pt x="1509" y="4429"/>
                    <a:pt x="2097" y="3300"/>
                  </a:cubicBezTo>
                  <a:cubicBezTo>
                    <a:pt x="2680" y="2185"/>
                    <a:pt x="1421" y="1"/>
                    <a:pt x="1421"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840;p49">
              <a:extLst>
                <a:ext uri="{FF2B5EF4-FFF2-40B4-BE49-F238E27FC236}">
                  <a16:creationId xmlns:a16="http://schemas.microsoft.com/office/drawing/2014/main" id="{FA9D47AB-2434-32BE-4CC8-FD154D74F962}"/>
                </a:ext>
              </a:extLst>
            </p:cNvPr>
            <p:cNvSpPr/>
            <p:nvPr/>
          </p:nvSpPr>
          <p:spPr>
            <a:xfrm>
              <a:off x="5070650" y="2329600"/>
              <a:ext cx="42125" cy="35200"/>
            </a:xfrm>
            <a:custGeom>
              <a:avLst/>
              <a:gdLst/>
              <a:ahLst/>
              <a:cxnLst/>
              <a:rect l="l" t="t" r="r" b="b"/>
              <a:pathLst>
                <a:path w="1685" h="1408" extrusionOk="0">
                  <a:moveTo>
                    <a:pt x="0" y="1"/>
                  </a:moveTo>
                  <a:lnTo>
                    <a:pt x="0" y="571"/>
                  </a:lnTo>
                  <a:cubicBezTo>
                    <a:pt x="0" y="1025"/>
                    <a:pt x="366" y="1408"/>
                    <a:pt x="837" y="1408"/>
                  </a:cubicBezTo>
                  <a:cubicBezTo>
                    <a:pt x="1305" y="1408"/>
                    <a:pt x="1685" y="1025"/>
                    <a:pt x="1685" y="571"/>
                  </a:cubicBezTo>
                  <a:lnTo>
                    <a:pt x="1685" y="1"/>
                  </a:lnTo>
                  <a:close/>
                </a:path>
              </a:pathLst>
            </a:custGeom>
            <a:solidFill>
              <a:srgbClr val="FF9E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841;p49">
              <a:extLst>
                <a:ext uri="{FF2B5EF4-FFF2-40B4-BE49-F238E27FC236}">
                  <a16:creationId xmlns:a16="http://schemas.microsoft.com/office/drawing/2014/main" id="{EB1D7484-C476-9648-E2CB-F9A4B14390CA}"/>
                </a:ext>
              </a:extLst>
            </p:cNvPr>
            <p:cNvSpPr/>
            <p:nvPr/>
          </p:nvSpPr>
          <p:spPr>
            <a:xfrm>
              <a:off x="5070650" y="2335075"/>
              <a:ext cx="42125" cy="9250"/>
            </a:xfrm>
            <a:custGeom>
              <a:avLst/>
              <a:gdLst/>
              <a:ahLst/>
              <a:cxnLst/>
              <a:rect l="l" t="t" r="r" b="b"/>
              <a:pathLst>
                <a:path w="1685" h="370" extrusionOk="0">
                  <a:moveTo>
                    <a:pt x="1685" y="0"/>
                  </a:moveTo>
                  <a:cubicBezTo>
                    <a:pt x="1467" y="46"/>
                    <a:pt x="1231" y="88"/>
                    <a:pt x="981" y="88"/>
                  </a:cubicBezTo>
                  <a:cubicBezTo>
                    <a:pt x="896" y="95"/>
                    <a:pt x="810" y="99"/>
                    <a:pt x="724" y="99"/>
                  </a:cubicBezTo>
                  <a:cubicBezTo>
                    <a:pt x="476" y="99"/>
                    <a:pt x="230" y="69"/>
                    <a:pt x="0" y="14"/>
                  </a:cubicBezTo>
                  <a:lnTo>
                    <a:pt x="0" y="292"/>
                  </a:lnTo>
                  <a:cubicBezTo>
                    <a:pt x="257" y="342"/>
                    <a:pt x="533" y="369"/>
                    <a:pt x="811" y="369"/>
                  </a:cubicBezTo>
                  <a:cubicBezTo>
                    <a:pt x="868" y="369"/>
                    <a:pt x="925" y="368"/>
                    <a:pt x="981" y="366"/>
                  </a:cubicBezTo>
                  <a:cubicBezTo>
                    <a:pt x="1231" y="352"/>
                    <a:pt x="1467" y="324"/>
                    <a:pt x="1685" y="278"/>
                  </a:cubicBezTo>
                  <a:lnTo>
                    <a:pt x="1685" y="0"/>
                  </a:lnTo>
                  <a:close/>
                </a:path>
              </a:pathLst>
            </a:custGeom>
            <a:solidFill>
              <a:srgbClr val="F57B3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842;p49">
              <a:extLst>
                <a:ext uri="{FF2B5EF4-FFF2-40B4-BE49-F238E27FC236}">
                  <a16:creationId xmlns:a16="http://schemas.microsoft.com/office/drawing/2014/main" id="{AE942696-8D34-6C4F-CD0C-97A502DBB257}"/>
                </a:ext>
              </a:extLst>
            </p:cNvPr>
            <p:cNvSpPr/>
            <p:nvPr/>
          </p:nvSpPr>
          <p:spPr>
            <a:xfrm>
              <a:off x="5083825" y="2360400"/>
              <a:ext cx="21650" cy="20850"/>
            </a:xfrm>
            <a:custGeom>
              <a:avLst/>
              <a:gdLst/>
              <a:ahLst/>
              <a:cxnLst/>
              <a:rect l="l" t="t" r="r" b="b"/>
              <a:pathLst>
                <a:path w="866" h="834" extrusionOk="0">
                  <a:moveTo>
                    <a:pt x="148" y="0"/>
                  </a:moveTo>
                  <a:cubicBezTo>
                    <a:pt x="60" y="0"/>
                    <a:pt x="1" y="70"/>
                    <a:pt x="15" y="158"/>
                  </a:cubicBezTo>
                  <a:lnTo>
                    <a:pt x="162" y="732"/>
                  </a:lnTo>
                  <a:cubicBezTo>
                    <a:pt x="177" y="792"/>
                    <a:pt x="236" y="834"/>
                    <a:pt x="296" y="834"/>
                  </a:cubicBezTo>
                  <a:lnTo>
                    <a:pt x="574" y="834"/>
                  </a:lnTo>
                  <a:cubicBezTo>
                    <a:pt x="630" y="834"/>
                    <a:pt x="676" y="792"/>
                    <a:pt x="690" y="732"/>
                  </a:cubicBezTo>
                  <a:lnTo>
                    <a:pt x="852" y="158"/>
                  </a:lnTo>
                  <a:cubicBezTo>
                    <a:pt x="866" y="70"/>
                    <a:pt x="806" y="0"/>
                    <a:pt x="71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843;p49">
              <a:extLst>
                <a:ext uri="{FF2B5EF4-FFF2-40B4-BE49-F238E27FC236}">
                  <a16:creationId xmlns:a16="http://schemas.microsoft.com/office/drawing/2014/main" id="{DB09D2E3-8DAB-C5B6-7BE4-4A000E4F92D4}"/>
                </a:ext>
              </a:extLst>
            </p:cNvPr>
            <p:cNvSpPr/>
            <p:nvPr/>
          </p:nvSpPr>
          <p:spPr>
            <a:xfrm>
              <a:off x="5082775" y="2377975"/>
              <a:ext cx="23425" cy="109150"/>
            </a:xfrm>
            <a:custGeom>
              <a:avLst/>
              <a:gdLst/>
              <a:ahLst/>
              <a:cxnLst/>
              <a:rect l="l" t="t" r="r" b="b"/>
              <a:pathLst>
                <a:path w="937" h="4366" extrusionOk="0">
                  <a:moveTo>
                    <a:pt x="306" y="1"/>
                  </a:moveTo>
                  <a:lnTo>
                    <a:pt x="0" y="3750"/>
                  </a:lnTo>
                  <a:lnTo>
                    <a:pt x="454" y="4366"/>
                  </a:lnTo>
                  <a:lnTo>
                    <a:pt x="936" y="3750"/>
                  </a:lnTo>
                  <a:lnTo>
                    <a:pt x="630"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844;p49">
              <a:extLst>
                <a:ext uri="{FF2B5EF4-FFF2-40B4-BE49-F238E27FC236}">
                  <a16:creationId xmlns:a16="http://schemas.microsoft.com/office/drawing/2014/main" id="{6FAEF854-307A-F9F6-8DC8-1F4E2DD041ED}"/>
                </a:ext>
              </a:extLst>
            </p:cNvPr>
            <p:cNvSpPr/>
            <p:nvPr/>
          </p:nvSpPr>
          <p:spPr>
            <a:xfrm>
              <a:off x="5061500" y="2339550"/>
              <a:ext cx="36325" cy="33825"/>
            </a:xfrm>
            <a:custGeom>
              <a:avLst/>
              <a:gdLst/>
              <a:ahLst/>
              <a:cxnLst/>
              <a:rect l="l" t="t" r="r" b="b"/>
              <a:pathLst>
                <a:path w="1453" h="1353" extrusionOk="0">
                  <a:moveTo>
                    <a:pt x="389" y="0"/>
                  </a:moveTo>
                  <a:cubicBezTo>
                    <a:pt x="370" y="0"/>
                    <a:pt x="352" y="4"/>
                    <a:pt x="338" y="11"/>
                  </a:cubicBezTo>
                  <a:lnTo>
                    <a:pt x="46" y="201"/>
                  </a:lnTo>
                  <a:cubicBezTo>
                    <a:pt x="14" y="233"/>
                    <a:pt x="0" y="289"/>
                    <a:pt x="14" y="335"/>
                  </a:cubicBezTo>
                  <a:cubicBezTo>
                    <a:pt x="162" y="575"/>
                    <a:pt x="468" y="1352"/>
                    <a:pt x="956" y="1352"/>
                  </a:cubicBezTo>
                  <a:cubicBezTo>
                    <a:pt x="1003" y="1352"/>
                    <a:pt x="1051" y="1345"/>
                    <a:pt x="1101" y="1330"/>
                  </a:cubicBezTo>
                  <a:cubicBezTo>
                    <a:pt x="1101" y="1330"/>
                    <a:pt x="1453" y="658"/>
                    <a:pt x="1277" y="510"/>
                  </a:cubicBezTo>
                  <a:cubicBezTo>
                    <a:pt x="1115" y="394"/>
                    <a:pt x="602" y="99"/>
                    <a:pt x="440" y="11"/>
                  </a:cubicBezTo>
                  <a:cubicBezTo>
                    <a:pt x="426" y="4"/>
                    <a:pt x="407" y="0"/>
                    <a:pt x="389"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845;p49">
              <a:extLst>
                <a:ext uri="{FF2B5EF4-FFF2-40B4-BE49-F238E27FC236}">
                  <a16:creationId xmlns:a16="http://schemas.microsoft.com/office/drawing/2014/main" id="{12D048E4-FB0E-4DA0-83E2-73B7259F5032}"/>
                </a:ext>
              </a:extLst>
            </p:cNvPr>
            <p:cNvSpPr/>
            <p:nvPr/>
          </p:nvSpPr>
          <p:spPr>
            <a:xfrm>
              <a:off x="5087175" y="2339550"/>
              <a:ext cx="36600" cy="33825"/>
            </a:xfrm>
            <a:custGeom>
              <a:avLst/>
              <a:gdLst/>
              <a:ahLst/>
              <a:cxnLst/>
              <a:rect l="l" t="t" r="r" b="b"/>
              <a:pathLst>
                <a:path w="1464" h="1353" extrusionOk="0">
                  <a:moveTo>
                    <a:pt x="1077" y="0"/>
                  </a:moveTo>
                  <a:cubicBezTo>
                    <a:pt x="1058" y="0"/>
                    <a:pt x="1040" y="4"/>
                    <a:pt x="1024" y="11"/>
                  </a:cubicBezTo>
                  <a:cubicBezTo>
                    <a:pt x="866" y="99"/>
                    <a:pt x="338" y="394"/>
                    <a:pt x="190" y="510"/>
                  </a:cubicBezTo>
                  <a:cubicBezTo>
                    <a:pt x="0" y="658"/>
                    <a:pt x="366" y="1330"/>
                    <a:pt x="366" y="1330"/>
                  </a:cubicBezTo>
                  <a:cubicBezTo>
                    <a:pt x="416" y="1345"/>
                    <a:pt x="464" y="1352"/>
                    <a:pt x="510" y="1352"/>
                  </a:cubicBezTo>
                  <a:cubicBezTo>
                    <a:pt x="996" y="1352"/>
                    <a:pt x="1301" y="575"/>
                    <a:pt x="1435" y="335"/>
                  </a:cubicBezTo>
                  <a:cubicBezTo>
                    <a:pt x="1464" y="289"/>
                    <a:pt x="1450" y="233"/>
                    <a:pt x="1407" y="201"/>
                  </a:cubicBezTo>
                  <a:lnTo>
                    <a:pt x="1129" y="11"/>
                  </a:lnTo>
                  <a:cubicBezTo>
                    <a:pt x="1114" y="4"/>
                    <a:pt x="1095" y="0"/>
                    <a:pt x="1077"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846;p49">
              <a:extLst>
                <a:ext uri="{FF2B5EF4-FFF2-40B4-BE49-F238E27FC236}">
                  <a16:creationId xmlns:a16="http://schemas.microsoft.com/office/drawing/2014/main" id="{5E373795-0DA0-AED1-F638-3AE82F07F7E7}"/>
                </a:ext>
              </a:extLst>
            </p:cNvPr>
            <p:cNvSpPr/>
            <p:nvPr/>
          </p:nvSpPr>
          <p:spPr>
            <a:xfrm>
              <a:off x="5074325" y="2351950"/>
              <a:ext cx="19125" cy="22350"/>
            </a:xfrm>
            <a:custGeom>
              <a:avLst/>
              <a:gdLst/>
              <a:ahLst/>
              <a:cxnLst/>
              <a:rect l="l" t="t" r="r" b="b"/>
              <a:pathLst>
                <a:path w="765" h="894" extrusionOk="0">
                  <a:moveTo>
                    <a:pt x="732" y="0"/>
                  </a:moveTo>
                  <a:cubicBezTo>
                    <a:pt x="704" y="162"/>
                    <a:pt x="704" y="338"/>
                    <a:pt x="690" y="496"/>
                  </a:cubicBezTo>
                  <a:lnTo>
                    <a:pt x="690" y="482"/>
                  </a:lnTo>
                  <a:cubicBezTo>
                    <a:pt x="646" y="581"/>
                    <a:pt x="592" y="695"/>
                    <a:pt x="548" y="807"/>
                  </a:cubicBezTo>
                  <a:lnTo>
                    <a:pt x="548" y="807"/>
                  </a:lnTo>
                  <a:cubicBezTo>
                    <a:pt x="512" y="811"/>
                    <a:pt x="475" y="820"/>
                    <a:pt x="440" y="820"/>
                  </a:cubicBezTo>
                  <a:cubicBezTo>
                    <a:pt x="381" y="820"/>
                    <a:pt x="338" y="820"/>
                    <a:pt x="293" y="806"/>
                  </a:cubicBezTo>
                  <a:cubicBezTo>
                    <a:pt x="251" y="806"/>
                    <a:pt x="191" y="792"/>
                    <a:pt x="149" y="778"/>
                  </a:cubicBezTo>
                  <a:cubicBezTo>
                    <a:pt x="103" y="760"/>
                    <a:pt x="61" y="746"/>
                    <a:pt x="1" y="732"/>
                  </a:cubicBezTo>
                  <a:lnTo>
                    <a:pt x="1" y="732"/>
                  </a:lnTo>
                  <a:cubicBezTo>
                    <a:pt x="43" y="760"/>
                    <a:pt x="89" y="792"/>
                    <a:pt x="131" y="806"/>
                  </a:cubicBezTo>
                  <a:cubicBezTo>
                    <a:pt x="177" y="834"/>
                    <a:pt x="236" y="848"/>
                    <a:pt x="279" y="866"/>
                  </a:cubicBezTo>
                  <a:cubicBezTo>
                    <a:pt x="324" y="880"/>
                    <a:pt x="381" y="894"/>
                    <a:pt x="440" y="894"/>
                  </a:cubicBezTo>
                  <a:cubicBezTo>
                    <a:pt x="483" y="894"/>
                    <a:pt x="542" y="894"/>
                    <a:pt x="602" y="880"/>
                  </a:cubicBezTo>
                  <a:lnTo>
                    <a:pt x="616" y="866"/>
                  </a:lnTo>
                  <a:lnTo>
                    <a:pt x="616" y="848"/>
                  </a:lnTo>
                  <a:cubicBezTo>
                    <a:pt x="676" y="732"/>
                    <a:pt x="718" y="630"/>
                    <a:pt x="764" y="514"/>
                  </a:cubicBezTo>
                  <a:lnTo>
                    <a:pt x="764" y="496"/>
                  </a:lnTo>
                  <a:cubicBezTo>
                    <a:pt x="764" y="338"/>
                    <a:pt x="746" y="176"/>
                    <a:pt x="732"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847;p49">
              <a:extLst>
                <a:ext uri="{FF2B5EF4-FFF2-40B4-BE49-F238E27FC236}">
                  <a16:creationId xmlns:a16="http://schemas.microsoft.com/office/drawing/2014/main" id="{6FCAF42B-6DE7-A062-A2E3-8F4A0417CCFA}"/>
                </a:ext>
              </a:extLst>
            </p:cNvPr>
            <p:cNvSpPr/>
            <p:nvPr/>
          </p:nvSpPr>
          <p:spPr>
            <a:xfrm>
              <a:off x="5092625" y="2364350"/>
              <a:ext cx="22800" cy="9950"/>
            </a:xfrm>
            <a:custGeom>
              <a:avLst/>
              <a:gdLst/>
              <a:ahLst/>
              <a:cxnLst/>
              <a:rect l="l" t="t" r="r" b="b"/>
              <a:pathLst>
                <a:path w="912" h="398" extrusionOk="0">
                  <a:moveTo>
                    <a:pt x="0" y="0"/>
                  </a:moveTo>
                  <a:cubicBezTo>
                    <a:pt x="32" y="120"/>
                    <a:pt x="74" y="236"/>
                    <a:pt x="120" y="352"/>
                  </a:cubicBezTo>
                  <a:lnTo>
                    <a:pt x="134" y="370"/>
                  </a:lnTo>
                  <a:cubicBezTo>
                    <a:pt x="222" y="398"/>
                    <a:pt x="278" y="398"/>
                    <a:pt x="352" y="398"/>
                  </a:cubicBezTo>
                  <a:cubicBezTo>
                    <a:pt x="426" y="398"/>
                    <a:pt x="500" y="384"/>
                    <a:pt x="574" y="352"/>
                  </a:cubicBezTo>
                  <a:cubicBezTo>
                    <a:pt x="630" y="338"/>
                    <a:pt x="704" y="296"/>
                    <a:pt x="750" y="264"/>
                  </a:cubicBezTo>
                  <a:cubicBezTo>
                    <a:pt x="778" y="236"/>
                    <a:pt x="806" y="222"/>
                    <a:pt x="838" y="194"/>
                  </a:cubicBezTo>
                  <a:cubicBezTo>
                    <a:pt x="866" y="176"/>
                    <a:pt x="894" y="148"/>
                    <a:pt x="911" y="120"/>
                  </a:cubicBezTo>
                  <a:lnTo>
                    <a:pt x="911" y="120"/>
                  </a:lnTo>
                  <a:cubicBezTo>
                    <a:pt x="880" y="134"/>
                    <a:pt x="852" y="148"/>
                    <a:pt x="824" y="162"/>
                  </a:cubicBezTo>
                  <a:lnTo>
                    <a:pt x="736" y="208"/>
                  </a:lnTo>
                  <a:cubicBezTo>
                    <a:pt x="676" y="236"/>
                    <a:pt x="602" y="264"/>
                    <a:pt x="542" y="282"/>
                  </a:cubicBezTo>
                  <a:cubicBezTo>
                    <a:pt x="486" y="296"/>
                    <a:pt x="412" y="310"/>
                    <a:pt x="352" y="324"/>
                  </a:cubicBezTo>
                  <a:cubicBezTo>
                    <a:pt x="303" y="324"/>
                    <a:pt x="241" y="324"/>
                    <a:pt x="186" y="315"/>
                  </a:cubicBezTo>
                  <a:lnTo>
                    <a:pt x="186" y="315"/>
                  </a:lnTo>
                  <a:cubicBezTo>
                    <a:pt x="131" y="202"/>
                    <a:pt x="72" y="103"/>
                    <a:pt x="0"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848;p49">
              <a:extLst>
                <a:ext uri="{FF2B5EF4-FFF2-40B4-BE49-F238E27FC236}">
                  <a16:creationId xmlns:a16="http://schemas.microsoft.com/office/drawing/2014/main" id="{1ABBED20-B209-3BF7-4A6C-C6C22B8F705C}"/>
                </a:ext>
              </a:extLst>
            </p:cNvPr>
            <p:cNvSpPr/>
            <p:nvPr/>
          </p:nvSpPr>
          <p:spPr>
            <a:xfrm>
              <a:off x="5086825" y="2400675"/>
              <a:ext cx="126375" cy="23500"/>
            </a:xfrm>
            <a:custGeom>
              <a:avLst/>
              <a:gdLst/>
              <a:ahLst/>
              <a:cxnLst/>
              <a:rect l="l" t="t" r="r" b="b"/>
              <a:pathLst>
                <a:path w="5055" h="940" extrusionOk="0">
                  <a:moveTo>
                    <a:pt x="0" y="0"/>
                  </a:moveTo>
                  <a:lnTo>
                    <a:pt x="0" y="939"/>
                  </a:lnTo>
                  <a:lnTo>
                    <a:pt x="5055" y="939"/>
                  </a:lnTo>
                  <a:lnTo>
                    <a:pt x="5055"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849;p49">
              <a:extLst>
                <a:ext uri="{FF2B5EF4-FFF2-40B4-BE49-F238E27FC236}">
                  <a16:creationId xmlns:a16="http://schemas.microsoft.com/office/drawing/2014/main" id="{61A5D9F7-E983-5F31-0F60-1F891BA6AA16}"/>
                </a:ext>
              </a:extLst>
            </p:cNvPr>
            <p:cNvSpPr/>
            <p:nvPr/>
          </p:nvSpPr>
          <p:spPr>
            <a:xfrm>
              <a:off x="5194100" y="2402875"/>
              <a:ext cx="1875" cy="19800"/>
            </a:xfrm>
            <a:custGeom>
              <a:avLst/>
              <a:gdLst/>
              <a:ahLst/>
              <a:cxnLst/>
              <a:rect l="l" t="t" r="r" b="b"/>
              <a:pathLst>
                <a:path w="75" h="792" extrusionOk="0">
                  <a:moveTo>
                    <a:pt x="32" y="0"/>
                  </a:moveTo>
                  <a:cubicBezTo>
                    <a:pt x="1" y="130"/>
                    <a:pt x="1" y="264"/>
                    <a:pt x="1" y="394"/>
                  </a:cubicBezTo>
                  <a:cubicBezTo>
                    <a:pt x="1" y="528"/>
                    <a:pt x="1" y="658"/>
                    <a:pt x="32" y="791"/>
                  </a:cubicBezTo>
                  <a:cubicBezTo>
                    <a:pt x="75" y="658"/>
                    <a:pt x="75" y="528"/>
                    <a:pt x="75" y="394"/>
                  </a:cubicBezTo>
                  <a:cubicBezTo>
                    <a:pt x="75" y="264"/>
                    <a:pt x="75" y="13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850;p49">
              <a:extLst>
                <a:ext uri="{FF2B5EF4-FFF2-40B4-BE49-F238E27FC236}">
                  <a16:creationId xmlns:a16="http://schemas.microsoft.com/office/drawing/2014/main" id="{CF4D353E-6BAC-5839-323F-FB0B9B635D4E}"/>
                </a:ext>
              </a:extLst>
            </p:cNvPr>
            <p:cNvSpPr/>
            <p:nvPr/>
          </p:nvSpPr>
          <p:spPr>
            <a:xfrm>
              <a:off x="5180550" y="2402875"/>
              <a:ext cx="1875" cy="19800"/>
            </a:xfrm>
            <a:custGeom>
              <a:avLst/>
              <a:gdLst/>
              <a:ahLst/>
              <a:cxnLst/>
              <a:rect l="l" t="t" r="r" b="b"/>
              <a:pathLst>
                <a:path w="75" h="792" extrusionOk="0">
                  <a:moveTo>
                    <a:pt x="33" y="0"/>
                  </a:moveTo>
                  <a:cubicBezTo>
                    <a:pt x="1" y="130"/>
                    <a:pt x="1" y="264"/>
                    <a:pt x="1" y="394"/>
                  </a:cubicBezTo>
                  <a:cubicBezTo>
                    <a:pt x="1" y="528"/>
                    <a:pt x="1" y="658"/>
                    <a:pt x="33" y="791"/>
                  </a:cubicBezTo>
                  <a:cubicBezTo>
                    <a:pt x="75" y="658"/>
                    <a:pt x="75" y="528"/>
                    <a:pt x="75" y="394"/>
                  </a:cubicBezTo>
                  <a:cubicBezTo>
                    <a:pt x="75" y="264"/>
                    <a:pt x="75" y="130"/>
                    <a:pt x="3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851;p49">
              <a:extLst>
                <a:ext uri="{FF2B5EF4-FFF2-40B4-BE49-F238E27FC236}">
                  <a16:creationId xmlns:a16="http://schemas.microsoft.com/office/drawing/2014/main" id="{EAFD679E-FD7E-05FB-E822-DA5B488609DD}"/>
                </a:ext>
              </a:extLst>
            </p:cNvPr>
            <p:cNvSpPr/>
            <p:nvPr/>
          </p:nvSpPr>
          <p:spPr>
            <a:xfrm>
              <a:off x="5166675" y="2402875"/>
              <a:ext cx="2225" cy="19800"/>
            </a:xfrm>
            <a:custGeom>
              <a:avLst/>
              <a:gdLst/>
              <a:ahLst/>
              <a:cxnLst/>
              <a:rect l="l" t="t" r="r" b="b"/>
              <a:pathLst>
                <a:path w="89" h="792" extrusionOk="0">
                  <a:moveTo>
                    <a:pt x="42" y="0"/>
                  </a:moveTo>
                  <a:cubicBezTo>
                    <a:pt x="14" y="130"/>
                    <a:pt x="14" y="264"/>
                    <a:pt x="0" y="394"/>
                  </a:cubicBezTo>
                  <a:cubicBezTo>
                    <a:pt x="14" y="528"/>
                    <a:pt x="14" y="658"/>
                    <a:pt x="42" y="791"/>
                  </a:cubicBezTo>
                  <a:cubicBezTo>
                    <a:pt x="88" y="658"/>
                    <a:pt x="88" y="528"/>
                    <a:pt x="88" y="394"/>
                  </a:cubicBezTo>
                  <a:cubicBezTo>
                    <a:pt x="88" y="264"/>
                    <a:pt x="88" y="130"/>
                    <a:pt x="4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852;p49">
              <a:extLst>
                <a:ext uri="{FF2B5EF4-FFF2-40B4-BE49-F238E27FC236}">
                  <a16:creationId xmlns:a16="http://schemas.microsoft.com/office/drawing/2014/main" id="{BF9820CD-C84B-F64B-5432-307DC5A58895}"/>
                </a:ext>
              </a:extLst>
            </p:cNvPr>
            <p:cNvSpPr/>
            <p:nvPr/>
          </p:nvSpPr>
          <p:spPr>
            <a:xfrm>
              <a:off x="5098875" y="2402875"/>
              <a:ext cx="2225" cy="19800"/>
            </a:xfrm>
            <a:custGeom>
              <a:avLst/>
              <a:gdLst/>
              <a:ahLst/>
              <a:cxnLst/>
              <a:rect l="l" t="t" r="r" b="b"/>
              <a:pathLst>
                <a:path w="89" h="792" extrusionOk="0">
                  <a:moveTo>
                    <a:pt x="46" y="0"/>
                  </a:moveTo>
                  <a:cubicBezTo>
                    <a:pt x="0" y="130"/>
                    <a:pt x="0" y="264"/>
                    <a:pt x="0" y="394"/>
                  </a:cubicBezTo>
                  <a:cubicBezTo>
                    <a:pt x="0" y="528"/>
                    <a:pt x="0" y="658"/>
                    <a:pt x="46" y="791"/>
                  </a:cubicBezTo>
                  <a:cubicBezTo>
                    <a:pt x="74" y="658"/>
                    <a:pt x="74" y="528"/>
                    <a:pt x="88" y="394"/>
                  </a:cubicBezTo>
                  <a:cubicBezTo>
                    <a:pt x="74" y="264"/>
                    <a:pt x="74" y="130"/>
                    <a:pt x="4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853;p49">
              <a:extLst>
                <a:ext uri="{FF2B5EF4-FFF2-40B4-BE49-F238E27FC236}">
                  <a16:creationId xmlns:a16="http://schemas.microsoft.com/office/drawing/2014/main" id="{6F7A7477-980F-4128-C746-5FB0AEA5BCC0}"/>
                </a:ext>
              </a:extLst>
            </p:cNvPr>
            <p:cNvSpPr/>
            <p:nvPr/>
          </p:nvSpPr>
          <p:spPr>
            <a:xfrm>
              <a:off x="5079075" y="2424150"/>
              <a:ext cx="148025" cy="38100"/>
            </a:xfrm>
            <a:custGeom>
              <a:avLst/>
              <a:gdLst/>
              <a:ahLst/>
              <a:cxnLst/>
              <a:rect l="l" t="t" r="r" b="b"/>
              <a:pathLst>
                <a:path w="5921" h="1524" extrusionOk="0">
                  <a:moveTo>
                    <a:pt x="764" y="0"/>
                  </a:moveTo>
                  <a:cubicBezTo>
                    <a:pt x="352" y="0"/>
                    <a:pt x="1" y="334"/>
                    <a:pt x="1" y="760"/>
                  </a:cubicBezTo>
                  <a:cubicBezTo>
                    <a:pt x="1" y="1172"/>
                    <a:pt x="352" y="1523"/>
                    <a:pt x="764" y="1523"/>
                  </a:cubicBezTo>
                  <a:lnTo>
                    <a:pt x="5921" y="1523"/>
                  </a:lnTo>
                  <a:lnTo>
                    <a:pt x="5921" y="1333"/>
                  </a:lnTo>
                  <a:lnTo>
                    <a:pt x="5745" y="1333"/>
                  </a:lnTo>
                  <a:lnTo>
                    <a:pt x="5745" y="176"/>
                  </a:lnTo>
                  <a:lnTo>
                    <a:pt x="5921" y="176"/>
                  </a:lnTo>
                  <a:lnTo>
                    <a:pt x="5921"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854;p49">
              <a:extLst>
                <a:ext uri="{FF2B5EF4-FFF2-40B4-BE49-F238E27FC236}">
                  <a16:creationId xmlns:a16="http://schemas.microsoft.com/office/drawing/2014/main" id="{AA8222D2-6AF7-1BE3-D41C-87F78588959A}"/>
                </a:ext>
              </a:extLst>
            </p:cNvPr>
            <p:cNvSpPr/>
            <p:nvPr/>
          </p:nvSpPr>
          <p:spPr>
            <a:xfrm>
              <a:off x="5087175" y="2428550"/>
              <a:ext cx="135975" cy="28950"/>
            </a:xfrm>
            <a:custGeom>
              <a:avLst/>
              <a:gdLst/>
              <a:ahLst/>
              <a:cxnLst/>
              <a:rect l="l" t="t" r="r" b="b"/>
              <a:pathLst>
                <a:path w="5439" h="1158" extrusionOk="0">
                  <a:moveTo>
                    <a:pt x="584" y="0"/>
                  </a:moveTo>
                  <a:cubicBezTo>
                    <a:pt x="264" y="0"/>
                    <a:pt x="0" y="264"/>
                    <a:pt x="0" y="584"/>
                  </a:cubicBezTo>
                  <a:cubicBezTo>
                    <a:pt x="0" y="908"/>
                    <a:pt x="264" y="1157"/>
                    <a:pt x="584" y="1157"/>
                  </a:cubicBezTo>
                  <a:lnTo>
                    <a:pt x="5438" y="1157"/>
                  </a:lnTo>
                  <a:lnTo>
                    <a:pt x="5438"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855;p49">
              <a:extLst>
                <a:ext uri="{FF2B5EF4-FFF2-40B4-BE49-F238E27FC236}">
                  <a16:creationId xmlns:a16="http://schemas.microsoft.com/office/drawing/2014/main" id="{DA384C61-56E3-C29B-4483-263FC022F7BD}"/>
                </a:ext>
              </a:extLst>
            </p:cNvPr>
            <p:cNvSpPr/>
            <p:nvPr/>
          </p:nvSpPr>
          <p:spPr>
            <a:xfrm>
              <a:off x="5110200" y="2432950"/>
              <a:ext cx="105200" cy="1775"/>
            </a:xfrm>
            <a:custGeom>
              <a:avLst/>
              <a:gdLst/>
              <a:ahLst/>
              <a:cxnLst/>
              <a:rect l="l" t="t" r="r" b="b"/>
              <a:pathLst>
                <a:path w="4208" h="71" extrusionOk="0">
                  <a:moveTo>
                    <a:pt x="1042" y="0"/>
                  </a:moveTo>
                  <a:cubicBezTo>
                    <a:pt x="690" y="14"/>
                    <a:pt x="353" y="14"/>
                    <a:pt x="1" y="28"/>
                  </a:cubicBezTo>
                  <a:cubicBezTo>
                    <a:pt x="353" y="56"/>
                    <a:pt x="690" y="56"/>
                    <a:pt x="1042" y="70"/>
                  </a:cubicBezTo>
                  <a:lnTo>
                    <a:pt x="3153" y="70"/>
                  </a:lnTo>
                  <a:lnTo>
                    <a:pt x="3680" y="56"/>
                  </a:lnTo>
                  <a:cubicBezTo>
                    <a:pt x="3856" y="42"/>
                    <a:pt x="4032" y="42"/>
                    <a:pt x="4208" y="28"/>
                  </a:cubicBezTo>
                  <a:cubicBezTo>
                    <a:pt x="4032" y="28"/>
                    <a:pt x="3856" y="28"/>
                    <a:pt x="3680" y="14"/>
                  </a:cubicBezTo>
                  <a:lnTo>
                    <a:pt x="3153" y="0"/>
                  </a:lnTo>
                  <a:close/>
                </a:path>
              </a:pathLst>
            </a:custGeom>
            <a:solidFill>
              <a:srgbClr val="FDEDE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856;p49">
              <a:extLst>
                <a:ext uri="{FF2B5EF4-FFF2-40B4-BE49-F238E27FC236}">
                  <a16:creationId xmlns:a16="http://schemas.microsoft.com/office/drawing/2014/main" id="{DDA9022D-43E9-D85C-EAC8-A43D6B7DC532}"/>
                </a:ext>
              </a:extLst>
            </p:cNvPr>
            <p:cNvSpPr/>
            <p:nvPr/>
          </p:nvSpPr>
          <p:spPr>
            <a:xfrm>
              <a:off x="5112750" y="2440250"/>
              <a:ext cx="20975" cy="1850"/>
            </a:xfrm>
            <a:custGeom>
              <a:avLst/>
              <a:gdLst/>
              <a:ahLst/>
              <a:cxnLst/>
              <a:rect l="l" t="t" r="r" b="b"/>
              <a:pathLst>
                <a:path w="839" h="74" extrusionOk="0">
                  <a:moveTo>
                    <a:pt x="427" y="0"/>
                  </a:moveTo>
                  <a:cubicBezTo>
                    <a:pt x="282" y="0"/>
                    <a:pt x="149" y="0"/>
                    <a:pt x="1" y="28"/>
                  </a:cubicBezTo>
                  <a:cubicBezTo>
                    <a:pt x="149" y="74"/>
                    <a:pt x="282" y="74"/>
                    <a:pt x="427" y="74"/>
                  </a:cubicBezTo>
                  <a:cubicBezTo>
                    <a:pt x="560" y="74"/>
                    <a:pt x="690" y="74"/>
                    <a:pt x="838" y="28"/>
                  </a:cubicBezTo>
                  <a:cubicBezTo>
                    <a:pt x="690" y="0"/>
                    <a:pt x="560" y="0"/>
                    <a:pt x="427" y="0"/>
                  </a:cubicBezTo>
                  <a:close/>
                </a:path>
              </a:pathLst>
            </a:custGeom>
            <a:solidFill>
              <a:srgbClr val="FDEDE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857;p49">
              <a:extLst>
                <a:ext uri="{FF2B5EF4-FFF2-40B4-BE49-F238E27FC236}">
                  <a16:creationId xmlns:a16="http://schemas.microsoft.com/office/drawing/2014/main" id="{FBA6FB81-9A21-2405-D80A-DAC3DD59D012}"/>
                </a:ext>
              </a:extLst>
            </p:cNvPr>
            <p:cNvSpPr/>
            <p:nvPr/>
          </p:nvSpPr>
          <p:spPr>
            <a:xfrm>
              <a:off x="5131150" y="2448675"/>
              <a:ext cx="41425" cy="2225"/>
            </a:xfrm>
            <a:custGeom>
              <a:avLst/>
              <a:gdLst/>
              <a:ahLst/>
              <a:cxnLst/>
              <a:rect l="l" t="t" r="r" b="b"/>
              <a:pathLst>
                <a:path w="1657" h="89" extrusionOk="0">
                  <a:moveTo>
                    <a:pt x="820" y="1"/>
                  </a:moveTo>
                  <a:cubicBezTo>
                    <a:pt x="542" y="1"/>
                    <a:pt x="278" y="15"/>
                    <a:pt x="0" y="43"/>
                  </a:cubicBezTo>
                  <a:cubicBezTo>
                    <a:pt x="278" y="75"/>
                    <a:pt x="542" y="89"/>
                    <a:pt x="820" y="89"/>
                  </a:cubicBezTo>
                  <a:cubicBezTo>
                    <a:pt x="1098" y="89"/>
                    <a:pt x="1375" y="75"/>
                    <a:pt x="1657" y="43"/>
                  </a:cubicBezTo>
                  <a:cubicBezTo>
                    <a:pt x="1375" y="15"/>
                    <a:pt x="1098" y="1"/>
                    <a:pt x="820" y="1"/>
                  </a:cubicBezTo>
                  <a:close/>
                </a:path>
              </a:pathLst>
            </a:custGeom>
            <a:solidFill>
              <a:srgbClr val="FDEDE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858;p49">
              <a:extLst>
                <a:ext uri="{FF2B5EF4-FFF2-40B4-BE49-F238E27FC236}">
                  <a16:creationId xmlns:a16="http://schemas.microsoft.com/office/drawing/2014/main" id="{1E56EEC4-5996-44C3-E629-7EA72A80559C}"/>
                </a:ext>
              </a:extLst>
            </p:cNvPr>
            <p:cNvSpPr/>
            <p:nvPr/>
          </p:nvSpPr>
          <p:spPr>
            <a:xfrm>
              <a:off x="5157875" y="2462225"/>
              <a:ext cx="79175" cy="33000"/>
            </a:xfrm>
            <a:custGeom>
              <a:avLst/>
              <a:gdLst/>
              <a:ahLst/>
              <a:cxnLst/>
              <a:rect l="l" t="t" r="r" b="b"/>
              <a:pathLst>
                <a:path w="3167" h="1320" extrusionOk="0">
                  <a:moveTo>
                    <a:pt x="0" y="0"/>
                  </a:moveTo>
                  <a:lnTo>
                    <a:pt x="0" y="1319"/>
                  </a:lnTo>
                  <a:lnTo>
                    <a:pt x="2505" y="1319"/>
                  </a:lnTo>
                  <a:cubicBezTo>
                    <a:pt x="2874" y="1319"/>
                    <a:pt x="3166" y="1010"/>
                    <a:pt x="3166" y="658"/>
                  </a:cubicBezTo>
                  <a:cubicBezTo>
                    <a:pt x="3166" y="292"/>
                    <a:pt x="2874" y="0"/>
                    <a:pt x="2505" y="0"/>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859;p49">
              <a:extLst>
                <a:ext uri="{FF2B5EF4-FFF2-40B4-BE49-F238E27FC236}">
                  <a16:creationId xmlns:a16="http://schemas.microsoft.com/office/drawing/2014/main" id="{250DF8D3-D03A-BAEE-35CD-6D46FBB3AFD7}"/>
                </a:ext>
              </a:extLst>
            </p:cNvPr>
            <p:cNvSpPr/>
            <p:nvPr/>
          </p:nvSpPr>
          <p:spPr>
            <a:xfrm>
              <a:off x="5064050" y="2462225"/>
              <a:ext cx="114700" cy="33000"/>
            </a:xfrm>
            <a:custGeom>
              <a:avLst/>
              <a:gdLst/>
              <a:ahLst/>
              <a:cxnLst/>
              <a:rect l="l" t="t" r="r" b="b"/>
              <a:pathLst>
                <a:path w="4588" h="1320" extrusionOk="0">
                  <a:moveTo>
                    <a:pt x="0" y="0"/>
                  </a:moveTo>
                  <a:lnTo>
                    <a:pt x="0" y="190"/>
                  </a:lnTo>
                  <a:lnTo>
                    <a:pt x="3620" y="190"/>
                  </a:lnTo>
                  <a:lnTo>
                    <a:pt x="3620" y="1130"/>
                  </a:lnTo>
                  <a:lnTo>
                    <a:pt x="0" y="1130"/>
                  </a:lnTo>
                  <a:lnTo>
                    <a:pt x="0" y="1319"/>
                  </a:lnTo>
                  <a:lnTo>
                    <a:pt x="3929" y="1319"/>
                  </a:lnTo>
                  <a:cubicBezTo>
                    <a:pt x="4295" y="1319"/>
                    <a:pt x="4587" y="1010"/>
                    <a:pt x="4587" y="658"/>
                  </a:cubicBezTo>
                  <a:cubicBezTo>
                    <a:pt x="4587" y="292"/>
                    <a:pt x="4295" y="0"/>
                    <a:pt x="3929"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860;p49">
              <a:extLst>
                <a:ext uri="{FF2B5EF4-FFF2-40B4-BE49-F238E27FC236}">
                  <a16:creationId xmlns:a16="http://schemas.microsoft.com/office/drawing/2014/main" id="{B57B101C-77C0-1256-A9BD-C0C1DDAF65F0}"/>
                </a:ext>
              </a:extLst>
            </p:cNvPr>
            <p:cNvSpPr/>
            <p:nvPr/>
          </p:nvSpPr>
          <p:spPr>
            <a:xfrm>
              <a:off x="5069925" y="2466975"/>
              <a:ext cx="104075" cy="23500"/>
            </a:xfrm>
            <a:custGeom>
              <a:avLst/>
              <a:gdLst/>
              <a:ahLst/>
              <a:cxnLst/>
              <a:rect l="l" t="t" r="r" b="b"/>
              <a:pathLst>
                <a:path w="4163" h="940" extrusionOk="0">
                  <a:moveTo>
                    <a:pt x="1" y="0"/>
                  </a:moveTo>
                  <a:lnTo>
                    <a:pt x="1" y="940"/>
                  </a:lnTo>
                  <a:lnTo>
                    <a:pt x="3694" y="940"/>
                  </a:lnTo>
                  <a:cubicBezTo>
                    <a:pt x="3958" y="940"/>
                    <a:pt x="4162" y="718"/>
                    <a:pt x="4162" y="468"/>
                  </a:cubicBezTo>
                  <a:cubicBezTo>
                    <a:pt x="4162" y="204"/>
                    <a:pt x="3958" y="0"/>
                    <a:pt x="369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861;p49">
              <a:extLst>
                <a:ext uri="{FF2B5EF4-FFF2-40B4-BE49-F238E27FC236}">
                  <a16:creationId xmlns:a16="http://schemas.microsoft.com/office/drawing/2014/main" id="{6357F137-5540-A4F9-71DF-4117698E912A}"/>
                </a:ext>
              </a:extLst>
            </p:cNvPr>
            <p:cNvSpPr/>
            <p:nvPr/>
          </p:nvSpPr>
          <p:spPr>
            <a:xfrm>
              <a:off x="5212475" y="2464775"/>
              <a:ext cx="1875" cy="27900"/>
            </a:xfrm>
            <a:custGeom>
              <a:avLst/>
              <a:gdLst/>
              <a:ahLst/>
              <a:cxnLst/>
              <a:rect l="l" t="t" r="r" b="b"/>
              <a:pathLst>
                <a:path w="75" h="1116" extrusionOk="0">
                  <a:moveTo>
                    <a:pt x="29" y="0"/>
                  </a:moveTo>
                  <a:cubicBezTo>
                    <a:pt x="1" y="190"/>
                    <a:pt x="1" y="380"/>
                    <a:pt x="1" y="556"/>
                  </a:cubicBezTo>
                  <a:cubicBezTo>
                    <a:pt x="1" y="750"/>
                    <a:pt x="1" y="926"/>
                    <a:pt x="29" y="1115"/>
                  </a:cubicBezTo>
                  <a:cubicBezTo>
                    <a:pt x="75" y="926"/>
                    <a:pt x="75" y="750"/>
                    <a:pt x="75" y="556"/>
                  </a:cubicBezTo>
                  <a:cubicBezTo>
                    <a:pt x="75" y="380"/>
                    <a:pt x="75" y="190"/>
                    <a:pt x="29"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862;p49">
              <a:extLst>
                <a:ext uri="{FF2B5EF4-FFF2-40B4-BE49-F238E27FC236}">
                  <a16:creationId xmlns:a16="http://schemas.microsoft.com/office/drawing/2014/main" id="{1A3A7A50-8787-2F91-D308-38616430B804}"/>
                </a:ext>
              </a:extLst>
            </p:cNvPr>
            <p:cNvSpPr/>
            <p:nvPr/>
          </p:nvSpPr>
          <p:spPr>
            <a:xfrm>
              <a:off x="5080925" y="2458525"/>
              <a:ext cx="70750" cy="48775"/>
            </a:xfrm>
            <a:custGeom>
              <a:avLst/>
              <a:gdLst/>
              <a:ahLst/>
              <a:cxnLst/>
              <a:rect l="l" t="t" r="r" b="b"/>
              <a:pathLst>
                <a:path w="2830" h="1951" extrusionOk="0">
                  <a:moveTo>
                    <a:pt x="940" y="1"/>
                  </a:moveTo>
                  <a:cubicBezTo>
                    <a:pt x="630" y="310"/>
                    <a:pt x="324" y="630"/>
                    <a:pt x="1" y="940"/>
                  </a:cubicBezTo>
                  <a:lnTo>
                    <a:pt x="236" y="1334"/>
                  </a:lnTo>
                  <a:cubicBezTo>
                    <a:pt x="352" y="1555"/>
                    <a:pt x="542" y="1731"/>
                    <a:pt x="764" y="1833"/>
                  </a:cubicBezTo>
                  <a:cubicBezTo>
                    <a:pt x="852" y="1879"/>
                    <a:pt x="940" y="1907"/>
                    <a:pt x="1042" y="1935"/>
                  </a:cubicBezTo>
                  <a:cubicBezTo>
                    <a:pt x="1087" y="1945"/>
                    <a:pt x="1146" y="1950"/>
                    <a:pt x="1215" y="1950"/>
                  </a:cubicBezTo>
                  <a:cubicBezTo>
                    <a:pt x="1741" y="1950"/>
                    <a:pt x="2829" y="1674"/>
                    <a:pt x="2727" y="1453"/>
                  </a:cubicBezTo>
                  <a:lnTo>
                    <a:pt x="2009" y="1306"/>
                  </a:lnTo>
                  <a:cubicBezTo>
                    <a:pt x="2097" y="1218"/>
                    <a:pt x="2139" y="1144"/>
                    <a:pt x="2051" y="1088"/>
                  </a:cubicBezTo>
                  <a:cubicBezTo>
                    <a:pt x="2003" y="1061"/>
                    <a:pt x="1945" y="1050"/>
                    <a:pt x="1882" y="1050"/>
                  </a:cubicBezTo>
                  <a:cubicBezTo>
                    <a:pt x="1699" y="1050"/>
                    <a:pt x="1484" y="1141"/>
                    <a:pt x="1408" y="1176"/>
                  </a:cubicBezTo>
                  <a:lnTo>
                    <a:pt x="1394" y="1176"/>
                  </a:lnTo>
                  <a:lnTo>
                    <a:pt x="940" y="1"/>
                  </a:lnTo>
                  <a:close/>
                </a:path>
              </a:pathLst>
            </a:custGeom>
            <a:solidFill>
              <a:srgbClr val="FF9E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863;p49">
              <a:extLst>
                <a:ext uri="{FF2B5EF4-FFF2-40B4-BE49-F238E27FC236}">
                  <a16:creationId xmlns:a16="http://schemas.microsoft.com/office/drawing/2014/main" id="{B7F3638A-2A01-35B3-A9D1-AF616069AA24}"/>
                </a:ext>
              </a:extLst>
            </p:cNvPr>
            <p:cNvSpPr/>
            <p:nvPr/>
          </p:nvSpPr>
          <p:spPr>
            <a:xfrm>
              <a:off x="5025625" y="2350450"/>
              <a:ext cx="89350" cy="143275"/>
            </a:xfrm>
            <a:custGeom>
              <a:avLst/>
              <a:gdLst/>
              <a:ahLst/>
              <a:cxnLst/>
              <a:rect l="l" t="t" r="r" b="b"/>
              <a:pathLst>
                <a:path w="3574" h="5731" extrusionOk="0">
                  <a:moveTo>
                    <a:pt x="602" y="1"/>
                  </a:moveTo>
                  <a:lnTo>
                    <a:pt x="0" y="1510"/>
                  </a:lnTo>
                  <a:lnTo>
                    <a:pt x="2403" y="5731"/>
                  </a:lnTo>
                  <a:lnTo>
                    <a:pt x="3574" y="5277"/>
                  </a:lnTo>
                  <a:lnTo>
                    <a:pt x="2009" y="1260"/>
                  </a:lnTo>
                  <a:cubicBezTo>
                    <a:pt x="1759" y="644"/>
                    <a:pt x="1231" y="176"/>
                    <a:pt x="602"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864;p49">
              <a:extLst>
                <a:ext uri="{FF2B5EF4-FFF2-40B4-BE49-F238E27FC236}">
                  <a16:creationId xmlns:a16="http://schemas.microsoft.com/office/drawing/2014/main" id="{7E4D35CD-5B28-38D8-2399-E503F254F4F4}"/>
                </a:ext>
              </a:extLst>
            </p:cNvPr>
            <p:cNvSpPr/>
            <p:nvPr/>
          </p:nvSpPr>
          <p:spPr>
            <a:xfrm>
              <a:off x="5029225" y="2399950"/>
              <a:ext cx="18750" cy="28175"/>
            </a:xfrm>
            <a:custGeom>
              <a:avLst/>
              <a:gdLst/>
              <a:ahLst/>
              <a:cxnLst/>
              <a:rect l="l" t="t" r="r" b="b"/>
              <a:pathLst>
                <a:path w="750" h="1127" extrusionOk="0">
                  <a:moveTo>
                    <a:pt x="0" y="1"/>
                  </a:moveTo>
                  <a:cubicBezTo>
                    <a:pt x="106" y="205"/>
                    <a:pt x="222" y="395"/>
                    <a:pt x="338" y="585"/>
                  </a:cubicBezTo>
                  <a:cubicBezTo>
                    <a:pt x="458" y="775"/>
                    <a:pt x="588" y="951"/>
                    <a:pt x="750" y="1127"/>
                  </a:cubicBezTo>
                  <a:cubicBezTo>
                    <a:pt x="648" y="923"/>
                    <a:pt x="528" y="733"/>
                    <a:pt x="412" y="543"/>
                  </a:cubicBezTo>
                  <a:cubicBezTo>
                    <a:pt x="282" y="353"/>
                    <a:pt x="148" y="177"/>
                    <a:pt x="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865;p49">
              <a:extLst>
                <a:ext uri="{FF2B5EF4-FFF2-40B4-BE49-F238E27FC236}">
                  <a16:creationId xmlns:a16="http://schemas.microsoft.com/office/drawing/2014/main" id="{7606B517-0A05-1FBA-9E43-EC37E7D126CB}"/>
                </a:ext>
              </a:extLst>
            </p:cNvPr>
            <p:cNvSpPr/>
            <p:nvPr/>
          </p:nvSpPr>
          <p:spPr>
            <a:xfrm>
              <a:off x="5078725" y="2464075"/>
              <a:ext cx="28250" cy="14275"/>
            </a:xfrm>
            <a:custGeom>
              <a:avLst/>
              <a:gdLst/>
              <a:ahLst/>
              <a:cxnLst/>
              <a:rect l="l" t="t" r="r" b="b"/>
              <a:pathLst>
                <a:path w="1130" h="571" extrusionOk="0">
                  <a:moveTo>
                    <a:pt x="1130" y="0"/>
                  </a:moveTo>
                  <a:cubicBezTo>
                    <a:pt x="1028" y="42"/>
                    <a:pt x="908" y="88"/>
                    <a:pt x="792" y="130"/>
                  </a:cubicBezTo>
                  <a:lnTo>
                    <a:pt x="778" y="130"/>
                  </a:lnTo>
                  <a:lnTo>
                    <a:pt x="778" y="162"/>
                  </a:lnTo>
                  <a:cubicBezTo>
                    <a:pt x="767" y="245"/>
                    <a:pt x="753" y="338"/>
                    <a:pt x="740" y="432"/>
                  </a:cubicBezTo>
                  <a:lnTo>
                    <a:pt x="740" y="432"/>
                  </a:lnTo>
                  <a:cubicBezTo>
                    <a:pt x="656" y="375"/>
                    <a:pt x="570" y="328"/>
                    <a:pt x="483" y="278"/>
                  </a:cubicBezTo>
                  <a:lnTo>
                    <a:pt x="440" y="278"/>
                  </a:lnTo>
                  <a:cubicBezTo>
                    <a:pt x="293" y="366"/>
                    <a:pt x="148" y="440"/>
                    <a:pt x="1" y="528"/>
                  </a:cubicBezTo>
                  <a:cubicBezTo>
                    <a:pt x="157" y="484"/>
                    <a:pt x="313" y="430"/>
                    <a:pt x="454" y="359"/>
                  </a:cubicBezTo>
                  <a:lnTo>
                    <a:pt x="454" y="359"/>
                  </a:lnTo>
                  <a:cubicBezTo>
                    <a:pt x="551" y="414"/>
                    <a:pt x="649" y="471"/>
                    <a:pt x="746" y="542"/>
                  </a:cubicBezTo>
                  <a:lnTo>
                    <a:pt x="806" y="570"/>
                  </a:lnTo>
                  <a:lnTo>
                    <a:pt x="806" y="496"/>
                  </a:lnTo>
                  <a:cubicBezTo>
                    <a:pt x="819" y="400"/>
                    <a:pt x="833" y="291"/>
                    <a:pt x="834" y="182"/>
                  </a:cubicBezTo>
                  <a:lnTo>
                    <a:pt x="834" y="182"/>
                  </a:lnTo>
                  <a:cubicBezTo>
                    <a:pt x="932" y="124"/>
                    <a:pt x="1032" y="54"/>
                    <a:pt x="1130"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866;p49">
              <a:extLst>
                <a:ext uri="{FF2B5EF4-FFF2-40B4-BE49-F238E27FC236}">
                  <a16:creationId xmlns:a16="http://schemas.microsoft.com/office/drawing/2014/main" id="{777BDBFF-EEF8-CCAD-B65F-DE35A4C3A19D}"/>
                </a:ext>
              </a:extLst>
            </p:cNvPr>
            <p:cNvSpPr/>
            <p:nvPr/>
          </p:nvSpPr>
          <p:spPr>
            <a:xfrm>
              <a:off x="4994050" y="2143800"/>
              <a:ext cx="193925" cy="193650"/>
            </a:xfrm>
            <a:custGeom>
              <a:avLst/>
              <a:gdLst/>
              <a:ahLst/>
              <a:cxnLst/>
              <a:rect l="l" t="t" r="r" b="b"/>
              <a:pathLst>
                <a:path w="7757" h="7746" extrusionOk="0">
                  <a:moveTo>
                    <a:pt x="3908" y="0"/>
                  </a:moveTo>
                  <a:cubicBezTo>
                    <a:pt x="3886" y="0"/>
                    <a:pt x="3864" y="0"/>
                    <a:pt x="3841" y="0"/>
                  </a:cubicBezTo>
                  <a:cubicBezTo>
                    <a:pt x="662" y="29"/>
                    <a:pt x="0" y="2227"/>
                    <a:pt x="74" y="4267"/>
                  </a:cubicBezTo>
                  <a:cubicBezTo>
                    <a:pt x="88" y="4661"/>
                    <a:pt x="176" y="5059"/>
                    <a:pt x="324" y="5410"/>
                  </a:cubicBezTo>
                  <a:cubicBezTo>
                    <a:pt x="616" y="6142"/>
                    <a:pt x="1129" y="6758"/>
                    <a:pt x="1805" y="7183"/>
                  </a:cubicBezTo>
                  <a:cubicBezTo>
                    <a:pt x="2390" y="7541"/>
                    <a:pt x="3085" y="7745"/>
                    <a:pt x="3822" y="7745"/>
                  </a:cubicBezTo>
                  <a:cubicBezTo>
                    <a:pt x="3896" y="7745"/>
                    <a:pt x="3971" y="7743"/>
                    <a:pt x="4045" y="7739"/>
                  </a:cubicBezTo>
                  <a:cubicBezTo>
                    <a:pt x="4749" y="7711"/>
                    <a:pt x="5410" y="7503"/>
                    <a:pt x="5952" y="7152"/>
                  </a:cubicBezTo>
                  <a:cubicBezTo>
                    <a:pt x="6641" y="6729"/>
                    <a:pt x="7169" y="6114"/>
                    <a:pt x="7461" y="5379"/>
                  </a:cubicBezTo>
                  <a:cubicBezTo>
                    <a:pt x="7651" y="4925"/>
                    <a:pt x="7756" y="4411"/>
                    <a:pt x="7725" y="3884"/>
                  </a:cubicBezTo>
                  <a:cubicBezTo>
                    <a:pt x="7651" y="1876"/>
                    <a:pt x="6871" y="0"/>
                    <a:pt x="3908" y="0"/>
                  </a:cubicBezTo>
                  <a:close/>
                </a:path>
              </a:pathLst>
            </a:custGeom>
            <a:solidFill>
              <a:srgbClr val="FF9E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867;p49">
              <a:extLst>
                <a:ext uri="{FF2B5EF4-FFF2-40B4-BE49-F238E27FC236}">
                  <a16:creationId xmlns:a16="http://schemas.microsoft.com/office/drawing/2014/main" id="{BBBCCF5D-82AE-4FCB-AFE0-D47051D0C8AF}"/>
                </a:ext>
              </a:extLst>
            </p:cNvPr>
            <p:cNvSpPr/>
            <p:nvPr/>
          </p:nvSpPr>
          <p:spPr>
            <a:xfrm>
              <a:off x="4962025" y="2234775"/>
              <a:ext cx="61600" cy="47800"/>
            </a:xfrm>
            <a:custGeom>
              <a:avLst/>
              <a:gdLst/>
              <a:ahLst/>
              <a:cxnLst/>
              <a:rect l="l" t="t" r="r" b="b"/>
              <a:pathLst>
                <a:path w="2464" h="1912" extrusionOk="0">
                  <a:moveTo>
                    <a:pt x="1235" y="0"/>
                  </a:moveTo>
                  <a:cubicBezTo>
                    <a:pt x="533" y="0"/>
                    <a:pt x="0" y="768"/>
                    <a:pt x="434" y="1508"/>
                  </a:cubicBezTo>
                  <a:cubicBezTo>
                    <a:pt x="490" y="1610"/>
                    <a:pt x="578" y="1697"/>
                    <a:pt x="683" y="1754"/>
                  </a:cubicBezTo>
                  <a:cubicBezTo>
                    <a:pt x="869" y="1863"/>
                    <a:pt x="1056" y="1912"/>
                    <a:pt x="1232" y="1912"/>
                  </a:cubicBezTo>
                  <a:cubicBezTo>
                    <a:pt x="1933" y="1912"/>
                    <a:pt x="2463" y="1146"/>
                    <a:pt x="2031" y="407"/>
                  </a:cubicBezTo>
                  <a:cubicBezTo>
                    <a:pt x="1971" y="305"/>
                    <a:pt x="1883" y="217"/>
                    <a:pt x="1781" y="157"/>
                  </a:cubicBezTo>
                  <a:cubicBezTo>
                    <a:pt x="1596" y="48"/>
                    <a:pt x="1410" y="0"/>
                    <a:pt x="1235" y="0"/>
                  </a:cubicBezTo>
                  <a:close/>
                </a:path>
              </a:pathLst>
            </a:custGeom>
            <a:solidFill>
              <a:srgbClr val="FF9E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868;p49">
              <a:extLst>
                <a:ext uri="{FF2B5EF4-FFF2-40B4-BE49-F238E27FC236}">
                  <a16:creationId xmlns:a16="http://schemas.microsoft.com/office/drawing/2014/main" id="{D3865CF9-C2EB-44EF-F44D-5F9DE67BBDAA}"/>
                </a:ext>
              </a:extLst>
            </p:cNvPr>
            <p:cNvSpPr/>
            <p:nvPr/>
          </p:nvSpPr>
          <p:spPr>
            <a:xfrm>
              <a:off x="5159875" y="2234775"/>
              <a:ext cx="61250" cy="47800"/>
            </a:xfrm>
            <a:custGeom>
              <a:avLst/>
              <a:gdLst/>
              <a:ahLst/>
              <a:cxnLst/>
              <a:rect l="l" t="t" r="r" b="b"/>
              <a:pathLst>
                <a:path w="2450" h="1912" extrusionOk="0">
                  <a:moveTo>
                    <a:pt x="1228" y="0"/>
                  </a:moveTo>
                  <a:cubicBezTo>
                    <a:pt x="522" y="0"/>
                    <a:pt x="1" y="768"/>
                    <a:pt x="434" y="1508"/>
                  </a:cubicBezTo>
                  <a:cubicBezTo>
                    <a:pt x="490" y="1610"/>
                    <a:pt x="578" y="1697"/>
                    <a:pt x="684" y="1754"/>
                  </a:cubicBezTo>
                  <a:cubicBezTo>
                    <a:pt x="869" y="1863"/>
                    <a:pt x="1055" y="1912"/>
                    <a:pt x="1231" y="1912"/>
                  </a:cubicBezTo>
                  <a:cubicBezTo>
                    <a:pt x="1928" y="1912"/>
                    <a:pt x="2450" y="1146"/>
                    <a:pt x="2017" y="407"/>
                  </a:cubicBezTo>
                  <a:cubicBezTo>
                    <a:pt x="1957" y="305"/>
                    <a:pt x="1883" y="217"/>
                    <a:pt x="1781" y="157"/>
                  </a:cubicBezTo>
                  <a:cubicBezTo>
                    <a:pt x="1593" y="48"/>
                    <a:pt x="1405" y="0"/>
                    <a:pt x="1228" y="0"/>
                  </a:cubicBezTo>
                  <a:close/>
                </a:path>
              </a:pathLst>
            </a:custGeom>
            <a:solidFill>
              <a:srgbClr val="FF9E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869;p49">
              <a:extLst>
                <a:ext uri="{FF2B5EF4-FFF2-40B4-BE49-F238E27FC236}">
                  <a16:creationId xmlns:a16="http://schemas.microsoft.com/office/drawing/2014/main" id="{32728D0F-DF61-023C-F3C3-F5DE80383540}"/>
                </a:ext>
              </a:extLst>
            </p:cNvPr>
            <p:cNvSpPr/>
            <p:nvPr/>
          </p:nvSpPr>
          <p:spPr>
            <a:xfrm>
              <a:off x="4979100" y="2246775"/>
              <a:ext cx="25250" cy="16900"/>
            </a:xfrm>
            <a:custGeom>
              <a:avLst/>
              <a:gdLst/>
              <a:ahLst/>
              <a:cxnLst/>
              <a:rect l="l" t="t" r="r" b="b"/>
              <a:pathLst>
                <a:path w="1010" h="676" extrusionOk="0">
                  <a:moveTo>
                    <a:pt x="320" y="0"/>
                  </a:moveTo>
                  <a:cubicBezTo>
                    <a:pt x="204" y="0"/>
                    <a:pt x="88" y="29"/>
                    <a:pt x="0" y="88"/>
                  </a:cubicBezTo>
                  <a:cubicBezTo>
                    <a:pt x="218" y="117"/>
                    <a:pt x="422" y="148"/>
                    <a:pt x="598" y="236"/>
                  </a:cubicBezTo>
                  <a:cubicBezTo>
                    <a:pt x="686" y="278"/>
                    <a:pt x="760" y="338"/>
                    <a:pt x="820" y="412"/>
                  </a:cubicBezTo>
                  <a:cubicBezTo>
                    <a:pt x="894" y="482"/>
                    <a:pt x="950" y="570"/>
                    <a:pt x="1010" y="676"/>
                  </a:cubicBezTo>
                  <a:cubicBezTo>
                    <a:pt x="1010" y="556"/>
                    <a:pt x="996" y="440"/>
                    <a:pt x="936" y="338"/>
                  </a:cubicBezTo>
                  <a:cubicBezTo>
                    <a:pt x="908" y="278"/>
                    <a:pt x="862" y="236"/>
                    <a:pt x="820" y="190"/>
                  </a:cubicBezTo>
                  <a:cubicBezTo>
                    <a:pt x="774" y="148"/>
                    <a:pt x="732" y="102"/>
                    <a:pt x="672" y="74"/>
                  </a:cubicBezTo>
                  <a:cubicBezTo>
                    <a:pt x="570" y="29"/>
                    <a:pt x="440" y="0"/>
                    <a:pt x="320" y="0"/>
                  </a:cubicBezTo>
                  <a:close/>
                </a:path>
              </a:pathLst>
            </a:custGeom>
            <a:solidFill>
              <a:srgbClr val="F57B3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870;p49">
              <a:extLst>
                <a:ext uri="{FF2B5EF4-FFF2-40B4-BE49-F238E27FC236}">
                  <a16:creationId xmlns:a16="http://schemas.microsoft.com/office/drawing/2014/main" id="{53265FAF-AADE-7298-5C1A-59D276E4714F}"/>
                </a:ext>
              </a:extLst>
            </p:cNvPr>
            <p:cNvSpPr/>
            <p:nvPr/>
          </p:nvSpPr>
          <p:spPr>
            <a:xfrm>
              <a:off x="4987450" y="2251875"/>
              <a:ext cx="9950" cy="22000"/>
            </a:xfrm>
            <a:custGeom>
              <a:avLst/>
              <a:gdLst/>
              <a:ahLst/>
              <a:cxnLst/>
              <a:rect l="l" t="t" r="r" b="b"/>
              <a:pathLst>
                <a:path w="398" h="880" extrusionOk="0">
                  <a:moveTo>
                    <a:pt x="398" y="0"/>
                  </a:moveTo>
                  <a:lnTo>
                    <a:pt x="398" y="0"/>
                  </a:lnTo>
                  <a:cubicBezTo>
                    <a:pt x="310" y="15"/>
                    <a:pt x="208" y="46"/>
                    <a:pt x="134" y="120"/>
                  </a:cubicBezTo>
                  <a:cubicBezTo>
                    <a:pt x="60" y="176"/>
                    <a:pt x="18" y="296"/>
                    <a:pt x="0" y="398"/>
                  </a:cubicBezTo>
                  <a:cubicBezTo>
                    <a:pt x="0" y="500"/>
                    <a:pt x="32" y="602"/>
                    <a:pt x="74" y="690"/>
                  </a:cubicBezTo>
                  <a:cubicBezTo>
                    <a:pt x="134" y="764"/>
                    <a:pt x="208" y="838"/>
                    <a:pt x="282" y="880"/>
                  </a:cubicBezTo>
                  <a:cubicBezTo>
                    <a:pt x="222" y="704"/>
                    <a:pt x="162" y="542"/>
                    <a:pt x="176" y="412"/>
                  </a:cubicBezTo>
                  <a:cubicBezTo>
                    <a:pt x="176" y="338"/>
                    <a:pt x="208" y="264"/>
                    <a:pt x="250" y="208"/>
                  </a:cubicBezTo>
                  <a:cubicBezTo>
                    <a:pt x="282" y="134"/>
                    <a:pt x="338" y="74"/>
                    <a:pt x="398" y="0"/>
                  </a:cubicBezTo>
                  <a:close/>
                </a:path>
              </a:pathLst>
            </a:custGeom>
            <a:solidFill>
              <a:srgbClr val="F57B3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871;p49">
              <a:extLst>
                <a:ext uri="{FF2B5EF4-FFF2-40B4-BE49-F238E27FC236}">
                  <a16:creationId xmlns:a16="http://schemas.microsoft.com/office/drawing/2014/main" id="{18F3D659-DFBB-88B6-8606-80643557A806}"/>
                </a:ext>
              </a:extLst>
            </p:cNvPr>
            <p:cNvSpPr/>
            <p:nvPr/>
          </p:nvSpPr>
          <p:spPr>
            <a:xfrm>
              <a:off x="5178725" y="2246775"/>
              <a:ext cx="25700" cy="16900"/>
            </a:xfrm>
            <a:custGeom>
              <a:avLst/>
              <a:gdLst/>
              <a:ahLst/>
              <a:cxnLst/>
              <a:rect l="l" t="t" r="r" b="b"/>
              <a:pathLst>
                <a:path w="1028" h="676" extrusionOk="0">
                  <a:moveTo>
                    <a:pt x="690" y="0"/>
                  </a:moveTo>
                  <a:cubicBezTo>
                    <a:pt x="573" y="0"/>
                    <a:pt x="457" y="29"/>
                    <a:pt x="338" y="74"/>
                  </a:cubicBezTo>
                  <a:cubicBezTo>
                    <a:pt x="296" y="102"/>
                    <a:pt x="236" y="148"/>
                    <a:pt x="194" y="190"/>
                  </a:cubicBezTo>
                  <a:cubicBezTo>
                    <a:pt x="148" y="236"/>
                    <a:pt x="106" y="278"/>
                    <a:pt x="88" y="338"/>
                  </a:cubicBezTo>
                  <a:cubicBezTo>
                    <a:pt x="18" y="440"/>
                    <a:pt x="0" y="556"/>
                    <a:pt x="0" y="676"/>
                  </a:cubicBezTo>
                  <a:cubicBezTo>
                    <a:pt x="74" y="570"/>
                    <a:pt x="120" y="482"/>
                    <a:pt x="194" y="412"/>
                  </a:cubicBezTo>
                  <a:cubicBezTo>
                    <a:pt x="264" y="338"/>
                    <a:pt x="338" y="278"/>
                    <a:pt x="426" y="236"/>
                  </a:cubicBezTo>
                  <a:cubicBezTo>
                    <a:pt x="602" y="148"/>
                    <a:pt x="809" y="117"/>
                    <a:pt x="1027" y="88"/>
                  </a:cubicBezTo>
                  <a:cubicBezTo>
                    <a:pt x="925" y="29"/>
                    <a:pt x="809" y="0"/>
                    <a:pt x="690" y="0"/>
                  </a:cubicBezTo>
                  <a:close/>
                </a:path>
              </a:pathLst>
            </a:custGeom>
            <a:solidFill>
              <a:srgbClr val="F57B3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872;p49">
              <a:extLst>
                <a:ext uri="{FF2B5EF4-FFF2-40B4-BE49-F238E27FC236}">
                  <a16:creationId xmlns:a16="http://schemas.microsoft.com/office/drawing/2014/main" id="{9A30335D-3546-E7BE-AE8A-F39D155838B9}"/>
                </a:ext>
              </a:extLst>
            </p:cNvPr>
            <p:cNvSpPr/>
            <p:nvPr/>
          </p:nvSpPr>
          <p:spPr>
            <a:xfrm>
              <a:off x="5186100" y="2251875"/>
              <a:ext cx="9875" cy="22000"/>
            </a:xfrm>
            <a:custGeom>
              <a:avLst/>
              <a:gdLst/>
              <a:ahLst/>
              <a:cxnLst/>
              <a:rect l="l" t="t" r="r" b="b"/>
              <a:pathLst>
                <a:path w="395" h="880" extrusionOk="0">
                  <a:moveTo>
                    <a:pt x="1" y="0"/>
                  </a:moveTo>
                  <a:lnTo>
                    <a:pt x="1" y="0"/>
                  </a:lnTo>
                  <a:cubicBezTo>
                    <a:pt x="43" y="74"/>
                    <a:pt x="103" y="134"/>
                    <a:pt x="145" y="208"/>
                  </a:cubicBezTo>
                  <a:cubicBezTo>
                    <a:pt x="190" y="264"/>
                    <a:pt x="205" y="338"/>
                    <a:pt x="205" y="412"/>
                  </a:cubicBezTo>
                  <a:cubicBezTo>
                    <a:pt x="219" y="542"/>
                    <a:pt x="162" y="704"/>
                    <a:pt x="103" y="880"/>
                  </a:cubicBezTo>
                  <a:cubicBezTo>
                    <a:pt x="190" y="838"/>
                    <a:pt x="264" y="764"/>
                    <a:pt x="307" y="690"/>
                  </a:cubicBezTo>
                  <a:cubicBezTo>
                    <a:pt x="366" y="602"/>
                    <a:pt x="395" y="500"/>
                    <a:pt x="380" y="398"/>
                  </a:cubicBezTo>
                  <a:cubicBezTo>
                    <a:pt x="380" y="296"/>
                    <a:pt x="338" y="176"/>
                    <a:pt x="250" y="120"/>
                  </a:cubicBezTo>
                  <a:cubicBezTo>
                    <a:pt x="176" y="46"/>
                    <a:pt x="88" y="15"/>
                    <a:pt x="1" y="0"/>
                  </a:cubicBezTo>
                  <a:close/>
                </a:path>
              </a:pathLst>
            </a:custGeom>
            <a:solidFill>
              <a:srgbClr val="F57B3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873;p49">
              <a:extLst>
                <a:ext uri="{FF2B5EF4-FFF2-40B4-BE49-F238E27FC236}">
                  <a16:creationId xmlns:a16="http://schemas.microsoft.com/office/drawing/2014/main" id="{D8BECD7A-C4C0-A93D-A9A2-8F2049BC0F99}"/>
                </a:ext>
              </a:extLst>
            </p:cNvPr>
            <p:cNvSpPr/>
            <p:nvPr/>
          </p:nvSpPr>
          <p:spPr>
            <a:xfrm>
              <a:off x="4972500" y="2116675"/>
              <a:ext cx="229025" cy="131175"/>
            </a:xfrm>
            <a:custGeom>
              <a:avLst/>
              <a:gdLst/>
              <a:ahLst/>
              <a:cxnLst/>
              <a:rect l="l" t="t" r="r" b="b"/>
              <a:pathLst>
                <a:path w="9161" h="5247" extrusionOk="0">
                  <a:moveTo>
                    <a:pt x="3956" y="0"/>
                  </a:moveTo>
                  <a:cubicBezTo>
                    <a:pt x="3951" y="0"/>
                    <a:pt x="3945" y="1"/>
                    <a:pt x="3940" y="2"/>
                  </a:cubicBezTo>
                  <a:cubicBezTo>
                    <a:pt x="2477" y="498"/>
                    <a:pt x="1714" y="1729"/>
                    <a:pt x="1714" y="1729"/>
                  </a:cubicBezTo>
                  <a:cubicBezTo>
                    <a:pt x="1714" y="1729"/>
                    <a:pt x="1665" y="1723"/>
                    <a:pt x="1586" y="1723"/>
                  </a:cubicBezTo>
                  <a:cubicBezTo>
                    <a:pt x="1260" y="1723"/>
                    <a:pt x="408" y="1825"/>
                    <a:pt x="219" y="2872"/>
                  </a:cubicBezTo>
                  <a:cubicBezTo>
                    <a:pt x="0" y="4163"/>
                    <a:pt x="335" y="4839"/>
                    <a:pt x="335" y="4839"/>
                  </a:cubicBezTo>
                  <a:lnTo>
                    <a:pt x="556" y="4807"/>
                  </a:lnTo>
                  <a:cubicBezTo>
                    <a:pt x="594" y="4799"/>
                    <a:pt x="633" y="4795"/>
                    <a:pt x="671" y="4795"/>
                  </a:cubicBezTo>
                  <a:cubicBezTo>
                    <a:pt x="840" y="4795"/>
                    <a:pt x="1006" y="4869"/>
                    <a:pt x="1112" y="5000"/>
                  </a:cubicBezTo>
                  <a:cubicBezTo>
                    <a:pt x="1214" y="5116"/>
                    <a:pt x="1362" y="5233"/>
                    <a:pt x="1510" y="5247"/>
                  </a:cubicBezTo>
                  <a:cubicBezTo>
                    <a:pt x="1512" y="5247"/>
                    <a:pt x="1514" y="5247"/>
                    <a:pt x="1516" y="5247"/>
                  </a:cubicBezTo>
                  <a:cubicBezTo>
                    <a:pt x="1824" y="5247"/>
                    <a:pt x="2417" y="2932"/>
                    <a:pt x="2417" y="2932"/>
                  </a:cubicBezTo>
                  <a:cubicBezTo>
                    <a:pt x="2417" y="2932"/>
                    <a:pt x="3767" y="3359"/>
                    <a:pt x="4946" y="3359"/>
                  </a:cubicBezTo>
                  <a:cubicBezTo>
                    <a:pt x="4983" y="3359"/>
                    <a:pt x="5019" y="3359"/>
                    <a:pt x="5055" y="3358"/>
                  </a:cubicBezTo>
                  <a:cubicBezTo>
                    <a:pt x="5129" y="3358"/>
                    <a:pt x="5171" y="3270"/>
                    <a:pt x="5129" y="3210"/>
                  </a:cubicBezTo>
                  <a:lnTo>
                    <a:pt x="4953" y="2918"/>
                  </a:lnTo>
                  <a:lnTo>
                    <a:pt x="4953" y="2918"/>
                  </a:lnTo>
                  <a:cubicBezTo>
                    <a:pt x="4953" y="2918"/>
                    <a:pt x="5837" y="3037"/>
                    <a:pt x="6561" y="3037"/>
                  </a:cubicBezTo>
                  <a:cubicBezTo>
                    <a:pt x="6858" y="3037"/>
                    <a:pt x="7128" y="3017"/>
                    <a:pt x="7299" y="2960"/>
                  </a:cubicBezTo>
                  <a:cubicBezTo>
                    <a:pt x="7299" y="2960"/>
                    <a:pt x="7577" y="4705"/>
                    <a:pt x="8073" y="4955"/>
                  </a:cubicBezTo>
                  <a:cubicBezTo>
                    <a:pt x="8103" y="4969"/>
                    <a:pt x="8133" y="4976"/>
                    <a:pt x="8162" y="4976"/>
                  </a:cubicBezTo>
                  <a:cubicBezTo>
                    <a:pt x="8192" y="4976"/>
                    <a:pt x="8221" y="4969"/>
                    <a:pt x="8249" y="4955"/>
                  </a:cubicBezTo>
                  <a:lnTo>
                    <a:pt x="8587" y="4751"/>
                  </a:lnTo>
                  <a:cubicBezTo>
                    <a:pt x="8644" y="4741"/>
                    <a:pt x="8698" y="4737"/>
                    <a:pt x="8749" y="4737"/>
                  </a:cubicBezTo>
                  <a:cubicBezTo>
                    <a:pt x="8941" y="4737"/>
                    <a:pt x="9072" y="4793"/>
                    <a:pt x="9072" y="4793"/>
                  </a:cubicBezTo>
                  <a:cubicBezTo>
                    <a:pt x="9160" y="3885"/>
                    <a:pt x="8513" y="2770"/>
                    <a:pt x="8513" y="2770"/>
                  </a:cubicBezTo>
                  <a:lnTo>
                    <a:pt x="8513" y="2770"/>
                  </a:lnTo>
                  <a:lnTo>
                    <a:pt x="8910" y="2890"/>
                  </a:lnTo>
                  <a:cubicBezTo>
                    <a:pt x="8917" y="2892"/>
                    <a:pt x="8924" y="2893"/>
                    <a:pt x="8931" y="2893"/>
                  </a:cubicBezTo>
                  <a:cubicBezTo>
                    <a:pt x="8966" y="2893"/>
                    <a:pt x="8996" y="2865"/>
                    <a:pt x="8984" y="2830"/>
                  </a:cubicBezTo>
                  <a:cubicBezTo>
                    <a:pt x="8970" y="2714"/>
                    <a:pt x="8939" y="2608"/>
                    <a:pt x="8910" y="2492"/>
                  </a:cubicBezTo>
                  <a:cubicBezTo>
                    <a:pt x="8485" y="1131"/>
                    <a:pt x="7194" y="192"/>
                    <a:pt x="5773" y="178"/>
                  </a:cubicBezTo>
                  <a:cubicBezTo>
                    <a:pt x="5729" y="177"/>
                    <a:pt x="5687" y="176"/>
                    <a:pt x="5644" y="176"/>
                  </a:cubicBezTo>
                  <a:cubicBezTo>
                    <a:pt x="4573" y="176"/>
                    <a:pt x="3708" y="544"/>
                    <a:pt x="3708" y="544"/>
                  </a:cubicBezTo>
                  <a:lnTo>
                    <a:pt x="4014" y="104"/>
                  </a:lnTo>
                  <a:cubicBezTo>
                    <a:pt x="4056" y="62"/>
                    <a:pt x="4010" y="0"/>
                    <a:pt x="3956" y="0"/>
                  </a:cubicBezTo>
                  <a:close/>
                </a:path>
              </a:pathLst>
            </a:custGeom>
            <a:solidFill>
              <a:srgbClr val="4C2D2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874;p49">
              <a:extLst>
                <a:ext uri="{FF2B5EF4-FFF2-40B4-BE49-F238E27FC236}">
                  <a16:creationId xmlns:a16="http://schemas.microsoft.com/office/drawing/2014/main" id="{706B2BC4-20A9-121A-BB1F-F47A57117CA6}"/>
                </a:ext>
              </a:extLst>
            </p:cNvPr>
            <p:cNvSpPr/>
            <p:nvPr/>
          </p:nvSpPr>
          <p:spPr>
            <a:xfrm>
              <a:off x="5016825" y="2161375"/>
              <a:ext cx="14625" cy="26775"/>
            </a:xfrm>
            <a:custGeom>
              <a:avLst/>
              <a:gdLst/>
              <a:ahLst/>
              <a:cxnLst/>
              <a:rect l="l" t="t" r="r" b="b"/>
              <a:pathLst>
                <a:path w="585" h="1071" extrusionOk="0">
                  <a:moveTo>
                    <a:pt x="0" y="1"/>
                  </a:moveTo>
                  <a:cubicBezTo>
                    <a:pt x="74" y="75"/>
                    <a:pt x="130" y="163"/>
                    <a:pt x="190" y="237"/>
                  </a:cubicBezTo>
                  <a:cubicBezTo>
                    <a:pt x="250" y="325"/>
                    <a:pt x="292" y="412"/>
                    <a:pt x="338" y="500"/>
                  </a:cubicBezTo>
                  <a:cubicBezTo>
                    <a:pt x="394" y="588"/>
                    <a:pt x="440" y="690"/>
                    <a:pt x="468" y="778"/>
                  </a:cubicBezTo>
                  <a:lnTo>
                    <a:pt x="528" y="926"/>
                  </a:lnTo>
                  <a:cubicBezTo>
                    <a:pt x="556" y="968"/>
                    <a:pt x="570" y="1014"/>
                    <a:pt x="584" y="1070"/>
                  </a:cubicBezTo>
                  <a:cubicBezTo>
                    <a:pt x="584" y="968"/>
                    <a:pt x="570" y="852"/>
                    <a:pt x="528" y="764"/>
                  </a:cubicBezTo>
                  <a:cubicBezTo>
                    <a:pt x="496" y="662"/>
                    <a:pt x="468" y="557"/>
                    <a:pt x="426" y="469"/>
                  </a:cubicBezTo>
                  <a:cubicBezTo>
                    <a:pt x="366" y="367"/>
                    <a:pt x="306" y="279"/>
                    <a:pt x="250" y="205"/>
                  </a:cubicBezTo>
                  <a:cubicBezTo>
                    <a:pt x="176" y="117"/>
                    <a:pt x="102" y="47"/>
                    <a:pt x="0" y="1"/>
                  </a:cubicBezTo>
                  <a:close/>
                </a:path>
              </a:pathLst>
            </a:custGeom>
            <a:solidFill>
              <a:srgbClr val="4F1C1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875;p49">
              <a:extLst>
                <a:ext uri="{FF2B5EF4-FFF2-40B4-BE49-F238E27FC236}">
                  <a16:creationId xmlns:a16="http://schemas.microsoft.com/office/drawing/2014/main" id="{2AD664F1-54E4-D17F-A7D1-8053D742108B}"/>
                </a:ext>
              </a:extLst>
            </p:cNvPr>
            <p:cNvSpPr/>
            <p:nvPr/>
          </p:nvSpPr>
          <p:spPr>
            <a:xfrm>
              <a:off x="5025275" y="2124000"/>
              <a:ext cx="86800" cy="38900"/>
            </a:xfrm>
            <a:custGeom>
              <a:avLst/>
              <a:gdLst/>
              <a:ahLst/>
              <a:cxnLst/>
              <a:rect l="l" t="t" r="r" b="b"/>
              <a:pathLst>
                <a:path w="3472" h="1556" extrusionOk="0">
                  <a:moveTo>
                    <a:pt x="3472" y="1"/>
                  </a:moveTo>
                  <a:lnTo>
                    <a:pt x="3472" y="1"/>
                  </a:lnTo>
                  <a:cubicBezTo>
                    <a:pt x="3148" y="15"/>
                    <a:pt x="2814" y="47"/>
                    <a:pt x="2504" y="135"/>
                  </a:cubicBezTo>
                  <a:lnTo>
                    <a:pt x="2388" y="149"/>
                  </a:lnTo>
                  <a:cubicBezTo>
                    <a:pt x="2343" y="163"/>
                    <a:pt x="2300" y="177"/>
                    <a:pt x="2269" y="191"/>
                  </a:cubicBezTo>
                  <a:lnTo>
                    <a:pt x="2037" y="265"/>
                  </a:lnTo>
                  <a:cubicBezTo>
                    <a:pt x="1875" y="325"/>
                    <a:pt x="1727" y="367"/>
                    <a:pt x="1583" y="441"/>
                  </a:cubicBezTo>
                  <a:cubicBezTo>
                    <a:pt x="1287" y="588"/>
                    <a:pt x="995" y="733"/>
                    <a:pt x="732" y="926"/>
                  </a:cubicBezTo>
                  <a:cubicBezTo>
                    <a:pt x="468" y="1116"/>
                    <a:pt x="218" y="1320"/>
                    <a:pt x="0" y="1556"/>
                  </a:cubicBezTo>
                  <a:cubicBezTo>
                    <a:pt x="116" y="1454"/>
                    <a:pt x="232" y="1348"/>
                    <a:pt x="366" y="1246"/>
                  </a:cubicBezTo>
                  <a:lnTo>
                    <a:pt x="570" y="1116"/>
                  </a:lnTo>
                  <a:lnTo>
                    <a:pt x="760" y="982"/>
                  </a:lnTo>
                  <a:cubicBezTo>
                    <a:pt x="1038" y="806"/>
                    <a:pt x="1319" y="645"/>
                    <a:pt x="1611" y="515"/>
                  </a:cubicBezTo>
                  <a:cubicBezTo>
                    <a:pt x="1759" y="455"/>
                    <a:pt x="1903" y="398"/>
                    <a:pt x="2051" y="339"/>
                  </a:cubicBezTo>
                  <a:cubicBezTo>
                    <a:pt x="2213" y="279"/>
                    <a:pt x="2357" y="237"/>
                    <a:pt x="2519" y="191"/>
                  </a:cubicBezTo>
                  <a:cubicBezTo>
                    <a:pt x="2592" y="177"/>
                    <a:pt x="2666" y="149"/>
                    <a:pt x="2754" y="135"/>
                  </a:cubicBezTo>
                  <a:lnTo>
                    <a:pt x="2990" y="89"/>
                  </a:lnTo>
                  <a:cubicBezTo>
                    <a:pt x="3060" y="61"/>
                    <a:pt x="3148" y="47"/>
                    <a:pt x="3222" y="47"/>
                  </a:cubicBezTo>
                  <a:cubicBezTo>
                    <a:pt x="3310" y="29"/>
                    <a:pt x="3384" y="15"/>
                    <a:pt x="3472" y="1"/>
                  </a:cubicBezTo>
                  <a:close/>
                </a:path>
              </a:pathLst>
            </a:custGeom>
            <a:solidFill>
              <a:srgbClr val="8344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876;p49">
              <a:extLst>
                <a:ext uri="{FF2B5EF4-FFF2-40B4-BE49-F238E27FC236}">
                  <a16:creationId xmlns:a16="http://schemas.microsoft.com/office/drawing/2014/main" id="{8A9D18D9-9AAC-18D8-A156-B7A716B8882B}"/>
                </a:ext>
              </a:extLst>
            </p:cNvPr>
            <p:cNvSpPr/>
            <p:nvPr/>
          </p:nvSpPr>
          <p:spPr>
            <a:xfrm>
              <a:off x="5032200" y="2161025"/>
              <a:ext cx="18675" cy="8475"/>
            </a:xfrm>
            <a:custGeom>
              <a:avLst/>
              <a:gdLst/>
              <a:ahLst/>
              <a:cxnLst/>
              <a:rect l="l" t="t" r="r" b="b"/>
              <a:pathLst>
                <a:path w="747" h="339" extrusionOk="0">
                  <a:moveTo>
                    <a:pt x="747" y="1"/>
                  </a:moveTo>
                  <a:cubicBezTo>
                    <a:pt x="616" y="1"/>
                    <a:pt x="469" y="43"/>
                    <a:pt x="353" y="103"/>
                  </a:cubicBezTo>
                  <a:cubicBezTo>
                    <a:pt x="219" y="163"/>
                    <a:pt x="103" y="237"/>
                    <a:pt x="1" y="339"/>
                  </a:cubicBezTo>
                  <a:cubicBezTo>
                    <a:pt x="131" y="293"/>
                    <a:pt x="251" y="237"/>
                    <a:pt x="381" y="177"/>
                  </a:cubicBezTo>
                  <a:cubicBezTo>
                    <a:pt x="497" y="117"/>
                    <a:pt x="631" y="75"/>
                    <a:pt x="747" y="1"/>
                  </a:cubicBezTo>
                  <a:close/>
                </a:path>
              </a:pathLst>
            </a:custGeom>
            <a:solidFill>
              <a:srgbClr val="8344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877;p49">
              <a:extLst>
                <a:ext uri="{FF2B5EF4-FFF2-40B4-BE49-F238E27FC236}">
                  <a16:creationId xmlns:a16="http://schemas.microsoft.com/office/drawing/2014/main" id="{45E9C29E-8B81-6D57-AFA1-75A2F5106196}"/>
                </a:ext>
              </a:extLst>
            </p:cNvPr>
            <p:cNvSpPr/>
            <p:nvPr/>
          </p:nvSpPr>
          <p:spPr>
            <a:xfrm>
              <a:off x="5039500" y="2164275"/>
              <a:ext cx="148475" cy="15075"/>
            </a:xfrm>
            <a:custGeom>
              <a:avLst/>
              <a:gdLst/>
              <a:ahLst/>
              <a:cxnLst/>
              <a:rect l="l" t="t" r="r" b="b"/>
              <a:pathLst>
                <a:path w="5939" h="603" extrusionOk="0">
                  <a:moveTo>
                    <a:pt x="2991" y="1"/>
                  </a:moveTo>
                  <a:cubicBezTo>
                    <a:pt x="2477" y="33"/>
                    <a:pt x="1964" y="107"/>
                    <a:pt x="1468" y="194"/>
                  </a:cubicBezTo>
                  <a:cubicBezTo>
                    <a:pt x="968" y="296"/>
                    <a:pt x="486" y="413"/>
                    <a:pt x="1" y="588"/>
                  </a:cubicBezTo>
                  <a:cubicBezTo>
                    <a:pt x="251" y="515"/>
                    <a:pt x="486" y="458"/>
                    <a:pt x="732" y="398"/>
                  </a:cubicBezTo>
                  <a:cubicBezTo>
                    <a:pt x="982" y="353"/>
                    <a:pt x="1232" y="296"/>
                    <a:pt x="1482" y="251"/>
                  </a:cubicBezTo>
                  <a:cubicBezTo>
                    <a:pt x="1981" y="177"/>
                    <a:pt x="2477" y="107"/>
                    <a:pt x="2991" y="89"/>
                  </a:cubicBezTo>
                  <a:cubicBezTo>
                    <a:pt x="3138" y="89"/>
                    <a:pt x="3283" y="75"/>
                    <a:pt x="3444" y="75"/>
                  </a:cubicBezTo>
                  <a:cubicBezTo>
                    <a:pt x="3796" y="75"/>
                    <a:pt x="4148" y="107"/>
                    <a:pt x="4500" y="149"/>
                  </a:cubicBezTo>
                  <a:cubicBezTo>
                    <a:pt x="4999" y="223"/>
                    <a:pt x="5481" y="370"/>
                    <a:pt x="5938" y="602"/>
                  </a:cubicBezTo>
                  <a:cubicBezTo>
                    <a:pt x="5717" y="472"/>
                    <a:pt x="5499" y="370"/>
                    <a:pt x="5249" y="282"/>
                  </a:cubicBezTo>
                  <a:cubicBezTo>
                    <a:pt x="5013" y="194"/>
                    <a:pt x="4764" y="135"/>
                    <a:pt x="4514" y="89"/>
                  </a:cubicBezTo>
                  <a:cubicBezTo>
                    <a:pt x="4268" y="47"/>
                    <a:pt x="4004" y="33"/>
                    <a:pt x="3754" y="19"/>
                  </a:cubicBezTo>
                  <a:cubicBezTo>
                    <a:pt x="3620" y="1"/>
                    <a:pt x="3490" y="1"/>
                    <a:pt x="3371" y="1"/>
                  </a:cubicBezTo>
                  <a:close/>
                </a:path>
              </a:pathLst>
            </a:custGeom>
            <a:solidFill>
              <a:srgbClr val="8344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878;p49">
              <a:extLst>
                <a:ext uri="{FF2B5EF4-FFF2-40B4-BE49-F238E27FC236}">
                  <a16:creationId xmlns:a16="http://schemas.microsoft.com/office/drawing/2014/main" id="{BB922932-271E-EF15-373F-946EAA52CA3A}"/>
                </a:ext>
              </a:extLst>
            </p:cNvPr>
            <p:cNvSpPr/>
            <p:nvPr/>
          </p:nvSpPr>
          <p:spPr>
            <a:xfrm>
              <a:off x="5011625" y="2185575"/>
              <a:ext cx="9975" cy="19800"/>
            </a:xfrm>
            <a:custGeom>
              <a:avLst/>
              <a:gdLst/>
              <a:ahLst/>
              <a:cxnLst/>
              <a:rect l="l" t="t" r="r" b="b"/>
              <a:pathLst>
                <a:path w="399" h="792" extrusionOk="0">
                  <a:moveTo>
                    <a:pt x="398" y="0"/>
                  </a:moveTo>
                  <a:lnTo>
                    <a:pt x="398" y="0"/>
                  </a:lnTo>
                  <a:cubicBezTo>
                    <a:pt x="338" y="46"/>
                    <a:pt x="282" y="102"/>
                    <a:pt x="236" y="162"/>
                  </a:cubicBezTo>
                  <a:cubicBezTo>
                    <a:pt x="194" y="222"/>
                    <a:pt x="149" y="278"/>
                    <a:pt x="106" y="352"/>
                  </a:cubicBezTo>
                  <a:cubicBezTo>
                    <a:pt x="75" y="412"/>
                    <a:pt x="32" y="486"/>
                    <a:pt x="18" y="574"/>
                  </a:cubicBezTo>
                  <a:cubicBezTo>
                    <a:pt x="1" y="644"/>
                    <a:pt x="1" y="718"/>
                    <a:pt x="32" y="792"/>
                  </a:cubicBezTo>
                  <a:cubicBezTo>
                    <a:pt x="32" y="718"/>
                    <a:pt x="61" y="662"/>
                    <a:pt x="89" y="588"/>
                  </a:cubicBezTo>
                  <a:cubicBezTo>
                    <a:pt x="106" y="514"/>
                    <a:pt x="149" y="454"/>
                    <a:pt x="177" y="398"/>
                  </a:cubicBezTo>
                  <a:cubicBezTo>
                    <a:pt x="251" y="264"/>
                    <a:pt x="324" y="134"/>
                    <a:pt x="398" y="0"/>
                  </a:cubicBezTo>
                  <a:close/>
                </a:path>
              </a:pathLst>
            </a:custGeom>
            <a:solidFill>
              <a:srgbClr val="8344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879;p49">
              <a:extLst>
                <a:ext uri="{FF2B5EF4-FFF2-40B4-BE49-F238E27FC236}">
                  <a16:creationId xmlns:a16="http://schemas.microsoft.com/office/drawing/2014/main" id="{56508F49-F356-C9A1-AA42-EF9FE94CFB6F}"/>
                </a:ext>
              </a:extLst>
            </p:cNvPr>
            <p:cNvSpPr/>
            <p:nvPr/>
          </p:nvSpPr>
          <p:spPr>
            <a:xfrm>
              <a:off x="5006875" y="2172025"/>
              <a:ext cx="10675" cy="15075"/>
            </a:xfrm>
            <a:custGeom>
              <a:avLst/>
              <a:gdLst/>
              <a:ahLst/>
              <a:cxnLst/>
              <a:rect l="l" t="t" r="r" b="b"/>
              <a:pathLst>
                <a:path w="427" h="603" extrusionOk="0">
                  <a:moveTo>
                    <a:pt x="426" y="1"/>
                  </a:moveTo>
                  <a:lnTo>
                    <a:pt x="426" y="1"/>
                  </a:lnTo>
                  <a:cubicBezTo>
                    <a:pt x="367" y="29"/>
                    <a:pt x="310" y="74"/>
                    <a:pt x="265" y="117"/>
                  </a:cubicBezTo>
                  <a:cubicBezTo>
                    <a:pt x="222" y="148"/>
                    <a:pt x="177" y="205"/>
                    <a:pt x="135" y="250"/>
                  </a:cubicBezTo>
                  <a:cubicBezTo>
                    <a:pt x="103" y="307"/>
                    <a:pt x="61" y="352"/>
                    <a:pt x="47" y="412"/>
                  </a:cubicBezTo>
                  <a:cubicBezTo>
                    <a:pt x="15" y="482"/>
                    <a:pt x="1" y="542"/>
                    <a:pt x="1" y="602"/>
                  </a:cubicBezTo>
                  <a:cubicBezTo>
                    <a:pt x="61" y="500"/>
                    <a:pt x="135" y="394"/>
                    <a:pt x="208" y="307"/>
                  </a:cubicBezTo>
                  <a:cubicBezTo>
                    <a:pt x="279" y="205"/>
                    <a:pt x="353" y="103"/>
                    <a:pt x="426" y="1"/>
                  </a:cubicBezTo>
                  <a:close/>
                </a:path>
              </a:pathLst>
            </a:custGeom>
            <a:solidFill>
              <a:srgbClr val="8344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880;p49">
              <a:extLst>
                <a:ext uri="{FF2B5EF4-FFF2-40B4-BE49-F238E27FC236}">
                  <a16:creationId xmlns:a16="http://schemas.microsoft.com/office/drawing/2014/main" id="{29691A76-4BB6-5810-BE89-0B629FEED228}"/>
                </a:ext>
              </a:extLst>
            </p:cNvPr>
            <p:cNvSpPr/>
            <p:nvPr/>
          </p:nvSpPr>
          <p:spPr>
            <a:xfrm>
              <a:off x="5160425" y="2193300"/>
              <a:ext cx="11375" cy="31875"/>
            </a:xfrm>
            <a:custGeom>
              <a:avLst/>
              <a:gdLst/>
              <a:ahLst/>
              <a:cxnLst/>
              <a:rect l="l" t="t" r="r" b="b"/>
              <a:pathLst>
                <a:path w="455" h="1275" extrusionOk="0">
                  <a:moveTo>
                    <a:pt x="0" y="1"/>
                  </a:moveTo>
                  <a:cubicBezTo>
                    <a:pt x="46" y="103"/>
                    <a:pt x="88" y="205"/>
                    <a:pt x="134" y="307"/>
                  </a:cubicBezTo>
                  <a:cubicBezTo>
                    <a:pt x="176" y="409"/>
                    <a:pt x="222" y="528"/>
                    <a:pt x="250" y="630"/>
                  </a:cubicBezTo>
                  <a:cubicBezTo>
                    <a:pt x="292" y="732"/>
                    <a:pt x="338" y="834"/>
                    <a:pt x="366" y="951"/>
                  </a:cubicBezTo>
                  <a:cubicBezTo>
                    <a:pt x="398" y="1056"/>
                    <a:pt x="426" y="1158"/>
                    <a:pt x="454" y="1274"/>
                  </a:cubicBezTo>
                  <a:cubicBezTo>
                    <a:pt x="454" y="1158"/>
                    <a:pt x="454" y="1038"/>
                    <a:pt x="426" y="922"/>
                  </a:cubicBezTo>
                  <a:cubicBezTo>
                    <a:pt x="412" y="820"/>
                    <a:pt x="366" y="704"/>
                    <a:pt x="338" y="599"/>
                  </a:cubicBezTo>
                  <a:cubicBezTo>
                    <a:pt x="292" y="483"/>
                    <a:pt x="250" y="381"/>
                    <a:pt x="190" y="279"/>
                  </a:cubicBezTo>
                  <a:cubicBezTo>
                    <a:pt x="134" y="191"/>
                    <a:pt x="74" y="89"/>
                    <a:pt x="0" y="1"/>
                  </a:cubicBezTo>
                  <a:close/>
                </a:path>
              </a:pathLst>
            </a:custGeom>
            <a:solidFill>
              <a:srgbClr val="8344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881;p49">
              <a:extLst>
                <a:ext uri="{FF2B5EF4-FFF2-40B4-BE49-F238E27FC236}">
                  <a16:creationId xmlns:a16="http://schemas.microsoft.com/office/drawing/2014/main" id="{5E062FC0-6F8F-1179-BE11-6B8553973FBC}"/>
                </a:ext>
              </a:extLst>
            </p:cNvPr>
            <p:cNvSpPr/>
            <p:nvPr/>
          </p:nvSpPr>
          <p:spPr>
            <a:xfrm>
              <a:off x="5035825" y="2249225"/>
              <a:ext cx="41425" cy="38050"/>
            </a:xfrm>
            <a:custGeom>
              <a:avLst/>
              <a:gdLst/>
              <a:ahLst/>
              <a:cxnLst/>
              <a:rect l="l" t="t" r="r" b="b"/>
              <a:pathLst>
                <a:path w="1657" h="1522" extrusionOk="0">
                  <a:moveTo>
                    <a:pt x="848" y="1"/>
                  </a:moveTo>
                  <a:cubicBezTo>
                    <a:pt x="497" y="1"/>
                    <a:pt x="182" y="236"/>
                    <a:pt x="106" y="592"/>
                  </a:cubicBezTo>
                  <a:cubicBezTo>
                    <a:pt x="0" y="1000"/>
                    <a:pt x="250" y="1411"/>
                    <a:pt x="661" y="1499"/>
                  </a:cubicBezTo>
                  <a:cubicBezTo>
                    <a:pt x="719" y="1514"/>
                    <a:pt x="777" y="1521"/>
                    <a:pt x="834" y="1521"/>
                  </a:cubicBezTo>
                  <a:cubicBezTo>
                    <a:pt x="1169" y="1521"/>
                    <a:pt x="1482" y="1280"/>
                    <a:pt x="1569" y="944"/>
                  </a:cubicBezTo>
                  <a:cubicBezTo>
                    <a:pt x="1657" y="532"/>
                    <a:pt x="1407" y="121"/>
                    <a:pt x="1013" y="19"/>
                  </a:cubicBezTo>
                  <a:cubicBezTo>
                    <a:pt x="958" y="7"/>
                    <a:pt x="902" y="1"/>
                    <a:pt x="84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882;p49">
              <a:extLst>
                <a:ext uri="{FF2B5EF4-FFF2-40B4-BE49-F238E27FC236}">
                  <a16:creationId xmlns:a16="http://schemas.microsoft.com/office/drawing/2014/main" id="{FB78B166-CC7B-0B9A-0F47-201C2FB68FBB}"/>
                </a:ext>
              </a:extLst>
            </p:cNvPr>
            <p:cNvSpPr/>
            <p:nvPr/>
          </p:nvSpPr>
          <p:spPr>
            <a:xfrm>
              <a:off x="5036950" y="2248625"/>
              <a:ext cx="39250" cy="39600"/>
            </a:xfrm>
            <a:custGeom>
              <a:avLst/>
              <a:gdLst/>
              <a:ahLst/>
              <a:cxnLst/>
              <a:rect l="l" t="t" r="r" b="b"/>
              <a:pathLst>
                <a:path w="1570" h="1584" extrusionOk="0">
                  <a:moveTo>
                    <a:pt x="792" y="57"/>
                  </a:moveTo>
                  <a:cubicBezTo>
                    <a:pt x="852" y="57"/>
                    <a:pt x="894" y="57"/>
                    <a:pt x="954" y="74"/>
                  </a:cubicBezTo>
                  <a:cubicBezTo>
                    <a:pt x="1292" y="162"/>
                    <a:pt x="1510" y="454"/>
                    <a:pt x="1510" y="778"/>
                  </a:cubicBezTo>
                  <a:cubicBezTo>
                    <a:pt x="1510" y="834"/>
                    <a:pt x="1510" y="894"/>
                    <a:pt x="1496" y="954"/>
                  </a:cubicBezTo>
                  <a:cubicBezTo>
                    <a:pt x="1408" y="1288"/>
                    <a:pt x="1116" y="1509"/>
                    <a:pt x="792" y="1509"/>
                  </a:cubicBezTo>
                  <a:cubicBezTo>
                    <a:pt x="732" y="1509"/>
                    <a:pt x="676" y="1509"/>
                    <a:pt x="616" y="1495"/>
                  </a:cubicBezTo>
                  <a:cubicBezTo>
                    <a:pt x="293" y="1421"/>
                    <a:pt x="61" y="1112"/>
                    <a:pt x="61" y="792"/>
                  </a:cubicBezTo>
                  <a:cubicBezTo>
                    <a:pt x="61" y="732"/>
                    <a:pt x="75" y="672"/>
                    <a:pt x="89" y="616"/>
                  </a:cubicBezTo>
                  <a:cubicBezTo>
                    <a:pt x="163" y="278"/>
                    <a:pt x="469" y="57"/>
                    <a:pt x="792" y="57"/>
                  </a:cubicBezTo>
                  <a:close/>
                  <a:moveTo>
                    <a:pt x="792" y="0"/>
                  </a:moveTo>
                  <a:cubicBezTo>
                    <a:pt x="441" y="0"/>
                    <a:pt x="117" y="250"/>
                    <a:pt x="29" y="602"/>
                  </a:cubicBezTo>
                  <a:cubicBezTo>
                    <a:pt x="15" y="672"/>
                    <a:pt x="1" y="732"/>
                    <a:pt x="1" y="792"/>
                  </a:cubicBezTo>
                  <a:cubicBezTo>
                    <a:pt x="1" y="1143"/>
                    <a:pt x="251" y="1464"/>
                    <a:pt x="602" y="1552"/>
                  </a:cubicBezTo>
                  <a:cubicBezTo>
                    <a:pt x="659" y="1569"/>
                    <a:pt x="718" y="1583"/>
                    <a:pt x="792" y="1583"/>
                  </a:cubicBezTo>
                  <a:cubicBezTo>
                    <a:pt x="1144" y="1583"/>
                    <a:pt x="1468" y="1333"/>
                    <a:pt x="1556" y="968"/>
                  </a:cubicBezTo>
                  <a:cubicBezTo>
                    <a:pt x="1570" y="908"/>
                    <a:pt x="1570" y="848"/>
                    <a:pt x="1570" y="778"/>
                  </a:cubicBezTo>
                  <a:cubicBezTo>
                    <a:pt x="1570" y="426"/>
                    <a:pt x="1334" y="102"/>
                    <a:pt x="968" y="14"/>
                  </a:cubicBezTo>
                  <a:cubicBezTo>
                    <a:pt x="908" y="0"/>
                    <a:pt x="852" y="0"/>
                    <a:pt x="792"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883;p49">
              <a:extLst>
                <a:ext uri="{FF2B5EF4-FFF2-40B4-BE49-F238E27FC236}">
                  <a16:creationId xmlns:a16="http://schemas.microsoft.com/office/drawing/2014/main" id="{6287DAF9-AE79-99C7-D251-DEB626ADD6FE}"/>
                </a:ext>
              </a:extLst>
            </p:cNvPr>
            <p:cNvSpPr/>
            <p:nvPr/>
          </p:nvSpPr>
          <p:spPr>
            <a:xfrm>
              <a:off x="5036250" y="2250975"/>
              <a:ext cx="41000" cy="37800"/>
            </a:xfrm>
            <a:custGeom>
              <a:avLst/>
              <a:gdLst/>
              <a:ahLst/>
              <a:cxnLst/>
              <a:rect l="l" t="t" r="r" b="b"/>
              <a:pathLst>
                <a:path w="1640" h="1512" extrusionOk="0">
                  <a:moveTo>
                    <a:pt x="822" y="0"/>
                  </a:moveTo>
                  <a:cubicBezTo>
                    <a:pt x="486" y="0"/>
                    <a:pt x="178" y="242"/>
                    <a:pt x="103" y="578"/>
                  </a:cubicBezTo>
                  <a:cubicBezTo>
                    <a:pt x="1" y="990"/>
                    <a:pt x="247" y="1401"/>
                    <a:pt x="644" y="1489"/>
                  </a:cubicBezTo>
                  <a:cubicBezTo>
                    <a:pt x="707" y="1505"/>
                    <a:pt x="768" y="1512"/>
                    <a:pt x="829" y="1512"/>
                  </a:cubicBezTo>
                  <a:cubicBezTo>
                    <a:pt x="1168" y="1512"/>
                    <a:pt x="1465" y="1279"/>
                    <a:pt x="1552" y="930"/>
                  </a:cubicBezTo>
                  <a:cubicBezTo>
                    <a:pt x="1640" y="522"/>
                    <a:pt x="1408" y="110"/>
                    <a:pt x="996" y="22"/>
                  </a:cubicBezTo>
                  <a:cubicBezTo>
                    <a:pt x="938" y="7"/>
                    <a:pt x="880" y="0"/>
                    <a:pt x="8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884;p49">
              <a:extLst>
                <a:ext uri="{FF2B5EF4-FFF2-40B4-BE49-F238E27FC236}">
                  <a16:creationId xmlns:a16="http://schemas.microsoft.com/office/drawing/2014/main" id="{D3AB5A72-452E-D04F-EA53-B17B46E8579A}"/>
                </a:ext>
              </a:extLst>
            </p:cNvPr>
            <p:cNvSpPr/>
            <p:nvPr/>
          </p:nvSpPr>
          <p:spPr>
            <a:xfrm>
              <a:off x="5039500" y="2251800"/>
              <a:ext cx="26775" cy="24600"/>
            </a:xfrm>
            <a:custGeom>
              <a:avLst/>
              <a:gdLst/>
              <a:ahLst/>
              <a:cxnLst/>
              <a:rect l="l" t="t" r="r" b="b"/>
              <a:pathLst>
                <a:path w="1071" h="984" extrusionOk="0">
                  <a:moveTo>
                    <a:pt x="519" y="1"/>
                  </a:moveTo>
                  <a:cubicBezTo>
                    <a:pt x="306" y="1"/>
                    <a:pt x="123" y="148"/>
                    <a:pt x="61" y="369"/>
                  </a:cubicBezTo>
                  <a:cubicBezTo>
                    <a:pt x="1" y="633"/>
                    <a:pt x="163" y="897"/>
                    <a:pt x="426" y="971"/>
                  </a:cubicBezTo>
                  <a:cubicBezTo>
                    <a:pt x="461" y="979"/>
                    <a:pt x="497" y="983"/>
                    <a:pt x="532" y="983"/>
                  </a:cubicBezTo>
                  <a:cubicBezTo>
                    <a:pt x="746" y="983"/>
                    <a:pt x="950" y="832"/>
                    <a:pt x="1014" y="605"/>
                  </a:cubicBezTo>
                  <a:cubicBezTo>
                    <a:pt x="1070" y="341"/>
                    <a:pt x="908" y="77"/>
                    <a:pt x="645" y="18"/>
                  </a:cubicBezTo>
                  <a:cubicBezTo>
                    <a:pt x="602" y="6"/>
                    <a:pt x="560" y="1"/>
                    <a:pt x="519"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885;p49">
              <a:extLst>
                <a:ext uri="{FF2B5EF4-FFF2-40B4-BE49-F238E27FC236}">
                  <a16:creationId xmlns:a16="http://schemas.microsoft.com/office/drawing/2014/main" id="{7EC9B809-76D7-28D2-D3A2-5FEF97C1D1F9}"/>
                </a:ext>
              </a:extLst>
            </p:cNvPr>
            <p:cNvSpPr/>
            <p:nvPr/>
          </p:nvSpPr>
          <p:spPr>
            <a:xfrm>
              <a:off x="5060000" y="2261200"/>
              <a:ext cx="9600" cy="6175"/>
            </a:xfrm>
            <a:custGeom>
              <a:avLst/>
              <a:gdLst/>
              <a:ahLst/>
              <a:cxnLst/>
              <a:rect l="l" t="t" r="r" b="b"/>
              <a:pathLst>
                <a:path w="384" h="247" extrusionOk="0">
                  <a:moveTo>
                    <a:pt x="161" y="0"/>
                  </a:moveTo>
                  <a:cubicBezTo>
                    <a:pt x="92" y="0"/>
                    <a:pt x="29" y="38"/>
                    <a:pt x="18" y="81"/>
                  </a:cubicBezTo>
                  <a:cubicBezTo>
                    <a:pt x="0" y="141"/>
                    <a:pt x="74" y="215"/>
                    <a:pt x="162" y="243"/>
                  </a:cubicBezTo>
                  <a:cubicBezTo>
                    <a:pt x="180" y="245"/>
                    <a:pt x="197" y="247"/>
                    <a:pt x="213" y="247"/>
                  </a:cubicBezTo>
                  <a:cubicBezTo>
                    <a:pt x="292" y="247"/>
                    <a:pt x="355" y="219"/>
                    <a:pt x="370" y="169"/>
                  </a:cubicBezTo>
                  <a:cubicBezTo>
                    <a:pt x="384" y="99"/>
                    <a:pt x="310" y="25"/>
                    <a:pt x="222" y="11"/>
                  </a:cubicBezTo>
                  <a:cubicBezTo>
                    <a:pt x="202" y="4"/>
                    <a:pt x="181" y="0"/>
                    <a:pt x="16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886;p49">
              <a:extLst>
                <a:ext uri="{FF2B5EF4-FFF2-40B4-BE49-F238E27FC236}">
                  <a16:creationId xmlns:a16="http://schemas.microsoft.com/office/drawing/2014/main" id="{9BA0BBF8-1E8D-48A7-7755-3A328FDA5906}"/>
                </a:ext>
              </a:extLst>
            </p:cNvPr>
            <p:cNvSpPr/>
            <p:nvPr/>
          </p:nvSpPr>
          <p:spPr>
            <a:xfrm>
              <a:off x="5110200" y="2246925"/>
              <a:ext cx="40400" cy="38150"/>
            </a:xfrm>
            <a:custGeom>
              <a:avLst/>
              <a:gdLst/>
              <a:ahLst/>
              <a:cxnLst/>
              <a:rect l="l" t="t" r="r" b="b"/>
              <a:pathLst>
                <a:path w="1616" h="1526" extrusionOk="0">
                  <a:moveTo>
                    <a:pt x="801" y="1"/>
                  </a:moveTo>
                  <a:cubicBezTo>
                    <a:pt x="764" y="1"/>
                    <a:pt x="727" y="3"/>
                    <a:pt x="690" y="9"/>
                  </a:cubicBezTo>
                  <a:cubicBezTo>
                    <a:pt x="279" y="68"/>
                    <a:pt x="1" y="462"/>
                    <a:pt x="61" y="874"/>
                  </a:cubicBezTo>
                  <a:cubicBezTo>
                    <a:pt x="115" y="1249"/>
                    <a:pt x="436" y="1525"/>
                    <a:pt x="805" y="1525"/>
                  </a:cubicBezTo>
                  <a:cubicBezTo>
                    <a:pt x="840" y="1525"/>
                    <a:pt x="876" y="1523"/>
                    <a:pt x="912" y="1518"/>
                  </a:cubicBezTo>
                  <a:cubicBezTo>
                    <a:pt x="1334" y="1444"/>
                    <a:pt x="1615" y="1064"/>
                    <a:pt x="1556" y="652"/>
                  </a:cubicBezTo>
                  <a:cubicBezTo>
                    <a:pt x="1488" y="268"/>
                    <a:pt x="1168" y="1"/>
                    <a:pt x="801"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887;p49">
              <a:extLst>
                <a:ext uri="{FF2B5EF4-FFF2-40B4-BE49-F238E27FC236}">
                  <a16:creationId xmlns:a16="http://schemas.microsoft.com/office/drawing/2014/main" id="{D02C5155-A823-19E2-682D-FBF211D006A2}"/>
                </a:ext>
              </a:extLst>
            </p:cNvPr>
            <p:cNvSpPr/>
            <p:nvPr/>
          </p:nvSpPr>
          <p:spPr>
            <a:xfrm>
              <a:off x="5110550" y="2246075"/>
              <a:ext cx="39250" cy="39600"/>
            </a:xfrm>
            <a:custGeom>
              <a:avLst/>
              <a:gdLst/>
              <a:ahLst/>
              <a:cxnLst/>
              <a:rect l="l" t="t" r="r" b="b"/>
              <a:pathLst>
                <a:path w="1570" h="1584" extrusionOk="0">
                  <a:moveTo>
                    <a:pt x="792" y="57"/>
                  </a:moveTo>
                  <a:cubicBezTo>
                    <a:pt x="1144" y="57"/>
                    <a:pt x="1454" y="320"/>
                    <a:pt x="1514" y="686"/>
                  </a:cubicBezTo>
                  <a:lnTo>
                    <a:pt x="1514" y="792"/>
                  </a:lnTo>
                  <a:cubicBezTo>
                    <a:pt x="1514" y="1158"/>
                    <a:pt x="1264" y="1464"/>
                    <a:pt x="898" y="1523"/>
                  </a:cubicBezTo>
                  <a:lnTo>
                    <a:pt x="792" y="1523"/>
                  </a:lnTo>
                  <a:cubicBezTo>
                    <a:pt x="441" y="1523"/>
                    <a:pt x="135" y="1260"/>
                    <a:pt x="75" y="908"/>
                  </a:cubicBezTo>
                  <a:cubicBezTo>
                    <a:pt x="75" y="862"/>
                    <a:pt x="61" y="834"/>
                    <a:pt x="61" y="792"/>
                  </a:cubicBezTo>
                  <a:cubicBezTo>
                    <a:pt x="61" y="440"/>
                    <a:pt x="325" y="130"/>
                    <a:pt x="676" y="71"/>
                  </a:cubicBezTo>
                  <a:cubicBezTo>
                    <a:pt x="722" y="71"/>
                    <a:pt x="750" y="57"/>
                    <a:pt x="792" y="57"/>
                  </a:cubicBezTo>
                  <a:close/>
                  <a:moveTo>
                    <a:pt x="792" y="0"/>
                  </a:moveTo>
                  <a:cubicBezTo>
                    <a:pt x="750" y="0"/>
                    <a:pt x="705" y="14"/>
                    <a:pt x="676" y="14"/>
                  </a:cubicBezTo>
                  <a:cubicBezTo>
                    <a:pt x="282" y="71"/>
                    <a:pt x="1" y="408"/>
                    <a:pt x="1" y="792"/>
                  </a:cubicBezTo>
                  <a:cubicBezTo>
                    <a:pt x="1" y="834"/>
                    <a:pt x="19" y="862"/>
                    <a:pt x="19" y="908"/>
                  </a:cubicBezTo>
                  <a:cubicBezTo>
                    <a:pt x="75" y="1302"/>
                    <a:pt x="413" y="1583"/>
                    <a:pt x="792" y="1583"/>
                  </a:cubicBezTo>
                  <a:lnTo>
                    <a:pt x="912" y="1583"/>
                  </a:lnTo>
                  <a:cubicBezTo>
                    <a:pt x="1292" y="1523"/>
                    <a:pt x="1570" y="1186"/>
                    <a:pt x="1570" y="792"/>
                  </a:cubicBezTo>
                  <a:lnTo>
                    <a:pt x="1570" y="672"/>
                  </a:lnTo>
                  <a:cubicBezTo>
                    <a:pt x="1514" y="292"/>
                    <a:pt x="1176" y="0"/>
                    <a:pt x="792"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888;p49">
              <a:extLst>
                <a:ext uri="{FF2B5EF4-FFF2-40B4-BE49-F238E27FC236}">
                  <a16:creationId xmlns:a16="http://schemas.microsoft.com/office/drawing/2014/main" id="{A7A7F710-6228-B7B7-0EF3-AAE20EAD1E44}"/>
                </a:ext>
              </a:extLst>
            </p:cNvPr>
            <p:cNvSpPr/>
            <p:nvPr/>
          </p:nvSpPr>
          <p:spPr>
            <a:xfrm>
              <a:off x="5109850" y="2248675"/>
              <a:ext cx="40300" cy="37625"/>
            </a:xfrm>
            <a:custGeom>
              <a:avLst/>
              <a:gdLst/>
              <a:ahLst/>
              <a:cxnLst/>
              <a:rect l="l" t="t" r="r" b="b"/>
              <a:pathLst>
                <a:path w="1612" h="1505" extrusionOk="0">
                  <a:moveTo>
                    <a:pt x="818" y="1"/>
                  </a:moveTo>
                  <a:cubicBezTo>
                    <a:pt x="776" y="1"/>
                    <a:pt x="733" y="5"/>
                    <a:pt x="690" y="12"/>
                  </a:cubicBezTo>
                  <a:cubicBezTo>
                    <a:pt x="279" y="72"/>
                    <a:pt x="1" y="452"/>
                    <a:pt x="61" y="864"/>
                  </a:cubicBezTo>
                  <a:cubicBezTo>
                    <a:pt x="127" y="1229"/>
                    <a:pt x="439" y="1505"/>
                    <a:pt x="799" y="1505"/>
                  </a:cubicBezTo>
                  <a:cubicBezTo>
                    <a:pt x="841" y="1505"/>
                    <a:pt x="883" y="1501"/>
                    <a:pt x="926" y="1493"/>
                  </a:cubicBezTo>
                  <a:cubicBezTo>
                    <a:pt x="1320" y="1433"/>
                    <a:pt x="1612" y="1054"/>
                    <a:pt x="1542" y="642"/>
                  </a:cubicBezTo>
                  <a:cubicBezTo>
                    <a:pt x="1488" y="274"/>
                    <a:pt x="1178" y="1"/>
                    <a:pt x="8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889;p49">
              <a:extLst>
                <a:ext uri="{FF2B5EF4-FFF2-40B4-BE49-F238E27FC236}">
                  <a16:creationId xmlns:a16="http://schemas.microsoft.com/office/drawing/2014/main" id="{1E85EC3F-735A-DC7C-FEE5-65F629BA94CA}"/>
                </a:ext>
              </a:extLst>
            </p:cNvPr>
            <p:cNvSpPr/>
            <p:nvPr/>
          </p:nvSpPr>
          <p:spPr>
            <a:xfrm>
              <a:off x="5112750" y="2249175"/>
              <a:ext cx="26075" cy="24525"/>
            </a:xfrm>
            <a:custGeom>
              <a:avLst/>
              <a:gdLst/>
              <a:ahLst/>
              <a:cxnLst/>
              <a:rect l="l" t="t" r="r" b="b"/>
              <a:pathLst>
                <a:path w="1043" h="981" extrusionOk="0">
                  <a:moveTo>
                    <a:pt x="532" y="1"/>
                  </a:moveTo>
                  <a:cubicBezTo>
                    <a:pt x="508" y="1"/>
                    <a:pt x="483" y="2"/>
                    <a:pt x="458" y="6"/>
                  </a:cubicBezTo>
                  <a:cubicBezTo>
                    <a:pt x="194" y="52"/>
                    <a:pt x="1" y="298"/>
                    <a:pt x="47" y="562"/>
                  </a:cubicBezTo>
                  <a:cubicBezTo>
                    <a:pt x="85" y="800"/>
                    <a:pt x="291" y="980"/>
                    <a:pt x="525" y="980"/>
                  </a:cubicBezTo>
                  <a:cubicBezTo>
                    <a:pt x="550" y="980"/>
                    <a:pt x="576" y="978"/>
                    <a:pt x="602" y="974"/>
                  </a:cubicBezTo>
                  <a:cubicBezTo>
                    <a:pt x="866" y="932"/>
                    <a:pt x="1042" y="682"/>
                    <a:pt x="1014" y="418"/>
                  </a:cubicBezTo>
                  <a:cubicBezTo>
                    <a:pt x="973" y="179"/>
                    <a:pt x="767" y="1"/>
                    <a:pt x="53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890;p49">
              <a:extLst>
                <a:ext uri="{FF2B5EF4-FFF2-40B4-BE49-F238E27FC236}">
                  <a16:creationId xmlns:a16="http://schemas.microsoft.com/office/drawing/2014/main" id="{597E0282-579A-F7B5-F4B1-5495C84A0AF4}"/>
                </a:ext>
              </a:extLst>
            </p:cNvPr>
            <p:cNvSpPr/>
            <p:nvPr/>
          </p:nvSpPr>
          <p:spPr>
            <a:xfrm>
              <a:off x="5133350" y="2258125"/>
              <a:ext cx="8800" cy="5950"/>
            </a:xfrm>
            <a:custGeom>
              <a:avLst/>
              <a:gdLst/>
              <a:ahLst/>
              <a:cxnLst/>
              <a:rect l="l" t="t" r="r" b="b"/>
              <a:pathLst>
                <a:path w="352" h="238" extrusionOk="0">
                  <a:moveTo>
                    <a:pt x="176" y="0"/>
                  </a:moveTo>
                  <a:cubicBezTo>
                    <a:pt x="88" y="0"/>
                    <a:pt x="0" y="46"/>
                    <a:pt x="0" y="102"/>
                  </a:cubicBezTo>
                  <a:cubicBezTo>
                    <a:pt x="0" y="176"/>
                    <a:pt x="74" y="236"/>
                    <a:pt x="162" y="236"/>
                  </a:cubicBezTo>
                  <a:cubicBezTo>
                    <a:pt x="172" y="237"/>
                    <a:pt x="182" y="238"/>
                    <a:pt x="192" y="238"/>
                  </a:cubicBezTo>
                  <a:cubicBezTo>
                    <a:pt x="278" y="238"/>
                    <a:pt x="339" y="184"/>
                    <a:pt x="352" y="134"/>
                  </a:cubicBezTo>
                  <a:cubicBezTo>
                    <a:pt x="352" y="60"/>
                    <a:pt x="278" y="0"/>
                    <a:pt x="17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891;p49">
              <a:extLst>
                <a:ext uri="{FF2B5EF4-FFF2-40B4-BE49-F238E27FC236}">
                  <a16:creationId xmlns:a16="http://schemas.microsoft.com/office/drawing/2014/main" id="{F0C8DDF3-CAF9-C63C-43BB-9F5A48188EC6}"/>
                </a:ext>
              </a:extLst>
            </p:cNvPr>
            <p:cNvSpPr/>
            <p:nvPr/>
          </p:nvSpPr>
          <p:spPr>
            <a:xfrm>
              <a:off x="5084975" y="2307625"/>
              <a:ext cx="11375" cy="4550"/>
            </a:xfrm>
            <a:custGeom>
              <a:avLst/>
              <a:gdLst/>
              <a:ahLst/>
              <a:cxnLst/>
              <a:rect l="l" t="t" r="r" b="b"/>
              <a:pathLst>
                <a:path w="455" h="182" extrusionOk="0">
                  <a:moveTo>
                    <a:pt x="14" y="1"/>
                  </a:moveTo>
                  <a:lnTo>
                    <a:pt x="0" y="15"/>
                  </a:lnTo>
                  <a:cubicBezTo>
                    <a:pt x="57" y="71"/>
                    <a:pt x="116" y="131"/>
                    <a:pt x="204" y="145"/>
                  </a:cubicBezTo>
                  <a:cubicBezTo>
                    <a:pt x="259" y="168"/>
                    <a:pt x="321" y="182"/>
                    <a:pt x="379" y="182"/>
                  </a:cubicBezTo>
                  <a:cubicBezTo>
                    <a:pt x="400" y="182"/>
                    <a:pt x="421" y="180"/>
                    <a:pt x="440" y="176"/>
                  </a:cubicBezTo>
                  <a:cubicBezTo>
                    <a:pt x="454" y="176"/>
                    <a:pt x="454" y="159"/>
                    <a:pt x="454" y="159"/>
                  </a:cubicBezTo>
                  <a:lnTo>
                    <a:pt x="440" y="145"/>
                  </a:lnTo>
                  <a:cubicBezTo>
                    <a:pt x="420" y="149"/>
                    <a:pt x="399" y="150"/>
                    <a:pt x="378" y="150"/>
                  </a:cubicBezTo>
                  <a:cubicBezTo>
                    <a:pt x="321" y="150"/>
                    <a:pt x="262" y="137"/>
                    <a:pt x="218" y="117"/>
                  </a:cubicBezTo>
                  <a:cubicBezTo>
                    <a:pt x="145" y="89"/>
                    <a:pt x="74" y="43"/>
                    <a:pt x="14" y="1"/>
                  </a:cubicBezTo>
                  <a:close/>
                </a:path>
              </a:pathLst>
            </a:custGeom>
            <a:solidFill>
              <a:srgbClr val="4C2D2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892;p49">
              <a:extLst>
                <a:ext uri="{FF2B5EF4-FFF2-40B4-BE49-F238E27FC236}">
                  <a16:creationId xmlns:a16="http://schemas.microsoft.com/office/drawing/2014/main" id="{438008D3-98EE-1EA0-66CE-86450C1A70C9}"/>
                </a:ext>
              </a:extLst>
            </p:cNvPr>
            <p:cNvSpPr/>
            <p:nvPr/>
          </p:nvSpPr>
          <p:spPr>
            <a:xfrm>
              <a:off x="5027175" y="2221025"/>
              <a:ext cx="45675" cy="24600"/>
            </a:xfrm>
            <a:custGeom>
              <a:avLst/>
              <a:gdLst/>
              <a:ahLst/>
              <a:cxnLst/>
              <a:rect l="l" t="t" r="r" b="b"/>
              <a:pathLst>
                <a:path w="1827" h="984" extrusionOk="0">
                  <a:moveTo>
                    <a:pt x="1289" y="1"/>
                  </a:moveTo>
                  <a:cubicBezTo>
                    <a:pt x="859" y="1"/>
                    <a:pt x="156" y="693"/>
                    <a:pt x="156" y="693"/>
                  </a:cubicBezTo>
                  <a:cubicBezTo>
                    <a:pt x="0" y="924"/>
                    <a:pt x="130" y="983"/>
                    <a:pt x="303" y="983"/>
                  </a:cubicBezTo>
                  <a:cubicBezTo>
                    <a:pt x="438" y="983"/>
                    <a:pt x="599" y="947"/>
                    <a:pt x="670" y="928"/>
                  </a:cubicBezTo>
                  <a:cubicBezTo>
                    <a:pt x="817" y="869"/>
                    <a:pt x="1827" y="387"/>
                    <a:pt x="1475" y="63"/>
                  </a:cubicBezTo>
                  <a:cubicBezTo>
                    <a:pt x="1423" y="19"/>
                    <a:pt x="1360" y="1"/>
                    <a:pt x="1289" y="1"/>
                  </a:cubicBezTo>
                  <a:close/>
                </a:path>
              </a:pathLst>
            </a:custGeom>
            <a:solidFill>
              <a:srgbClr val="4C2D2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893;p49">
              <a:extLst>
                <a:ext uri="{FF2B5EF4-FFF2-40B4-BE49-F238E27FC236}">
                  <a16:creationId xmlns:a16="http://schemas.microsoft.com/office/drawing/2014/main" id="{76FF13FA-F851-E6D8-A6ED-C2F6C301CD2C}"/>
                </a:ext>
              </a:extLst>
            </p:cNvPr>
            <p:cNvSpPr/>
            <p:nvPr/>
          </p:nvSpPr>
          <p:spPr>
            <a:xfrm>
              <a:off x="5111700" y="2223650"/>
              <a:ext cx="47950" cy="21650"/>
            </a:xfrm>
            <a:custGeom>
              <a:avLst/>
              <a:gdLst/>
              <a:ahLst/>
              <a:cxnLst/>
              <a:rect l="l" t="t" r="r" b="b"/>
              <a:pathLst>
                <a:path w="1918" h="866" extrusionOk="0">
                  <a:moveTo>
                    <a:pt x="547" y="1"/>
                  </a:moveTo>
                  <a:cubicBezTo>
                    <a:pt x="456" y="1"/>
                    <a:pt x="378" y="26"/>
                    <a:pt x="324" y="88"/>
                  </a:cubicBezTo>
                  <a:cubicBezTo>
                    <a:pt x="1" y="440"/>
                    <a:pt x="1056" y="809"/>
                    <a:pt x="1218" y="837"/>
                  </a:cubicBezTo>
                  <a:cubicBezTo>
                    <a:pt x="1271" y="851"/>
                    <a:pt x="1375" y="866"/>
                    <a:pt x="1481" y="866"/>
                  </a:cubicBezTo>
                  <a:cubicBezTo>
                    <a:pt x="1697" y="866"/>
                    <a:pt x="1917" y="806"/>
                    <a:pt x="1700" y="560"/>
                  </a:cubicBezTo>
                  <a:cubicBezTo>
                    <a:pt x="1700" y="560"/>
                    <a:pt x="974" y="1"/>
                    <a:pt x="547" y="1"/>
                  </a:cubicBezTo>
                  <a:close/>
                </a:path>
              </a:pathLst>
            </a:custGeom>
            <a:solidFill>
              <a:srgbClr val="4C2D2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894;p49">
              <a:extLst>
                <a:ext uri="{FF2B5EF4-FFF2-40B4-BE49-F238E27FC236}">
                  <a16:creationId xmlns:a16="http://schemas.microsoft.com/office/drawing/2014/main" id="{58885349-5EDF-5E0B-0B7F-532C33E07F4D}"/>
                </a:ext>
              </a:extLst>
            </p:cNvPr>
            <p:cNvSpPr/>
            <p:nvPr/>
          </p:nvSpPr>
          <p:spPr>
            <a:xfrm>
              <a:off x="5090775" y="2245275"/>
              <a:ext cx="20250" cy="45500"/>
            </a:xfrm>
            <a:custGeom>
              <a:avLst/>
              <a:gdLst/>
              <a:ahLst/>
              <a:cxnLst/>
              <a:rect l="l" t="t" r="r" b="b"/>
              <a:pathLst>
                <a:path w="810" h="1820" extrusionOk="0">
                  <a:moveTo>
                    <a:pt x="74" y="1"/>
                  </a:moveTo>
                  <a:cubicBezTo>
                    <a:pt x="74" y="1"/>
                    <a:pt x="60" y="1"/>
                    <a:pt x="60" y="15"/>
                  </a:cubicBezTo>
                  <a:cubicBezTo>
                    <a:pt x="32" y="236"/>
                    <a:pt x="1" y="472"/>
                    <a:pt x="1" y="704"/>
                  </a:cubicBezTo>
                  <a:cubicBezTo>
                    <a:pt x="1" y="806"/>
                    <a:pt x="1" y="926"/>
                    <a:pt x="32" y="1042"/>
                  </a:cubicBezTo>
                  <a:cubicBezTo>
                    <a:pt x="32" y="1070"/>
                    <a:pt x="46" y="1102"/>
                    <a:pt x="60" y="1130"/>
                  </a:cubicBezTo>
                  <a:cubicBezTo>
                    <a:pt x="74" y="1158"/>
                    <a:pt x="88" y="1204"/>
                    <a:pt x="134" y="1218"/>
                  </a:cubicBezTo>
                  <a:cubicBezTo>
                    <a:pt x="208" y="1218"/>
                    <a:pt x="264" y="1204"/>
                    <a:pt x="324" y="1190"/>
                  </a:cubicBezTo>
                  <a:cubicBezTo>
                    <a:pt x="384" y="1175"/>
                    <a:pt x="440" y="1144"/>
                    <a:pt x="486" y="1130"/>
                  </a:cubicBezTo>
                  <a:cubicBezTo>
                    <a:pt x="528" y="1120"/>
                    <a:pt x="562" y="1110"/>
                    <a:pt x="594" y="1110"/>
                  </a:cubicBezTo>
                  <a:cubicBezTo>
                    <a:pt x="607" y="1110"/>
                    <a:pt x="620" y="1112"/>
                    <a:pt x="634" y="1116"/>
                  </a:cubicBezTo>
                  <a:cubicBezTo>
                    <a:pt x="676" y="1130"/>
                    <a:pt x="704" y="1175"/>
                    <a:pt x="722" y="1218"/>
                  </a:cubicBezTo>
                  <a:cubicBezTo>
                    <a:pt x="736" y="1246"/>
                    <a:pt x="736" y="1277"/>
                    <a:pt x="736" y="1306"/>
                  </a:cubicBezTo>
                  <a:lnTo>
                    <a:pt x="750" y="1334"/>
                  </a:lnTo>
                  <a:cubicBezTo>
                    <a:pt x="750" y="1351"/>
                    <a:pt x="736" y="1365"/>
                    <a:pt x="736" y="1380"/>
                  </a:cubicBezTo>
                  <a:cubicBezTo>
                    <a:pt x="736" y="1408"/>
                    <a:pt x="736" y="1422"/>
                    <a:pt x="722" y="1453"/>
                  </a:cubicBezTo>
                  <a:cubicBezTo>
                    <a:pt x="704" y="1482"/>
                    <a:pt x="704" y="1496"/>
                    <a:pt x="690" y="1527"/>
                  </a:cubicBezTo>
                  <a:cubicBezTo>
                    <a:pt x="662" y="1569"/>
                    <a:pt x="616" y="1615"/>
                    <a:pt x="574" y="1643"/>
                  </a:cubicBezTo>
                  <a:cubicBezTo>
                    <a:pt x="486" y="1703"/>
                    <a:pt x="384" y="1759"/>
                    <a:pt x="264" y="1791"/>
                  </a:cubicBezTo>
                  <a:lnTo>
                    <a:pt x="264" y="1805"/>
                  </a:lnTo>
                  <a:cubicBezTo>
                    <a:pt x="264" y="1819"/>
                    <a:pt x="264" y="1819"/>
                    <a:pt x="282" y="1819"/>
                  </a:cubicBezTo>
                  <a:cubicBezTo>
                    <a:pt x="398" y="1791"/>
                    <a:pt x="500" y="1745"/>
                    <a:pt x="602" y="1686"/>
                  </a:cubicBezTo>
                  <a:lnTo>
                    <a:pt x="736" y="1555"/>
                  </a:lnTo>
                  <a:cubicBezTo>
                    <a:pt x="750" y="1527"/>
                    <a:pt x="764" y="1496"/>
                    <a:pt x="778" y="1482"/>
                  </a:cubicBezTo>
                  <a:cubicBezTo>
                    <a:pt x="778" y="1453"/>
                    <a:pt x="792" y="1422"/>
                    <a:pt x="792" y="1380"/>
                  </a:cubicBezTo>
                  <a:cubicBezTo>
                    <a:pt x="810" y="1365"/>
                    <a:pt x="810" y="1351"/>
                    <a:pt x="810" y="1334"/>
                  </a:cubicBezTo>
                  <a:lnTo>
                    <a:pt x="810" y="1292"/>
                  </a:lnTo>
                  <a:cubicBezTo>
                    <a:pt x="792" y="1263"/>
                    <a:pt x="792" y="1232"/>
                    <a:pt x="778" y="1204"/>
                  </a:cubicBezTo>
                  <a:cubicBezTo>
                    <a:pt x="778" y="1175"/>
                    <a:pt x="764" y="1144"/>
                    <a:pt x="736" y="1116"/>
                  </a:cubicBezTo>
                  <a:cubicBezTo>
                    <a:pt x="722" y="1088"/>
                    <a:pt x="690" y="1070"/>
                    <a:pt x="662" y="1056"/>
                  </a:cubicBezTo>
                  <a:cubicBezTo>
                    <a:pt x="639" y="1047"/>
                    <a:pt x="617" y="1044"/>
                    <a:pt x="597" y="1044"/>
                  </a:cubicBezTo>
                  <a:cubicBezTo>
                    <a:pt x="551" y="1044"/>
                    <a:pt x="511" y="1060"/>
                    <a:pt x="472" y="1070"/>
                  </a:cubicBezTo>
                  <a:cubicBezTo>
                    <a:pt x="412" y="1088"/>
                    <a:pt x="352" y="1102"/>
                    <a:pt x="310" y="1116"/>
                  </a:cubicBezTo>
                  <a:cubicBezTo>
                    <a:pt x="266" y="1136"/>
                    <a:pt x="224" y="1149"/>
                    <a:pt x="187" y="1149"/>
                  </a:cubicBezTo>
                  <a:cubicBezTo>
                    <a:pt x="174" y="1149"/>
                    <a:pt x="161" y="1148"/>
                    <a:pt x="148" y="1144"/>
                  </a:cubicBezTo>
                  <a:cubicBezTo>
                    <a:pt x="134" y="1144"/>
                    <a:pt x="120" y="1130"/>
                    <a:pt x="120" y="1102"/>
                  </a:cubicBezTo>
                  <a:cubicBezTo>
                    <a:pt x="106" y="1088"/>
                    <a:pt x="88" y="1056"/>
                    <a:pt x="88" y="1028"/>
                  </a:cubicBezTo>
                  <a:cubicBezTo>
                    <a:pt x="60" y="926"/>
                    <a:pt x="60" y="806"/>
                    <a:pt x="60" y="704"/>
                  </a:cubicBezTo>
                  <a:lnTo>
                    <a:pt x="60" y="352"/>
                  </a:lnTo>
                  <a:cubicBezTo>
                    <a:pt x="74" y="236"/>
                    <a:pt x="74" y="134"/>
                    <a:pt x="88" y="15"/>
                  </a:cubicBezTo>
                  <a:cubicBezTo>
                    <a:pt x="88" y="1"/>
                    <a:pt x="88" y="1"/>
                    <a:pt x="74"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895;p49">
              <a:extLst>
                <a:ext uri="{FF2B5EF4-FFF2-40B4-BE49-F238E27FC236}">
                  <a16:creationId xmlns:a16="http://schemas.microsoft.com/office/drawing/2014/main" id="{794EA49F-3F26-6B48-67F5-559D23A7FBC7}"/>
                </a:ext>
              </a:extLst>
            </p:cNvPr>
            <p:cNvSpPr/>
            <p:nvPr/>
          </p:nvSpPr>
          <p:spPr>
            <a:xfrm>
              <a:off x="5084175" y="2296500"/>
              <a:ext cx="21675" cy="12650"/>
            </a:xfrm>
            <a:custGeom>
              <a:avLst/>
              <a:gdLst/>
              <a:ahLst/>
              <a:cxnLst/>
              <a:rect l="l" t="t" r="r" b="b"/>
              <a:pathLst>
                <a:path w="867" h="506" extrusionOk="0">
                  <a:moveTo>
                    <a:pt x="288" y="1"/>
                  </a:moveTo>
                  <a:cubicBezTo>
                    <a:pt x="235" y="1"/>
                    <a:pt x="179" y="2"/>
                    <a:pt x="120" y="6"/>
                  </a:cubicBezTo>
                  <a:cubicBezTo>
                    <a:pt x="46" y="6"/>
                    <a:pt x="1" y="62"/>
                    <a:pt x="1" y="122"/>
                  </a:cubicBezTo>
                  <a:cubicBezTo>
                    <a:pt x="18" y="252"/>
                    <a:pt x="106" y="474"/>
                    <a:pt x="384" y="502"/>
                  </a:cubicBezTo>
                  <a:cubicBezTo>
                    <a:pt x="405" y="504"/>
                    <a:pt x="424" y="505"/>
                    <a:pt x="443" y="505"/>
                  </a:cubicBezTo>
                  <a:cubicBezTo>
                    <a:pt x="683" y="505"/>
                    <a:pt x="813" y="329"/>
                    <a:pt x="852" y="196"/>
                  </a:cubicBezTo>
                  <a:cubicBezTo>
                    <a:pt x="866" y="122"/>
                    <a:pt x="852" y="62"/>
                    <a:pt x="778" y="48"/>
                  </a:cubicBezTo>
                  <a:cubicBezTo>
                    <a:pt x="674" y="26"/>
                    <a:pt x="502" y="1"/>
                    <a:pt x="288"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896;p49">
              <a:extLst>
                <a:ext uri="{FF2B5EF4-FFF2-40B4-BE49-F238E27FC236}">
                  <a16:creationId xmlns:a16="http://schemas.microsoft.com/office/drawing/2014/main" id="{B3A0D58F-181B-9660-DED1-C47C2B688B9C}"/>
                </a:ext>
              </a:extLst>
            </p:cNvPr>
            <p:cNvSpPr/>
            <p:nvPr/>
          </p:nvSpPr>
          <p:spPr>
            <a:xfrm>
              <a:off x="5096325" y="2296625"/>
              <a:ext cx="6975" cy="5650"/>
            </a:xfrm>
            <a:custGeom>
              <a:avLst/>
              <a:gdLst/>
              <a:ahLst/>
              <a:cxnLst/>
              <a:rect l="l" t="t" r="r" b="b"/>
              <a:pathLst>
                <a:path w="279" h="226" extrusionOk="0">
                  <a:moveTo>
                    <a:pt x="14" y="1"/>
                  </a:moveTo>
                  <a:cubicBezTo>
                    <a:pt x="0" y="89"/>
                    <a:pt x="0" y="191"/>
                    <a:pt x="14" y="205"/>
                  </a:cubicBezTo>
                  <a:cubicBezTo>
                    <a:pt x="37" y="219"/>
                    <a:pt x="78" y="226"/>
                    <a:pt x="120" y="226"/>
                  </a:cubicBezTo>
                  <a:cubicBezTo>
                    <a:pt x="162" y="226"/>
                    <a:pt x="206" y="219"/>
                    <a:pt x="236" y="205"/>
                  </a:cubicBezTo>
                  <a:cubicBezTo>
                    <a:pt x="264" y="191"/>
                    <a:pt x="278" y="103"/>
                    <a:pt x="278" y="43"/>
                  </a:cubicBezTo>
                  <a:cubicBezTo>
                    <a:pt x="218" y="29"/>
                    <a:pt x="116" y="15"/>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897;p49">
              <a:extLst>
                <a:ext uri="{FF2B5EF4-FFF2-40B4-BE49-F238E27FC236}">
                  <a16:creationId xmlns:a16="http://schemas.microsoft.com/office/drawing/2014/main" id="{3163DE3E-4A91-3A73-751F-BAD4D0B03FA8}"/>
                </a:ext>
              </a:extLst>
            </p:cNvPr>
            <p:cNvSpPr/>
            <p:nvPr/>
          </p:nvSpPr>
          <p:spPr>
            <a:xfrm>
              <a:off x="5087525" y="2296625"/>
              <a:ext cx="6625" cy="3825"/>
            </a:xfrm>
            <a:custGeom>
              <a:avLst/>
              <a:gdLst/>
              <a:ahLst/>
              <a:cxnLst/>
              <a:rect l="l" t="t" r="r" b="b"/>
              <a:pathLst>
                <a:path w="265" h="153" extrusionOk="0">
                  <a:moveTo>
                    <a:pt x="0" y="1"/>
                  </a:moveTo>
                  <a:lnTo>
                    <a:pt x="0" y="131"/>
                  </a:lnTo>
                  <a:cubicBezTo>
                    <a:pt x="22" y="145"/>
                    <a:pt x="62" y="152"/>
                    <a:pt x="102" y="152"/>
                  </a:cubicBezTo>
                  <a:cubicBezTo>
                    <a:pt x="143" y="152"/>
                    <a:pt x="183" y="145"/>
                    <a:pt x="204" y="131"/>
                  </a:cubicBezTo>
                  <a:cubicBezTo>
                    <a:pt x="236" y="117"/>
                    <a:pt x="250" y="57"/>
                    <a:pt x="26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898;p49">
              <a:extLst>
                <a:ext uri="{FF2B5EF4-FFF2-40B4-BE49-F238E27FC236}">
                  <a16:creationId xmlns:a16="http://schemas.microsoft.com/office/drawing/2014/main" id="{7AB80733-9162-B897-D747-AA870F0FC0C7}"/>
                </a:ext>
              </a:extLst>
            </p:cNvPr>
            <p:cNvSpPr/>
            <p:nvPr/>
          </p:nvSpPr>
          <p:spPr>
            <a:xfrm>
              <a:off x="5086025" y="2303575"/>
              <a:ext cx="13575" cy="5625"/>
            </a:xfrm>
            <a:custGeom>
              <a:avLst/>
              <a:gdLst/>
              <a:ahLst/>
              <a:cxnLst/>
              <a:rect l="l" t="t" r="r" b="b"/>
              <a:pathLst>
                <a:path w="543" h="225" extrusionOk="0">
                  <a:moveTo>
                    <a:pt x="162" y="0"/>
                  </a:moveTo>
                  <a:cubicBezTo>
                    <a:pt x="126" y="0"/>
                    <a:pt x="92" y="5"/>
                    <a:pt x="60" y="15"/>
                  </a:cubicBezTo>
                  <a:cubicBezTo>
                    <a:pt x="46" y="29"/>
                    <a:pt x="15" y="43"/>
                    <a:pt x="1" y="43"/>
                  </a:cubicBezTo>
                  <a:cubicBezTo>
                    <a:pt x="60" y="131"/>
                    <a:pt x="162" y="205"/>
                    <a:pt x="310" y="219"/>
                  </a:cubicBezTo>
                  <a:cubicBezTo>
                    <a:pt x="334" y="223"/>
                    <a:pt x="356" y="224"/>
                    <a:pt x="378" y="224"/>
                  </a:cubicBezTo>
                  <a:cubicBezTo>
                    <a:pt x="437" y="224"/>
                    <a:pt x="491" y="211"/>
                    <a:pt x="542" y="191"/>
                  </a:cubicBezTo>
                  <a:cubicBezTo>
                    <a:pt x="486" y="131"/>
                    <a:pt x="426" y="75"/>
                    <a:pt x="352" y="43"/>
                  </a:cubicBezTo>
                  <a:cubicBezTo>
                    <a:pt x="296" y="16"/>
                    <a:pt x="227" y="0"/>
                    <a:pt x="162" y="0"/>
                  </a:cubicBezTo>
                  <a:close/>
                </a:path>
              </a:pathLst>
            </a:custGeom>
            <a:solidFill>
              <a:srgbClr val="F0695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11" name="Google Shape;899;p49">
            <a:extLst>
              <a:ext uri="{FF2B5EF4-FFF2-40B4-BE49-F238E27FC236}">
                <a16:creationId xmlns:a16="http://schemas.microsoft.com/office/drawing/2014/main" id="{7E9237BA-C646-4762-B69E-2C77345B6A43}"/>
              </a:ext>
            </a:extLst>
          </p:cNvPr>
          <p:cNvGrpSpPr/>
          <p:nvPr/>
        </p:nvGrpSpPr>
        <p:grpSpPr>
          <a:xfrm>
            <a:off x="240302" y="3460120"/>
            <a:ext cx="2171807" cy="3403149"/>
            <a:chOff x="487575" y="4251100"/>
            <a:chExt cx="393550" cy="586300"/>
          </a:xfrm>
        </p:grpSpPr>
        <p:sp>
          <p:nvSpPr>
            <p:cNvPr id="112" name="Google Shape;900;p49">
              <a:extLst>
                <a:ext uri="{FF2B5EF4-FFF2-40B4-BE49-F238E27FC236}">
                  <a16:creationId xmlns:a16="http://schemas.microsoft.com/office/drawing/2014/main" id="{728F976E-F915-76C1-093F-6377FCDB632D}"/>
                </a:ext>
              </a:extLst>
            </p:cNvPr>
            <p:cNvSpPr/>
            <p:nvPr/>
          </p:nvSpPr>
          <p:spPr>
            <a:xfrm>
              <a:off x="598650" y="4253450"/>
              <a:ext cx="274125" cy="291450"/>
            </a:xfrm>
            <a:custGeom>
              <a:avLst/>
              <a:gdLst/>
              <a:ahLst/>
              <a:cxnLst/>
              <a:rect l="l" t="t" r="r" b="b"/>
              <a:pathLst>
                <a:path w="10965" h="11658" extrusionOk="0">
                  <a:moveTo>
                    <a:pt x="6460" y="0"/>
                  </a:moveTo>
                  <a:cubicBezTo>
                    <a:pt x="5511" y="0"/>
                    <a:pt x="4650" y="235"/>
                    <a:pt x="4176" y="637"/>
                  </a:cubicBezTo>
                  <a:cubicBezTo>
                    <a:pt x="3578" y="725"/>
                    <a:pt x="1523" y="1165"/>
                    <a:pt x="1143" y="2572"/>
                  </a:cubicBezTo>
                  <a:cubicBezTo>
                    <a:pt x="939" y="3377"/>
                    <a:pt x="1217" y="3891"/>
                    <a:pt x="1070" y="4946"/>
                  </a:cubicBezTo>
                  <a:cubicBezTo>
                    <a:pt x="1010" y="5340"/>
                    <a:pt x="482" y="5766"/>
                    <a:pt x="426" y="6191"/>
                  </a:cubicBezTo>
                  <a:cubicBezTo>
                    <a:pt x="352" y="6719"/>
                    <a:pt x="732" y="7246"/>
                    <a:pt x="658" y="7760"/>
                  </a:cubicBezTo>
                  <a:cubicBezTo>
                    <a:pt x="616" y="8154"/>
                    <a:pt x="148" y="8889"/>
                    <a:pt x="102" y="9241"/>
                  </a:cubicBezTo>
                  <a:cubicBezTo>
                    <a:pt x="0" y="10046"/>
                    <a:pt x="278" y="10384"/>
                    <a:pt x="412" y="10634"/>
                  </a:cubicBezTo>
                  <a:cubicBezTo>
                    <a:pt x="412" y="10634"/>
                    <a:pt x="602" y="10662"/>
                    <a:pt x="922" y="10722"/>
                  </a:cubicBezTo>
                  <a:cubicBezTo>
                    <a:pt x="924" y="10722"/>
                    <a:pt x="926" y="10723"/>
                    <a:pt x="928" y="10723"/>
                  </a:cubicBezTo>
                  <a:cubicBezTo>
                    <a:pt x="972" y="10723"/>
                    <a:pt x="1029" y="10568"/>
                    <a:pt x="1070" y="10426"/>
                  </a:cubicBezTo>
                  <a:cubicBezTo>
                    <a:pt x="1127" y="10271"/>
                    <a:pt x="1181" y="10119"/>
                    <a:pt x="1226" y="10119"/>
                  </a:cubicBezTo>
                  <a:cubicBezTo>
                    <a:pt x="1228" y="10119"/>
                    <a:pt x="1230" y="10120"/>
                    <a:pt x="1231" y="10120"/>
                  </a:cubicBezTo>
                  <a:cubicBezTo>
                    <a:pt x="1333" y="10134"/>
                    <a:pt x="1407" y="10810"/>
                    <a:pt x="1537" y="10824"/>
                  </a:cubicBezTo>
                  <a:cubicBezTo>
                    <a:pt x="2448" y="10968"/>
                    <a:pt x="3753" y="11130"/>
                    <a:pt x="4823" y="11130"/>
                  </a:cubicBezTo>
                  <a:lnTo>
                    <a:pt x="4837" y="11144"/>
                  </a:lnTo>
                  <a:cubicBezTo>
                    <a:pt x="5920" y="11555"/>
                    <a:pt x="7855" y="11643"/>
                    <a:pt x="9086" y="11657"/>
                  </a:cubicBezTo>
                  <a:cubicBezTo>
                    <a:pt x="9160" y="11657"/>
                    <a:pt x="9234" y="11496"/>
                    <a:pt x="9308" y="11337"/>
                  </a:cubicBezTo>
                  <a:cubicBezTo>
                    <a:pt x="9382" y="11176"/>
                    <a:pt x="9452" y="11014"/>
                    <a:pt x="9512" y="11014"/>
                  </a:cubicBezTo>
                  <a:cubicBezTo>
                    <a:pt x="9600" y="11014"/>
                    <a:pt x="9628" y="11657"/>
                    <a:pt x="9702" y="11657"/>
                  </a:cubicBezTo>
                  <a:cubicBezTo>
                    <a:pt x="10025" y="11657"/>
                    <a:pt x="10229" y="11643"/>
                    <a:pt x="10229" y="11643"/>
                  </a:cubicBezTo>
                  <a:cubicBezTo>
                    <a:pt x="10391" y="11439"/>
                    <a:pt x="10729" y="11144"/>
                    <a:pt x="10757" y="10324"/>
                  </a:cubicBezTo>
                  <a:cubicBezTo>
                    <a:pt x="10789" y="9973"/>
                    <a:pt x="10451" y="9167"/>
                    <a:pt x="10465" y="8770"/>
                  </a:cubicBezTo>
                  <a:cubicBezTo>
                    <a:pt x="10479" y="8259"/>
                    <a:pt x="10947" y="7802"/>
                    <a:pt x="10964" y="7261"/>
                  </a:cubicBezTo>
                  <a:cubicBezTo>
                    <a:pt x="10964" y="6835"/>
                    <a:pt x="10525" y="6339"/>
                    <a:pt x="10539" y="5927"/>
                  </a:cubicBezTo>
                  <a:cubicBezTo>
                    <a:pt x="10553" y="4872"/>
                    <a:pt x="10876" y="4418"/>
                    <a:pt x="10845" y="3581"/>
                  </a:cubicBezTo>
                  <a:cubicBezTo>
                    <a:pt x="10748" y="997"/>
                    <a:pt x="8416" y="0"/>
                    <a:pt x="6460"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901;p49">
              <a:extLst>
                <a:ext uri="{FF2B5EF4-FFF2-40B4-BE49-F238E27FC236}">
                  <a16:creationId xmlns:a16="http://schemas.microsoft.com/office/drawing/2014/main" id="{ABE8438A-8B8B-7A4F-8372-B7A79B99076B}"/>
                </a:ext>
              </a:extLst>
            </p:cNvPr>
            <p:cNvSpPr/>
            <p:nvPr/>
          </p:nvSpPr>
          <p:spPr>
            <a:xfrm>
              <a:off x="682175" y="4251100"/>
              <a:ext cx="23875" cy="31475"/>
            </a:xfrm>
            <a:custGeom>
              <a:avLst/>
              <a:gdLst/>
              <a:ahLst/>
              <a:cxnLst/>
              <a:rect l="l" t="t" r="r" b="b"/>
              <a:pathLst>
                <a:path w="955" h="1259" extrusionOk="0">
                  <a:moveTo>
                    <a:pt x="653" y="1"/>
                  </a:moveTo>
                  <a:cubicBezTo>
                    <a:pt x="636" y="1"/>
                    <a:pt x="618" y="4"/>
                    <a:pt x="602" y="13"/>
                  </a:cubicBezTo>
                  <a:cubicBezTo>
                    <a:pt x="529" y="56"/>
                    <a:pt x="529" y="158"/>
                    <a:pt x="529" y="246"/>
                  </a:cubicBezTo>
                  <a:cubicBezTo>
                    <a:pt x="543" y="509"/>
                    <a:pt x="557" y="759"/>
                    <a:pt x="557" y="1023"/>
                  </a:cubicBezTo>
                  <a:cubicBezTo>
                    <a:pt x="469" y="791"/>
                    <a:pt x="381" y="569"/>
                    <a:pt x="293" y="334"/>
                  </a:cubicBezTo>
                  <a:cubicBezTo>
                    <a:pt x="267" y="268"/>
                    <a:pt x="214" y="173"/>
                    <a:pt x="136" y="173"/>
                  </a:cubicBezTo>
                  <a:cubicBezTo>
                    <a:pt x="130" y="173"/>
                    <a:pt x="124" y="174"/>
                    <a:pt x="117" y="175"/>
                  </a:cubicBezTo>
                  <a:cubicBezTo>
                    <a:pt x="29" y="175"/>
                    <a:pt x="1" y="319"/>
                    <a:pt x="15" y="407"/>
                  </a:cubicBezTo>
                  <a:cubicBezTo>
                    <a:pt x="61" y="745"/>
                    <a:pt x="251" y="1055"/>
                    <a:pt x="529" y="1259"/>
                  </a:cubicBezTo>
                  <a:lnTo>
                    <a:pt x="806" y="1111"/>
                  </a:lnTo>
                  <a:cubicBezTo>
                    <a:pt x="923" y="833"/>
                    <a:pt x="954" y="509"/>
                    <a:pt x="866" y="217"/>
                  </a:cubicBezTo>
                  <a:cubicBezTo>
                    <a:pt x="852" y="158"/>
                    <a:pt x="821" y="101"/>
                    <a:pt x="778" y="56"/>
                  </a:cubicBezTo>
                  <a:cubicBezTo>
                    <a:pt x="746" y="25"/>
                    <a:pt x="698" y="1"/>
                    <a:pt x="65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902;p49">
              <a:extLst>
                <a:ext uri="{FF2B5EF4-FFF2-40B4-BE49-F238E27FC236}">
                  <a16:creationId xmlns:a16="http://schemas.microsoft.com/office/drawing/2014/main" id="{6ABF7C78-A7EA-1BC7-BC50-669B6202CFB4}"/>
                </a:ext>
              </a:extLst>
            </p:cNvPr>
            <p:cNvSpPr/>
            <p:nvPr/>
          </p:nvSpPr>
          <p:spPr>
            <a:xfrm>
              <a:off x="594600" y="4273400"/>
              <a:ext cx="103000" cy="249150"/>
            </a:xfrm>
            <a:custGeom>
              <a:avLst/>
              <a:gdLst/>
              <a:ahLst/>
              <a:cxnLst/>
              <a:rect l="l" t="t" r="r" b="b"/>
              <a:pathLst>
                <a:path w="4120" h="9966" extrusionOk="0">
                  <a:moveTo>
                    <a:pt x="3783" y="0"/>
                  </a:moveTo>
                  <a:cubicBezTo>
                    <a:pt x="3376" y="0"/>
                    <a:pt x="2489" y="178"/>
                    <a:pt x="1981" y="585"/>
                  </a:cubicBezTo>
                  <a:cubicBezTo>
                    <a:pt x="1422" y="1056"/>
                    <a:pt x="1084" y="1700"/>
                    <a:pt x="1056" y="2343"/>
                  </a:cubicBezTo>
                  <a:cubicBezTo>
                    <a:pt x="1042" y="2593"/>
                    <a:pt x="1070" y="2857"/>
                    <a:pt x="1101" y="3107"/>
                  </a:cubicBezTo>
                  <a:cubicBezTo>
                    <a:pt x="1144" y="3592"/>
                    <a:pt x="1203" y="4032"/>
                    <a:pt x="996" y="4454"/>
                  </a:cubicBezTo>
                  <a:cubicBezTo>
                    <a:pt x="940" y="4574"/>
                    <a:pt x="866" y="4676"/>
                    <a:pt x="792" y="4792"/>
                  </a:cubicBezTo>
                  <a:cubicBezTo>
                    <a:pt x="676" y="4953"/>
                    <a:pt x="556" y="5129"/>
                    <a:pt x="500" y="5319"/>
                  </a:cubicBezTo>
                  <a:cubicBezTo>
                    <a:pt x="426" y="5657"/>
                    <a:pt x="542" y="5981"/>
                    <a:pt x="662" y="6301"/>
                  </a:cubicBezTo>
                  <a:cubicBezTo>
                    <a:pt x="778" y="6624"/>
                    <a:pt x="894" y="6948"/>
                    <a:pt x="820" y="7268"/>
                  </a:cubicBezTo>
                  <a:cubicBezTo>
                    <a:pt x="764" y="7461"/>
                    <a:pt x="644" y="7637"/>
                    <a:pt x="528" y="7813"/>
                  </a:cubicBezTo>
                  <a:cubicBezTo>
                    <a:pt x="454" y="7901"/>
                    <a:pt x="380" y="8003"/>
                    <a:pt x="338" y="8105"/>
                  </a:cubicBezTo>
                  <a:cubicBezTo>
                    <a:pt x="0" y="8693"/>
                    <a:pt x="102" y="9484"/>
                    <a:pt x="574" y="9966"/>
                  </a:cubicBezTo>
                  <a:lnTo>
                    <a:pt x="602" y="9952"/>
                  </a:lnTo>
                  <a:cubicBezTo>
                    <a:pt x="134" y="9466"/>
                    <a:pt x="46" y="8693"/>
                    <a:pt x="366" y="8119"/>
                  </a:cubicBezTo>
                  <a:cubicBezTo>
                    <a:pt x="426" y="8017"/>
                    <a:pt x="486" y="7929"/>
                    <a:pt x="556" y="7841"/>
                  </a:cubicBezTo>
                  <a:cubicBezTo>
                    <a:pt x="676" y="7666"/>
                    <a:pt x="806" y="7490"/>
                    <a:pt x="852" y="7268"/>
                  </a:cubicBezTo>
                  <a:cubicBezTo>
                    <a:pt x="940" y="6948"/>
                    <a:pt x="806" y="6610"/>
                    <a:pt x="690" y="6287"/>
                  </a:cubicBezTo>
                  <a:cubicBezTo>
                    <a:pt x="588" y="5981"/>
                    <a:pt x="454" y="5643"/>
                    <a:pt x="542" y="5333"/>
                  </a:cubicBezTo>
                  <a:cubicBezTo>
                    <a:pt x="588" y="5143"/>
                    <a:pt x="704" y="4968"/>
                    <a:pt x="820" y="4806"/>
                  </a:cubicBezTo>
                  <a:cubicBezTo>
                    <a:pt x="894" y="4704"/>
                    <a:pt x="968" y="4588"/>
                    <a:pt x="1028" y="4472"/>
                  </a:cubicBezTo>
                  <a:cubicBezTo>
                    <a:pt x="1232" y="4046"/>
                    <a:pt x="1189" y="3561"/>
                    <a:pt x="1130" y="3107"/>
                  </a:cubicBezTo>
                  <a:cubicBezTo>
                    <a:pt x="1101" y="2857"/>
                    <a:pt x="1084" y="2593"/>
                    <a:pt x="1084" y="2343"/>
                  </a:cubicBezTo>
                  <a:cubicBezTo>
                    <a:pt x="1116" y="1714"/>
                    <a:pt x="1453" y="1070"/>
                    <a:pt x="2009" y="616"/>
                  </a:cubicBezTo>
                  <a:cubicBezTo>
                    <a:pt x="2489" y="231"/>
                    <a:pt x="3327" y="40"/>
                    <a:pt x="3747" y="40"/>
                  </a:cubicBezTo>
                  <a:cubicBezTo>
                    <a:pt x="3776" y="40"/>
                    <a:pt x="3803" y="41"/>
                    <a:pt x="3828" y="43"/>
                  </a:cubicBezTo>
                  <a:cubicBezTo>
                    <a:pt x="3898" y="43"/>
                    <a:pt x="3958" y="57"/>
                    <a:pt x="3986" y="103"/>
                  </a:cubicBezTo>
                  <a:cubicBezTo>
                    <a:pt x="4046" y="163"/>
                    <a:pt x="4032" y="265"/>
                    <a:pt x="4032" y="381"/>
                  </a:cubicBezTo>
                  <a:cubicBezTo>
                    <a:pt x="4032" y="528"/>
                    <a:pt x="4017" y="673"/>
                    <a:pt x="4091" y="834"/>
                  </a:cubicBezTo>
                  <a:lnTo>
                    <a:pt x="4120" y="820"/>
                  </a:lnTo>
                  <a:cubicBezTo>
                    <a:pt x="4060" y="673"/>
                    <a:pt x="4060" y="514"/>
                    <a:pt x="4074" y="381"/>
                  </a:cubicBezTo>
                  <a:cubicBezTo>
                    <a:pt x="4074" y="251"/>
                    <a:pt x="4074" y="145"/>
                    <a:pt x="4017" y="75"/>
                  </a:cubicBezTo>
                  <a:cubicBezTo>
                    <a:pt x="3972" y="29"/>
                    <a:pt x="3915" y="1"/>
                    <a:pt x="3828" y="1"/>
                  </a:cubicBezTo>
                  <a:cubicBezTo>
                    <a:pt x="3813" y="0"/>
                    <a:pt x="3799" y="0"/>
                    <a:pt x="3783"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903;p49">
              <a:extLst>
                <a:ext uri="{FF2B5EF4-FFF2-40B4-BE49-F238E27FC236}">
                  <a16:creationId xmlns:a16="http://schemas.microsoft.com/office/drawing/2014/main" id="{5AAA4458-3C6D-B3AD-886F-E6EA03496C48}"/>
                </a:ext>
              </a:extLst>
            </p:cNvPr>
            <p:cNvSpPr/>
            <p:nvPr/>
          </p:nvSpPr>
          <p:spPr>
            <a:xfrm>
              <a:off x="772675" y="4261275"/>
              <a:ext cx="108450" cy="286625"/>
            </a:xfrm>
            <a:custGeom>
              <a:avLst/>
              <a:gdLst/>
              <a:ahLst/>
              <a:cxnLst/>
              <a:rect l="l" t="t" r="r" b="b"/>
              <a:pathLst>
                <a:path w="4338" h="11465" extrusionOk="0">
                  <a:moveTo>
                    <a:pt x="0" y="0"/>
                  </a:moveTo>
                  <a:lnTo>
                    <a:pt x="0" y="32"/>
                  </a:lnTo>
                  <a:cubicBezTo>
                    <a:pt x="792" y="88"/>
                    <a:pt x="1805" y="222"/>
                    <a:pt x="2653" y="736"/>
                  </a:cubicBezTo>
                  <a:cubicBezTo>
                    <a:pt x="3504" y="1232"/>
                    <a:pt x="4060" y="2097"/>
                    <a:pt x="4060" y="2948"/>
                  </a:cubicBezTo>
                  <a:cubicBezTo>
                    <a:pt x="4060" y="3328"/>
                    <a:pt x="3944" y="3708"/>
                    <a:pt x="3842" y="4077"/>
                  </a:cubicBezTo>
                  <a:cubicBezTo>
                    <a:pt x="3810" y="4193"/>
                    <a:pt x="3768" y="4295"/>
                    <a:pt x="3754" y="4397"/>
                  </a:cubicBezTo>
                  <a:cubicBezTo>
                    <a:pt x="3634" y="4795"/>
                    <a:pt x="3518" y="5379"/>
                    <a:pt x="3740" y="5878"/>
                  </a:cubicBezTo>
                  <a:cubicBezTo>
                    <a:pt x="3796" y="6026"/>
                    <a:pt x="3884" y="6156"/>
                    <a:pt x="3972" y="6290"/>
                  </a:cubicBezTo>
                  <a:cubicBezTo>
                    <a:pt x="4134" y="6554"/>
                    <a:pt x="4295" y="6817"/>
                    <a:pt x="4250" y="7109"/>
                  </a:cubicBezTo>
                  <a:cubicBezTo>
                    <a:pt x="4221" y="7331"/>
                    <a:pt x="4091" y="7489"/>
                    <a:pt x="3958" y="7683"/>
                  </a:cubicBezTo>
                  <a:cubicBezTo>
                    <a:pt x="3842" y="7827"/>
                    <a:pt x="3740" y="7975"/>
                    <a:pt x="3680" y="8151"/>
                  </a:cubicBezTo>
                  <a:cubicBezTo>
                    <a:pt x="3564" y="8488"/>
                    <a:pt x="3680" y="8826"/>
                    <a:pt x="3796" y="9160"/>
                  </a:cubicBezTo>
                  <a:cubicBezTo>
                    <a:pt x="3828" y="9294"/>
                    <a:pt x="3870" y="9424"/>
                    <a:pt x="3898" y="9543"/>
                  </a:cubicBezTo>
                  <a:cubicBezTo>
                    <a:pt x="4060" y="10201"/>
                    <a:pt x="3884" y="10936"/>
                    <a:pt x="3430" y="11446"/>
                  </a:cubicBezTo>
                  <a:lnTo>
                    <a:pt x="3458" y="11464"/>
                  </a:lnTo>
                  <a:cubicBezTo>
                    <a:pt x="3915" y="10950"/>
                    <a:pt x="4105" y="10215"/>
                    <a:pt x="3944" y="9543"/>
                  </a:cubicBezTo>
                  <a:cubicBezTo>
                    <a:pt x="3915" y="9410"/>
                    <a:pt x="3870" y="9280"/>
                    <a:pt x="3828" y="9160"/>
                  </a:cubicBezTo>
                  <a:cubicBezTo>
                    <a:pt x="3708" y="8826"/>
                    <a:pt x="3606" y="8488"/>
                    <a:pt x="3708" y="8151"/>
                  </a:cubicBezTo>
                  <a:cubicBezTo>
                    <a:pt x="3768" y="7989"/>
                    <a:pt x="3884" y="7841"/>
                    <a:pt x="3986" y="7697"/>
                  </a:cubicBezTo>
                  <a:cubicBezTo>
                    <a:pt x="4119" y="7521"/>
                    <a:pt x="4267" y="7345"/>
                    <a:pt x="4295" y="7109"/>
                  </a:cubicBezTo>
                  <a:cubicBezTo>
                    <a:pt x="4338" y="6803"/>
                    <a:pt x="4162" y="6539"/>
                    <a:pt x="4003" y="6276"/>
                  </a:cubicBezTo>
                  <a:cubicBezTo>
                    <a:pt x="3915" y="6142"/>
                    <a:pt x="3828" y="6012"/>
                    <a:pt x="3768" y="5864"/>
                  </a:cubicBezTo>
                  <a:cubicBezTo>
                    <a:pt x="3564" y="5379"/>
                    <a:pt x="3680" y="4809"/>
                    <a:pt x="3782" y="4411"/>
                  </a:cubicBezTo>
                  <a:cubicBezTo>
                    <a:pt x="3810" y="4309"/>
                    <a:pt x="3842" y="4193"/>
                    <a:pt x="3870" y="4091"/>
                  </a:cubicBezTo>
                  <a:cubicBezTo>
                    <a:pt x="3972" y="3725"/>
                    <a:pt x="4091" y="3328"/>
                    <a:pt x="4091" y="2948"/>
                  </a:cubicBezTo>
                  <a:cubicBezTo>
                    <a:pt x="4091" y="2083"/>
                    <a:pt x="3546" y="1217"/>
                    <a:pt x="2667" y="690"/>
                  </a:cubicBezTo>
                  <a:cubicBezTo>
                    <a:pt x="1805" y="190"/>
                    <a:pt x="792" y="60"/>
                    <a:pt x="0"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904;p49">
              <a:extLst>
                <a:ext uri="{FF2B5EF4-FFF2-40B4-BE49-F238E27FC236}">
                  <a16:creationId xmlns:a16="http://schemas.microsoft.com/office/drawing/2014/main" id="{24174ED8-A0A2-09F0-690F-8AF7886DFFD1}"/>
                </a:ext>
              </a:extLst>
            </p:cNvPr>
            <p:cNvSpPr/>
            <p:nvPr/>
          </p:nvSpPr>
          <p:spPr>
            <a:xfrm>
              <a:off x="616225" y="4284050"/>
              <a:ext cx="64150" cy="228225"/>
            </a:xfrm>
            <a:custGeom>
              <a:avLst/>
              <a:gdLst/>
              <a:ahLst/>
              <a:cxnLst/>
              <a:rect l="l" t="t" r="r" b="b"/>
              <a:pathLst>
                <a:path w="2566" h="9129" extrusionOk="0">
                  <a:moveTo>
                    <a:pt x="2551" y="0"/>
                  </a:moveTo>
                  <a:cubicBezTo>
                    <a:pt x="2171" y="190"/>
                    <a:pt x="1819" y="482"/>
                    <a:pt x="1556" y="820"/>
                  </a:cubicBezTo>
                  <a:cubicBezTo>
                    <a:pt x="1292" y="1158"/>
                    <a:pt x="1098" y="1566"/>
                    <a:pt x="1010" y="1991"/>
                  </a:cubicBezTo>
                  <a:cubicBezTo>
                    <a:pt x="922" y="2417"/>
                    <a:pt x="940" y="2857"/>
                    <a:pt x="1028" y="3282"/>
                  </a:cubicBezTo>
                  <a:cubicBezTo>
                    <a:pt x="1056" y="3384"/>
                    <a:pt x="1084" y="3486"/>
                    <a:pt x="1130" y="3588"/>
                  </a:cubicBezTo>
                  <a:cubicBezTo>
                    <a:pt x="1158" y="3694"/>
                    <a:pt x="1204" y="3796"/>
                    <a:pt x="1246" y="3898"/>
                  </a:cubicBezTo>
                  <a:cubicBezTo>
                    <a:pt x="1274" y="4000"/>
                    <a:pt x="1320" y="4102"/>
                    <a:pt x="1334" y="4204"/>
                  </a:cubicBezTo>
                  <a:cubicBezTo>
                    <a:pt x="1362" y="4309"/>
                    <a:pt x="1362" y="4411"/>
                    <a:pt x="1348" y="4513"/>
                  </a:cubicBezTo>
                  <a:cubicBezTo>
                    <a:pt x="1320" y="4615"/>
                    <a:pt x="1274" y="4717"/>
                    <a:pt x="1204" y="4791"/>
                  </a:cubicBezTo>
                  <a:cubicBezTo>
                    <a:pt x="1130" y="4865"/>
                    <a:pt x="1042" y="4939"/>
                    <a:pt x="954" y="4995"/>
                  </a:cubicBezTo>
                  <a:cubicBezTo>
                    <a:pt x="866" y="5069"/>
                    <a:pt x="778" y="5129"/>
                    <a:pt x="704" y="5203"/>
                  </a:cubicBezTo>
                  <a:cubicBezTo>
                    <a:pt x="616" y="5259"/>
                    <a:pt x="542" y="5347"/>
                    <a:pt x="483" y="5453"/>
                  </a:cubicBezTo>
                  <a:cubicBezTo>
                    <a:pt x="440" y="5541"/>
                    <a:pt x="412" y="5657"/>
                    <a:pt x="412" y="5759"/>
                  </a:cubicBezTo>
                  <a:cubicBezTo>
                    <a:pt x="395" y="5875"/>
                    <a:pt x="412" y="5980"/>
                    <a:pt x="440" y="6082"/>
                  </a:cubicBezTo>
                  <a:cubicBezTo>
                    <a:pt x="483" y="6300"/>
                    <a:pt x="571" y="6508"/>
                    <a:pt x="630" y="6712"/>
                  </a:cubicBezTo>
                  <a:cubicBezTo>
                    <a:pt x="645" y="6814"/>
                    <a:pt x="676" y="6916"/>
                    <a:pt x="676" y="7035"/>
                  </a:cubicBezTo>
                  <a:cubicBezTo>
                    <a:pt x="659" y="7137"/>
                    <a:pt x="645" y="7240"/>
                    <a:pt x="616" y="7342"/>
                  </a:cubicBezTo>
                  <a:cubicBezTo>
                    <a:pt x="542" y="7546"/>
                    <a:pt x="426" y="7721"/>
                    <a:pt x="307" y="7915"/>
                  </a:cubicBezTo>
                  <a:cubicBezTo>
                    <a:pt x="251" y="8003"/>
                    <a:pt x="191" y="8091"/>
                    <a:pt x="149" y="8193"/>
                  </a:cubicBezTo>
                  <a:cubicBezTo>
                    <a:pt x="103" y="8295"/>
                    <a:pt x="61" y="8397"/>
                    <a:pt x="43" y="8499"/>
                  </a:cubicBezTo>
                  <a:cubicBezTo>
                    <a:pt x="15" y="8601"/>
                    <a:pt x="1" y="8720"/>
                    <a:pt x="15" y="8822"/>
                  </a:cubicBezTo>
                  <a:cubicBezTo>
                    <a:pt x="29" y="8924"/>
                    <a:pt x="61" y="9040"/>
                    <a:pt x="131" y="9128"/>
                  </a:cubicBezTo>
                  <a:lnTo>
                    <a:pt x="149" y="9128"/>
                  </a:lnTo>
                  <a:lnTo>
                    <a:pt x="149" y="9114"/>
                  </a:lnTo>
                  <a:cubicBezTo>
                    <a:pt x="75" y="9026"/>
                    <a:pt x="43" y="8924"/>
                    <a:pt x="29" y="8822"/>
                  </a:cubicBezTo>
                  <a:cubicBezTo>
                    <a:pt x="15" y="8720"/>
                    <a:pt x="29" y="8601"/>
                    <a:pt x="61" y="8499"/>
                  </a:cubicBezTo>
                  <a:cubicBezTo>
                    <a:pt x="89" y="8397"/>
                    <a:pt x="117" y="8295"/>
                    <a:pt x="163" y="8207"/>
                  </a:cubicBezTo>
                  <a:cubicBezTo>
                    <a:pt x="219" y="8105"/>
                    <a:pt x="279" y="8017"/>
                    <a:pt x="324" y="7915"/>
                  </a:cubicBezTo>
                  <a:cubicBezTo>
                    <a:pt x="440" y="7739"/>
                    <a:pt x="557" y="7563"/>
                    <a:pt x="630" y="7342"/>
                  </a:cubicBezTo>
                  <a:cubicBezTo>
                    <a:pt x="676" y="7240"/>
                    <a:pt x="690" y="7137"/>
                    <a:pt x="690" y="7035"/>
                  </a:cubicBezTo>
                  <a:cubicBezTo>
                    <a:pt x="690" y="6916"/>
                    <a:pt x="676" y="6814"/>
                    <a:pt x="645" y="6698"/>
                  </a:cubicBezTo>
                  <a:cubicBezTo>
                    <a:pt x="602" y="6490"/>
                    <a:pt x="514" y="6286"/>
                    <a:pt x="469" y="6082"/>
                  </a:cubicBezTo>
                  <a:cubicBezTo>
                    <a:pt x="440" y="5980"/>
                    <a:pt x="426" y="5875"/>
                    <a:pt x="440" y="5759"/>
                  </a:cubicBezTo>
                  <a:cubicBezTo>
                    <a:pt x="440" y="5657"/>
                    <a:pt x="469" y="5555"/>
                    <a:pt x="514" y="5467"/>
                  </a:cubicBezTo>
                  <a:cubicBezTo>
                    <a:pt x="557" y="5365"/>
                    <a:pt x="630" y="5291"/>
                    <a:pt x="718" y="5217"/>
                  </a:cubicBezTo>
                  <a:cubicBezTo>
                    <a:pt x="806" y="5143"/>
                    <a:pt x="894" y="5083"/>
                    <a:pt x="982" y="5027"/>
                  </a:cubicBezTo>
                  <a:cubicBezTo>
                    <a:pt x="1070" y="4967"/>
                    <a:pt x="1158" y="4893"/>
                    <a:pt x="1232" y="4819"/>
                  </a:cubicBezTo>
                  <a:cubicBezTo>
                    <a:pt x="1306" y="4731"/>
                    <a:pt x="1348" y="4629"/>
                    <a:pt x="1380" y="4527"/>
                  </a:cubicBezTo>
                  <a:cubicBezTo>
                    <a:pt x="1408" y="4411"/>
                    <a:pt x="1394" y="4309"/>
                    <a:pt x="1380" y="4190"/>
                  </a:cubicBezTo>
                  <a:cubicBezTo>
                    <a:pt x="1348" y="4088"/>
                    <a:pt x="1320" y="3986"/>
                    <a:pt x="1274" y="3884"/>
                  </a:cubicBezTo>
                  <a:cubicBezTo>
                    <a:pt x="1186" y="3676"/>
                    <a:pt x="1116" y="3486"/>
                    <a:pt x="1070" y="3268"/>
                  </a:cubicBezTo>
                  <a:cubicBezTo>
                    <a:pt x="968" y="2857"/>
                    <a:pt x="954" y="2417"/>
                    <a:pt x="1042" y="1991"/>
                  </a:cubicBezTo>
                  <a:cubicBezTo>
                    <a:pt x="1218" y="1158"/>
                    <a:pt x="1802" y="408"/>
                    <a:pt x="2565" y="14"/>
                  </a:cubicBezTo>
                  <a:lnTo>
                    <a:pt x="2565"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905;p49">
              <a:extLst>
                <a:ext uri="{FF2B5EF4-FFF2-40B4-BE49-F238E27FC236}">
                  <a16:creationId xmlns:a16="http://schemas.microsoft.com/office/drawing/2014/main" id="{2902CD1E-AF22-B9B5-D9DB-4C50F79D4CD0}"/>
                </a:ext>
              </a:extLst>
            </p:cNvPr>
            <p:cNvSpPr/>
            <p:nvPr/>
          </p:nvSpPr>
          <p:spPr>
            <a:xfrm>
              <a:off x="618075" y="4613750"/>
              <a:ext cx="175550" cy="192800"/>
            </a:xfrm>
            <a:custGeom>
              <a:avLst/>
              <a:gdLst/>
              <a:ahLst/>
              <a:cxnLst/>
              <a:rect l="l" t="t" r="r" b="b"/>
              <a:pathLst>
                <a:path w="7022" h="7712" extrusionOk="0">
                  <a:moveTo>
                    <a:pt x="3316" y="1"/>
                  </a:moveTo>
                  <a:cubicBezTo>
                    <a:pt x="1920" y="1"/>
                    <a:pt x="475" y="368"/>
                    <a:pt x="177" y="1072"/>
                  </a:cubicBezTo>
                  <a:cubicBezTo>
                    <a:pt x="1" y="1512"/>
                    <a:pt x="43" y="7284"/>
                    <a:pt x="43" y="7284"/>
                  </a:cubicBezTo>
                  <a:cubicBezTo>
                    <a:pt x="532" y="7615"/>
                    <a:pt x="951" y="7700"/>
                    <a:pt x="1250" y="7700"/>
                  </a:cubicBezTo>
                  <a:cubicBezTo>
                    <a:pt x="1562" y="7700"/>
                    <a:pt x="1745" y="7608"/>
                    <a:pt x="1745" y="7608"/>
                  </a:cubicBezTo>
                  <a:lnTo>
                    <a:pt x="3005" y="3489"/>
                  </a:lnTo>
                  <a:lnTo>
                    <a:pt x="3856" y="3345"/>
                  </a:lnTo>
                  <a:lnTo>
                    <a:pt x="5291" y="7682"/>
                  </a:lnTo>
                  <a:cubicBezTo>
                    <a:pt x="5411" y="7702"/>
                    <a:pt x="5532" y="7711"/>
                    <a:pt x="5650" y="7711"/>
                  </a:cubicBezTo>
                  <a:cubicBezTo>
                    <a:pt x="6380" y="7711"/>
                    <a:pt x="7022" y="7372"/>
                    <a:pt x="7022" y="7372"/>
                  </a:cubicBezTo>
                  <a:cubicBezTo>
                    <a:pt x="7022" y="7372"/>
                    <a:pt x="6536" y="2522"/>
                    <a:pt x="6142" y="1041"/>
                  </a:cubicBezTo>
                  <a:cubicBezTo>
                    <a:pt x="5948" y="338"/>
                    <a:pt x="4655" y="1"/>
                    <a:pt x="3316" y="1"/>
                  </a:cubicBez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906;p49">
              <a:extLst>
                <a:ext uri="{FF2B5EF4-FFF2-40B4-BE49-F238E27FC236}">
                  <a16:creationId xmlns:a16="http://schemas.microsoft.com/office/drawing/2014/main" id="{F70A7BEB-34BE-E9E9-BA9A-9F3CA8EEBB11}"/>
                </a:ext>
              </a:extLst>
            </p:cNvPr>
            <p:cNvSpPr/>
            <p:nvPr/>
          </p:nvSpPr>
          <p:spPr>
            <a:xfrm>
              <a:off x="675600" y="4695150"/>
              <a:ext cx="57875" cy="8025"/>
            </a:xfrm>
            <a:custGeom>
              <a:avLst/>
              <a:gdLst/>
              <a:ahLst/>
              <a:cxnLst/>
              <a:rect l="l" t="t" r="r" b="b"/>
              <a:pathLst>
                <a:path w="2315" h="321" extrusionOk="0">
                  <a:moveTo>
                    <a:pt x="2315" y="1"/>
                  </a:moveTo>
                  <a:cubicBezTo>
                    <a:pt x="2315" y="1"/>
                    <a:pt x="2170" y="15"/>
                    <a:pt x="1949" y="29"/>
                  </a:cubicBezTo>
                  <a:cubicBezTo>
                    <a:pt x="1731" y="57"/>
                    <a:pt x="1449" y="89"/>
                    <a:pt x="1157" y="131"/>
                  </a:cubicBezTo>
                  <a:cubicBezTo>
                    <a:pt x="1010" y="145"/>
                    <a:pt x="865" y="159"/>
                    <a:pt x="732" y="177"/>
                  </a:cubicBezTo>
                  <a:cubicBezTo>
                    <a:pt x="588" y="205"/>
                    <a:pt x="468" y="219"/>
                    <a:pt x="352" y="233"/>
                  </a:cubicBezTo>
                  <a:cubicBezTo>
                    <a:pt x="250" y="247"/>
                    <a:pt x="162" y="265"/>
                    <a:pt x="88" y="279"/>
                  </a:cubicBezTo>
                  <a:cubicBezTo>
                    <a:pt x="28" y="279"/>
                    <a:pt x="0" y="293"/>
                    <a:pt x="0" y="293"/>
                  </a:cubicBezTo>
                  <a:lnTo>
                    <a:pt x="0" y="321"/>
                  </a:lnTo>
                  <a:cubicBezTo>
                    <a:pt x="0" y="321"/>
                    <a:pt x="28" y="307"/>
                    <a:pt x="102" y="307"/>
                  </a:cubicBezTo>
                  <a:cubicBezTo>
                    <a:pt x="162" y="307"/>
                    <a:pt x="250" y="293"/>
                    <a:pt x="366" y="279"/>
                  </a:cubicBezTo>
                  <a:cubicBezTo>
                    <a:pt x="468" y="265"/>
                    <a:pt x="602" y="247"/>
                    <a:pt x="732" y="233"/>
                  </a:cubicBezTo>
                  <a:cubicBezTo>
                    <a:pt x="865" y="219"/>
                    <a:pt x="1010" y="205"/>
                    <a:pt x="1157" y="191"/>
                  </a:cubicBezTo>
                  <a:cubicBezTo>
                    <a:pt x="1449" y="145"/>
                    <a:pt x="1745" y="103"/>
                    <a:pt x="1963" y="71"/>
                  </a:cubicBezTo>
                  <a:cubicBezTo>
                    <a:pt x="2170" y="43"/>
                    <a:pt x="2315" y="15"/>
                    <a:pt x="2315" y="15"/>
                  </a:cubicBezTo>
                  <a:lnTo>
                    <a:pt x="2315" y="1"/>
                  </a:lnTo>
                  <a:close/>
                </a:path>
              </a:pathLst>
            </a:custGeom>
            <a:solidFill>
              <a:srgbClr val="3779E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907;p49">
              <a:extLst>
                <a:ext uri="{FF2B5EF4-FFF2-40B4-BE49-F238E27FC236}">
                  <a16:creationId xmlns:a16="http://schemas.microsoft.com/office/drawing/2014/main" id="{F6719216-A562-980F-5601-7BA2ED030223}"/>
                </a:ext>
              </a:extLst>
            </p:cNvPr>
            <p:cNvSpPr/>
            <p:nvPr/>
          </p:nvSpPr>
          <p:spPr>
            <a:xfrm>
              <a:off x="674450" y="4694025"/>
              <a:ext cx="60175" cy="9950"/>
            </a:xfrm>
            <a:custGeom>
              <a:avLst/>
              <a:gdLst/>
              <a:ahLst/>
              <a:cxnLst/>
              <a:rect l="l" t="t" r="r" b="b"/>
              <a:pathLst>
                <a:path w="2407" h="398" extrusionOk="0">
                  <a:moveTo>
                    <a:pt x="2392" y="0"/>
                  </a:moveTo>
                  <a:lnTo>
                    <a:pt x="2361" y="14"/>
                  </a:lnTo>
                  <a:cubicBezTo>
                    <a:pt x="2361" y="14"/>
                    <a:pt x="2216" y="28"/>
                    <a:pt x="1995" y="46"/>
                  </a:cubicBezTo>
                  <a:cubicBezTo>
                    <a:pt x="1777" y="74"/>
                    <a:pt x="1481" y="102"/>
                    <a:pt x="1189" y="148"/>
                  </a:cubicBezTo>
                  <a:lnTo>
                    <a:pt x="1203" y="148"/>
                  </a:lnTo>
                  <a:cubicBezTo>
                    <a:pt x="1056" y="162"/>
                    <a:pt x="911" y="176"/>
                    <a:pt x="764" y="190"/>
                  </a:cubicBezTo>
                  <a:cubicBezTo>
                    <a:pt x="634" y="222"/>
                    <a:pt x="500" y="236"/>
                    <a:pt x="398" y="250"/>
                  </a:cubicBezTo>
                  <a:cubicBezTo>
                    <a:pt x="296" y="264"/>
                    <a:pt x="194" y="278"/>
                    <a:pt x="134" y="292"/>
                  </a:cubicBezTo>
                  <a:cubicBezTo>
                    <a:pt x="74" y="292"/>
                    <a:pt x="32" y="310"/>
                    <a:pt x="32" y="310"/>
                  </a:cubicBezTo>
                  <a:lnTo>
                    <a:pt x="0" y="310"/>
                  </a:lnTo>
                  <a:lnTo>
                    <a:pt x="18" y="338"/>
                  </a:lnTo>
                  <a:lnTo>
                    <a:pt x="18" y="366"/>
                  </a:lnTo>
                  <a:lnTo>
                    <a:pt x="18" y="398"/>
                  </a:lnTo>
                  <a:lnTo>
                    <a:pt x="46" y="398"/>
                  </a:lnTo>
                  <a:cubicBezTo>
                    <a:pt x="46" y="398"/>
                    <a:pt x="88" y="380"/>
                    <a:pt x="148" y="380"/>
                  </a:cubicBezTo>
                  <a:cubicBezTo>
                    <a:pt x="208" y="380"/>
                    <a:pt x="310" y="366"/>
                    <a:pt x="412" y="352"/>
                  </a:cubicBezTo>
                  <a:cubicBezTo>
                    <a:pt x="514" y="338"/>
                    <a:pt x="648" y="324"/>
                    <a:pt x="778" y="310"/>
                  </a:cubicBezTo>
                  <a:cubicBezTo>
                    <a:pt x="926" y="292"/>
                    <a:pt x="1073" y="278"/>
                    <a:pt x="1217" y="264"/>
                  </a:cubicBezTo>
                  <a:lnTo>
                    <a:pt x="1203" y="264"/>
                  </a:lnTo>
                  <a:cubicBezTo>
                    <a:pt x="1495" y="222"/>
                    <a:pt x="1791" y="176"/>
                    <a:pt x="2009" y="148"/>
                  </a:cubicBezTo>
                  <a:cubicBezTo>
                    <a:pt x="2231" y="116"/>
                    <a:pt x="2375" y="88"/>
                    <a:pt x="2375" y="88"/>
                  </a:cubicBezTo>
                  <a:lnTo>
                    <a:pt x="2406" y="88"/>
                  </a:lnTo>
                  <a:lnTo>
                    <a:pt x="2392" y="28"/>
                  </a:lnTo>
                  <a:lnTo>
                    <a:pt x="2392"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908;p49">
              <a:extLst>
                <a:ext uri="{FF2B5EF4-FFF2-40B4-BE49-F238E27FC236}">
                  <a16:creationId xmlns:a16="http://schemas.microsoft.com/office/drawing/2014/main" id="{600DD818-A85B-6EC1-A741-3C12BBBE5ECF}"/>
                </a:ext>
              </a:extLst>
            </p:cNvPr>
            <p:cNvSpPr/>
            <p:nvPr/>
          </p:nvSpPr>
          <p:spPr>
            <a:xfrm>
              <a:off x="700475" y="4636500"/>
              <a:ext cx="1525" cy="51650"/>
            </a:xfrm>
            <a:custGeom>
              <a:avLst/>
              <a:gdLst/>
              <a:ahLst/>
              <a:cxnLst/>
              <a:rect l="l" t="t" r="r" b="b"/>
              <a:pathLst>
                <a:path w="61" h="2066" extrusionOk="0">
                  <a:moveTo>
                    <a:pt x="1" y="1"/>
                  </a:moveTo>
                  <a:lnTo>
                    <a:pt x="1" y="324"/>
                  </a:lnTo>
                  <a:lnTo>
                    <a:pt x="1" y="1042"/>
                  </a:lnTo>
                  <a:lnTo>
                    <a:pt x="1" y="1408"/>
                  </a:lnTo>
                  <a:cubicBezTo>
                    <a:pt x="1" y="1538"/>
                    <a:pt x="15" y="1643"/>
                    <a:pt x="15" y="1745"/>
                  </a:cubicBezTo>
                  <a:cubicBezTo>
                    <a:pt x="15" y="1847"/>
                    <a:pt x="15" y="1921"/>
                    <a:pt x="32" y="1978"/>
                  </a:cubicBezTo>
                  <a:lnTo>
                    <a:pt x="32" y="2065"/>
                  </a:lnTo>
                  <a:lnTo>
                    <a:pt x="60" y="2065"/>
                  </a:lnTo>
                  <a:lnTo>
                    <a:pt x="60" y="1978"/>
                  </a:lnTo>
                  <a:lnTo>
                    <a:pt x="60" y="1745"/>
                  </a:lnTo>
                  <a:lnTo>
                    <a:pt x="60" y="1408"/>
                  </a:lnTo>
                  <a:lnTo>
                    <a:pt x="60" y="1042"/>
                  </a:lnTo>
                  <a:cubicBezTo>
                    <a:pt x="60" y="778"/>
                    <a:pt x="46" y="514"/>
                    <a:pt x="46" y="324"/>
                  </a:cubicBezTo>
                  <a:cubicBezTo>
                    <a:pt x="32" y="131"/>
                    <a:pt x="32" y="1"/>
                    <a:pt x="32" y="1"/>
                  </a:cubicBezTo>
                  <a:close/>
                </a:path>
              </a:pathLst>
            </a:custGeom>
            <a:solidFill>
              <a:srgbClr val="3779E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909;p49">
              <a:extLst>
                <a:ext uri="{FF2B5EF4-FFF2-40B4-BE49-F238E27FC236}">
                  <a16:creationId xmlns:a16="http://schemas.microsoft.com/office/drawing/2014/main" id="{AC08FF9A-02AA-68F2-E2E4-E972F0C05A7F}"/>
                </a:ext>
              </a:extLst>
            </p:cNvPr>
            <p:cNvSpPr/>
            <p:nvPr/>
          </p:nvSpPr>
          <p:spPr>
            <a:xfrm>
              <a:off x="699775" y="4635800"/>
              <a:ext cx="2925" cy="53150"/>
            </a:xfrm>
            <a:custGeom>
              <a:avLst/>
              <a:gdLst/>
              <a:ahLst/>
              <a:cxnLst/>
              <a:rect l="l" t="t" r="r" b="b"/>
              <a:pathLst>
                <a:path w="117" h="2126" extrusionOk="0">
                  <a:moveTo>
                    <a:pt x="0" y="1"/>
                  </a:moveTo>
                  <a:lnTo>
                    <a:pt x="0" y="29"/>
                  </a:lnTo>
                  <a:lnTo>
                    <a:pt x="0" y="352"/>
                  </a:lnTo>
                  <a:lnTo>
                    <a:pt x="0" y="528"/>
                  </a:lnTo>
                  <a:lnTo>
                    <a:pt x="0" y="1070"/>
                  </a:lnTo>
                  <a:lnTo>
                    <a:pt x="0" y="1436"/>
                  </a:lnTo>
                  <a:cubicBezTo>
                    <a:pt x="0" y="1566"/>
                    <a:pt x="15" y="1671"/>
                    <a:pt x="15" y="1773"/>
                  </a:cubicBezTo>
                  <a:cubicBezTo>
                    <a:pt x="15" y="1875"/>
                    <a:pt x="15" y="1949"/>
                    <a:pt x="29" y="2006"/>
                  </a:cubicBezTo>
                  <a:lnTo>
                    <a:pt x="29" y="2093"/>
                  </a:lnTo>
                  <a:lnTo>
                    <a:pt x="29" y="2125"/>
                  </a:lnTo>
                  <a:lnTo>
                    <a:pt x="117" y="2125"/>
                  </a:lnTo>
                  <a:lnTo>
                    <a:pt x="117" y="2093"/>
                  </a:lnTo>
                  <a:lnTo>
                    <a:pt x="117" y="2006"/>
                  </a:lnTo>
                  <a:lnTo>
                    <a:pt x="117" y="1773"/>
                  </a:lnTo>
                  <a:lnTo>
                    <a:pt x="117" y="1612"/>
                  </a:lnTo>
                  <a:lnTo>
                    <a:pt x="117" y="1436"/>
                  </a:lnTo>
                  <a:lnTo>
                    <a:pt x="117" y="1056"/>
                  </a:lnTo>
                  <a:cubicBezTo>
                    <a:pt x="117" y="806"/>
                    <a:pt x="102" y="542"/>
                    <a:pt x="102" y="352"/>
                  </a:cubicBezTo>
                  <a:cubicBezTo>
                    <a:pt x="88" y="159"/>
                    <a:pt x="88" y="29"/>
                    <a:pt x="88" y="29"/>
                  </a:cubicBezTo>
                  <a:lnTo>
                    <a:pt x="88"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910;p49">
              <a:extLst>
                <a:ext uri="{FF2B5EF4-FFF2-40B4-BE49-F238E27FC236}">
                  <a16:creationId xmlns:a16="http://schemas.microsoft.com/office/drawing/2014/main" id="{318C73B8-1FCC-15F5-E9E6-B46EE8321F17}"/>
                </a:ext>
              </a:extLst>
            </p:cNvPr>
            <p:cNvSpPr/>
            <p:nvPr/>
          </p:nvSpPr>
          <p:spPr>
            <a:xfrm>
              <a:off x="752525" y="4653400"/>
              <a:ext cx="22725" cy="29300"/>
            </a:xfrm>
            <a:custGeom>
              <a:avLst/>
              <a:gdLst/>
              <a:ahLst/>
              <a:cxnLst/>
              <a:rect l="l" t="t" r="r" b="b"/>
              <a:pathLst>
                <a:path w="909" h="1172" extrusionOk="0">
                  <a:moveTo>
                    <a:pt x="1" y="0"/>
                  </a:moveTo>
                  <a:cubicBezTo>
                    <a:pt x="1" y="0"/>
                    <a:pt x="15" y="28"/>
                    <a:pt x="15" y="70"/>
                  </a:cubicBezTo>
                  <a:cubicBezTo>
                    <a:pt x="29" y="88"/>
                    <a:pt x="29" y="116"/>
                    <a:pt x="43" y="144"/>
                  </a:cubicBezTo>
                  <a:cubicBezTo>
                    <a:pt x="43" y="176"/>
                    <a:pt x="61" y="204"/>
                    <a:pt x="75" y="232"/>
                  </a:cubicBezTo>
                  <a:cubicBezTo>
                    <a:pt x="75" y="264"/>
                    <a:pt x="89" y="306"/>
                    <a:pt x="103" y="334"/>
                  </a:cubicBezTo>
                  <a:cubicBezTo>
                    <a:pt x="117" y="380"/>
                    <a:pt x="149" y="408"/>
                    <a:pt x="163" y="454"/>
                  </a:cubicBezTo>
                  <a:cubicBezTo>
                    <a:pt x="191" y="496"/>
                    <a:pt x="205" y="542"/>
                    <a:pt x="237" y="570"/>
                  </a:cubicBezTo>
                  <a:cubicBezTo>
                    <a:pt x="265" y="616"/>
                    <a:pt x="293" y="644"/>
                    <a:pt x="325" y="686"/>
                  </a:cubicBezTo>
                  <a:cubicBezTo>
                    <a:pt x="353" y="732"/>
                    <a:pt x="381" y="760"/>
                    <a:pt x="413" y="792"/>
                  </a:cubicBezTo>
                  <a:cubicBezTo>
                    <a:pt x="441" y="834"/>
                    <a:pt x="469" y="862"/>
                    <a:pt x="515" y="894"/>
                  </a:cubicBezTo>
                  <a:cubicBezTo>
                    <a:pt x="543" y="922"/>
                    <a:pt x="571" y="950"/>
                    <a:pt x="602" y="981"/>
                  </a:cubicBezTo>
                  <a:cubicBezTo>
                    <a:pt x="631" y="996"/>
                    <a:pt x="659" y="1024"/>
                    <a:pt x="690" y="1038"/>
                  </a:cubicBezTo>
                  <a:cubicBezTo>
                    <a:pt x="719" y="1069"/>
                    <a:pt x="747" y="1083"/>
                    <a:pt x="778" y="1098"/>
                  </a:cubicBezTo>
                  <a:cubicBezTo>
                    <a:pt x="806" y="1112"/>
                    <a:pt x="821" y="1126"/>
                    <a:pt x="835" y="1126"/>
                  </a:cubicBezTo>
                  <a:cubicBezTo>
                    <a:pt x="880" y="1157"/>
                    <a:pt x="894" y="1171"/>
                    <a:pt x="894" y="1171"/>
                  </a:cubicBezTo>
                  <a:lnTo>
                    <a:pt x="908" y="1143"/>
                  </a:lnTo>
                  <a:cubicBezTo>
                    <a:pt x="908" y="1143"/>
                    <a:pt x="894" y="1126"/>
                    <a:pt x="866" y="1112"/>
                  </a:cubicBezTo>
                  <a:cubicBezTo>
                    <a:pt x="835" y="1098"/>
                    <a:pt x="821" y="1083"/>
                    <a:pt x="792" y="1069"/>
                  </a:cubicBezTo>
                  <a:cubicBezTo>
                    <a:pt x="778" y="1055"/>
                    <a:pt x="747" y="1038"/>
                    <a:pt x="719" y="1010"/>
                  </a:cubicBezTo>
                  <a:cubicBezTo>
                    <a:pt x="690" y="996"/>
                    <a:pt x="659" y="967"/>
                    <a:pt x="631" y="936"/>
                  </a:cubicBezTo>
                  <a:cubicBezTo>
                    <a:pt x="602" y="922"/>
                    <a:pt x="571" y="894"/>
                    <a:pt x="543" y="848"/>
                  </a:cubicBezTo>
                  <a:cubicBezTo>
                    <a:pt x="515" y="820"/>
                    <a:pt x="483" y="792"/>
                    <a:pt x="455" y="760"/>
                  </a:cubicBezTo>
                  <a:cubicBezTo>
                    <a:pt x="427" y="732"/>
                    <a:pt x="395" y="686"/>
                    <a:pt x="367" y="658"/>
                  </a:cubicBezTo>
                  <a:cubicBezTo>
                    <a:pt x="307" y="584"/>
                    <a:pt x="265" y="496"/>
                    <a:pt x="219" y="422"/>
                  </a:cubicBezTo>
                  <a:cubicBezTo>
                    <a:pt x="191" y="394"/>
                    <a:pt x="177" y="352"/>
                    <a:pt x="163" y="320"/>
                  </a:cubicBezTo>
                  <a:cubicBezTo>
                    <a:pt x="149" y="278"/>
                    <a:pt x="117" y="246"/>
                    <a:pt x="117" y="218"/>
                  </a:cubicBezTo>
                  <a:cubicBezTo>
                    <a:pt x="103" y="190"/>
                    <a:pt x="89" y="158"/>
                    <a:pt x="75" y="130"/>
                  </a:cubicBezTo>
                  <a:cubicBezTo>
                    <a:pt x="61" y="102"/>
                    <a:pt x="61" y="70"/>
                    <a:pt x="61" y="56"/>
                  </a:cubicBezTo>
                  <a:cubicBezTo>
                    <a:pt x="43" y="14"/>
                    <a:pt x="29" y="0"/>
                    <a:pt x="29" y="0"/>
                  </a:cubicBezTo>
                  <a:close/>
                </a:path>
              </a:pathLst>
            </a:custGeom>
            <a:solidFill>
              <a:srgbClr val="3779E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911;p49">
              <a:extLst>
                <a:ext uri="{FF2B5EF4-FFF2-40B4-BE49-F238E27FC236}">
                  <a16:creationId xmlns:a16="http://schemas.microsoft.com/office/drawing/2014/main" id="{7178D761-2DFC-8C01-898D-CDEDA3F9B4DC}"/>
                </a:ext>
              </a:extLst>
            </p:cNvPr>
            <p:cNvSpPr/>
            <p:nvPr/>
          </p:nvSpPr>
          <p:spPr>
            <a:xfrm>
              <a:off x="751825" y="4652600"/>
              <a:ext cx="24575" cy="30800"/>
            </a:xfrm>
            <a:custGeom>
              <a:avLst/>
              <a:gdLst/>
              <a:ahLst/>
              <a:cxnLst/>
              <a:rect l="l" t="t" r="r" b="b"/>
              <a:pathLst>
                <a:path w="983" h="1232" extrusionOk="0">
                  <a:moveTo>
                    <a:pt x="228" y="485"/>
                  </a:moveTo>
                  <a:cubicBezTo>
                    <a:pt x="244" y="512"/>
                    <a:pt x="261" y="541"/>
                    <a:pt x="278" y="570"/>
                  </a:cubicBezTo>
                  <a:lnTo>
                    <a:pt x="278" y="570"/>
                  </a:lnTo>
                  <a:cubicBezTo>
                    <a:pt x="260" y="546"/>
                    <a:pt x="246" y="516"/>
                    <a:pt x="228" y="485"/>
                  </a:cubicBezTo>
                  <a:close/>
                  <a:moveTo>
                    <a:pt x="302" y="611"/>
                  </a:moveTo>
                  <a:cubicBezTo>
                    <a:pt x="316" y="633"/>
                    <a:pt x="330" y="654"/>
                    <a:pt x="344" y="675"/>
                  </a:cubicBezTo>
                  <a:lnTo>
                    <a:pt x="344" y="675"/>
                  </a:lnTo>
                  <a:cubicBezTo>
                    <a:pt x="328" y="653"/>
                    <a:pt x="313" y="633"/>
                    <a:pt x="302" y="611"/>
                  </a:cubicBezTo>
                  <a:close/>
                  <a:moveTo>
                    <a:pt x="29" y="0"/>
                  </a:moveTo>
                  <a:lnTo>
                    <a:pt x="1" y="14"/>
                  </a:lnTo>
                  <a:lnTo>
                    <a:pt x="1" y="46"/>
                  </a:lnTo>
                  <a:cubicBezTo>
                    <a:pt x="1" y="46"/>
                    <a:pt x="15" y="60"/>
                    <a:pt x="15" y="102"/>
                  </a:cubicBezTo>
                  <a:cubicBezTo>
                    <a:pt x="29" y="134"/>
                    <a:pt x="29" y="148"/>
                    <a:pt x="43" y="176"/>
                  </a:cubicBezTo>
                  <a:cubicBezTo>
                    <a:pt x="43" y="208"/>
                    <a:pt x="57" y="236"/>
                    <a:pt x="71" y="278"/>
                  </a:cubicBezTo>
                  <a:cubicBezTo>
                    <a:pt x="71" y="310"/>
                    <a:pt x="89" y="338"/>
                    <a:pt x="117" y="384"/>
                  </a:cubicBezTo>
                  <a:cubicBezTo>
                    <a:pt x="131" y="426"/>
                    <a:pt x="145" y="454"/>
                    <a:pt x="159" y="500"/>
                  </a:cubicBezTo>
                  <a:lnTo>
                    <a:pt x="177" y="500"/>
                  </a:lnTo>
                  <a:cubicBezTo>
                    <a:pt x="191" y="542"/>
                    <a:pt x="219" y="588"/>
                    <a:pt x="233" y="616"/>
                  </a:cubicBezTo>
                  <a:cubicBezTo>
                    <a:pt x="265" y="662"/>
                    <a:pt x="293" y="704"/>
                    <a:pt x="321" y="736"/>
                  </a:cubicBezTo>
                  <a:cubicBezTo>
                    <a:pt x="351" y="776"/>
                    <a:pt x="378" y="803"/>
                    <a:pt x="417" y="845"/>
                  </a:cubicBezTo>
                  <a:lnTo>
                    <a:pt x="417" y="845"/>
                  </a:lnTo>
                  <a:lnTo>
                    <a:pt x="409" y="852"/>
                  </a:lnTo>
                  <a:cubicBezTo>
                    <a:pt x="455" y="880"/>
                    <a:pt x="483" y="911"/>
                    <a:pt x="511" y="954"/>
                  </a:cubicBezTo>
                  <a:cubicBezTo>
                    <a:pt x="543" y="982"/>
                    <a:pt x="585" y="1013"/>
                    <a:pt x="616" y="1028"/>
                  </a:cubicBezTo>
                  <a:cubicBezTo>
                    <a:pt x="645" y="1056"/>
                    <a:pt x="673" y="1087"/>
                    <a:pt x="704" y="1101"/>
                  </a:cubicBezTo>
                  <a:cubicBezTo>
                    <a:pt x="732" y="1130"/>
                    <a:pt x="761" y="1144"/>
                    <a:pt x="792" y="1158"/>
                  </a:cubicBezTo>
                  <a:cubicBezTo>
                    <a:pt x="820" y="1175"/>
                    <a:pt x="834" y="1189"/>
                    <a:pt x="863" y="1189"/>
                  </a:cubicBezTo>
                  <a:cubicBezTo>
                    <a:pt x="894" y="1217"/>
                    <a:pt x="908" y="1217"/>
                    <a:pt x="908" y="1217"/>
                  </a:cubicBezTo>
                  <a:lnTo>
                    <a:pt x="936" y="1232"/>
                  </a:lnTo>
                  <a:lnTo>
                    <a:pt x="968" y="1189"/>
                  </a:lnTo>
                  <a:lnTo>
                    <a:pt x="982" y="1158"/>
                  </a:lnTo>
                  <a:lnTo>
                    <a:pt x="951" y="1144"/>
                  </a:lnTo>
                  <a:cubicBezTo>
                    <a:pt x="951" y="1144"/>
                    <a:pt x="936" y="1130"/>
                    <a:pt x="908" y="1115"/>
                  </a:cubicBezTo>
                  <a:cubicBezTo>
                    <a:pt x="880" y="1101"/>
                    <a:pt x="863" y="1087"/>
                    <a:pt x="849" y="1070"/>
                  </a:cubicBezTo>
                  <a:cubicBezTo>
                    <a:pt x="820" y="1056"/>
                    <a:pt x="792" y="1042"/>
                    <a:pt x="761" y="1013"/>
                  </a:cubicBezTo>
                  <a:cubicBezTo>
                    <a:pt x="747" y="999"/>
                    <a:pt x="718" y="968"/>
                    <a:pt x="687" y="954"/>
                  </a:cubicBezTo>
                  <a:cubicBezTo>
                    <a:pt x="659" y="926"/>
                    <a:pt x="630" y="894"/>
                    <a:pt x="585" y="866"/>
                  </a:cubicBezTo>
                  <a:cubicBezTo>
                    <a:pt x="557" y="838"/>
                    <a:pt x="528" y="806"/>
                    <a:pt x="497" y="778"/>
                  </a:cubicBezTo>
                  <a:cubicBezTo>
                    <a:pt x="469" y="736"/>
                    <a:pt x="441" y="704"/>
                    <a:pt x="409" y="662"/>
                  </a:cubicBezTo>
                  <a:cubicBezTo>
                    <a:pt x="367" y="588"/>
                    <a:pt x="307" y="514"/>
                    <a:pt x="265" y="440"/>
                  </a:cubicBezTo>
                  <a:cubicBezTo>
                    <a:pt x="247" y="412"/>
                    <a:pt x="233" y="366"/>
                    <a:pt x="219" y="338"/>
                  </a:cubicBezTo>
                  <a:lnTo>
                    <a:pt x="205" y="338"/>
                  </a:lnTo>
                  <a:cubicBezTo>
                    <a:pt x="191" y="296"/>
                    <a:pt x="177" y="264"/>
                    <a:pt x="159" y="236"/>
                  </a:cubicBezTo>
                  <a:cubicBezTo>
                    <a:pt x="145" y="208"/>
                    <a:pt x="145" y="176"/>
                    <a:pt x="131" y="148"/>
                  </a:cubicBezTo>
                  <a:cubicBezTo>
                    <a:pt x="117" y="120"/>
                    <a:pt x="117" y="102"/>
                    <a:pt x="103" y="88"/>
                  </a:cubicBezTo>
                  <a:lnTo>
                    <a:pt x="103" y="74"/>
                  </a:lnTo>
                  <a:cubicBezTo>
                    <a:pt x="103" y="46"/>
                    <a:pt x="89" y="14"/>
                    <a:pt x="89" y="14"/>
                  </a:cubicBezTo>
                  <a:lnTo>
                    <a:pt x="71"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912;p49">
              <a:extLst>
                <a:ext uri="{FF2B5EF4-FFF2-40B4-BE49-F238E27FC236}">
                  <a16:creationId xmlns:a16="http://schemas.microsoft.com/office/drawing/2014/main" id="{4DCFC2C2-17FD-270E-57F3-062671AE203C}"/>
                </a:ext>
              </a:extLst>
            </p:cNvPr>
            <p:cNvSpPr/>
            <p:nvPr/>
          </p:nvSpPr>
          <p:spPr>
            <a:xfrm>
              <a:off x="620275" y="4637550"/>
              <a:ext cx="29675" cy="48850"/>
            </a:xfrm>
            <a:custGeom>
              <a:avLst/>
              <a:gdLst/>
              <a:ahLst/>
              <a:cxnLst/>
              <a:rect l="l" t="t" r="r" b="b"/>
              <a:pathLst>
                <a:path w="1187" h="1954" extrusionOk="0">
                  <a:moveTo>
                    <a:pt x="1158" y="1"/>
                  </a:moveTo>
                  <a:cubicBezTo>
                    <a:pt x="1158" y="1"/>
                    <a:pt x="1158" y="33"/>
                    <a:pt x="1144" y="106"/>
                  </a:cubicBezTo>
                  <a:cubicBezTo>
                    <a:pt x="1144" y="135"/>
                    <a:pt x="1130" y="163"/>
                    <a:pt x="1130" y="208"/>
                  </a:cubicBezTo>
                  <a:cubicBezTo>
                    <a:pt x="1112" y="251"/>
                    <a:pt x="1098" y="310"/>
                    <a:pt x="1084" y="353"/>
                  </a:cubicBezTo>
                  <a:cubicBezTo>
                    <a:pt x="1070" y="412"/>
                    <a:pt x="1056" y="472"/>
                    <a:pt x="1042" y="529"/>
                  </a:cubicBezTo>
                  <a:cubicBezTo>
                    <a:pt x="1024" y="588"/>
                    <a:pt x="996" y="648"/>
                    <a:pt x="968" y="704"/>
                  </a:cubicBezTo>
                  <a:cubicBezTo>
                    <a:pt x="936" y="764"/>
                    <a:pt x="908" y="838"/>
                    <a:pt x="880" y="898"/>
                  </a:cubicBezTo>
                  <a:cubicBezTo>
                    <a:pt x="848" y="954"/>
                    <a:pt x="806" y="1028"/>
                    <a:pt x="778" y="1088"/>
                  </a:cubicBezTo>
                  <a:cubicBezTo>
                    <a:pt x="732" y="1144"/>
                    <a:pt x="704" y="1204"/>
                    <a:pt x="658" y="1264"/>
                  </a:cubicBezTo>
                  <a:cubicBezTo>
                    <a:pt x="616" y="1320"/>
                    <a:pt x="570" y="1380"/>
                    <a:pt x="528" y="1426"/>
                  </a:cubicBezTo>
                  <a:cubicBezTo>
                    <a:pt x="483" y="1482"/>
                    <a:pt x="440" y="1528"/>
                    <a:pt x="395" y="1570"/>
                  </a:cubicBezTo>
                  <a:cubicBezTo>
                    <a:pt x="366" y="1615"/>
                    <a:pt x="321" y="1658"/>
                    <a:pt x="278" y="1703"/>
                  </a:cubicBezTo>
                  <a:cubicBezTo>
                    <a:pt x="264" y="1717"/>
                    <a:pt x="233" y="1732"/>
                    <a:pt x="219" y="1746"/>
                  </a:cubicBezTo>
                  <a:cubicBezTo>
                    <a:pt x="205" y="1760"/>
                    <a:pt x="191" y="1791"/>
                    <a:pt x="176" y="1805"/>
                  </a:cubicBezTo>
                  <a:cubicBezTo>
                    <a:pt x="131" y="1819"/>
                    <a:pt x="103" y="1848"/>
                    <a:pt x="89" y="1865"/>
                  </a:cubicBezTo>
                  <a:cubicBezTo>
                    <a:pt x="29" y="1907"/>
                    <a:pt x="1" y="1936"/>
                    <a:pt x="1" y="1936"/>
                  </a:cubicBezTo>
                  <a:lnTo>
                    <a:pt x="15" y="1953"/>
                  </a:lnTo>
                  <a:cubicBezTo>
                    <a:pt x="15" y="1953"/>
                    <a:pt x="43" y="1936"/>
                    <a:pt x="103" y="1893"/>
                  </a:cubicBezTo>
                  <a:cubicBezTo>
                    <a:pt x="131" y="1879"/>
                    <a:pt x="162" y="1865"/>
                    <a:pt x="191" y="1834"/>
                  </a:cubicBezTo>
                  <a:cubicBezTo>
                    <a:pt x="233" y="1805"/>
                    <a:pt x="264" y="1777"/>
                    <a:pt x="307" y="1732"/>
                  </a:cubicBezTo>
                  <a:cubicBezTo>
                    <a:pt x="352" y="1703"/>
                    <a:pt x="395" y="1658"/>
                    <a:pt x="440" y="1615"/>
                  </a:cubicBezTo>
                  <a:cubicBezTo>
                    <a:pt x="483" y="1570"/>
                    <a:pt x="528" y="1513"/>
                    <a:pt x="570" y="1468"/>
                  </a:cubicBezTo>
                  <a:cubicBezTo>
                    <a:pt x="616" y="1408"/>
                    <a:pt x="658" y="1352"/>
                    <a:pt x="704" y="1292"/>
                  </a:cubicBezTo>
                  <a:cubicBezTo>
                    <a:pt x="746" y="1232"/>
                    <a:pt x="792" y="1176"/>
                    <a:pt x="820" y="1116"/>
                  </a:cubicBezTo>
                  <a:cubicBezTo>
                    <a:pt x="866" y="1042"/>
                    <a:pt x="894" y="986"/>
                    <a:pt x="922" y="926"/>
                  </a:cubicBezTo>
                  <a:cubicBezTo>
                    <a:pt x="968" y="852"/>
                    <a:pt x="996" y="792"/>
                    <a:pt x="1010" y="722"/>
                  </a:cubicBezTo>
                  <a:cubicBezTo>
                    <a:pt x="1042" y="662"/>
                    <a:pt x="1070" y="602"/>
                    <a:pt x="1084" y="546"/>
                  </a:cubicBezTo>
                  <a:cubicBezTo>
                    <a:pt x="1098" y="486"/>
                    <a:pt x="1112" y="427"/>
                    <a:pt x="1130" y="370"/>
                  </a:cubicBezTo>
                  <a:cubicBezTo>
                    <a:pt x="1144" y="310"/>
                    <a:pt x="1158" y="265"/>
                    <a:pt x="1158" y="223"/>
                  </a:cubicBezTo>
                  <a:cubicBezTo>
                    <a:pt x="1172" y="177"/>
                    <a:pt x="1172" y="135"/>
                    <a:pt x="1172" y="106"/>
                  </a:cubicBezTo>
                  <a:cubicBezTo>
                    <a:pt x="1186" y="47"/>
                    <a:pt x="1186" y="1"/>
                    <a:pt x="1186" y="1"/>
                  </a:cubicBezTo>
                  <a:close/>
                </a:path>
              </a:pathLst>
            </a:custGeom>
            <a:solidFill>
              <a:srgbClr val="3779E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913;p49">
              <a:extLst>
                <a:ext uri="{FF2B5EF4-FFF2-40B4-BE49-F238E27FC236}">
                  <a16:creationId xmlns:a16="http://schemas.microsoft.com/office/drawing/2014/main" id="{F09B01D2-9D84-5F4F-0DC7-4FCFAF613D4A}"/>
                </a:ext>
              </a:extLst>
            </p:cNvPr>
            <p:cNvSpPr/>
            <p:nvPr/>
          </p:nvSpPr>
          <p:spPr>
            <a:xfrm>
              <a:off x="619125" y="4636850"/>
              <a:ext cx="31600" cy="50600"/>
            </a:xfrm>
            <a:custGeom>
              <a:avLst/>
              <a:gdLst/>
              <a:ahLst/>
              <a:cxnLst/>
              <a:rect l="l" t="t" r="r" b="b"/>
              <a:pathLst>
                <a:path w="1264" h="2024" extrusionOk="0">
                  <a:moveTo>
                    <a:pt x="1190" y="1"/>
                  </a:moveTo>
                  <a:lnTo>
                    <a:pt x="1176" y="29"/>
                  </a:lnTo>
                  <a:cubicBezTo>
                    <a:pt x="1176" y="29"/>
                    <a:pt x="1176" y="61"/>
                    <a:pt x="1158" y="117"/>
                  </a:cubicBezTo>
                  <a:cubicBezTo>
                    <a:pt x="1158" y="163"/>
                    <a:pt x="1158" y="191"/>
                    <a:pt x="1144" y="236"/>
                  </a:cubicBezTo>
                  <a:cubicBezTo>
                    <a:pt x="1130" y="279"/>
                    <a:pt x="1116" y="324"/>
                    <a:pt x="1102" y="381"/>
                  </a:cubicBezTo>
                  <a:cubicBezTo>
                    <a:pt x="1102" y="426"/>
                    <a:pt x="1070" y="486"/>
                    <a:pt x="1056" y="542"/>
                  </a:cubicBezTo>
                  <a:cubicBezTo>
                    <a:pt x="1042" y="602"/>
                    <a:pt x="1014" y="662"/>
                    <a:pt x="982" y="718"/>
                  </a:cubicBezTo>
                  <a:cubicBezTo>
                    <a:pt x="954" y="778"/>
                    <a:pt x="940" y="852"/>
                    <a:pt x="894" y="908"/>
                  </a:cubicBezTo>
                  <a:cubicBezTo>
                    <a:pt x="866" y="968"/>
                    <a:pt x="838" y="1042"/>
                    <a:pt x="792" y="1102"/>
                  </a:cubicBezTo>
                  <a:cubicBezTo>
                    <a:pt x="764" y="1158"/>
                    <a:pt x="718" y="1218"/>
                    <a:pt x="676" y="1278"/>
                  </a:cubicBezTo>
                  <a:cubicBezTo>
                    <a:pt x="648" y="1334"/>
                    <a:pt x="602" y="1380"/>
                    <a:pt x="560" y="1436"/>
                  </a:cubicBezTo>
                  <a:cubicBezTo>
                    <a:pt x="514" y="1496"/>
                    <a:pt x="472" y="1541"/>
                    <a:pt x="426" y="1584"/>
                  </a:cubicBezTo>
                  <a:cubicBezTo>
                    <a:pt x="384" y="1629"/>
                    <a:pt x="339" y="1672"/>
                    <a:pt x="310" y="1700"/>
                  </a:cubicBezTo>
                  <a:cubicBezTo>
                    <a:pt x="279" y="1731"/>
                    <a:pt x="265" y="1745"/>
                    <a:pt x="251" y="1760"/>
                  </a:cubicBezTo>
                  <a:cubicBezTo>
                    <a:pt x="237" y="1774"/>
                    <a:pt x="208" y="1788"/>
                    <a:pt x="191" y="1805"/>
                  </a:cubicBezTo>
                  <a:cubicBezTo>
                    <a:pt x="163" y="1833"/>
                    <a:pt x="135" y="1862"/>
                    <a:pt x="103" y="1876"/>
                  </a:cubicBezTo>
                  <a:cubicBezTo>
                    <a:pt x="61" y="1921"/>
                    <a:pt x="33" y="1935"/>
                    <a:pt x="33" y="1935"/>
                  </a:cubicBezTo>
                  <a:lnTo>
                    <a:pt x="1" y="1949"/>
                  </a:lnTo>
                  <a:lnTo>
                    <a:pt x="15" y="1981"/>
                  </a:lnTo>
                  <a:lnTo>
                    <a:pt x="47" y="1995"/>
                  </a:lnTo>
                  <a:lnTo>
                    <a:pt x="61" y="2023"/>
                  </a:lnTo>
                  <a:lnTo>
                    <a:pt x="75" y="2009"/>
                  </a:lnTo>
                  <a:cubicBezTo>
                    <a:pt x="75" y="2009"/>
                    <a:pt x="103" y="1981"/>
                    <a:pt x="163" y="1949"/>
                  </a:cubicBezTo>
                  <a:cubicBezTo>
                    <a:pt x="191" y="1935"/>
                    <a:pt x="222" y="1907"/>
                    <a:pt x="251" y="1876"/>
                  </a:cubicBezTo>
                  <a:cubicBezTo>
                    <a:pt x="296" y="1847"/>
                    <a:pt x="339" y="1819"/>
                    <a:pt x="384" y="1788"/>
                  </a:cubicBezTo>
                  <a:lnTo>
                    <a:pt x="375" y="1779"/>
                  </a:lnTo>
                  <a:lnTo>
                    <a:pt x="500" y="1658"/>
                  </a:lnTo>
                  <a:cubicBezTo>
                    <a:pt x="560" y="1612"/>
                    <a:pt x="602" y="1570"/>
                    <a:pt x="648" y="1510"/>
                  </a:cubicBezTo>
                  <a:cubicBezTo>
                    <a:pt x="689" y="1456"/>
                    <a:pt x="732" y="1412"/>
                    <a:pt x="773" y="1343"/>
                  </a:cubicBezTo>
                  <a:lnTo>
                    <a:pt x="773" y="1343"/>
                  </a:lnTo>
                  <a:lnTo>
                    <a:pt x="778" y="1348"/>
                  </a:lnTo>
                  <a:cubicBezTo>
                    <a:pt x="824" y="1278"/>
                    <a:pt x="852" y="1218"/>
                    <a:pt x="894" y="1158"/>
                  </a:cubicBezTo>
                  <a:cubicBezTo>
                    <a:pt x="924" y="1088"/>
                    <a:pt x="964" y="1034"/>
                    <a:pt x="995" y="966"/>
                  </a:cubicBezTo>
                  <a:lnTo>
                    <a:pt x="995" y="966"/>
                  </a:lnTo>
                  <a:lnTo>
                    <a:pt x="1000" y="968"/>
                  </a:lnTo>
                  <a:cubicBezTo>
                    <a:pt x="1042" y="894"/>
                    <a:pt x="1056" y="838"/>
                    <a:pt x="1088" y="764"/>
                  </a:cubicBezTo>
                  <a:cubicBezTo>
                    <a:pt x="1116" y="704"/>
                    <a:pt x="1144" y="630"/>
                    <a:pt x="1158" y="574"/>
                  </a:cubicBezTo>
                  <a:cubicBezTo>
                    <a:pt x="1176" y="514"/>
                    <a:pt x="1190" y="455"/>
                    <a:pt x="1204" y="398"/>
                  </a:cubicBezTo>
                  <a:cubicBezTo>
                    <a:pt x="1218" y="353"/>
                    <a:pt x="1232" y="293"/>
                    <a:pt x="1232" y="251"/>
                  </a:cubicBezTo>
                  <a:cubicBezTo>
                    <a:pt x="1246" y="205"/>
                    <a:pt x="1246" y="177"/>
                    <a:pt x="1246" y="134"/>
                  </a:cubicBezTo>
                  <a:cubicBezTo>
                    <a:pt x="1264" y="75"/>
                    <a:pt x="1264" y="29"/>
                    <a:pt x="1264" y="29"/>
                  </a:cubicBezTo>
                  <a:lnTo>
                    <a:pt x="1264"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914;p49">
              <a:extLst>
                <a:ext uri="{FF2B5EF4-FFF2-40B4-BE49-F238E27FC236}">
                  <a16:creationId xmlns:a16="http://schemas.microsoft.com/office/drawing/2014/main" id="{B10AD4EE-878A-5361-779D-8699EC4DCD61}"/>
                </a:ext>
              </a:extLst>
            </p:cNvPr>
            <p:cNvSpPr/>
            <p:nvPr/>
          </p:nvSpPr>
          <p:spPr>
            <a:xfrm>
              <a:off x="593900" y="4464625"/>
              <a:ext cx="205175" cy="196450"/>
            </a:xfrm>
            <a:custGeom>
              <a:avLst/>
              <a:gdLst/>
              <a:ahLst/>
              <a:cxnLst/>
              <a:rect l="l" t="t" r="r" b="b"/>
              <a:pathLst>
                <a:path w="8207" h="7858" extrusionOk="0">
                  <a:moveTo>
                    <a:pt x="6044" y="1"/>
                  </a:moveTo>
                  <a:cubicBezTo>
                    <a:pt x="5402" y="1"/>
                    <a:pt x="4623" y="411"/>
                    <a:pt x="4133" y="456"/>
                  </a:cubicBezTo>
                  <a:cubicBezTo>
                    <a:pt x="3660" y="412"/>
                    <a:pt x="2812" y="2"/>
                    <a:pt x="2150" y="2"/>
                  </a:cubicBezTo>
                  <a:cubicBezTo>
                    <a:pt x="1907" y="2"/>
                    <a:pt x="1689" y="57"/>
                    <a:pt x="1523" y="206"/>
                  </a:cubicBezTo>
                  <a:cubicBezTo>
                    <a:pt x="1200" y="484"/>
                    <a:pt x="0" y="6935"/>
                    <a:pt x="704" y="7389"/>
                  </a:cubicBezTo>
                  <a:cubicBezTo>
                    <a:pt x="1260" y="7741"/>
                    <a:pt x="2624" y="7857"/>
                    <a:pt x="4031" y="7857"/>
                  </a:cubicBezTo>
                  <a:cubicBezTo>
                    <a:pt x="5818" y="7857"/>
                    <a:pt x="6947" y="7741"/>
                    <a:pt x="7503" y="7389"/>
                  </a:cubicBezTo>
                  <a:cubicBezTo>
                    <a:pt x="8207" y="6935"/>
                    <a:pt x="6962" y="396"/>
                    <a:pt x="6596" y="147"/>
                  </a:cubicBezTo>
                  <a:cubicBezTo>
                    <a:pt x="6434" y="41"/>
                    <a:pt x="6246" y="1"/>
                    <a:pt x="6044"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915;p49">
              <a:extLst>
                <a:ext uri="{FF2B5EF4-FFF2-40B4-BE49-F238E27FC236}">
                  <a16:creationId xmlns:a16="http://schemas.microsoft.com/office/drawing/2014/main" id="{17656D79-A602-1BD6-0199-89306658B796}"/>
                </a:ext>
              </a:extLst>
            </p:cNvPr>
            <p:cNvSpPr/>
            <p:nvPr/>
          </p:nvSpPr>
          <p:spPr>
            <a:xfrm>
              <a:off x="724300" y="4466050"/>
              <a:ext cx="79525" cy="85800"/>
            </a:xfrm>
            <a:custGeom>
              <a:avLst/>
              <a:gdLst/>
              <a:ahLst/>
              <a:cxnLst/>
              <a:rect l="l" t="t" r="r" b="b"/>
              <a:pathLst>
                <a:path w="3181" h="3432" extrusionOk="0">
                  <a:moveTo>
                    <a:pt x="757" y="0"/>
                  </a:moveTo>
                  <a:cubicBezTo>
                    <a:pt x="305" y="0"/>
                    <a:pt x="45" y="370"/>
                    <a:pt x="15" y="825"/>
                  </a:cubicBezTo>
                  <a:lnTo>
                    <a:pt x="15" y="927"/>
                  </a:lnTo>
                  <a:cubicBezTo>
                    <a:pt x="1" y="1075"/>
                    <a:pt x="47" y="1191"/>
                    <a:pt x="103" y="1307"/>
                  </a:cubicBezTo>
                  <a:cubicBezTo>
                    <a:pt x="177" y="1409"/>
                    <a:pt x="251" y="1514"/>
                    <a:pt x="310" y="1616"/>
                  </a:cubicBezTo>
                  <a:cubicBezTo>
                    <a:pt x="441" y="1820"/>
                    <a:pt x="574" y="2042"/>
                    <a:pt x="704" y="2246"/>
                  </a:cubicBezTo>
                  <a:cubicBezTo>
                    <a:pt x="820" y="2450"/>
                    <a:pt x="940" y="2672"/>
                    <a:pt x="1042" y="2861"/>
                  </a:cubicBezTo>
                  <a:cubicBezTo>
                    <a:pt x="1084" y="2963"/>
                    <a:pt x="1130" y="3065"/>
                    <a:pt x="1158" y="3153"/>
                  </a:cubicBezTo>
                  <a:cubicBezTo>
                    <a:pt x="1172" y="3167"/>
                    <a:pt x="1172" y="3185"/>
                    <a:pt x="1190" y="3213"/>
                  </a:cubicBezTo>
                  <a:cubicBezTo>
                    <a:pt x="1195" y="3224"/>
                    <a:pt x="1200" y="3226"/>
                    <a:pt x="1204" y="3226"/>
                  </a:cubicBezTo>
                  <a:cubicBezTo>
                    <a:pt x="1204" y="3226"/>
                    <a:pt x="1205" y="3226"/>
                    <a:pt x="1205" y="3226"/>
                  </a:cubicBezTo>
                  <a:lnTo>
                    <a:pt x="1205" y="3226"/>
                  </a:lnTo>
                  <a:cubicBezTo>
                    <a:pt x="1205" y="3227"/>
                    <a:pt x="1204" y="3227"/>
                    <a:pt x="1204" y="3227"/>
                  </a:cubicBezTo>
                  <a:cubicBezTo>
                    <a:pt x="1862" y="3329"/>
                    <a:pt x="2523" y="3389"/>
                    <a:pt x="3167" y="3431"/>
                  </a:cubicBezTo>
                  <a:cubicBezTo>
                    <a:pt x="3181" y="3361"/>
                    <a:pt x="3181" y="3287"/>
                    <a:pt x="3181" y="3227"/>
                  </a:cubicBezTo>
                  <a:cubicBezTo>
                    <a:pt x="3181" y="3139"/>
                    <a:pt x="3167" y="3051"/>
                    <a:pt x="3153" y="2992"/>
                  </a:cubicBezTo>
                  <a:cubicBezTo>
                    <a:pt x="3138" y="2861"/>
                    <a:pt x="2829" y="1792"/>
                    <a:pt x="2052" y="603"/>
                  </a:cubicBezTo>
                  <a:cubicBezTo>
                    <a:pt x="1658" y="121"/>
                    <a:pt x="894" y="2"/>
                    <a:pt x="806" y="2"/>
                  </a:cubicBezTo>
                  <a:cubicBezTo>
                    <a:pt x="789" y="1"/>
                    <a:pt x="773" y="0"/>
                    <a:pt x="757"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916;p49">
              <a:extLst>
                <a:ext uri="{FF2B5EF4-FFF2-40B4-BE49-F238E27FC236}">
                  <a16:creationId xmlns:a16="http://schemas.microsoft.com/office/drawing/2014/main" id="{E99CE104-F2A3-BEB6-1835-F1D4018E7199}"/>
                </a:ext>
              </a:extLst>
            </p:cNvPr>
            <p:cNvSpPr/>
            <p:nvPr/>
          </p:nvSpPr>
          <p:spPr>
            <a:xfrm>
              <a:off x="584300" y="4811250"/>
              <a:ext cx="23875" cy="19800"/>
            </a:xfrm>
            <a:custGeom>
              <a:avLst/>
              <a:gdLst/>
              <a:ahLst/>
              <a:cxnLst/>
              <a:rect l="l" t="t" r="r" b="b"/>
              <a:pathLst>
                <a:path w="955" h="792" extrusionOk="0">
                  <a:moveTo>
                    <a:pt x="824" y="0"/>
                  </a:moveTo>
                  <a:lnTo>
                    <a:pt x="824" y="0"/>
                  </a:lnTo>
                  <a:cubicBezTo>
                    <a:pt x="1" y="162"/>
                    <a:pt x="149" y="689"/>
                    <a:pt x="149" y="689"/>
                  </a:cubicBezTo>
                  <a:cubicBezTo>
                    <a:pt x="384" y="735"/>
                    <a:pt x="514" y="763"/>
                    <a:pt x="792" y="791"/>
                  </a:cubicBezTo>
                  <a:cubicBezTo>
                    <a:pt x="912" y="545"/>
                    <a:pt x="954" y="281"/>
                    <a:pt x="824"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917;p49">
              <a:extLst>
                <a:ext uri="{FF2B5EF4-FFF2-40B4-BE49-F238E27FC236}">
                  <a16:creationId xmlns:a16="http://schemas.microsoft.com/office/drawing/2014/main" id="{60ABEEC8-CE06-AFE5-8789-0FB42A464C27}"/>
                </a:ext>
              </a:extLst>
            </p:cNvPr>
            <p:cNvSpPr/>
            <p:nvPr/>
          </p:nvSpPr>
          <p:spPr>
            <a:xfrm>
              <a:off x="603750" y="4792150"/>
              <a:ext cx="60450" cy="39525"/>
            </a:xfrm>
            <a:custGeom>
              <a:avLst/>
              <a:gdLst/>
              <a:ahLst/>
              <a:cxnLst/>
              <a:rect l="l" t="t" r="r" b="b"/>
              <a:pathLst>
                <a:path w="2418" h="1581" extrusionOk="0">
                  <a:moveTo>
                    <a:pt x="863" y="1"/>
                  </a:moveTo>
                  <a:cubicBezTo>
                    <a:pt x="241" y="1"/>
                    <a:pt x="310" y="708"/>
                    <a:pt x="310" y="708"/>
                  </a:cubicBezTo>
                  <a:cubicBezTo>
                    <a:pt x="236" y="708"/>
                    <a:pt x="236" y="722"/>
                    <a:pt x="32" y="750"/>
                  </a:cubicBezTo>
                  <a:cubicBezTo>
                    <a:pt x="162" y="1014"/>
                    <a:pt x="120" y="1292"/>
                    <a:pt x="0" y="1541"/>
                  </a:cubicBezTo>
                  <a:cubicBezTo>
                    <a:pt x="364" y="1570"/>
                    <a:pt x="713" y="1580"/>
                    <a:pt x="1028" y="1580"/>
                  </a:cubicBezTo>
                  <a:cubicBezTo>
                    <a:pt x="1831" y="1580"/>
                    <a:pt x="2406" y="1513"/>
                    <a:pt x="2406" y="1513"/>
                  </a:cubicBezTo>
                  <a:lnTo>
                    <a:pt x="2406" y="662"/>
                  </a:lnTo>
                  <a:cubicBezTo>
                    <a:pt x="2418" y="392"/>
                    <a:pt x="2195" y="198"/>
                    <a:pt x="1947" y="198"/>
                  </a:cubicBezTo>
                  <a:cubicBezTo>
                    <a:pt x="1885" y="198"/>
                    <a:pt x="1821" y="210"/>
                    <a:pt x="1759" y="236"/>
                  </a:cubicBezTo>
                  <a:cubicBezTo>
                    <a:pt x="1569" y="324"/>
                    <a:pt x="1509" y="430"/>
                    <a:pt x="1481" y="500"/>
                  </a:cubicBezTo>
                  <a:cubicBezTo>
                    <a:pt x="1495" y="356"/>
                    <a:pt x="1319" y="32"/>
                    <a:pt x="939" y="4"/>
                  </a:cubicBezTo>
                  <a:cubicBezTo>
                    <a:pt x="913" y="2"/>
                    <a:pt x="888" y="1"/>
                    <a:pt x="86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918;p49">
              <a:extLst>
                <a:ext uri="{FF2B5EF4-FFF2-40B4-BE49-F238E27FC236}">
                  <a16:creationId xmlns:a16="http://schemas.microsoft.com/office/drawing/2014/main" id="{40B54A68-5084-B433-0A4C-A57D0CBA6C96}"/>
                </a:ext>
              </a:extLst>
            </p:cNvPr>
            <p:cNvSpPr/>
            <p:nvPr/>
          </p:nvSpPr>
          <p:spPr>
            <a:xfrm>
              <a:off x="587300" y="4827775"/>
              <a:ext cx="76625" cy="9625"/>
            </a:xfrm>
            <a:custGeom>
              <a:avLst/>
              <a:gdLst/>
              <a:ahLst/>
              <a:cxnLst/>
              <a:rect l="l" t="t" r="r" b="b"/>
              <a:pathLst>
                <a:path w="3065" h="385" extrusionOk="0">
                  <a:moveTo>
                    <a:pt x="57" y="0"/>
                  </a:moveTo>
                  <a:cubicBezTo>
                    <a:pt x="1" y="0"/>
                    <a:pt x="74" y="218"/>
                    <a:pt x="74" y="218"/>
                  </a:cubicBezTo>
                  <a:cubicBezTo>
                    <a:pt x="564" y="346"/>
                    <a:pt x="1131" y="384"/>
                    <a:pt x="1638" y="384"/>
                  </a:cubicBezTo>
                  <a:cubicBezTo>
                    <a:pt x="2422" y="384"/>
                    <a:pt x="3064" y="292"/>
                    <a:pt x="3064" y="292"/>
                  </a:cubicBezTo>
                  <a:lnTo>
                    <a:pt x="3064" y="102"/>
                  </a:lnTo>
                  <a:cubicBezTo>
                    <a:pt x="3064" y="102"/>
                    <a:pt x="2620" y="146"/>
                    <a:pt x="1975" y="146"/>
                  </a:cubicBezTo>
                  <a:cubicBezTo>
                    <a:pt x="1430" y="146"/>
                    <a:pt x="742" y="115"/>
                    <a:pt x="57"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 name="Google Shape;919;p49">
              <a:extLst>
                <a:ext uri="{FF2B5EF4-FFF2-40B4-BE49-F238E27FC236}">
                  <a16:creationId xmlns:a16="http://schemas.microsoft.com/office/drawing/2014/main" id="{A27812A7-525C-6B07-76E2-FB4FDA5B925B}"/>
                </a:ext>
              </a:extLst>
            </p:cNvPr>
            <p:cNvSpPr/>
            <p:nvPr/>
          </p:nvSpPr>
          <p:spPr>
            <a:xfrm>
              <a:off x="644450" y="4810525"/>
              <a:ext cx="11025" cy="11025"/>
            </a:xfrm>
            <a:custGeom>
              <a:avLst/>
              <a:gdLst/>
              <a:ahLst/>
              <a:cxnLst/>
              <a:rect l="l" t="t" r="r" b="b"/>
              <a:pathLst>
                <a:path w="441" h="441" extrusionOk="0">
                  <a:moveTo>
                    <a:pt x="219" y="1"/>
                  </a:moveTo>
                  <a:cubicBezTo>
                    <a:pt x="103" y="1"/>
                    <a:pt x="1" y="103"/>
                    <a:pt x="1" y="222"/>
                  </a:cubicBezTo>
                  <a:cubicBezTo>
                    <a:pt x="1" y="339"/>
                    <a:pt x="89" y="441"/>
                    <a:pt x="219" y="441"/>
                  </a:cubicBezTo>
                  <a:cubicBezTo>
                    <a:pt x="339" y="441"/>
                    <a:pt x="427" y="339"/>
                    <a:pt x="427" y="222"/>
                  </a:cubicBezTo>
                  <a:cubicBezTo>
                    <a:pt x="441" y="103"/>
                    <a:pt x="339" y="1"/>
                    <a:pt x="219"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 name="Google Shape;920;p49">
              <a:extLst>
                <a:ext uri="{FF2B5EF4-FFF2-40B4-BE49-F238E27FC236}">
                  <a16:creationId xmlns:a16="http://schemas.microsoft.com/office/drawing/2014/main" id="{875CB1CD-2CDD-AB73-A4DA-C490B35F703C}"/>
                </a:ext>
              </a:extLst>
            </p:cNvPr>
            <p:cNvSpPr/>
            <p:nvPr/>
          </p:nvSpPr>
          <p:spPr>
            <a:xfrm>
              <a:off x="610700" y="4809050"/>
              <a:ext cx="20950" cy="3700"/>
            </a:xfrm>
            <a:custGeom>
              <a:avLst/>
              <a:gdLst/>
              <a:ahLst/>
              <a:cxnLst/>
              <a:rect l="l" t="t" r="r" b="b"/>
              <a:pathLst>
                <a:path w="838" h="148" extrusionOk="0">
                  <a:moveTo>
                    <a:pt x="46" y="0"/>
                  </a:moveTo>
                  <a:cubicBezTo>
                    <a:pt x="32" y="0"/>
                    <a:pt x="0" y="32"/>
                    <a:pt x="0" y="46"/>
                  </a:cubicBezTo>
                  <a:cubicBezTo>
                    <a:pt x="0" y="74"/>
                    <a:pt x="18" y="88"/>
                    <a:pt x="46" y="88"/>
                  </a:cubicBezTo>
                  <a:lnTo>
                    <a:pt x="792" y="148"/>
                  </a:lnTo>
                  <a:cubicBezTo>
                    <a:pt x="823" y="148"/>
                    <a:pt x="837" y="120"/>
                    <a:pt x="837" y="106"/>
                  </a:cubicBezTo>
                  <a:cubicBezTo>
                    <a:pt x="837" y="74"/>
                    <a:pt x="823" y="60"/>
                    <a:pt x="809" y="60"/>
                  </a:cubicBezTo>
                  <a:lnTo>
                    <a:pt x="46" y="0"/>
                  </a:ln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921;p49">
              <a:extLst>
                <a:ext uri="{FF2B5EF4-FFF2-40B4-BE49-F238E27FC236}">
                  <a16:creationId xmlns:a16="http://schemas.microsoft.com/office/drawing/2014/main" id="{3B70E69C-964D-2591-C33E-8AF260056190}"/>
                </a:ext>
              </a:extLst>
            </p:cNvPr>
            <p:cNvSpPr/>
            <p:nvPr/>
          </p:nvSpPr>
          <p:spPr>
            <a:xfrm>
              <a:off x="602700" y="4790575"/>
              <a:ext cx="30450" cy="18150"/>
            </a:xfrm>
            <a:custGeom>
              <a:avLst/>
              <a:gdLst/>
              <a:ahLst/>
              <a:cxnLst/>
              <a:rect l="l" t="t" r="r" b="b"/>
              <a:pathLst>
                <a:path w="1218" h="726" extrusionOk="0">
                  <a:moveTo>
                    <a:pt x="394" y="81"/>
                  </a:moveTo>
                  <a:cubicBezTo>
                    <a:pt x="394" y="81"/>
                    <a:pt x="408" y="81"/>
                    <a:pt x="408" y="95"/>
                  </a:cubicBezTo>
                  <a:cubicBezTo>
                    <a:pt x="426" y="95"/>
                    <a:pt x="440" y="124"/>
                    <a:pt x="454" y="141"/>
                  </a:cubicBezTo>
                  <a:cubicBezTo>
                    <a:pt x="496" y="211"/>
                    <a:pt x="528" y="299"/>
                    <a:pt x="542" y="405"/>
                  </a:cubicBezTo>
                  <a:cubicBezTo>
                    <a:pt x="542" y="433"/>
                    <a:pt x="556" y="461"/>
                    <a:pt x="556" y="493"/>
                  </a:cubicBezTo>
                  <a:lnTo>
                    <a:pt x="542" y="475"/>
                  </a:lnTo>
                  <a:cubicBezTo>
                    <a:pt x="468" y="373"/>
                    <a:pt x="408" y="271"/>
                    <a:pt x="380" y="155"/>
                  </a:cubicBezTo>
                  <a:cubicBezTo>
                    <a:pt x="366" y="124"/>
                    <a:pt x="366" y="95"/>
                    <a:pt x="380" y="81"/>
                  </a:cubicBezTo>
                  <a:close/>
                  <a:moveTo>
                    <a:pt x="130" y="285"/>
                  </a:moveTo>
                  <a:cubicBezTo>
                    <a:pt x="162" y="285"/>
                    <a:pt x="190" y="299"/>
                    <a:pt x="218" y="317"/>
                  </a:cubicBezTo>
                  <a:cubicBezTo>
                    <a:pt x="306" y="387"/>
                    <a:pt x="408" y="447"/>
                    <a:pt x="482" y="535"/>
                  </a:cubicBezTo>
                  <a:lnTo>
                    <a:pt x="496" y="549"/>
                  </a:lnTo>
                  <a:cubicBezTo>
                    <a:pt x="380" y="521"/>
                    <a:pt x="232" y="461"/>
                    <a:pt x="130" y="373"/>
                  </a:cubicBezTo>
                  <a:cubicBezTo>
                    <a:pt x="88" y="345"/>
                    <a:pt x="88" y="331"/>
                    <a:pt x="88" y="317"/>
                  </a:cubicBezTo>
                  <a:cubicBezTo>
                    <a:pt x="88" y="299"/>
                    <a:pt x="102" y="285"/>
                    <a:pt x="130" y="285"/>
                  </a:cubicBezTo>
                  <a:close/>
                  <a:moveTo>
                    <a:pt x="387" y="0"/>
                  </a:moveTo>
                  <a:cubicBezTo>
                    <a:pt x="365" y="0"/>
                    <a:pt x="343" y="7"/>
                    <a:pt x="320" y="22"/>
                  </a:cubicBezTo>
                  <a:cubicBezTo>
                    <a:pt x="292" y="36"/>
                    <a:pt x="264" y="95"/>
                    <a:pt x="292" y="183"/>
                  </a:cubicBezTo>
                  <a:cubicBezTo>
                    <a:pt x="306" y="229"/>
                    <a:pt x="320" y="271"/>
                    <a:pt x="352" y="299"/>
                  </a:cubicBezTo>
                  <a:cubicBezTo>
                    <a:pt x="320" y="285"/>
                    <a:pt x="292" y="271"/>
                    <a:pt x="264" y="243"/>
                  </a:cubicBezTo>
                  <a:cubicBezTo>
                    <a:pt x="218" y="229"/>
                    <a:pt x="176" y="197"/>
                    <a:pt x="130" y="197"/>
                  </a:cubicBezTo>
                  <a:cubicBezTo>
                    <a:pt x="74" y="197"/>
                    <a:pt x="14" y="243"/>
                    <a:pt x="0" y="299"/>
                  </a:cubicBezTo>
                  <a:cubicBezTo>
                    <a:pt x="0" y="373"/>
                    <a:pt x="56" y="419"/>
                    <a:pt x="74" y="433"/>
                  </a:cubicBezTo>
                  <a:cubicBezTo>
                    <a:pt x="144" y="493"/>
                    <a:pt x="232" y="549"/>
                    <a:pt x="352" y="595"/>
                  </a:cubicBezTo>
                  <a:cubicBezTo>
                    <a:pt x="352" y="623"/>
                    <a:pt x="366" y="637"/>
                    <a:pt x="380" y="637"/>
                  </a:cubicBezTo>
                  <a:lnTo>
                    <a:pt x="616" y="669"/>
                  </a:lnTo>
                  <a:lnTo>
                    <a:pt x="644" y="669"/>
                  </a:lnTo>
                  <a:lnTo>
                    <a:pt x="1171" y="725"/>
                  </a:lnTo>
                  <a:cubicBezTo>
                    <a:pt x="1200" y="725"/>
                    <a:pt x="1217" y="697"/>
                    <a:pt x="1217" y="683"/>
                  </a:cubicBezTo>
                  <a:cubicBezTo>
                    <a:pt x="1217" y="651"/>
                    <a:pt x="1200" y="637"/>
                    <a:pt x="1171" y="637"/>
                  </a:cubicBezTo>
                  <a:lnTo>
                    <a:pt x="690" y="581"/>
                  </a:lnTo>
                  <a:cubicBezTo>
                    <a:pt x="658" y="521"/>
                    <a:pt x="644" y="447"/>
                    <a:pt x="630" y="373"/>
                  </a:cubicBezTo>
                  <a:cubicBezTo>
                    <a:pt x="602" y="285"/>
                    <a:pt x="584" y="183"/>
                    <a:pt x="528" y="95"/>
                  </a:cubicBezTo>
                  <a:cubicBezTo>
                    <a:pt x="514" y="67"/>
                    <a:pt x="482" y="36"/>
                    <a:pt x="454" y="22"/>
                  </a:cubicBezTo>
                  <a:cubicBezTo>
                    <a:pt x="431" y="7"/>
                    <a:pt x="409" y="0"/>
                    <a:pt x="387"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922;p49">
              <a:extLst>
                <a:ext uri="{FF2B5EF4-FFF2-40B4-BE49-F238E27FC236}">
                  <a16:creationId xmlns:a16="http://schemas.microsoft.com/office/drawing/2014/main" id="{DDC4DC75-64BD-A058-9AA5-3133058B8F9B}"/>
                </a:ext>
              </a:extLst>
            </p:cNvPr>
            <p:cNvSpPr/>
            <p:nvPr/>
          </p:nvSpPr>
          <p:spPr>
            <a:xfrm>
              <a:off x="804600" y="4810175"/>
              <a:ext cx="23775" cy="19825"/>
            </a:xfrm>
            <a:custGeom>
              <a:avLst/>
              <a:gdLst/>
              <a:ahLst/>
              <a:cxnLst/>
              <a:rect l="l" t="t" r="r" b="b"/>
              <a:pathLst>
                <a:path w="951" h="793" extrusionOk="0">
                  <a:moveTo>
                    <a:pt x="116" y="1"/>
                  </a:moveTo>
                  <a:lnTo>
                    <a:pt x="116" y="1"/>
                  </a:lnTo>
                  <a:cubicBezTo>
                    <a:pt x="0" y="265"/>
                    <a:pt x="28" y="543"/>
                    <a:pt x="159" y="792"/>
                  </a:cubicBezTo>
                  <a:cubicBezTo>
                    <a:pt x="440" y="764"/>
                    <a:pt x="556" y="732"/>
                    <a:pt x="806" y="676"/>
                  </a:cubicBezTo>
                  <a:cubicBezTo>
                    <a:pt x="806" y="676"/>
                    <a:pt x="950" y="163"/>
                    <a:pt x="116"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923;p49">
              <a:extLst>
                <a:ext uri="{FF2B5EF4-FFF2-40B4-BE49-F238E27FC236}">
                  <a16:creationId xmlns:a16="http://schemas.microsoft.com/office/drawing/2014/main" id="{23C1A456-5152-3C06-F6B4-D645E64C4A43}"/>
                </a:ext>
              </a:extLst>
            </p:cNvPr>
            <p:cNvSpPr/>
            <p:nvPr/>
          </p:nvSpPr>
          <p:spPr>
            <a:xfrm>
              <a:off x="748500" y="4791025"/>
              <a:ext cx="60075" cy="39525"/>
            </a:xfrm>
            <a:custGeom>
              <a:avLst/>
              <a:gdLst/>
              <a:ahLst/>
              <a:cxnLst/>
              <a:rect l="l" t="t" r="r" b="b"/>
              <a:pathLst>
                <a:path w="2403" h="1581" extrusionOk="0">
                  <a:moveTo>
                    <a:pt x="1539" y="1"/>
                  </a:moveTo>
                  <a:cubicBezTo>
                    <a:pt x="1516" y="1"/>
                    <a:pt x="1492" y="2"/>
                    <a:pt x="1467" y="4"/>
                  </a:cubicBezTo>
                  <a:cubicBezTo>
                    <a:pt x="1101" y="35"/>
                    <a:pt x="925" y="341"/>
                    <a:pt x="939" y="503"/>
                  </a:cubicBezTo>
                  <a:cubicBezTo>
                    <a:pt x="908" y="429"/>
                    <a:pt x="851" y="313"/>
                    <a:pt x="644" y="225"/>
                  </a:cubicBezTo>
                  <a:cubicBezTo>
                    <a:pt x="584" y="199"/>
                    <a:pt x="524" y="187"/>
                    <a:pt x="464" y="187"/>
                  </a:cubicBezTo>
                  <a:cubicBezTo>
                    <a:pt x="219" y="187"/>
                    <a:pt x="0" y="393"/>
                    <a:pt x="0" y="665"/>
                  </a:cubicBezTo>
                  <a:lnTo>
                    <a:pt x="14" y="1498"/>
                  </a:lnTo>
                  <a:cubicBezTo>
                    <a:pt x="14" y="1498"/>
                    <a:pt x="623" y="1580"/>
                    <a:pt x="1464" y="1580"/>
                  </a:cubicBezTo>
                  <a:cubicBezTo>
                    <a:pt x="1754" y="1580"/>
                    <a:pt x="2072" y="1570"/>
                    <a:pt x="2403" y="1544"/>
                  </a:cubicBezTo>
                  <a:cubicBezTo>
                    <a:pt x="2287" y="1280"/>
                    <a:pt x="2258" y="1017"/>
                    <a:pt x="2374" y="753"/>
                  </a:cubicBezTo>
                  <a:cubicBezTo>
                    <a:pt x="2185" y="707"/>
                    <a:pt x="2185" y="707"/>
                    <a:pt x="2097" y="707"/>
                  </a:cubicBezTo>
                  <a:cubicBezTo>
                    <a:pt x="2097" y="707"/>
                    <a:pt x="2165" y="1"/>
                    <a:pt x="153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924;p49">
              <a:extLst>
                <a:ext uri="{FF2B5EF4-FFF2-40B4-BE49-F238E27FC236}">
                  <a16:creationId xmlns:a16="http://schemas.microsoft.com/office/drawing/2014/main" id="{5D545425-F635-AA25-F546-BE75F0A7B931}"/>
                </a:ext>
              </a:extLst>
            </p:cNvPr>
            <p:cNvSpPr/>
            <p:nvPr/>
          </p:nvSpPr>
          <p:spPr>
            <a:xfrm>
              <a:off x="755800" y="4809475"/>
              <a:ext cx="11000" cy="10575"/>
            </a:xfrm>
            <a:custGeom>
              <a:avLst/>
              <a:gdLst/>
              <a:ahLst/>
              <a:cxnLst/>
              <a:rect l="l" t="t" r="r" b="b"/>
              <a:pathLst>
                <a:path w="440" h="423" extrusionOk="0">
                  <a:moveTo>
                    <a:pt x="222" y="1"/>
                  </a:moveTo>
                  <a:cubicBezTo>
                    <a:pt x="106" y="1"/>
                    <a:pt x="0" y="89"/>
                    <a:pt x="0" y="205"/>
                  </a:cubicBezTo>
                  <a:cubicBezTo>
                    <a:pt x="0" y="335"/>
                    <a:pt x="88" y="423"/>
                    <a:pt x="222" y="423"/>
                  </a:cubicBezTo>
                  <a:cubicBezTo>
                    <a:pt x="338" y="423"/>
                    <a:pt x="426" y="335"/>
                    <a:pt x="440" y="219"/>
                  </a:cubicBezTo>
                  <a:cubicBezTo>
                    <a:pt x="440" y="89"/>
                    <a:pt x="338" y="1"/>
                    <a:pt x="222"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925;p49">
              <a:extLst>
                <a:ext uri="{FF2B5EF4-FFF2-40B4-BE49-F238E27FC236}">
                  <a16:creationId xmlns:a16="http://schemas.microsoft.com/office/drawing/2014/main" id="{CF17F878-215A-E3C4-4F26-1EFF39C6A0EA}"/>
                </a:ext>
              </a:extLst>
            </p:cNvPr>
            <p:cNvSpPr/>
            <p:nvPr/>
          </p:nvSpPr>
          <p:spPr>
            <a:xfrm>
              <a:off x="748500" y="4826625"/>
              <a:ext cx="76600" cy="9725"/>
            </a:xfrm>
            <a:custGeom>
              <a:avLst/>
              <a:gdLst/>
              <a:ahLst/>
              <a:cxnLst/>
              <a:rect l="l" t="t" r="r" b="b"/>
              <a:pathLst>
                <a:path w="3064" h="389" extrusionOk="0">
                  <a:moveTo>
                    <a:pt x="3018" y="1"/>
                  </a:moveTo>
                  <a:cubicBezTo>
                    <a:pt x="2318" y="116"/>
                    <a:pt x="1618" y="148"/>
                    <a:pt x="1068" y="148"/>
                  </a:cubicBezTo>
                  <a:cubicBezTo>
                    <a:pt x="434" y="148"/>
                    <a:pt x="0" y="106"/>
                    <a:pt x="0" y="106"/>
                  </a:cubicBezTo>
                  <a:lnTo>
                    <a:pt x="0" y="296"/>
                  </a:lnTo>
                  <a:cubicBezTo>
                    <a:pt x="0" y="296"/>
                    <a:pt x="648" y="388"/>
                    <a:pt x="1435" y="388"/>
                  </a:cubicBezTo>
                  <a:cubicBezTo>
                    <a:pt x="1946" y="388"/>
                    <a:pt x="2515" y="349"/>
                    <a:pt x="3004" y="222"/>
                  </a:cubicBezTo>
                  <a:cubicBezTo>
                    <a:pt x="3004" y="222"/>
                    <a:pt x="3064" y="1"/>
                    <a:pt x="3018"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926;p49">
              <a:extLst>
                <a:ext uri="{FF2B5EF4-FFF2-40B4-BE49-F238E27FC236}">
                  <a16:creationId xmlns:a16="http://schemas.microsoft.com/office/drawing/2014/main" id="{5E2D73F8-6A0D-2953-5565-4558FABE38DC}"/>
                </a:ext>
              </a:extLst>
            </p:cNvPr>
            <p:cNvSpPr/>
            <p:nvPr/>
          </p:nvSpPr>
          <p:spPr>
            <a:xfrm>
              <a:off x="780775" y="4807975"/>
              <a:ext cx="20850" cy="3300"/>
            </a:xfrm>
            <a:custGeom>
              <a:avLst/>
              <a:gdLst/>
              <a:ahLst/>
              <a:cxnLst/>
              <a:rect l="l" t="t" r="r" b="b"/>
              <a:pathLst>
                <a:path w="834" h="132" extrusionOk="0">
                  <a:moveTo>
                    <a:pt x="792" y="1"/>
                  </a:moveTo>
                  <a:lnTo>
                    <a:pt x="42" y="61"/>
                  </a:lnTo>
                  <a:cubicBezTo>
                    <a:pt x="14" y="61"/>
                    <a:pt x="0" y="75"/>
                    <a:pt x="0" y="103"/>
                  </a:cubicBezTo>
                  <a:cubicBezTo>
                    <a:pt x="0" y="117"/>
                    <a:pt x="28" y="131"/>
                    <a:pt x="42" y="131"/>
                  </a:cubicBezTo>
                  <a:lnTo>
                    <a:pt x="806" y="89"/>
                  </a:lnTo>
                  <a:cubicBezTo>
                    <a:pt x="820" y="89"/>
                    <a:pt x="834" y="75"/>
                    <a:pt x="834" y="43"/>
                  </a:cubicBezTo>
                  <a:cubicBezTo>
                    <a:pt x="834" y="15"/>
                    <a:pt x="820" y="1"/>
                    <a:pt x="792"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927;p49">
              <a:extLst>
                <a:ext uri="{FF2B5EF4-FFF2-40B4-BE49-F238E27FC236}">
                  <a16:creationId xmlns:a16="http://schemas.microsoft.com/office/drawing/2014/main" id="{EDD4770A-933C-FAE7-B32B-7350D59670EF}"/>
                </a:ext>
              </a:extLst>
            </p:cNvPr>
            <p:cNvSpPr/>
            <p:nvPr/>
          </p:nvSpPr>
          <p:spPr>
            <a:xfrm>
              <a:off x="779275" y="4789400"/>
              <a:ext cx="30800" cy="17900"/>
            </a:xfrm>
            <a:custGeom>
              <a:avLst/>
              <a:gdLst/>
              <a:ahLst/>
              <a:cxnLst/>
              <a:rect l="l" t="t" r="r" b="b"/>
              <a:pathLst>
                <a:path w="1232" h="716" extrusionOk="0">
                  <a:moveTo>
                    <a:pt x="852" y="83"/>
                  </a:moveTo>
                  <a:cubicBezTo>
                    <a:pt x="866" y="100"/>
                    <a:pt x="866" y="128"/>
                    <a:pt x="852" y="156"/>
                  </a:cubicBezTo>
                  <a:cubicBezTo>
                    <a:pt x="806" y="276"/>
                    <a:pt x="750" y="378"/>
                    <a:pt x="676" y="480"/>
                  </a:cubicBezTo>
                  <a:lnTo>
                    <a:pt x="662" y="494"/>
                  </a:lnTo>
                  <a:cubicBezTo>
                    <a:pt x="676" y="452"/>
                    <a:pt x="676" y="420"/>
                    <a:pt x="690" y="392"/>
                  </a:cubicBezTo>
                  <a:cubicBezTo>
                    <a:pt x="704" y="304"/>
                    <a:pt x="718" y="216"/>
                    <a:pt x="778" y="142"/>
                  </a:cubicBezTo>
                  <a:cubicBezTo>
                    <a:pt x="778" y="128"/>
                    <a:pt x="792" y="100"/>
                    <a:pt x="820" y="83"/>
                  </a:cubicBezTo>
                  <a:close/>
                  <a:moveTo>
                    <a:pt x="1101" y="290"/>
                  </a:moveTo>
                  <a:cubicBezTo>
                    <a:pt x="1115" y="290"/>
                    <a:pt x="1143" y="304"/>
                    <a:pt x="1143" y="318"/>
                  </a:cubicBezTo>
                  <a:cubicBezTo>
                    <a:pt x="1143" y="318"/>
                    <a:pt x="1129" y="346"/>
                    <a:pt x="1101" y="378"/>
                  </a:cubicBezTo>
                  <a:cubicBezTo>
                    <a:pt x="982" y="466"/>
                    <a:pt x="852" y="522"/>
                    <a:pt x="718" y="554"/>
                  </a:cubicBezTo>
                  <a:cubicBezTo>
                    <a:pt x="732" y="540"/>
                    <a:pt x="732" y="540"/>
                    <a:pt x="750" y="522"/>
                  </a:cubicBezTo>
                  <a:cubicBezTo>
                    <a:pt x="820" y="452"/>
                    <a:pt x="908" y="378"/>
                    <a:pt x="1013" y="318"/>
                  </a:cubicBezTo>
                  <a:cubicBezTo>
                    <a:pt x="1041" y="304"/>
                    <a:pt x="1070" y="290"/>
                    <a:pt x="1101" y="290"/>
                  </a:cubicBezTo>
                  <a:close/>
                  <a:moveTo>
                    <a:pt x="827" y="0"/>
                  </a:moveTo>
                  <a:cubicBezTo>
                    <a:pt x="807" y="0"/>
                    <a:pt x="790" y="5"/>
                    <a:pt x="778" y="12"/>
                  </a:cubicBezTo>
                  <a:cubicBezTo>
                    <a:pt x="732" y="40"/>
                    <a:pt x="718" y="69"/>
                    <a:pt x="704" y="100"/>
                  </a:cubicBezTo>
                  <a:cubicBezTo>
                    <a:pt x="644" y="188"/>
                    <a:pt x="616" y="290"/>
                    <a:pt x="602" y="378"/>
                  </a:cubicBezTo>
                  <a:cubicBezTo>
                    <a:pt x="588" y="452"/>
                    <a:pt x="574" y="522"/>
                    <a:pt x="542" y="582"/>
                  </a:cubicBezTo>
                  <a:lnTo>
                    <a:pt x="46" y="642"/>
                  </a:lnTo>
                  <a:cubicBezTo>
                    <a:pt x="28" y="642"/>
                    <a:pt x="0" y="656"/>
                    <a:pt x="14" y="684"/>
                  </a:cubicBezTo>
                  <a:cubicBezTo>
                    <a:pt x="14" y="698"/>
                    <a:pt x="28" y="716"/>
                    <a:pt x="46" y="716"/>
                  </a:cubicBezTo>
                  <a:lnTo>
                    <a:pt x="60" y="716"/>
                  </a:lnTo>
                  <a:lnTo>
                    <a:pt x="574" y="670"/>
                  </a:lnTo>
                  <a:lnTo>
                    <a:pt x="616" y="670"/>
                  </a:lnTo>
                  <a:lnTo>
                    <a:pt x="837" y="642"/>
                  </a:lnTo>
                  <a:cubicBezTo>
                    <a:pt x="866" y="642"/>
                    <a:pt x="880" y="628"/>
                    <a:pt x="880" y="596"/>
                  </a:cubicBezTo>
                  <a:cubicBezTo>
                    <a:pt x="982" y="554"/>
                    <a:pt x="1084" y="494"/>
                    <a:pt x="1158" y="434"/>
                  </a:cubicBezTo>
                  <a:cubicBezTo>
                    <a:pt x="1172" y="420"/>
                    <a:pt x="1231" y="378"/>
                    <a:pt x="1231" y="304"/>
                  </a:cubicBezTo>
                  <a:cubicBezTo>
                    <a:pt x="1217" y="244"/>
                    <a:pt x="1158" y="202"/>
                    <a:pt x="1101" y="202"/>
                  </a:cubicBezTo>
                  <a:cubicBezTo>
                    <a:pt x="1041" y="202"/>
                    <a:pt x="996" y="230"/>
                    <a:pt x="968" y="244"/>
                  </a:cubicBezTo>
                  <a:cubicBezTo>
                    <a:pt x="939" y="258"/>
                    <a:pt x="908" y="290"/>
                    <a:pt x="880" y="304"/>
                  </a:cubicBezTo>
                  <a:cubicBezTo>
                    <a:pt x="894" y="258"/>
                    <a:pt x="908" y="230"/>
                    <a:pt x="925" y="188"/>
                  </a:cubicBezTo>
                  <a:cubicBezTo>
                    <a:pt x="954" y="83"/>
                    <a:pt x="939" y="40"/>
                    <a:pt x="908" y="26"/>
                  </a:cubicBezTo>
                  <a:cubicBezTo>
                    <a:pt x="884" y="8"/>
                    <a:pt x="854" y="0"/>
                    <a:pt x="827"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928;p49">
              <a:extLst>
                <a:ext uri="{FF2B5EF4-FFF2-40B4-BE49-F238E27FC236}">
                  <a16:creationId xmlns:a16="http://schemas.microsoft.com/office/drawing/2014/main" id="{3316D4D7-BDE7-70B1-ACED-5D753DC9971F}"/>
                </a:ext>
              </a:extLst>
            </p:cNvPr>
            <p:cNvSpPr/>
            <p:nvPr/>
          </p:nvSpPr>
          <p:spPr>
            <a:xfrm>
              <a:off x="578850" y="4466050"/>
              <a:ext cx="79875" cy="85800"/>
            </a:xfrm>
            <a:custGeom>
              <a:avLst/>
              <a:gdLst/>
              <a:ahLst/>
              <a:cxnLst/>
              <a:rect l="l" t="t" r="r" b="b"/>
              <a:pathLst>
                <a:path w="3195" h="3432" extrusionOk="0">
                  <a:moveTo>
                    <a:pt x="2427" y="0"/>
                  </a:moveTo>
                  <a:cubicBezTo>
                    <a:pt x="2410" y="0"/>
                    <a:pt x="2393" y="1"/>
                    <a:pt x="2375" y="2"/>
                  </a:cubicBezTo>
                  <a:cubicBezTo>
                    <a:pt x="2301" y="2"/>
                    <a:pt x="1538" y="121"/>
                    <a:pt x="1144" y="603"/>
                  </a:cubicBezTo>
                  <a:cubicBezTo>
                    <a:pt x="367" y="1792"/>
                    <a:pt x="61" y="2861"/>
                    <a:pt x="29" y="2992"/>
                  </a:cubicBezTo>
                  <a:cubicBezTo>
                    <a:pt x="29" y="3051"/>
                    <a:pt x="15" y="3139"/>
                    <a:pt x="15" y="3227"/>
                  </a:cubicBezTo>
                  <a:cubicBezTo>
                    <a:pt x="1" y="3287"/>
                    <a:pt x="15" y="3361"/>
                    <a:pt x="15" y="3431"/>
                  </a:cubicBezTo>
                  <a:cubicBezTo>
                    <a:pt x="676" y="3389"/>
                    <a:pt x="1334" y="3329"/>
                    <a:pt x="1978" y="3227"/>
                  </a:cubicBezTo>
                  <a:cubicBezTo>
                    <a:pt x="1978" y="3224"/>
                    <a:pt x="1978" y="3223"/>
                    <a:pt x="1978" y="3223"/>
                  </a:cubicBezTo>
                  <a:cubicBezTo>
                    <a:pt x="1979" y="3223"/>
                    <a:pt x="1981" y="3226"/>
                    <a:pt x="1986" y="3226"/>
                  </a:cubicBezTo>
                  <a:cubicBezTo>
                    <a:pt x="1990" y="3226"/>
                    <a:pt x="1998" y="3224"/>
                    <a:pt x="2009" y="3213"/>
                  </a:cubicBezTo>
                  <a:cubicBezTo>
                    <a:pt x="2009" y="3185"/>
                    <a:pt x="2023" y="3167"/>
                    <a:pt x="2023" y="3153"/>
                  </a:cubicBezTo>
                  <a:cubicBezTo>
                    <a:pt x="2052" y="3065"/>
                    <a:pt x="2097" y="2963"/>
                    <a:pt x="2154" y="2861"/>
                  </a:cubicBezTo>
                  <a:cubicBezTo>
                    <a:pt x="2259" y="2672"/>
                    <a:pt x="2375" y="2450"/>
                    <a:pt x="2491" y="2246"/>
                  </a:cubicBezTo>
                  <a:cubicBezTo>
                    <a:pt x="2611" y="2042"/>
                    <a:pt x="2741" y="1820"/>
                    <a:pt x="2875" y="1616"/>
                  </a:cubicBezTo>
                  <a:cubicBezTo>
                    <a:pt x="2945" y="1514"/>
                    <a:pt x="3019" y="1409"/>
                    <a:pt x="3079" y="1307"/>
                  </a:cubicBezTo>
                  <a:cubicBezTo>
                    <a:pt x="3138" y="1191"/>
                    <a:pt x="3195" y="1075"/>
                    <a:pt x="3181" y="927"/>
                  </a:cubicBezTo>
                  <a:lnTo>
                    <a:pt x="3181" y="825"/>
                  </a:lnTo>
                  <a:cubicBezTo>
                    <a:pt x="3140" y="370"/>
                    <a:pt x="2893" y="0"/>
                    <a:pt x="2427"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929;p49">
              <a:extLst>
                <a:ext uri="{FF2B5EF4-FFF2-40B4-BE49-F238E27FC236}">
                  <a16:creationId xmlns:a16="http://schemas.microsoft.com/office/drawing/2014/main" id="{03529728-8290-2E36-4F2D-00CF53C8FF30}"/>
                </a:ext>
              </a:extLst>
            </p:cNvPr>
            <p:cNvSpPr/>
            <p:nvPr/>
          </p:nvSpPr>
          <p:spPr>
            <a:xfrm>
              <a:off x="694675" y="4411775"/>
              <a:ext cx="61925" cy="76375"/>
            </a:xfrm>
            <a:custGeom>
              <a:avLst/>
              <a:gdLst/>
              <a:ahLst/>
              <a:cxnLst/>
              <a:rect l="l" t="t" r="r" b="b"/>
              <a:pathLst>
                <a:path w="2477" h="3055" extrusionOk="0">
                  <a:moveTo>
                    <a:pt x="1422" y="1"/>
                  </a:moveTo>
                  <a:cubicBezTo>
                    <a:pt x="1025" y="1"/>
                    <a:pt x="664" y="250"/>
                    <a:pt x="556" y="650"/>
                  </a:cubicBezTo>
                  <a:lnTo>
                    <a:pt x="145" y="2085"/>
                  </a:lnTo>
                  <a:cubicBezTo>
                    <a:pt x="0" y="2570"/>
                    <a:pt x="352" y="2834"/>
                    <a:pt x="820" y="2964"/>
                  </a:cubicBezTo>
                  <a:lnTo>
                    <a:pt x="880" y="2982"/>
                  </a:lnTo>
                  <a:cubicBezTo>
                    <a:pt x="1028" y="3028"/>
                    <a:pt x="1174" y="3055"/>
                    <a:pt x="1308" y="3055"/>
                  </a:cubicBezTo>
                  <a:cubicBezTo>
                    <a:pt x="1596" y="3055"/>
                    <a:pt x="1829" y="2930"/>
                    <a:pt x="1917" y="2598"/>
                  </a:cubicBezTo>
                  <a:lnTo>
                    <a:pt x="2329" y="1163"/>
                  </a:lnTo>
                  <a:cubicBezTo>
                    <a:pt x="2477" y="678"/>
                    <a:pt x="2199" y="182"/>
                    <a:pt x="1713" y="48"/>
                  </a:cubicBezTo>
                  <a:lnTo>
                    <a:pt x="1671" y="34"/>
                  </a:lnTo>
                  <a:cubicBezTo>
                    <a:pt x="1588" y="12"/>
                    <a:pt x="1504" y="1"/>
                    <a:pt x="1422" y="1"/>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930;p49">
              <a:extLst>
                <a:ext uri="{FF2B5EF4-FFF2-40B4-BE49-F238E27FC236}">
                  <a16:creationId xmlns:a16="http://schemas.microsoft.com/office/drawing/2014/main" id="{932CBD84-13D9-3A09-3754-4070367D1617}"/>
                </a:ext>
              </a:extLst>
            </p:cNvPr>
            <p:cNvSpPr/>
            <p:nvPr/>
          </p:nvSpPr>
          <p:spPr>
            <a:xfrm>
              <a:off x="697925" y="4437500"/>
              <a:ext cx="52450" cy="27900"/>
            </a:xfrm>
            <a:custGeom>
              <a:avLst/>
              <a:gdLst/>
              <a:ahLst/>
              <a:cxnLst/>
              <a:rect l="l" t="t" r="r" b="b"/>
              <a:pathLst>
                <a:path w="2098" h="1116" extrusionOk="0">
                  <a:moveTo>
                    <a:pt x="310" y="1"/>
                  </a:moveTo>
                  <a:lnTo>
                    <a:pt x="62" y="895"/>
                  </a:lnTo>
                  <a:lnTo>
                    <a:pt x="324" y="1"/>
                  </a:lnTo>
                  <a:close/>
                  <a:moveTo>
                    <a:pt x="2097" y="500"/>
                  </a:moveTo>
                  <a:lnTo>
                    <a:pt x="1921" y="1087"/>
                  </a:lnTo>
                  <a:lnTo>
                    <a:pt x="2097" y="514"/>
                  </a:lnTo>
                  <a:lnTo>
                    <a:pt x="2097" y="500"/>
                  </a:lnTo>
                  <a:close/>
                  <a:moveTo>
                    <a:pt x="62" y="895"/>
                  </a:moveTo>
                  <a:lnTo>
                    <a:pt x="15" y="1056"/>
                  </a:lnTo>
                  <a:cubicBezTo>
                    <a:pt x="1" y="1073"/>
                    <a:pt x="1" y="1102"/>
                    <a:pt x="1" y="1116"/>
                  </a:cubicBezTo>
                  <a:lnTo>
                    <a:pt x="62" y="895"/>
                  </a:lnTo>
                  <a:close/>
                </a:path>
              </a:pathLst>
            </a:custGeom>
            <a:solidFill>
              <a:srgbClr val="BEAEA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931;p49">
              <a:extLst>
                <a:ext uri="{FF2B5EF4-FFF2-40B4-BE49-F238E27FC236}">
                  <a16:creationId xmlns:a16="http://schemas.microsoft.com/office/drawing/2014/main" id="{A751EB6C-8B9B-165B-EE28-81B6A2B4AB40}"/>
                </a:ext>
              </a:extLst>
            </p:cNvPr>
            <p:cNvSpPr/>
            <p:nvPr/>
          </p:nvSpPr>
          <p:spPr>
            <a:xfrm>
              <a:off x="745600" y="4464675"/>
              <a:ext cx="375" cy="1425"/>
            </a:xfrm>
            <a:custGeom>
              <a:avLst/>
              <a:gdLst/>
              <a:ahLst/>
              <a:cxnLst/>
              <a:rect l="l" t="t" r="r" b="b"/>
              <a:pathLst>
                <a:path w="15" h="57" extrusionOk="0">
                  <a:moveTo>
                    <a:pt x="14" y="0"/>
                  </a:moveTo>
                  <a:lnTo>
                    <a:pt x="0" y="57"/>
                  </a:lnTo>
                  <a:lnTo>
                    <a:pt x="0" y="57"/>
                  </a:lnTo>
                  <a:close/>
                </a:path>
              </a:pathLst>
            </a:custGeom>
            <a:solidFill>
              <a:srgbClr val="F097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932;p49">
              <a:extLst>
                <a:ext uri="{FF2B5EF4-FFF2-40B4-BE49-F238E27FC236}">
                  <a16:creationId xmlns:a16="http://schemas.microsoft.com/office/drawing/2014/main" id="{6D6152B1-E70F-91AF-D519-15A984DC5D44}"/>
                </a:ext>
              </a:extLst>
            </p:cNvPr>
            <p:cNvSpPr/>
            <p:nvPr/>
          </p:nvSpPr>
          <p:spPr>
            <a:xfrm>
              <a:off x="743400" y="4466075"/>
              <a:ext cx="2225" cy="8475"/>
            </a:xfrm>
            <a:custGeom>
              <a:avLst/>
              <a:gdLst/>
              <a:ahLst/>
              <a:cxnLst/>
              <a:rect l="l" t="t" r="r" b="b"/>
              <a:pathLst>
                <a:path w="89" h="339" extrusionOk="0">
                  <a:moveTo>
                    <a:pt x="88" y="1"/>
                  </a:moveTo>
                  <a:lnTo>
                    <a:pt x="0" y="338"/>
                  </a:lnTo>
                  <a:lnTo>
                    <a:pt x="0" y="338"/>
                  </a:lnTo>
                  <a:close/>
                </a:path>
              </a:pathLst>
            </a:custGeom>
            <a:solidFill>
              <a:srgbClr val="F097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933;p49">
              <a:extLst>
                <a:ext uri="{FF2B5EF4-FFF2-40B4-BE49-F238E27FC236}">
                  <a16:creationId xmlns:a16="http://schemas.microsoft.com/office/drawing/2014/main" id="{20B119F9-49C6-2BD2-2456-E5166E481CEE}"/>
                </a:ext>
              </a:extLst>
            </p:cNvPr>
            <p:cNvSpPr/>
            <p:nvPr/>
          </p:nvSpPr>
          <p:spPr>
            <a:xfrm>
              <a:off x="697925" y="4421400"/>
              <a:ext cx="55700" cy="53150"/>
            </a:xfrm>
            <a:custGeom>
              <a:avLst/>
              <a:gdLst/>
              <a:ahLst/>
              <a:cxnLst/>
              <a:rect l="l" t="t" r="r" b="b"/>
              <a:pathLst>
                <a:path w="2228" h="2126" extrusionOk="0">
                  <a:moveTo>
                    <a:pt x="1172" y="1"/>
                  </a:moveTo>
                  <a:cubicBezTo>
                    <a:pt x="792" y="1"/>
                    <a:pt x="426" y="251"/>
                    <a:pt x="324" y="645"/>
                  </a:cubicBezTo>
                  <a:lnTo>
                    <a:pt x="15" y="1700"/>
                  </a:lnTo>
                  <a:cubicBezTo>
                    <a:pt x="1" y="1717"/>
                    <a:pt x="1" y="1746"/>
                    <a:pt x="1" y="1760"/>
                  </a:cubicBezTo>
                  <a:cubicBezTo>
                    <a:pt x="352" y="1921"/>
                    <a:pt x="968" y="2125"/>
                    <a:pt x="1787" y="2125"/>
                  </a:cubicBezTo>
                  <a:lnTo>
                    <a:pt x="1819" y="2125"/>
                  </a:lnTo>
                  <a:lnTo>
                    <a:pt x="1907" y="1788"/>
                  </a:lnTo>
                  <a:lnTo>
                    <a:pt x="1921" y="1731"/>
                  </a:lnTo>
                  <a:lnTo>
                    <a:pt x="2097" y="1144"/>
                  </a:lnTo>
                  <a:cubicBezTo>
                    <a:pt x="2227" y="676"/>
                    <a:pt x="1949" y="177"/>
                    <a:pt x="1481" y="47"/>
                  </a:cubicBezTo>
                  <a:lnTo>
                    <a:pt x="1422" y="29"/>
                  </a:lnTo>
                  <a:cubicBezTo>
                    <a:pt x="1348" y="1"/>
                    <a:pt x="1260" y="1"/>
                    <a:pt x="1172" y="1"/>
                  </a:cubicBezTo>
                  <a:close/>
                </a:path>
              </a:pathLst>
            </a:custGeom>
            <a:solidFill>
              <a:srgbClr val="F5BBA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934;p49">
              <a:extLst>
                <a:ext uri="{FF2B5EF4-FFF2-40B4-BE49-F238E27FC236}">
                  <a16:creationId xmlns:a16="http://schemas.microsoft.com/office/drawing/2014/main" id="{8DEA3D0D-E62B-353F-03C6-0A9D6D3D2AA6}"/>
                </a:ext>
              </a:extLst>
            </p:cNvPr>
            <p:cNvSpPr/>
            <p:nvPr/>
          </p:nvSpPr>
          <p:spPr>
            <a:xfrm>
              <a:off x="620275" y="4348750"/>
              <a:ext cx="63000" cy="55575"/>
            </a:xfrm>
            <a:custGeom>
              <a:avLst/>
              <a:gdLst/>
              <a:ahLst/>
              <a:cxnLst/>
              <a:rect l="l" t="t" r="r" b="b"/>
              <a:pathLst>
                <a:path w="2520" h="2223" extrusionOk="0">
                  <a:moveTo>
                    <a:pt x="1270" y="0"/>
                  </a:moveTo>
                  <a:cubicBezTo>
                    <a:pt x="898" y="0"/>
                    <a:pt x="532" y="189"/>
                    <a:pt x="321" y="532"/>
                  </a:cubicBezTo>
                  <a:cubicBezTo>
                    <a:pt x="1" y="1046"/>
                    <a:pt x="162" y="1735"/>
                    <a:pt x="672" y="2056"/>
                  </a:cubicBezTo>
                  <a:cubicBezTo>
                    <a:pt x="856" y="2168"/>
                    <a:pt x="1058" y="2222"/>
                    <a:pt x="1256" y="2222"/>
                  </a:cubicBezTo>
                  <a:cubicBezTo>
                    <a:pt x="1628" y="2222"/>
                    <a:pt x="1988" y="2034"/>
                    <a:pt x="2199" y="1690"/>
                  </a:cubicBezTo>
                  <a:cubicBezTo>
                    <a:pt x="2519" y="1176"/>
                    <a:pt x="2361" y="490"/>
                    <a:pt x="1847" y="167"/>
                  </a:cubicBezTo>
                  <a:cubicBezTo>
                    <a:pt x="1668" y="54"/>
                    <a:pt x="1468" y="0"/>
                    <a:pt x="1270" y="0"/>
                  </a:cubicBezTo>
                  <a:close/>
                </a:path>
              </a:pathLst>
            </a:custGeom>
            <a:solidFill>
              <a:srgbClr val="F4C4B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935;p49">
              <a:extLst>
                <a:ext uri="{FF2B5EF4-FFF2-40B4-BE49-F238E27FC236}">
                  <a16:creationId xmlns:a16="http://schemas.microsoft.com/office/drawing/2014/main" id="{5AA92644-276F-E58A-8B4B-69BFAA7190AA}"/>
                </a:ext>
              </a:extLst>
            </p:cNvPr>
            <p:cNvSpPr/>
            <p:nvPr/>
          </p:nvSpPr>
          <p:spPr>
            <a:xfrm>
              <a:off x="625025" y="4366100"/>
              <a:ext cx="47250" cy="38100"/>
            </a:xfrm>
            <a:custGeom>
              <a:avLst/>
              <a:gdLst/>
              <a:ahLst/>
              <a:cxnLst/>
              <a:rect l="l" t="t" r="r" b="b"/>
              <a:pathLst>
                <a:path w="1890" h="1524" extrusionOk="0">
                  <a:moveTo>
                    <a:pt x="820" y="0"/>
                  </a:moveTo>
                  <a:cubicBezTo>
                    <a:pt x="570" y="0"/>
                    <a:pt x="338" y="102"/>
                    <a:pt x="219" y="306"/>
                  </a:cubicBezTo>
                  <a:cubicBezTo>
                    <a:pt x="1" y="644"/>
                    <a:pt x="162" y="1129"/>
                    <a:pt x="570" y="1379"/>
                  </a:cubicBezTo>
                  <a:cubicBezTo>
                    <a:pt x="732" y="1481"/>
                    <a:pt x="908" y="1523"/>
                    <a:pt x="1070" y="1523"/>
                  </a:cubicBezTo>
                  <a:cubicBezTo>
                    <a:pt x="1320" y="1523"/>
                    <a:pt x="1555" y="1421"/>
                    <a:pt x="1685" y="1217"/>
                  </a:cubicBezTo>
                  <a:cubicBezTo>
                    <a:pt x="1889" y="866"/>
                    <a:pt x="1731" y="394"/>
                    <a:pt x="1334" y="148"/>
                  </a:cubicBezTo>
                  <a:cubicBezTo>
                    <a:pt x="1172" y="42"/>
                    <a:pt x="996" y="0"/>
                    <a:pt x="820" y="0"/>
                  </a:cubicBezTo>
                  <a:close/>
                </a:path>
              </a:pathLst>
            </a:custGeom>
            <a:solidFill>
              <a:srgbClr val="F4BAA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936;p49">
              <a:extLst>
                <a:ext uri="{FF2B5EF4-FFF2-40B4-BE49-F238E27FC236}">
                  <a16:creationId xmlns:a16="http://schemas.microsoft.com/office/drawing/2014/main" id="{49039C33-8C83-769A-7632-49454B122BB9}"/>
                </a:ext>
              </a:extLst>
            </p:cNvPr>
            <p:cNvSpPr/>
            <p:nvPr/>
          </p:nvSpPr>
          <p:spPr>
            <a:xfrm>
              <a:off x="629425" y="4366100"/>
              <a:ext cx="44350" cy="22000"/>
            </a:xfrm>
            <a:custGeom>
              <a:avLst/>
              <a:gdLst/>
              <a:ahLst/>
              <a:cxnLst/>
              <a:rect l="l" t="t" r="r" b="b"/>
              <a:pathLst>
                <a:path w="1774" h="880" extrusionOk="0">
                  <a:moveTo>
                    <a:pt x="542" y="0"/>
                  </a:moveTo>
                  <a:cubicBezTo>
                    <a:pt x="454" y="0"/>
                    <a:pt x="366" y="0"/>
                    <a:pt x="278" y="14"/>
                  </a:cubicBezTo>
                  <a:cubicBezTo>
                    <a:pt x="190" y="28"/>
                    <a:pt x="117" y="42"/>
                    <a:pt x="29" y="74"/>
                  </a:cubicBezTo>
                  <a:cubicBezTo>
                    <a:pt x="14" y="88"/>
                    <a:pt x="0" y="102"/>
                    <a:pt x="0" y="116"/>
                  </a:cubicBezTo>
                  <a:cubicBezTo>
                    <a:pt x="14" y="130"/>
                    <a:pt x="29" y="148"/>
                    <a:pt x="43" y="148"/>
                  </a:cubicBezTo>
                  <a:cubicBezTo>
                    <a:pt x="165" y="114"/>
                    <a:pt x="295" y="97"/>
                    <a:pt x="420" y="97"/>
                  </a:cubicBezTo>
                  <a:cubicBezTo>
                    <a:pt x="462" y="97"/>
                    <a:pt x="502" y="99"/>
                    <a:pt x="542" y="102"/>
                  </a:cubicBezTo>
                  <a:cubicBezTo>
                    <a:pt x="704" y="102"/>
                    <a:pt x="866" y="130"/>
                    <a:pt x="1010" y="190"/>
                  </a:cubicBezTo>
                  <a:cubicBezTo>
                    <a:pt x="1158" y="250"/>
                    <a:pt x="1305" y="338"/>
                    <a:pt x="1422" y="454"/>
                  </a:cubicBezTo>
                  <a:cubicBezTo>
                    <a:pt x="1481" y="514"/>
                    <a:pt x="1524" y="588"/>
                    <a:pt x="1569" y="644"/>
                  </a:cubicBezTo>
                  <a:cubicBezTo>
                    <a:pt x="1597" y="676"/>
                    <a:pt x="1611" y="718"/>
                    <a:pt x="1643" y="746"/>
                  </a:cubicBezTo>
                  <a:lnTo>
                    <a:pt x="1699" y="852"/>
                  </a:lnTo>
                  <a:lnTo>
                    <a:pt x="1699" y="866"/>
                  </a:lnTo>
                  <a:cubicBezTo>
                    <a:pt x="1713" y="880"/>
                    <a:pt x="1731" y="880"/>
                    <a:pt x="1759" y="880"/>
                  </a:cubicBezTo>
                  <a:cubicBezTo>
                    <a:pt x="1773" y="866"/>
                    <a:pt x="1773" y="834"/>
                    <a:pt x="1773" y="820"/>
                  </a:cubicBezTo>
                  <a:lnTo>
                    <a:pt x="1713" y="704"/>
                  </a:lnTo>
                  <a:cubicBezTo>
                    <a:pt x="1685" y="676"/>
                    <a:pt x="1671" y="630"/>
                    <a:pt x="1643" y="602"/>
                  </a:cubicBezTo>
                  <a:cubicBezTo>
                    <a:pt x="1597" y="528"/>
                    <a:pt x="1538" y="454"/>
                    <a:pt x="1481" y="394"/>
                  </a:cubicBezTo>
                  <a:cubicBezTo>
                    <a:pt x="1450" y="366"/>
                    <a:pt x="1422" y="324"/>
                    <a:pt x="1393" y="306"/>
                  </a:cubicBezTo>
                  <a:lnTo>
                    <a:pt x="1291" y="218"/>
                  </a:lnTo>
                  <a:cubicBezTo>
                    <a:pt x="1203" y="176"/>
                    <a:pt x="1130" y="130"/>
                    <a:pt x="1056" y="102"/>
                  </a:cubicBezTo>
                  <a:cubicBezTo>
                    <a:pt x="894" y="28"/>
                    <a:pt x="718" y="0"/>
                    <a:pt x="542" y="0"/>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937;p49">
              <a:extLst>
                <a:ext uri="{FF2B5EF4-FFF2-40B4-BE49-F238E27FC236}">
                  <a16:creationId xmlns:a16="http://schemas.microsoft.com/office/drawing/2014/main" id="{26DEB3F1-65F3-8B5A-9EFD-29FF21CBF0D3}"/>
                </a:ext>
              </a:extLst>
            </p:cNvPr>
            <p:cNvSpPr/>
            <p:nvPr/>
          </p:nvSpPr>
          <p:spPr>
            <a:xfrm>
              <a:off x="643325" y="4381125"/>
              <a:ext cx="34500" cy="17425"/>
            </a:xfrm>
            <a:custGeom>
              <a:avLst/>
              <a:gdLst/>
              <a:ahLst/>
              <a:cxnLst/>
              <a:rect l="l" t="t" r="r" b="b"/>
              <a:pathLst>
                <a:path w="1380" h="697" extrusionOk="0">
                  <a:moveTo>
                    <a:pt x="426" y="1"/>
                  </a:moveTo>
                  <a:cubicBezTo>
                    <a:pt x="278" y="1"/>
                    <a:pt x="148" y="15"/>
                    <a:pt x="32" y="75"/>
                  </a:cubicBezTo>
                  <a:cubicBezTo>
                    <a:pt x="14" y="75"/>
                    <a:pt x="0" y="89"/>
                    <a:pt x="0" y="103"/>
                  </a:cubicBezTo>
                  <a:cubicBezTo>
                    <a:pt x="14" y="117"/>
                    <a:pt x="32" y="131"/>
                    <a:pt x="46" y="131"/>
                  </a:cubicBezTo>
                  <a:cubicBezTo>
                    <a:pt x="162" y="103"/>
                    <a:pt x="296" y="103"/>
                    <a:pt x="412" y="103"/>
                  </a:cubicBezTo>
                  <a:cubicBezTo>
                    <a:pt x="542" y="103"/>
                    <a:pt x="676" y="131"/>
                    <a:pt x="778" y="177"/>
                  </a:cubicBezTo>
                  <a:cubicBezTo>
                    <a:pt x="894" y="219"/>
                    <a:pt x="1013" y="293"/>
                    <a:pt x="1101" y="381"/>
                  </a:cubicBezTo>
                  <a:cubicBezTo>
                    <a:pt x="1143" y="426"/>
                    <a:pt x="1175" y="469"/>
                    <a:pt x="1217" y="514"/>
                  </a:cubicBezTo>
                  <a:cubicBezTo>
                    <a:pt x="1263" y="571"/>
                    <a:pt x="1291" y="630"/>
                    <a:pt x="1319" y="673"/>
                  </a:cubicBezTo>
                  <a:lnTo>
                    <a:pt x="1319" y="690"/>
                  </a:lnTo>
                  <a:cubicBezTo>
                    <a:pt x="1329" y="690"/>
                    <a:pt x="1340" y="696"/>
                    <a:pt x="1350" y="696"/>
                  </a:cubicBezTo>
                  <a:cubicBezTo>
                    <a:pt x="1355" y="696"/>
                    <a:pt x="1360" y="695"/>
                    <a:pt x="1365" y="690"/>
                  </a:cubicBezTo>
                  <a:cubicBezTo>
                    <a:pt x="1379" y="690"/>
                    <a:pt x="1379" y="673"/>
                    <a:pt x="1379" y="659"/>
                  </a:cubicBezTo>
                  <a:cubicBezTo>
                    <a:pt x="1351" y="602"/>
                    <a:pt x="1319" y="528"/>
                    <a:pt x="1277" y="483"/>
                  </a:cubicBezTo>
                  <a:cubicBezTo>
                    <a:pt x="1245" y="426"/>
                    <a:pt x="1203" y="367"/>
                    <a:pt x="1157" y="321"/>
                  </a:cubicBezTo>
                  <a:cubicBezTo>
                    <a:pt x="1115" y="265"/>
                    <a:pt x="1055" y="219"/>
                    <a:pt x="999" y="177"/>
                  </a:cubicBezTo>
                  <a:cubicBezTo>
                    <a:pt x="939" y="145"/>
                    <a:pt x="880" y="103"/>
                    <a:pt x="823" y="89"/>
                  </a:cubicBezTo>
                  <a:cubicBezTo>
                    <a:pt x="690" y="29"/>
                    <a:pt x="559" y="1"/>
                    <a:pt x="426" y="1"/>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938;p49">
              <a:extLst>
                <a:ext uri="{FF2B5EF4-FFF2-40B4-BE49-F238E27FC236}">
                  <a16:creationId xmlns:a16="http://schemas.microsoft.com/office/drawing/2014/main" id="{420B895A-B7BF-D2DE-6CDE-FE45563749FC}"/>
                </a:ext>
              </a:extLst>
            </p:cNvPr>
            <p:cNvSpPr/>
            <p:nvPr/>
          </p:nvSpPr>
          <p:spPr>
            <a:xfrm>
              <a:off x="789200" y="4411275"/>
              <a:ext cx="58950" cy="55550"/>
            </a:xfrm>
            <a:custGeom>
              <a:avLst/>
              <a:gdLst/>
              <a:ahLst/>
              <a:cxnLst/>
              <a:rect l="l" t="t" r="r" b="b"/>
              <a:pathLst>
                <a:path w="2358" h="2222" extrusionOk="0">
                  <a:moveTo>
                    <a:pt x="1175" y="0"/>
                  </a:moveTo>
                  <a:cubicBezTo>
                    <a:pt x="637" y="0"/>
                    <a:pt x="169" y="399"/>
                    <a:pt x="89" y="948"/>
                  </a:cubicBezTo>
                  <a:cubicBezTo>
                    <a:pt x="1" y="1563"/>
                    <a:pt x="423" y="2122"/>
                    <a:pt x="1024" y="2210"/>
                  </a:cubicBezTo>
                  <a:cubicBezTo>
                    <a:pt x="1077" y="2218"/>
                    <a:pt x="1130" y="2222"/>
                    <a:pt x="1182" y="2222"/>
                  </a:cubicBezTo>
                  <a:cubicBezTo>
                    <a:pt x="1720" y="2222"/>
                    <a:pt x="2189" y="1818"/>
                    <a:pt x="2270" y="1257"/>
                  </a:cubicBezTo>
                  <a:cubicBezTo>
                    <a:pt x="2357" y="656"/>
                    <a:pt x="1935" y="100"/>
                    <a:pt x="1334" y="12"/>
                  </a:cubicBezTo>
                  <a:cubicBezTo>
                    <a:pt x="1281" y="4"/>
                    <a:pt x="1227" y="0"/>
                    <a:pt x="1175" y="0"/>
                  </a:cubicBezTo>
                  <a:close/>
                </a:path>
              </a:pathLst>
            </a:custGeom>
            <a:solidFill>
              <a:srgbClr val="F4C4B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939;p49">
              <a:extLst>
                <a:ext uri="{FF2B5EF4-FFF2-40B4-BE49-F238E27FC236}">
                  <a16:creationId xmlns:a16="http://schemas.microsoft.com/office/drawing/2014/main" id="{B128691B-2C93-21CB-12FF-07C02AA1E03A}"/>
                </a:ext>
              </a:extLst>
            </p:cNvPr>
            <p:cNvSpPr/>
            <p:nvPr/>
          </p:nvSpPr>
          <p:spPr>
            <a:xfrm>
              <a:off x="792800" y="4429150"/>
              <a:ext cx="45500" cy="36600"/>
            </a:xfrm>
            <a:custGeom>
              <a:avLst/>
              <a:gdLst/>
              <a:ahLst/>
              <a:cxnLst/>
              <a:rect l="l" t="t" r="r" b="b"/>
              <a:pathLst>
                <a:path w="1820" h="1464" extrusionOk="0">
                  <a:moveTo>
                    <a:pt x="866" y="0"/>
                  </a:moveTo>
                  <a:cubicBezTo>
                    <a:pt x="455" y="0"/>
                    <a:pt x="121" y="264"/>
                    <a:pt x="61" y="616"/>
                  </a:cubicBezTo>
                  <a:cubicBezTo>
                    <a:pt x="1" y="1010"/>
                    <a:pt x="339" y="1390"/>
                    <a:pt x="806" y="1450"/>
                  </a:cubicBezTo>
                  <a:cubicBezTo>
                    <a:pt x="866" y="1450"/>
                    <a:pt x="912" y="1464"/>
                    <a:pt x="954" y="1464"/>
                  </a:cubicBezTo>
                  <a:cubicBezTo>
                    <a:pt x="1366" y="1464"/>
                    <a:pt x="1718" y="1200"/>
                    <a:pt x="1760" y="848"/>
                  </a:cubicBezTo>
                  <a:cubicBezTo>
                    <a:pt x="1820" y="454"/>
                    <a:pt x="1482" y="88"/>
                    <a:pt x="1014" y="14"/>
                  </a:cubicBezTo>
                  <a:cubicBezTo>
                    <a:pt x="968" y="14"/>
                    <a:pt x="926" y="0"/>
                    <a:pt x="866" y="0"/>
                  </a:cubicBezTo>
                  <a:close/>
                </a:path>
              </a:pathLst>
            </a:custGeom>
            <a:solidFill>
              <a:srgbClr val="F4BAA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940;p49">
              <a:extLst>
                <a:ext uri="{FF2B5EF4-FFF2-40B4-BE49-F238E27FC236}">
                  <a16:creationId xmlns:a16="http://schemas.microsoft.com/office/drawing/2014/main" id="{FA3F9776-2FA8-3F70-B58F-5F47D5BFA56E}"/>
                </a:ext>
              </a:extLst>
            </p:cNvPr>
            <p:cNvSpPr/>
            <p:nvPr/>
          </p:nvSpPr>
          <p:spPr>
            <a:xfrm>
              <a:off x="794650" y="4428700"/>
              <a:ext cx="46550" cy="19000"/>
            </a:xfrm>
            <a:custGeom>
              <a:avLst/>
              <a:gdLst/>
              <a:ahLst/>
              <a:cxnLst/>
              <a:rect l="l" t="t" r="r" b="b"/>
              <a:pathLst>
                <a:path w="1862" h="760" extrusionOk="0">
                  <a:moveTo>
                    <a:pt x="662" y="1"/>
                  </a:moveTo>
                  <a:cubicBezTo>
                    <a:pt x="616" y="1"/>
                    <a:pt x="574" y="18"/>
                    <a:pt x="528" y="18"/>
                  </a:cubicBezTo>
                  <a:cubicBezTo>
                    <a:pt x="441" y="18"/>
                    <a:pt x="353" y="46"/>
                    <a:pt x="279" y="75"/>
                  </a:cubicBezTo>
                  <a:cubicBezTo>
                    <a:pt x="237" y="75"/>
                    <a:pt x="191" y="106"/>
                    <a:pt x="149" y="120"/>
                  </a:cubicBezTo>
                  <a:lnTo>
                    <a:pt x="29" y="163"/>
                  </a:lnTo>
                  <a:cubicBezTo>
                    <a:pt x="15" y="177"/>
                    <a:pt x="1" y="194"/>
                    <a:pt x="15" y="208"/>
                  </a:cubicBezTo>
                  <a:cubicBezTo>
                    <a:pt x="15" y="236"/>
                    <a:pt x="47" y="236"/>
                    <a:pt x="61" y="236"/>
                  </a:cubicBezTo>
                  <a:lnTo>
                    <a:pt x="177" y="194"/>
                  </a:lnTo>
                  <a:cubicBezTo>
                    <a:pt x="222" y="177"/>
                    <a:pt x="251" y="163"/>
                    <a:pt x="293" y="148"/>
                  </a:cubicBezTo>
                  <a:cubicBezTo>
                    <a:pt x="381" y="134"/>
                    <a:pt x="455" y="120"/>
                    <a:pt x="543" y="106"/>
                  </a:cubicBezTo>
                  <a:cubicBezTo>
                    <a:pt x="574" y="103"/>
                    <a:pt x="605" y="101"/>
                    <a:pt x="636" y="101"/>
                  </a:cubicBezTo>
                  <a:cubicBezTo>
                    <a:pt x="766" y="101"/>
                    <a:pt x="895" y="129"/>
                    <a:pt x="1014" y="163"/>
                  </a:cubicBezTo>
                  <a:cubicBezTo>
                    <a:pt x="1172" y="208"/>
                    <a:pt x="1320" y="296"/>
                    <a:pt x="1436" y="398"/>
                  </a:cubicBezTo>
                  <a:cubicBezTo>
                    <a:pt x="1570" y="500"/>
                    <a:pt x="1686" y="616"/>
                    <a:pt x="1788" y="736"/>
                  </a:cubicBezTo>
                  <a:cubicBezTo>
                    <a:pt x="1798" y="752"/>
                    <a:pt x="1812" y="759"/>
                    <a:pt x="1825" y="759"/>
                  </a:cubicBezTo>
                  <a:cubicBezTo>
                    <a:pt x="1833" y="759"/>
                    <a:pt x="1842" y="756"/>
                    <a:pt x="1848" y="750"/>
                  </a:cubicBezTo>
                  <a:cubicBezTo>
                    <a:pt x="1862" y="736"/>
                    <a:pt x="1862" y="722"/>
                    <a:pt x="1848" y="704"/>
                  </a:cubicBezTo>
                  <a:cubicBezTo>
                    <a:pt x="1805" y="616"/>
                    <a:pt x="1760" y="560"/>
                    <a:pt x="1700" y="486"/>
                  </a:cubicBezTo>
                  <a:cubicBezTo>
                    <a:pt x="1644" y="426"/>
                    <a:pt x="1570" y="370"/>
                    <a:pt x="1510" y="310"/>
                  </a:cubicBezTo>
                  <a:cubicBezTo>
                    <a:pt x="1380" y="208"/>
                    <a:pt x="1218" y="120"/>
                    <a:pt x="1042" y="61"/>
                  </a:cubicBezTo>
                  <a:cubicBezTo>
                    <a:pt x="968" y="32"/>
                    <a:pt x="880" y="32"/>
                    <a:pt x="792" y="18"/>
                  </a:cubicBezTo>
                  <a:lnTo>
                    <a:pt x="662" y="1"/>
                  </a:ln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941;p49">
              <a:extLst>
                <a:ext uri="{FF2B5EF4-FFF2-40B4-BE49-F238E27FC236}">
                  <a16:creationId xmlns:a16="http://schemas.microsoft.com/office/drawing/2014/main" id="{E592D16D-26A8-3053-B6EA-D73FFB1F5CCE}"/>
                </a:ext>
              </a:extLst>
            </p:cNvPr>
            <p:cNvSpPr/>
            <p:nvPr/>
          </p:nvSpPr>
          <p:spPr>
            <a:xfrm>
              <a:off x="785150" y="4435300"/>
              <a:ext cx="35925" cy="14625"/>
            </a:xfrm>
            <a:custGeom>
              <a:avLst/>
              <a:gdLst/>
              <a:ahLst/>
              <a:cxnLst/>
              <a:rect l="l" t="t" r="r" b="b"/>
              <a:pathLst>
                <a:path w="1437" h="585" extrusionOk="0">
                  <a:moveTo>
                    <a:pt x="395" y="1"/>
                  </a:moveTo>
                  <a:cubicBezTo>
                    <a:pt x="321" y="18"/>
                    <a:pt x="265" y="32"/>
                    <a:pt x="205" y="46"/>
                  </a:cubicBezTo>
                  <a:cubicBezTo>
                    <a:pt x="131" y="74"/>
                    <a:pt x="75" y="106"/>
                    <a:pt x="15" y="134"/>
                  </a:cubicBezTo>
                  <a:cubicBezTo>
                    <a:pt x="1" y="134"/>
                    <a:pt x="1" y="148"/>
                    <a:pt x="1" y="162"/>
                  </a:cubicBezTo>
                  <a:cubicBezTo>
                    <a:pt x="1" y="172"/>
                    <a:pt x="8" y="184"/>
                    <a:pt x="17" y="184"/>
                  </a:cubicBezTo>
                  <a:cubicBezTo>
                    <a:pt x="21" y="184"/>
                    <a:pt x="25" y="182"/>
                    <a:pt x="29" y="176"/>
                  </a:cubicBezTo>
                  <a:lnTo>
                    <a:pt x="43" y="176"/>
                  </a:lnTo>
                  <a:cubicBezTo>
                    <a:pt x="103" y="162"/>
                    <a:pt x="163" y="134"/>
                    <a:pt x="219" y="120"/>
                  </a:cubicBezTo>
                  <a:cubicBezTo>
                    <a:pt x="279" y="120"/>
                    <a:pt x="339" y="89"/>
                    <a:pt x="409" y="89"/>
                  </a:cubicBezTo>
                  <a:cubicBezTo>
                    <a:pt x="429" y="86"/>
                    <a:pt x="450" y="85"/>
                    <a:pt x="471" y="85"/>
                  </a:cubicBezTo>
                  <a:cubicBezTo>
                    <a:pt x="572" y="85"/>
                    <a:pt x="679" y="111"/>
                    <a:pt x="778" y="134"/>
                  </a:cubicBezTo>
                  <a:cubicBezTo>
                    <a:pt x="894" y="176"/>
                    <a:pt x="996" y="236"/>
                    <a:pt x="1098" y="310"/>
                  </a:cubicBezTo>
                  <a:cubicBezTo>
                    <a:pt x="1200" y="398"/>
                    <a:pt x="1288" y="486"/>
                    <a:pt x="1376" y="574"/>
                  </a:cubicBezTo>
                  <a:cubicBezTo>
                    <a:pt x="1385" y="581"/>
                    <a:pt x="1393" y="584"/>
                    <a:pt x="1400" y="584"/>
                  </a:cubicBezTo>
                  <a:cubicBezTo>
                    <a:pt x="1408" y="584"/>
                    <a:pt x="1415" y="581"/>
                    <a:pt x="1422" y="574"/>
                  </a:cubicBezTo>
                  <a:cubicBezTo>
                    <a:pt x="1422" y="574"/>
                    <a:pt x="1436" y="560"/>
                    <a:pt x="1422" y="546"/>
                  </a:cubicBezTo>
                  <a:cubicBezTo>
                    <a:pt x="1362" y="426"/>
                    <a:pt x="1274" y="324"/>
                    <a:pt x="1172" y="236"/>
                  </a:cubicBezTo>
                  <a:cubicBezTo>
                    <a:pt x="1056" y="148"/>
                    <a:pt x="937" y="89"/>
                    <a:pt x="806" y="46"/>
                  </a:cubicBezTo>
                  <a:cubicBezTo>
                    <a:pt x="733" y="18"/>
                    <a:pt x="673" y="18"/>
                    <a:pt x="602" y="1"/>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942;p49">
              <a:extLst>
                <a:ext uri="{FF2B5EF4-FFF2-40B4-BE49-F238E27FC236}">
                  <a16:creationId xmlns:a16="http://schemas.microsoft.com/office/drawing/2014/main" id="{ADA99B4E-5758-20BC-BE4E-0CAF6C5096FE}"/>
                </a:ext>
              </a:extLst>
            </p:cNvPr>
            <p:cNvSpPr/>
            <p:nvPr/>
          </p:nvSpPr>
          <p:spPr>
            <a:xfrm>
              <a:off x="651050" y="4278825"/>
              <a:ext cx="203700" cy="184775"/>
            </a:xfrm>
            <a:custGeom>
              <a:avLst/>
              <a:gdLst/>
              <a:ahLst/>
              <a:cxnLst/>
              <a:rect l="l" t="t" r="r" b="b"/>
              <a:pathLst>
                <a:path w="8148" h="7391" extrusionOk="0">
                  <a:moveTo>
                    <a:pt x="4099" y="0"/>
                  </a:moveTo>
                  <a:cubicBezTo>
                    <a:pt x="2831" y="0"/>
                    <a:pt x="1601" y="688"/>
                    <a:pt x="954" y="1894"/>
                  </a:cubicBezTo>
                  <a:cubicBezTo>
                    <a:pt x="1" y="3639"/>
                    <a:pt x="321" y="5778"/>
                    <a:pt x="2343" y="6893"/>
                  </a:cubicBezTo>
                  <a:cubicBezTo>
                    <a:pt x="2978" y="7237"/>
                    <a:pt x="3578" y="7390"/>
                    <a:pt x="4133" y="7390"/>
                  </a:cubicBezTo>
                  <a:cubicBezTo>
                    <a:pt x="5464" y="7390"/>
                    <a:pt x="6535" y="6510"/>
                    <a:pt x="7198" y="5278"/>
                  </a:cubicBezTo>
                  <a:cubicBezTo>
                    <a:pt x="8147" y="3533"/>
                    <a:pt x="7504" y="1353"/>
                    <a:pt x="5773" y="428"/>
                  </a:cubicBezTo>
                  <a:cubicBezTo>
                    <a:pt x="5240" y="137"/>
                    <a:pt x="4665" y="0"/>
                    <a:pt x="4099" y="0"/>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943;p49">
              <a:extLst>
                <a:ext uri="{FF2B5EF4-FFF2-40B4-BE49-F238E27FC236}">
                  <a16:creationId xmlns:a16="http://schemas.microsoft.com/office/drawing/2014/main" id="{3F2A32FF-D6FC-4229-63F9-40A780A34004}"/>
                </a:ext>
              </a:extLst>
            </p:cNvPr>
            <p:cNvSpPr/>
            <p:nvPr/>
          </p:nvSpPr>
          <p:spPr>
            <a:xfrm>
              <a:off x="658700" y="4263275"/>
              <a:ext cx="213275" cy="141275"/>
            </a:xfrm>
            <a:custGeom>
              <a:avLst/>
              <a:gdLst/>
              <a:ahLst/>
              <a:cxnLst/>
              <a:rect l="l" t="t" r="r" b="b"/>
              <a:pathLst>
                <a:path w="8531" h="5651" extrusionOk="0">
                  <a:moveTo>
                    <a:pt x="3336" y="1"/>
                  </a:moveTo>
                  <a:cubicBezTo>
                    <a:pt x="3092" y="1"/>
                    <a:pt x="2862" y="23"/>
                    <a:pt x="2653" y="68"/>
                  </a:cubicBezTo>
                  <a:cubicBezTo>
                    <a:pt x="1292" y="360"/>
                    <a:pt x="1" y="1359"/>
                    <a:pt x="89" y="3558"/>
                  </a:cubicBezTo>
                  <a:cubicBezTo>
                    <a:pt x="89" y="3558"/>
                    <a:pt x="2037" y="3132"/>
                    <a:pt x="3388" y="1577"/>
                  </a:cubicBezTo>
                  <a:cubicBezTo>
                    <a:pt x="3388" y="1577"/>
                    <a:pt x="4619" y="4391"/>
                    <a:pt x="7198" y="5650"/>
                  </a:cubicBezTo>
                  <a:cubicBezTo>
                    <a:pt x="7198" y="5650"/>
                    <a:pt x="8531" y="3234"/>
                    <a:pt x="7402" y="1841"/>
                  </a:cubicBezTo>
                  <a:cubicBezTo>
                    <a:pt x="6435" y="663"/>
                    <a:pt x="4674" y="1"/>
                    <a:pt x="3336"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944;p49">
              <a:extLst>
                <a:ext uri="{FF2B5EF4-FFF2-40B4-BE49-F238E27FC236}">
                  <a16:creationId xmlns:a16="http://schemas.microsoft.com/office/drawing/2014/main" id="{696D13B4-072A-812D-F71F-3ED8CD4B59D9}"/>
                </a:ext>
              </a:extLst>
            </p:cNvPr>
            <p:cNvSpPr/>
            <p:nvPr/>
          </p:nvSpPr>
          <p:spPr>
            <a:xfrm>
              <a:off x="728000" y="4403125"/>
              <a:ext cx="23850" cy="13550"/>
            </a:xfrm>
            <a:custGeom>
              <a:avLst/>
              <a:gdLst/>
              <a:ahLst/>
              <a:cxnLst/>
              <a:rect l="l" t="t" r="r" b="b"/>
              <a:pathLst>
                <a:path w="954" h="542" extrusionOk="0">
                  <a:moveTo>
                    <a:pt x="29" y="0"/>
                  </a:moveTo>
                  <a:cubicBezTo>
                    <a:pt x="15" y="0"/>
                    <a:pt x="1" y="0"/>
                    <a:pt x="1" y="14"/>
                  </a:cubicBezTo>
                  <a:lnTo>
                    <a:pt x="1" y="28"/>
                  </a:lnTo>
                  <a:lnTo>
                    <a:pt x="1" y="74"/>
                  </a:lnTo>
                  <a:cubicBezTo>
                    <a:pt x="15" y="102"/>
                    <a:pt x="15" y="144"/>
                    <a:pt x="43" y="204"/>
                  </a:cubicBezTo>
                  <a:cubicBezTo>
                    <a:pt x="57" y="232"/>
                    <a:pt x="74" y="264"/>
                    <a:pt x="89" y="292"/>
                  </a:cubicBezTo>
                  <a:cubicBezTo>
                    <a:pt x="103" y="320"/>
                    <a:pt x="131" y="352"/>
                    <a:pt x="162" y="366"/>
                  </a:cubicBezTo>
                  <a:cubicBezTo>
                    <a:pt x="191" y="394"/>
                    <a:pt x="219" y="426"/>
                    <a:pt x="250" y="440"/>
                  </a:cubicBezTo>
                  <a:cubicBezTo>
                    <a:pt x="264" y="454"/>
                    <a:pt x="278" y="468"/>
                    <a:pt x="293" y="468"/>
                  </a:cubicBezTo>
                  <a:lnTo>
                    <a:pt x="352" y="496"/>
                  </a:lnTo>
                  <a:cubicBezTo>
                    <a:pt x="380" y="514"/>
                    <a:pt x="395" y="514"/>
                    <a:pt x="409" y="514"/>
                  </a:cubicBezTo>
                  <a:cubicBezTo>
                    <a:pt x="426" y="528"/>
                    <a:pt x="440" y="528"/>
                    <a:pt x="468" y="528"/>
                  </a:cubicBezTo>
                  <a:cubicBezTo>
                    <a:pt x="497" y="542"/>
                    <a:pt x="542" y="542"/>
                    <a:pt x="584" y="542"/>
                  </a:cubicBezTo>
                  <a:cubicBezTo>
                    <a:pt x="658" y="542"/>
                    <a:pt x="732" y="528"/>
                    <a:pt x="778" y="514"/>
                  </a:cubicBezTo>
                  <a:cubicBezTo>
                    <a:pt x="834" y="482"/>
                    <a:pt x="880" y="454"/>
                    <a:pt x="908" y="440"/>
                  </a:cubicBezTo>
                  <a:cubicBezTo>
                    <a:pt x="922" y="408"/>
                    <a:pt x="936" y="394"/>
                    <a:pt x="936" y="394"/>
                  </a:cubicBezTo>
                  <a:cubicBezTo>
                    <a:pt x="954" y="394"/>
                    <a:pt x="954" y="380"/>
                    <a:pt x="936" y="380"/>
                  </a:cubicBezTo>
                  <a:cubicBezTo>
                    <a:pt x="936" y="366"/>
                    <a:pt x="922" y="366"/>
                    <a:pt x="922" y="366"/>
                  </a:cubicBezTo>
                  <a:cubicBezTo>
                    <a:pt x="922" y="366"/>
                    <a:pt x="908" y="380"/>
                    <a:pt x="880" y="394"/>
                  </a:cubicBezTo>
                  <a:cubicBezTo>
                    <a:pt x="848" y="408"/>
                    <a:pt x="806" y="440"/>
                    <a:pt x="760" y="454"/>
                  </a:cubicBezTo>
                  <a:cubicBezTo>
                    <a:pt x="704" y="468"/>
                    <a:pt x="644" y="482"/>
                    <a:pt x="584" y="482"/>
                  </a:cubicBezTo>
                  <a:cubicBezTo>
                    <a:pt x="556" y="482"/>
                    <a:pt x="514" y="468"/>
                    <a:pt x="482" y="468"/>
                  </a:cubicBezTo>
                  <a:cubicBezTo>
                    <a:pt x="468" y="468"/>
                    <a:pt x="454" y="454"/>
                    <a:pt x="426" y="454"/>
                  </a:cubicBezTo>
                  <a:cubicBezTo>
                    <a:pt x="409" y="440"/>
                    <a:pt x="395" y="440"/>
                    <a:pt x="380" y="440"/>
                  </a:cubicBezTo>
                  <a:lnTo>
                    <a:pt x="338" y="408"/>
                  </a:lnTo>
                  <a:cubicBezTo>
                    <a:pt x="321" y="394"/>
                    <a:pt x="307" y="394"/>
                    <a:pt x="293" y="380"/>
                  </a:cubicBezTo>
                  <a:cubicBezTo>
                    <a:pt x="264" y="366"/>
                    <a:pt x="233" y="352"/>
                    <a:pt x="205" y="320"/>
                  </a:cubicBezTo>
                  <a:cubicBezTo>
                    <a:pt x="176" y="306"/>
                    <a:pt x="162" y="278"/>
                    <a:pt x="145" y="250"/>
                  </a:cubicBezTo>
                  <a:cubicBezTo>
                    <a:pt x="117" y="232"/>
                    <a:pt x="103" y="204"/>
                    <a:pt x="89" y="176"/>
                  </a:cubicBezTo>
                  <a:cubicBezTo>
                    <a:pt x="74" y="130"/>
                    <a:pt x="57" y="88"/>
                    <a:pt x="43" y="56"/>
                  </a:cubicBezTo>
                  <a:lnTo>
                    <a:pt x="43" y="28"/>
                  </a:lnTo>
                  <a:lnTo>
                    <a:pt x="43" y="14"/>
                  </a:lnTo>
                  <a:cubicBezTo>
                    <a:pt x="43" y="0"/>
                    <a:pt x="29" y="0"/>
                    <a:pt x="29"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945;p49">
              <a:extLst>
                <a:ext uri="{FF2B5EF4-FFF2-40B4-BE49-F238E27FC236}">
                  <a16:creationId xmlns:a16="http://schemas.microsoft.com/office/drawing/2014/main" id="{3FFE4449-21AE-BB29-404A-E1B58AE1D622}"/>
                </a:ext>
              </a:extLst>
            </p:cNvPr>
            <p:cNvSpPr/>
            <p:nvPr/>
          </p:nvSpPr>
          <p:spPr>
            <a:xfrm>
              <a:off x="686750" y="4331800"/>
              <a:ext cx="53675" cy="19325"/>
            </a:xfrm>
            <a:custGeom>
              <a:avLst/>
              <a:gdLst/>
              <a:ahLst/>
              <a:cxnLst/>
              <a:rect l="l" t="t" r="r" b="b"/>
              <a:pathLst>
                <a:path w="2147" h="773" extrusionOk="0">
                  <a:moveTo>
                    <a:pt x="1541" y="0"/>
                  </a:moveTo>
                  <a:cubicBezTo>
                    <a:pt x="1080" y="0"/>
                    <a:pt x="360" y="391"/>
                    <a:pt x="360" y="391"/>
                  </a:cubicBezTo>
                  <a:cubicBezTo>
                    <a:pt x="0" y="699"/>
                    <a:pt x="527" y="773"/>
                    <a:pt x="756" y="773"/>
                  </a:cubicBezTo>
                  <a:cubicBezTo>
                    <a:pt x="778" y="773"/>
                    <a:pt x="798" y="772"/>
                    <a:pt x="813" y="771"/>
                  </a:cubicBezTo>
                  <a:cubicBezTo>
                    <a:pt x="975" y="771"/>
                    <a:pt x="2147" y="567"/>
                    <a:pt x="1869" y="141"/>
                  </a:cubicBezTo>
                  <a:cubicBezTo>
                    <a:pt x="1805" y="39"/>
                    <a:pt x="1686" y="0"/>
                    <a:pt x="1541"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946;p49">
              <a:extLst>
                <a:ext uri="{FF2B5EF4-FFF2-40B4-BE49-F238E27FC236}">
                  <a16:creationId xmlns:a16="http://schemas.microsoft.com/office/drawing/2014/main" id="{31DB5985-2AC9-66CF-14E3-569F3B8B6B5D}"/>
                </a:ext>
              </a:extLst>
            </p:cNvPr>
            <p:cNvSpPr/>
            <p:nvPr/>
          </p:nvSpPr>
          <p:spPr>
            <a:xfrm>
              <a:off x="774875" y="4358500"/>
              <a:ext cx="37375" cy="36100"/>
            </a:xfrm>
            <a:custGeom>
              <a:avLst/>
              <a:gdLst/>
              <a:ahLst/>
              <a:cxnLst/>
              <a:rect l="l" t="t" r="r" b="b"/>
              <a:pathLst>
                <a:path w="1495" h="1444" extrusionOk="0">
                  <a:moveTo>
                    <a:pt x="562" y="1"/>
                  </a:moveTo>
                  <a:cubicBezTo>
                    <a:pt x="536" y="1"/>
                    <a:pt x="511" y="5"/>
                    <a:pt x="486" y="12"/>
                  </a:cubicBezTo>
                  <a:cubicBezTo>
                    <a:pt x="0" y="142"/>
                    <a:pt x="750" y="1068"/>
                    <a:pt x="866" y="1184"/>
                  </a:cubicBezTo>
                  <a:cubicBezTo>
                    <a:pt x="948" y="1257"/>
                    <a:pt x="1197" y="1443"/>
                    <a:pt x="1350" y="1443"/>
                  </a:cubicBezTo>
                  <a:cubicBezTo>
                    <a:pt x="1438" y="1443"/>
                    <a:pt x="1494" y="1381"/>
                    <a:pt x="1467" y="1198"/>
                  </a:cubicBezTo>
                  <a:cubicBezTo>
                    <a:pt x="1467" y="1198"/>
                    <a:pt x="1019" y="1"/>
                    <a:pt x="56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947;p49">
              <a:extLst>
                <a:ext uri="{FF2B5EF4-FFF2-40B4-BE49-F238E27FC236}">
                  <a16:creationId xmlns:a16="http://schemas.microsoft.com/office/drawing/2014/main" id="{B4374E95-3939-7908-F13B-F35F2EB3BF52}"/>
                </a:ext>
              </a:extLst>
            </p:cNvPr>
            <p:cNvSpPr/>
            <p:nvPr/>
          </p:nvSpPr>
          <p:spPr>
            <a:xfrm>
              <a:off x="740850" y="4357400"/>
              <a:ext cx="18650" cy="47150"/>
            </a:xfrm>
            <a:custGeom>
              <a:avLst/>
              <a:gdLst/>
              <a:ahLst/>
              <a:cxnLst/>
              <a:rect l="l" t="t" r="r" b="b"/>
              <a:pathLst>
                <a:path w="746" h="1886" extrusionOk="0">
                  <a:moveTo>
                    <a:pt x="489" y="0"/>
                  </a:moveTo>
                  <a:cubicBezTo>
                    <a:pt x="486" y="0"/>
                    <a:pt x="482" y="4"/>
                    <a:pt x="482" y="11"/>
                  </a:cubicBezTo>
                  <a:cubicBezTo>
                    <a:pt x="482" y="11"/>
                    <a:pt x="454" y="56"/>
                    <a:pt x="422" y="113"/>
                  </a:cubicBezTo>
                  <a:cubicBezTo>
                    <a:pt x="380" y="186"/>
                    <a:pt x="320" y="288"/>
                    <a:pt x="278" y="422"/>
                  </a:cubicBezTo>
                  <a:cubicBezTo>
                    <a:pt x="246" y="478"/>
                    <a:pt x="204" y="538"/>
                    <a:pt x="176" y="612"/>
                  </a:cubicBezTo>
                  <a:cubicBezTo>
                    <a:pt x="144" y="686"/>
                    <a:pt x="116" y="774"/>
                    <a:pt x="102" y="848"/>
                  </a:cubicBezTo>
                  <a:cubicBezTo>
                    <a:pt x="88" y="890"/>
                    <a:pt x="70" y="936"/>
                    <a:pt x="56" y="978"/>
                  </a:cubicBezTo>
                  <a:cubicBezTo>
                    <a:pt x="56" y="1024"/>
                    <a:pt x="42" y="1066"/>
                    <a:pt x="56" y="1126"/>
                  </a:cubicBezTo>
                  <a:cubicBezTo>
                    <a:pt x="56" y="1140"/>
                    <a:pt x="56" y="1168"/>
                    <a:pt x="88" y="1200"/>
                  </a:cubicBezTo>
                  <a:cubicBezTo>
                    <a:pt x="88" y="1214"/>
                    <a:pt x="102" y="1214"/>
                    <a:pt x="102" y="1214"/>
                  </a:cubicBezTo>
                  <a:cubicBezTo>
                    <a:pt x="102" y="1214"/>
                    <a:pt x="102" y="1228"/>
                    <a:pt x="116" y="1228"/>
                  </a:cubicBezTo>
                  <a:cubicBezTo>
                    <a:pt x="130" y="1228"/>
                    <a:pt x="144" y="1242"/>
                    <a:pt x="158" y="1242"/>
                  </a:cubicBezTo>
                  <a:cubicBezTo>
                    <a:pt x="204" y="1256"/>
                    <a:pt x="246" y="1270"/>
                    <a:pt x="292" y="1270"/>
                  </a:cubicBezTo>
                  <a:cubicBezTo>
                    <a:pt x="394" y="1270"/>
                    <a:pt x="482" y="1270"/>
                    <a:pt x="556" y="1287"/>
                  </a:cubicBezTo>
                  <a:cubicBezTo>
                    <a:pt x="598" y="1287"/>
                    <a:pt x="630" y="1316"/>
                    <a:pt x="658" y="1330"/>
                  </a:cubicBezTo>
                  <a:cubicBezTo>
                    <a:pt x="672" y="1358"/>
                    <a:pt x="672" y="1404"/>
                    <a:pt x="672" y="1446"/>
                  </a:cubicBezTo>
                  <a:cubicBezTo>
                    <a:pt x="672" y="1520"/>
                    <a:pt x="644" y="1593"/>
                    <a:pt x="616" y="1653"/>
                  </a:cubicBezTo>
                  <a:cubicBezTo>
                    <a:pt x="570" y="1710"/>
                    <a:pt x="510" y="1755"/>
                    <a:pt x="454" y="1783"/>
                  </a:cubicBezTo>
                  <a:cubicBezTo>
                    <a:pt x="394" y="1797"/>
                    <a:pt x="334" y="1815"/>
                    <a:pt x="278" y="1829"/>
                  </a:cubicBezTo>
                  <a:cubicBezTo>
                    <a:pt x="232" y="1843"/>
                    <a:pt x="176" y="1843"/>
                    <a:pt x="144" y="1843"/>
                  </a:cubicBezTo>
                  <a:lnTo>
                    <a:pt x="14" y="1843"/>
                  </a:lnTo>
                  <a:cubicBezTo>
                    <a:pt x="14" y="1843"/>
                    <a:pt x="0" y="1843"/>
                    <a:pt x="0" y="1857"/>
                  </a:cubicBezTo>
                  <a:lnTo>
                    <a:pt x="14" y="1871"/>
                  </a:lnTo>
                  <a:lnTo>
                    <a:pt x="42" y="1871"/>
                  </a:lnTo>
                  <a:cubicBezTo>
                    <a:pt x="70" y="1871"/>
                    <a:pt x="102" y="1885"/>
                    <a:pt x="144" y="1885"/>
                  </a:cubicBezTo>
                  <a:cubicBezTo>
                    <a:pt x="218" y="1885"/>
                    <a:pt x="334" y="1871"/>
                    <a:pt x="468" y="1829"/>
                  </a:cubicBezTo>
                  <a:cubicBezTo>
                    <a:pt x="542" y="1797"/>
                    <a:pt x="616" y="1755"/>
                    <a:pt x="658" y="1681"/>
                  </a:cubicBezTo>
                  <a:cubicBezTo>
                    <a:pt x="718" y="1622"/>
                    <a:pt x="746" y="1534"/>
                    <a:pt x="746" y="1446"/>
                  </a:cubicBezTo>
                  <a:cubicBezTo>
                    <a:pt x="746" y="1404"/>
                    <a:pt x="746" y="1344"/>
                    <a:pt x="704" y="1302"/>
                  </a:cubicBezTo>
                  <a:cubicBezTo>
                    <a:pt x="672" y="1256"/>
                    <a:pt x="630" y="1228"/>
                    <a:pt x="584" y="1214"/>
                  </a:cubicBezTo>
                  <a:cubicBezTo>
                    <a:pt x="482" y="1200"/>
                    <a:pt x="394" y="1200"/>
                    <a:pt x="306" y="1200"/>
                  </a:cubicBezTo>
                  <a:cubicBezTo>
                    <a:pt x="264" y="1200"/>
                    <a:pt x="218" y="1182"/>
                    <a:pt x="176" y="1182"/>
                  </a:cubicBezTo>
                  <a:cubicBezTo>
                    <a:pt x="176" y="1168"/>
                    <a:pt x="158" y="1168"/>
                    <a:pt x="144" y="1168"/>
                  </a:cubicBezTo>
                  <a:lnTo>
                    <a:pt x="144" y="1154"/>
                  </a:lnTo>
                  <a:lnTo>
                    <a:pt x="130" y="1154"/>
                  </a:lnTo>
                  <a:cubicBezTo>
                    <a:pt x="130" y="1154"/>
                    <a:pt x="116" y="1126"/>
                    <a:pt x="116" y="1112"/>
                  </a:cubicBezTo>
                  <a:cubicBezTo>
                    <a:pt x="116" y="1080"/>
                    <a:pt x="116" y="1038"/>
                    <a:pt x="130" y="992"/>
                  </a:cubicBezTo>
                  <a:cubicBezTo>
                    <a:pt x="130" y="950"/>
                    <a:pt x="144" y="904"/>
                    <a:pt x="158" y="862"/>
                  </a:cubicBezTo>
                  <a:cubicBezTo>
                    <a:pt x="204" y="714"/>
                    <a:pt x="264" y="552"/>
                    <a:pt x="320" y="436"/>
                  </a:cubicBezTo>
                  <a:cubicBezTo>
                    <a:pt x="366" y="303"/>
                    <a:pt x="422" y="201"/>
                    <a:pt x="454" y="144"/>
                  </a:cubicBezTo>
                  <a:cubicBezTo>
                    <a:pt x="482" y="70"/>
                    <a:pt x="496" y="25"/>
                    <a:pt x="496" y="25"/>
                  </a:cubicBezTo>
                  <a:cubicBezTo>
                    <a:pt x="510" y="11"/>
                    <a:pt x="510" y="11"/>
                    <a:pt x="496" y="11"/>
                  </a:cubicBezTo>
                  <a:cubicBezTo>
                    <a:pt x="496" y="4"/>
                    <a:pt x="493" y="0"/>
                    <a:pt x="489"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948;p49">
              <a:extLst>
                <a:ext uri="{FF2B5EF4-FFF2-40B4-BE49-F238E27FC236}">
                  <a16:creationId xmlns:a16="http://schemas.microsoft.com/office/drawing/2014/main" id="{5E988279-5615-4A57-C8DD-A6221E6A2044}"/>
                </a:ext>
              </a:extLst>
            </p:cNvPr>
            <p:cNvSpPr/>
            <p:nvPr/>
          </p:nvSpPr>
          <p:spPr>
            <a:xfrm>
              <a:off x="764225" y="4388375"/>
              <a:ext cx="33800" cy="25400"/>
            </a:xfrm>
            <a:custGeom>
              <a:avLst/>
              <a:gdLst/>
              <a:ahLst/>
              <a:cxnLst/>
              <a:rect l="l" t="t" r="r" b="b"/>
              <a:pathLst>
                <a:path w="1352" h="1016" extrusionOk="0">
                  <a:moveTo>
                    <a:pt x="648" y="1"/>
                  </a:moveTo>
                  <a:cubicBezTo>
                    <a:pt x="537" y="1"/>
                    <a:pt x="424" y="27"/>
                    <a:pt x="324" y="77"/>
                  </a:cubicBezTo>
                  <a:cubicBezTo>
                    <a:pt x="163" y="165"/>
                    <a:pt x="32" y="326"/>
                    <a:pt x="1" y="516"/>
                  </a:cubicBezTo>
                  <a:cubicBezTo>
                    <a:pt x="1" y="530"/>
                    <a:pt x="1" y="544"/>
                    <a:pt x="15" y="544"/>
                  </a:cubicBezTo>
                  <a:cubicBezTo>
                    <a:pt x="32" y="544"/>
                    <a:pt x="47" y="544"/>
                    <a:pt x="47" y="530"/>
                  </a:cubicBezTo>
                  <a:cubicBezTo>
                    <a:pt x="89" y="354"/>
                    <a:pt x="222" y="224"/>
                    <a:pt x="367" y="165"/>
                  </a:cubicBezTo>
                  <a:cubicBezTo>
                    <a:pt x="452" y="126"/>
                    <a:pt x="541" y="107"/>
                    <a:pt x="628" y="107"/>
                  </a:cubicBezTo>
                  <a:cubicBezTo>
                    <a:pt x="706" y="107"/>
                    <a:pt x="782" y="122"/>
                    <a:pt x="852" y="150"/>
                  </a:cubicBezTo>
                  <a:cubicBezTo>
                    <a:pt x="926" y="179"/>
                    <a:pt x="1000" y="224"/>
                    <a:pt x="1056" y="281"/>
                  </a:cubicBezTo>
                  <a:cubicBezTo>
                    <a:pt x="1116" y="340"/>
                    <a:pt x="1158" y="414"/>
                    <a:pt x="1190" y="488"/>
                  </a:cubicBezTo>
                  <a:cubicBezTo>
                    <a:pt x="1264" y="646"/>
                    <a:pt x="1246" y="822"/>
                    <a:pt x="1158" y="970"/>
                  </a:cubicBezTo>
                  <a:lnTo>
                    <a:pt x="1158" y="1016"/>
                  </a:lnTo>
                  <a:cubicBezTo>
                    <a:pt x="1176" y="1016"/>
                    <a:pt x="1190" y="1016"/>
                    <a:pt x="1204" y="998"/>
                  </a:cubicBezTo>
                  <a:cubicBezTo>
                    <a:pt x="1320" y="854"/>
                    <a:pt x="1352" y="646"/>
                    <a:pt x="1292" y="456"/>
                  </a:cubicBezTo>
                  <a:cubicBezTo>
                    <a:pt x="1232" y="267"/>
                    <a:pt x="1070" y="119"/>
                    <a:pt x="894" y="48"/>
                  </a:cubicBezTo>
                  <a:cubicBezTo>
                    <a:pt x="818" y="16"/>
                    <a:pt x="733" y="1"/>
                    <a:pt x="64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949;p49">
              <a:extLst>
                <a:ext uri="{FF2B5EF4-FFF2-40B4-BE49-F238E27FC236}">
                  <a16:creationId xmlns:a16="http://schemas.microsoft.com/office/drawing/2014/main" id="{EC512BA1-7FFD-850B-83A0-29BA00C514F6}"/>
                </a:ext>
              </a:extLst>
            </p:cNvPr>
            <p:cNvSpPr/>
            <p:nvPr/>
          </p:nvSpPr>
          <p:spPr>
            <a:xfrm>
              <a:off x="794650" y="4408925"/>
              <a:ext cx="9175" cy="4075"/>
            </a:xfrm>
            <a:custGeom>
              <a:avLst/>
              <a:gdLst/>
              <a:ahLst/>
              <a:cxnLst/>
              <a:rect l="l" t="t" r="r" b="b"/>
              <a:pathLst>
                <a:path w="367" h="163" extrusionOk="0">
                  <a:moveTo>
                    <a:pt x="61" y="0"/>
                  </a:moveTo>
                  <a:cubicBezTo>
                    <a:pt x="29" y="0"/>
                    <a:pt x="15" y="18"/>
                    <a:pt x="1" y="46"/>
                  </a:cubicBezTo>
                  <a:cubicBezTo>
                    <a:pt x="1" y="60"/>
                    <a:pt x="15" y="88"/>
                    <a:pt x="47" y="88"/>
                  </a:cubicBezTo>
                  <a:lnTo>
                    <a:pt x="324" y="162"/>
                  </a:lnTo>
                  <a:cubicBezTo>
                    <a:pt x="339" y="162"/>
                    <a:pt x="353" y="162"/>
                    <a:pt x="353" y="148"/>
                  </a:cubicBezTo>
                  <a:cubicBezTo>
                    <a:pt x="367" y="120"/>
                    <a:pt x="353" y="106"/>
                    <a:pt x="339" y="106"/>
                  </a:cubicBezTo>
                  <a:lnTo>
                    <a:pt x="75"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950;p49">
              <a:extLst>
                <a:ext uri="{FF2B5EF4-FFF2-40B4-BE49-F238E27FC236}">
                  <a16:creationId xmlns:a16="http://schemas.microsoft.com/office/drawing/2014/main" id="{3D3012FD-5267-B339-54F4-5C465BE99FCA}"/>
                </a:ext>
              </a:extLst>
            </p:cNvPr>
            <p:cNvSpPr/>
            <p:nvPr/>
          </p:nvSpPr>
          <p:spPr>
            <a:xfrm>
              <a:off x="795000" y="4406025"/>
              <a:ext cx="9625" cy="2575"/>
            </a:xfrm>
            <a:custGeom>
              <a:avLst/>
              <a:gdLst/>
              <a:ahLst/>
              <a:cxnLst/>
              <a:rect l="l" t="t" r="r" b="b"/>
              <a:pathLst>
                <a:path w="385" h="103" extrusionOk="0">
                  <a:moveTo>
                    <a:pt x="61" y="0"/>
                  </a:moveTo>
                  <a:cubicBezTo>
                    <a:pt x="33" y="0"/>
                    <a:pt x="1" y="28"/>
                    <a:pt x="1" y="46"/>
                  </a:cubicBezTo>
                  <a:cubicBezTo>
                    <a:pt x="1" y="74"/>
                    <a:pt x="33" y="102"/>
                    <a:pt x="61" y="102"/>
                  </a:cubicBezTo>
                  <a:lnTo>
                    <a:pt x="339" y="102"/>
                  </a:lnTo>
                  <a:cubicBezTo>
                    <a:pt x="353" y="102"/>
                    <a:pt x="367" y="88"/>
                    <a:pt x="367" y="74"/>
                  </a:cubicBezTo>
                  <a:cubicBezTo>
                    <a:pt x="384" y="60"/>
                    <a:pt x="367" y="46"/>
                    <a:pt x="339" y="46"/>
                  </a:cubicBezTo>
                  <a:lnTo>
                    <a:pt x="61"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951;p49">
              <a:extLst>
                <a:ext uri="{FF2B5EF4-FFF2-40B4-BE49-F238E27FC236}">
                  <a16:creationId xmlns:a16="http://schemas.microsoft.com/office/drawing/2014/main" id="{25507AB3-6F18-DF1B-2C2C-349084499D62}"/>
                </a:ext>
              </a:extLst>
            </p:cNvPr>
            <p:cNvSpPr/>
            <p:nvPr/>
          </p:nvSpPr>
          <p:spPr>
            <a:xfrm>
              <a:off x="795800" y="4401625"/>
              <a:ext cx="9175" cy="3375"/>
            </a:xfrm>
            <a:custGeom>
              <a:avLst/>
              <a:gdLst/>
              <a:ahLst/>
              <a:cxnLst/>
              <a:rect l="l" t="t" r="r" b="b"/>
              <a:pathLst>
                <a:path w="367" h="135" extrusionOk="0">
                  <a:moveTo>
                    <a:pt x="321" y="0"/>
                  </a:moveTo>
                  <a:lnTo>
                    <a:pt x="43" y="46"/>
                  </a:lnTo>
                  <a:lnTo>
                    <a:pt x="29" y="46"/>
                  </a:lnTo>
                  <a:cubicBezTo>
                    <a:pt x="15" y="46"/>
                    <a:pt x="1" y="74"/>
                    <a:pt x="1" y="102"/>
                  </a:cubicBezTo>
                  <a:cubicBezTo>
                    <a:pt x="1" y="116"/>
                    <a:pt x="29" y="134"/>
                    <a:pt x="57" y="134"/>
                  </a:cubicBezTo>
                  <a:lnTo>
                    <a:pt x="335" y="74"/>
                  </a:lnTo>
                  <a:cubicBezTo>
                    <a:pt x="352" y="74"/>
                    <a:pt x="366" y="60"/>
                    <a:pt x="366" y="28"/>
                  </a:cubicBezTo>
                  <a:cubicBezTo>
                    <a:pt x="366" y="14"/>
                    <a:pt x="352" y="0"/>
                    <a:pt x="321"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952;p49">
              <a:extLst>
                <a:ext uri="{FF2B5EF4-FFF2-40B4-BE49-F238E27FC236}">
                  <a16:creationId xmlns:a16="http://schemas.microsoft.com/office/drawing/2014/main" id="{94EB7011-263F-D30D-D70B-28613DC6CBB0}"/>
                </a:ext>
              </a:extLst>
            </p:cNvPr>
            <p:cNvSpPr/>
            <p:nvPr/>
          </p:nvSpPr>
          <p:spPr>
            <a:xfrm>
              <a:off x="695025" y="4360750"/>
              <a:ext cx="34050" cy="26550"/>
            </a:xfrm>
            <a:custGeom>
              <a:avLst/>
              <a:gdLst/>
              <a:ahLst/>
              <a:cxnLst/>
              <a:rect l="l" t="t" r="r" b="b"/>
              <a:pathLst>
                <a:path w="1362" h="1062" extrusionOk="0">
                  <a:moveTo>
                    <a:pt x="609" y="1"/>
                  </a:moveTo>
                  <a:cubicBezTo>
                    <a:pt x="508" y="1"/>
                    <a:pt x="409" y="23"/>
                    <a:pt x="321" y="67"/>
                  </a:cubicBezTo>
                  <a:cubicBezTo>
                    <a:pt x="145" y="154"/>
                    <a:pt x="15" y="344"/>
                    <a:pt x="0" y="538"/>
                  </a:cubicBezTo>
                  <a:cubicBezTo>
                    <a:pt x="0" y="552"/>
                    <a:pt x="0" y="566"/>
                    <a:pt x="15" y="566"/>
                  </a:cubicBezTo>
                  <a:cubicBezTo>
                    <a:pt x="29" y="566"/>
                    <a:pt x="43" y="566"/>
                    <a:pt x="43" y="552"/>
                  </a:cubicBezTo>
                  <a:cubicBezTo>
                    <a:pt x="88" y="376"/>
                    <a:pt x="219" y="228"/>
                    <a:pt x="366" y="169"/>
                  </a:cubicBezTo>
                  <a:cubicBezTo>
                    <a:pt x="440" y="140"/>
                    <a:pt x="528" y="112"/>
                    <a:pt x="616" y="112"/>
                  </a:cubicBezTo>
                  <a:cubicBezTo>
                    <a:pt x="704" y="112"/>
                    <a:pt x="778" y="126"/>
                    <a:pt x="866" y="169"/>
                  </a:cubicBezTo>
                  <a:cubicBezTo>
                    <a:pt x="1024" y="228"/>
                    <a:pt x="1144" y="362"/>
                    <a:pt x="1218" y="520"/>
                  </a:cubicBezTo>
                  <a:cubicBezTo>
                    <a:pt x="1274" y="668"/>
                    <a:pt x="1260" y="858"/>
                    <a:pt x="1186" y="1020"/>
                  </a:cubicBezTo>
                  <a:cubicBezTo>
                    <a:pt x="1172" y="1034"/>
                    <a:pt x="1172" y="1048"/>
                    <a:pt x="1186" y="1048"/>
                  </a:cubicBezTo>
                  <a:cubicBezTo>
                    <a:pt x="1193" y="1057"/>
                    <a:pt x="1201" y="1061"/>
                    <a:pt x="1209" y="1061"/>
                  </a:cubicBezTo>
                  <a:cubicBezTo>
                    <a:pt x="1217" y="1061"/>
                    <a:pt x="1225" y="1057"/>
                    <a:pt x="1232" y="1048"/>
                  </a:cubicBezTo>
                  <a:cubicBezTo>
                    <a:pt x="1334" y="890"/>
                    <a:pt x="1362" y="668"/>
                    <a:pt x="1305" y="478"/>
                  </a:cubicBezTo>
                  <a:cubicBezTo>
                    <a:pt x="1246" y="288"/>
                    <a:pt x="1084" y="140"/>
                    <a:pt x="908" y="67"/>
                  </a:cubicBezTo>
                  <a:cubicBezTo>
                    <a:pt x="813" y="23"/>
                    <a:pt x="710" y="1"/>
                    <a:pt x="60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953;p49">
              <a:extLst>
                <a:ext uri="{FF2B5EF4-FFF2-40B4-BE49-F238E27FC236}">
                  <a16:creationId xmlns:a16="http://schemas.microsoft.com/office/drawing/2014/main" id="{EC2F9BBB-3E86-1FA0-C25C-B299D509479B}"/>
                </a:ext>
              </a:extLst>
            </p:cNvPr>
            <p:cNvSpPr/>
            <p:nvPr/>
          </p:nvSpPr>
          <p:spPr>
            <a:xfrm>
              <a:off x="688425" y="4366175"/>
              <a:ext cx="9175" cy="5575"/>
            </a:xfrm>
            <a:custGeom>
              <a:avLst/>
              <a:gdLst/>
              <a:ahLst/>
              <a:cxnLst/>
              <a:rect l="l" t="t" r="r" b="b"/>
              <a:pathLst>
                <a:path w="367" h="223" extrusionOk="0">
                  <a:moveTo>
                    <a:pt x="36" y="1"/>
                  </a:moveTo>
                  <a:cubicBezTo>
                    <a:pt x="29" y="1"/>
                    <a:pt x="22" y="4"/>
                    <a:pt x="15" y="11"/>
                  </a:cubicBezTo>
                  <a:cubicBezTo>
                    <a:pt x="1" y="25"/>
                    <a:pt x="15" y="57"/>
                    <a:pt x="29" y="57"/>
                  </a:cubicBezTo>
                  <a:lnTo>
                    <a:pt x="279" y="215"/>
                  </a:lnTo>
                  <a:cubicBezTo>
                    <a:pt x="287" y="221"/>
                    <a:pt x="296" y="223"/>
                    <a:pt x="304" y="223"/>
                  </a:cubicBezTo>
                  <a:cubicBezTo>
                    <a:pt x="324" y="223"/>
                    <a:pt x="343" y="211"/>
                    <a:pt x="352" y="201"/>
                  </a:cubicBezTo>
                  <a:cubicBezTo>
                    <a:pt x="367" y="173"/>
                    <a:pt x="352" y="145"/>
                    <a:pt x="321" y="127"/>
                  </a:cubicBezTo>
                  <a:lnTo>
                    <a:pt x="57" y="11"/>
                  </a:lnTo>
                  <a:cubicBezTo>
                    <a:pt x="50" y="4"/>
                    <a:pt x="43" y="1"/>
                    <a:pt x="36"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954;p49">
              <a:extLst>
                <a:ext uri="{FF2B5EF4-FFF2-40B4-BE49-F238E27FC236}">
                  <a16:creationId xmlns:a16="http://schemas.microsoft.com/office/drawing/2014/main" id="{2B91C4DD-BE4B-EDE4-8500-D1F6E3F904B7}"/>
                </a:ext>
              </a:extLst>
            </p:cNvPr>
            <p:cNvSpPr/>
            <p:nvPr/>
          </p:nvSpPr>
          <p:spPr>
            <a:xfrm>
              <a:off x="691325" y="4362500"/>
              <a:ext cx="7775" cy="6775"/>
            </a:xfrm>
            <a:custGeom>
              <a:avLst/>
              <a:gdLst/>
              <a:ahLst/>
              <a:cxnLst/>
              <a:rect l="l" t="t" r="r" b="b"/>
              <a:pathLst>
                <a:path w="311" h="271" extrusionOk="0">
                  <a:moveTo>
                    <a:pt x="38" y="0"/>
                  </a:moveTo>
                  <a:cubicBezTo>
                    <a:pt x="30" y="0"/>
                    <a:pt x="22" y="4"/>
                    <a:pt x="15" y="11"/>
                  </a:cubicBezTo>
                  <a:cubicBezTo>
                    <a:pt x="1" y="28"/>
                    <a:pt x="1" y="42"/>
                    <a:pt x="15" y="56"/>
                  </a:cubicBezTo>
                  <a:lnTo>
                    <a:pt x="222" y="260"/>
                  </a:lnTo>
                  <a:lnTo>
                    <a:pt x="236" y="260"/>
                  </a:lnTo>
                  <a:cubicBezTo>
                    <a:pt x="243" y="267"/>
                    <a:pt x="254" y="271"/>
                    <a:pt x="265" y="271"/>
                  </a:cubicBezTo>
                  <a:cubicBezTo>
                    <a:pt x="275" y="271"/>
                    <a:pt x="286" y="267"/>
                    <a:pt x="293" y="260"/>
                  </a:cubicBezTo>
                  <a:cubicBezTo>
                    <a:pt x="310" y="232"/>
                    <a:pt x="310" y="204"/>
                    <a:pt x="293" y="186"/>
                  </a:cubicBezTo>
                  <a:lnTo>
                    <a:pt x="61" y="11"/>
                  </a:lnTo>
                  <a:cubicBezTo>
                    <a:pt x="54" y="4"/>
                    <a:pt x="46" y="0"/>
                    <a:pt x="3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955;p49">
              <a:extLst>
                <a:ext uri="{FF2B5EF4-FFF2-40B4-BE49-F238E27FC236}">
                  <a16:creationId xmlns:a16="http://schemas.microsoft.com/office/drawing/2014/main" id="{585E2F40-8B1F-9207-95B9-404A7B515E8A}"/>
                </a:ext>
              </a:extLst>
            </p:cNvPr>
            <p:cNvSpPr/>
            <p:nvPr/>
          </p:nvSpPr>
          <p:spPr>
            <a:xfrm>
              <a:off x="694675" y="4358350"/>
              <a:ext cx="6625" cy="8025"/>
            </a:xfrm>
            <a:custGeom>
              <a:avLst/>
              <a:gdLst/>
              <a:ahLst/>
              <a:cxnLst/>
              <a:rect l="l" t="t" r="r" b="b"/>
              <a:pathLst>
                <a:path w="265" h="321" extrusionOk="0">
                  <a:moveTo>
                    <a:pt x="14" y="1"/>
                  </a:moveTo>
                  <a:cubicBezTo>
                    <a:pt x="0" y="18"/>
                    <a:pt x="0" y="32"/>
                    <a:pt x="14" y="46"/>
                  </a:cubicBezTo>
                  <a:lnTo>
                    <a:pt x="176" y="296"/>
                  </a:lnTo>
                  <a:lnTo>
                    <a:pt x="176" y="310"/>
                  </a:lnTo>
                  <a:cubicBezTo>
                    <a:pt x="183" y="317"/>
                    <a:pt x="194" y="321"/>
                    <a:pt x="204" y="321"/>
                  </a:cubicBezTo>
                  <a:cubicBezTo>
                    <a:pt x="215" y="321"/>
                    <a:pt x="226" y="317"/>
                    <a:pt x="233" y="310"/>
                  </a:cubicBezTo>
                  <a:cubicBezTo>
                    <a:pt x="264" y="296"/>
                    <a:pt x="264" y="265"/>
                    <a:pt x="247" y="236"/>
                  </a:cubicBezTo>
                  <a:lnTo>
                    <a:pt x="57" y="18"/>
                  </a:lnTo>
                  <a:cubicBezTo>
                    <a:pt x="43" y="1"/>
                    <a:pt x="29" y="1"/>
                    <a:pt x="14"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56;p49">
              <a:extLst>
                <a:ext uri="{FF2B5EF4-FFF2-40B4-BE49-F238E27FC236}">
                  <a16:creationId xmlns:a16="http://schemas.microsoft.com/office/drawing/2014/main" id="{E696B479-9B07-4E21-668A-178275582801}"/>
                </a:ext>
              </a:extLst>
            </p:cNvPr>
            <p:cNvSpPr/>
            <p:nvPr/>
          </p:nvSpPr>
          <p:spPr>
            <a:xfrm>
              <a:off x="806350" y="4264625"/>
              <a:ext cx="52450" cy="269625"/>
            </a:xfrm>
            <a:custGeom>
              <a:avLst/>
              <a:gdLst/>
              <a:ahLst/>
              <a:cxnLst/>
              <a:rect l="l" t="t" r="r" b="b"/>
              <a:pathLst>
                <a:path w="2098" h="10785" extrusionOk="0">
                  <a:moveTo>
                    <a:pt x="18" y="0"/>
                  </a:moveTo>
                  <a:lnTo>
                    <a:pt x="1" y="14"/>
                  </a:lnTo>
                  <a:cubicBezTo>
                    <a:pt x="940" y="394"/>
                    <a:pt x="1671" y="1217"/>
                    <a:pt x="1921" y="2184"/>
                  </a:cubicBezTo>
                  <a:cubicBezTo>
                    <a:pt x="2041" y="2666"/>
                    <a:pt x="2055" y="3180"/>
                    <a:pt x="1953" y="3662"/>
                  </a:cubicBezTo>
                  <a:cubicBezTo>
                    <a:pt x="1907" y="3912"/>
                    <a:pt x="1819" y="4147"/>
                    <a:pt x="1759" y="4397"/>
                  </a:cubicBezTo>
                  <a:cubicBezTo>
                    <a:pt x="1689" y="4629"/>
                    <a:pt x="1629" y="4879"/>
                    <a:pt x="1615" y="5129"/>
                  </a:cubicBezTo>
                  <a:cubicBezTo>
                    <a:pt x="1601" y="5378"/>
                    <a:pt x="1629" y="5642"/>
                    <a:pt x="1745" y="5878"/>
                  </a:cubicBezTo>
                  <a:cubicBezTo>
                    <a:pt x="1805" y="5980"/>
                    <a:pt x="1865" y="6096"/>
                    <a:pt x="1921" y="6198"/>
                  </a:cubicBezTo>
                  <a:cubicBezTo>
                    <a:pt x="1981" y="6318"/>
                    <a:pt x="2023" y="6434"/>
                    <a:pt x="2023" y="6550"/>
                  </a:cubicBezTo>
                  <a:cubicBezTo>
                    <a:pt x="2023" y="6624"/>
                    <a:pt x="2009" y="6683"/>
                    <a:pt x="1995" y="6740"/>
                  </a:cubicBezTo>
                  <a:cubicBezTo>
                    <a:pt x="1981" y="6799"/>
                    <a:pt x="1953" y="6859"/>
                    <a:pt x="1921" y="6901"/>
                  </a:cubicBezTo>
                  <a:cubicBezTo>
                    <a:pt x="1865" y="7021"/>
                    <a:pt x="1791" y="7109"/>
                    <a:pt x="1717" y="7211"/>
                  </a:cubicBezTo>
                  <a:cubicBezTo>
                    <a:pt x="1643" y="7313"/>
                    <a:pt x="1569" y="7415"/>
                    <a:pt x="1527" y="7531"/>
                  </a:cubicBezTo>
                  <a:cubicBezTo>
                    <a:pt x="1482" y="7665"/>
                    <a:pt x="1467" y="7795"/>
                    <a:pt x="1482" y="7914"/>
                  </a:cubicBezTo>
                  <a:cubicBezTo>
                    <a:pt x="1513" y="8164"/>
                    <a:pt x="1629" y="8396"/>
                    <a:pt x="1731" y="8632"/>
                  </a:cubicBezTo>
                  <a:cubicBezTo>
                    <a:pt x="1777" y="8734"/>
                    <a:pt x="1819" y="8850"/>
                    <a:pt x="1847" y="8984"/>
                  </a:cubicBezTo>
                  <a:cubicBezTo>
                    <a:pt x="1879" y="9100"/>
                    <a:pt x="1907" y="9219"/>
                    <a:pt x="1921" y="9350"/>
                  </a:cubicBezTo>
                  <a:cubicBezTo>
                    <a:pt x="1967" y="9849"/>
                    <a:pt x="1847" y="10363"/>
                    <a:pt x="1584" y="10785"/>
                  </a:cubicBezTo>
                  <a:lnTo>
                    <a:pt x="1601" y="10785"/>
                  </a:lnTo>
                  <a:cubicBezTo>
                    <a:pt x="1865" y="10363"/>
                    <a:pt x="1981" y="9849"/>
                    <a:pt x="1935" y="9350"/>
                  </a:cubicBezTo>
                  <a:cubicBezTo>
                    <a:pt x="1921" y="9219"/>
                    <a:pt x="1907" y="9100"/>
                    <a:pt x="1879" y="8970"/>
                  </a:cubicBezTo>
                  <a:cubicBezTo>
                    <a:pt x="1847" y="8850"/>
                    <a:pt x="1805" y="8734"/>
                    <a:pt x="1745" y="8618"/>
                  </a:cubicBezTo>
                  <a:cubicBezTo>
                    <a:pt x="1657" y="8382"/>
                    <a:pt x="1541" y="8164"/>
                    <a:pt x="1513" y="7914"/>
                  </a:cubicBezTo>
                  <a:cubicBezTo>
                    <a:pt x="1482" y="7795"/>
                    <a:pt x="1496" y="7665"/>
                    <a:pt x="1541" y="7549"/>
                  </a:cubicBezTo>
                  <a:cubicBezTo>
                    <a:pt x="1584" y="7429"/>
                    <a:pt x="1657" y="7327"/>
                    <a:pt x="1731" y="7225"/>
                  </a:cubicBezTo>
                  <a:cubicBezTo>
                    <a:pt x="1805" y="7123"/>
                    <a:pt x="1893" y="7035"/>
                    <a:pt x="1953" y="6916"/>
                  </a:cubicBezTo>
                  <a:cubicBezTo>
                    <a:pt x="1981" y="6859"/>
                    <a:pt x="2009" y="6799"/>
                    <a:pt x="2023" y="6740"/>
                  </a:cubicBezTo>
                  <a:cubicBezTo>
                    <a:pt x="2041" y="6683"/>
                    <a:pt x="2055" y="6624"/>
                    <a:pt x="2055" y="6550"/>
                  </a:cubicBezTo>
                  <a:cubicBezTo>
                    <a:pt x="2055" y="6434"/>
                    <a:pt x="2009" y="6300"/>
                    <a:pt x="1953" y="6184"/>
                  </a:cubicBezTo>
                  <a:cubicBezTo>
                    <a:pt x="1893" y="6082"/>
                    <a:pt x="1833" y="5966"/>
                    <a:pt x="1777" y="5860"/>
                  </a:cubicBezTo>
                  <a:cubicBezTo>
                    <a:pt x="1657" y="5642"/>
                    <a:pt x="1629" y="5378"/>
                    <a:pt x="1643" y="5129"/>
                  </a:cubicBezTo>
                  <a:cubicBezTo>
                    <a:pt x="1671" y="4629"/>
                    <a:pt x="1893" y="4175"/>
                    <a:pt x="1995" y="3679"/>
                  </a:cubicBezTo>
                  <a:cubicBezTo>
                    <a:pt x="2097" y="3180"/>
                    <a:pt x="2083" y="2666"/>
                    <a:pt x="1953" y="2184"/>
                  </a:cubicBezTo>
                  <a:cubicBezTo>
                    <a:pt x="1879" y="1935"/>
                    <a:pt x="1791" y="1699"/>
                    <a:pt x="1671" y="1481"/>
                  </a:cubicBezTo>
                  <a:cubicBezTo>
                    <a:pt x="1555" y="1259"/>
                    <a:pt x="1408" y="1055"/>
                    <a:pt x="1232" y="865"/>
                  </a:cubicBezTo>
                  <a:cubicBezTo>
                    <a:pt x="912" y="482"/>
                    <a:pt x="486" y="190"/>
                    <a:pt x="1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57;p49">
              <a:extLst>
                <a:ext uri="{FF2B5EF4-FFF2-40B4-BE49-F238E27FC236}">
                  <a16:creationId xmlns:a16="http://schemas.microsoft.com/office/drawing/2014/main" id="{709C3C2A-6BB5-2BFB-08DF-DA64E34FF229}"/>
                </a:ext>
              </a:extLst>
            </p:cNvPr>
            <p:cNvSpPr/>
            <p:nvPr/>
          </p:nvSpPr>
          <p:spPr>
            <a:xfrm>
              <a:off x="818500" y="4415950"/>
              <a:ext cx="14700" cy="108100"/>
            </a:xfrm>
            <a:custGeom>
              <a:avLst/>
              <a:gdLst/>
              <a:ahLst/>
              <a:cxnLst/>
              <a:rect l="l" t="t" r="r" b="b"/>
              <a:pathLst>
                <a:path w="588" h="4324" extrusionOk="0">
                  <a:moveTo>
                    <a:pt x="264" y="1"/>
                  </a:moveTo>
                  <a:lnTo>
                    <a:pt x="264" y="15"/>
                  </a:lnTo>
                  <a:cubicBezTo>
                    <a:pt x="306" y="29"/>
                    <a:pt x="338" y="57"/>
                    <a:pt x="380" y="103"/>
                  </a:cubicBezTo>
                  <a:cubicBezTo>
                    <a:pt x="412" y="131"/>
                    <a:pt x="440" y="177"/>
                    <a:pt x="454" y="219"/>
                  </a:cubicBezTo>
                  <a:cubicBezTo>
                    <a:pt x="514" y="307"/>
                    <a:pt x="528" y="395"/>
                    <a:pt x="542" y="497"/>
                  </a:cubicBezTo>
                  <a:cubicBezTo>
                    <a:pt x="556" y="687"/>
                    <a:pt x="514" y="880"/>
                    <a:pt x="426" y="1056"/>
                  </a:cubicBezTo>
                  <a:cubicBezTo>
                    <a:pt x="352" y="1232"/>
                    <a:pt x="250" y="1408"/>
                    <a:pt x="162" y="1584"/>
                  </a:cubicBezTo>
                  <a:cubicBezTo>
                    <a:pt x="74" y="1759"/>
                    <a:pt x="14" y="1949"/>
                    <a:pt x="14" y="2153"/>
                  </a:cubicBezTo>
                  <a:cubicBezTo>
                    <a:pt x="0" y="2357"/>
                    <a:pt x="74" y="2551"/>
                    <a:pt x="148" y="2727"/>
                  </a:cubicBezTo>
                  <a:cubicBezTo>
                    <a:pt x="236" y="2917"/>
                    <a:pt x="324" y="3079"/>
                    <a:pt x="394" y="3269"/>
                  </a:cubicBezTo>
                  <a:cubicBezTo>
                    <a:pt x="468" y="3444"/>
                    <a:pt x="528" y="3634"/>
                    <a:pt x="500" y="3824"/>
                  </a:cubicBezTo>
                  <a:cubicBezTo>
                    <a:pt x="482" y="3926"/>
                    <a:pt x="454" y="4014"/>
                    <a:pt x="412" y="4102"/>
                  </a:cubicBezTo>
                  <a:cubicBezTo>
                    <a:pt x="380" y="4148"/>
                    <a:pt x="366" y="4190"/>
                    <a:pt x="324" y="4222"/>
                  </a:cubicBezTo>
                  <a:cubicBezTo>
                    <a:pt x="292" y="4264"/>
                    <a:pt x="250" y="4292"/>
                    <a:pt x="218" y="4310"/>
                  </a:cubicBezTo>
                  <a:lnTo>
                    <a:pt x="204" y="4324"/>
                  </a:lnTo>
                  <a:lnTo>
                    <a:pt x="218" y="4324"/>
                  </a:lnTo>
                  <a:cubicBezTo>
                    <a:pt x="264" y="4310"/>
                    <a:pt x="306" y="4278"/>
                    <a:pt x="338" y="4236"/>
                  </a:cubicBezTo>
                  <a:cubicBezTo>
                    <a:pt x="380" y="4204"/>
                    <a:pt x="412" y="4162"/>
                    <a:pt x="426" y="4116"/>
                  </a:cubicBezTo>
                  <a:cubicBezTo>
                    <a:pt x="482" y="4028"/>
                    <a:pt x="514" y="3926"/>
                    <a:pt x="528" y="3838"/>
                  </a:cubicBezTo>
                  <a:cubicBezTo>
                    <a:pt x="556" y="3634"/>
                    <a:pt x="500" y="3430"/>
                    <a:pt x="426" y="3254"/>
                  </a:cubicBezTo>
                  <a:cubicBezTo>
                    <a:pt x="352" y="3061"/>
                    <a:pt x="250" y="2903"/>
                    <a:pt x="176" y="2709"/>
                  </a:cubicBezTo>
                  <a:cubicBezTo>
                    <a:pt x="102" y="2533"/>
                    <a:pt x="42" y="2343"/>
                    <a:pt x="42" y="2153"/>
                  </a:cubicBezTo>
                  <a:cubicBezTo>
                    <a:pt x="42" y="1964"/>
                    <a:pt x="116" y="1774"/>
                    <a:pt x="190" y="1598"/>
                  </a:cubicBezTo>
                  <a:cubicBezTo>
                    <a:pt x="278" y="1422"/>
                    <a:pt x="380" y="1246"/>
                    <a:pt x="454" y="1070"/>
                  </a:cubicBezTo>
                  <a:cubicBezTo>
                    <a:pt x="542" y="894"/>
                    <a:pt x="588" y="687"/>
                    <a:pt x="570" y="483"/>
                  </a:cubicBezTo>
                  <a:cubicBezTo>
                    <a:pt x="556" y="395"/>
                    <a:pt x="528" y="293"/>
                    <a:pt x="482" y="205"/>
                  </a:cubicBezTo>
                  <a:cubicBezTo>
                    <a:pt x="454" y="159"/>
                    <a:pt x="426" y="117"/>
                    <a:pt x="394" y="89"/>
                  </a:cubicBezTo>
                  <a:cubicBezTo>
                    <a:pt x="352" y="43"/>
                    <a:pt x="324" y="15"/>
                    <a:pt x="27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58;p49">
              <a:extLst>
                <a:ext uri="{FF2B5EF4-FFF2-40B4-BE49-F238E27FC236}">
                  <a16:creationId xmlns:a16="http://schemas.microsoft.com/office/drawing/2014/main" id="{C54E57C0-50B5-B7E5-E1AF-44B21A4907F4}"/>
                </a:ext>
              </a:extLst>
            </p:cNvPr>
            <p:cNvSpPr/>
            <p:nvPr/>
          </p:nvSpPr>
          <p:spPr>
            <a:xfrm>
              <a:off x="657650" y="4404525"/>
              <a:ext cx="13575" cy="103000"/>
            </a:xfrm>
            <a:custGeom>
              <a:avLst/>
              <a:gdLst/>
              <a:ahLst/>
              <a:cxnLst/>
              <a:rect l="l" t="t" r="r" b="b"/>
              <a:pathLst>
                <a:path w="543" h="4120" extrusionOk="0">
                  <a:moveTo>
                    <a:pt x="338" y="0"/>
                  </a:moveTo>
                  <a:cubicBezTo>
                    <a:pt x="190" y="106"/>
                    <a:pt x="88" y="282"/>
                    <a:pt x="43" y="458"/>
                  </a:cubicBezTo>
                  <a:cubicBezTo>
                    <a:pt x="1" y="648"/>
                    <a:pt x="1" y="838"/>
                    <a:pt x="29" y="1013"/>
                  </a:cubicBezTo>
                  <a:cubicBezTo>
                    <a:pt x="103" y="1379"/>
                    <a:pt x="278" y="1703"/>
                    <a:pt x="395" y="2055"/>
                  </a:cubicBezTo>
                  <a:cubicBezTo>
                    <a:pt x="454" y="2216"/>
                    <a:pt x="497" y="2406"/>
                    <a:pt x="497" y="2582"/>
                  </a:cubicBezTo>
                  <a:cubicBezTo>
                    <a:pt x="514" y="2758"/>
                    <a:pt x="468" y="2948"/>
                    <a:pt x="380" y="3110"/>
                  </a:cubicBezTo>
                  <a:cubicBezTo>
                    <a:pt x="307" y="3272"/>
                    <a:pt x="190" y="3416"/>
                    <a:pt x="131" y="3578"/>
                  </a:cubicBezTo>
                  <a:cubicBezTo>
                    <a:pt x="88" y="3666"/>
                    <a:pt x="74" y="3768"/>
                    <a:pt x="74" y="3856"/>
                  </a:cubicBezTo>
                  <a:cubicBezTo>
                    <a:pt x="88" y="3944"/>
                    <a:pt x="117" y="4046"/>
                    <a:pt x="176" y="4119"/>
                  </a:cubicBezTo>
                  <a:lnTo>
                    <a:pt x="190" y="4119"/>
                  </a:lnTo>
                  <a:lnTo>
                    <a:pt x="190" y="4105"/>
                  </a:lnTo>
                  <a:cubicBezTo>
                    <a:pt x="131" y="4032"/>
                    <a:pt x="103" y="3944"/>
                    <a:pt x="103" y="3856"/>
                  </a:cubicBezTo>
                  <a:cubicBezTo>
                    <a:pt x="103" y="3768"/>
                    <a:pt x="117" y="3680"/>
                    <a:pt x="145" y="3592"/>
                  </a:cubicBezTo>
                  <a:cubicBezTo>
                    <a:pt x="219" y="3430"/>
                    <a:pt x="321" y="3286"/>
                    <a:pt x="409" y="3110"/>
                  </a:cubicBezTo>
                  <a:cubicBezTo>
                    <a:pt x="497" y="2948"/>
                    <a:pt x="542" y="2758"/>
                    <a:pt x="542" y="2582"/>
                  </a:cubicBezTo>
                  <a:cubicBezTo>
                    <a:pt x="528" y="2392"/>
                    <a:pt x="482" y="2216"/>
                    <a:pt x="426" y="2041"/>
                  </a:cubicBezTo>
                  <a:cubicBezTo>
                    <a:pt x="321" y="1689"/>
                    <a:pt x="131" y="1365"/>
                    <a:pt x="57" y="1013"/>
                  </a:cubicBezTo>
                  <a:cubicBezTo>
                    <a:pt x="29" y="824"/>
                    <a:pt x="29" y="648"/>
                    <a:pt x="74" y="472"/>
                  </a:cubicBezTo>
                  <a:cubicBezTo>
                    <a:pt x="117" y="296"/>
                    <a:pt x="205" y="120"/>
                    <a:pt x="352" y="18"/>
                  </a:cubicBezTo>
                  <a:lnTo>
                    <a:pt x="352"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59;p49">
              <a:extLst>
                <a:ext uri="{FF2B5EF4-FFF2-40B4-BE49-F238E27FC236}">
                  <a16:creationId xmlns:a16="http://schemas.microsoft.com/office/drawing/2014/main" id="{29C76C23-E051-21CC-2F96-A98449E50242}"/>
                </a:ext>
              </a:extLst>
            </p:cNvPr>
            <p:cNvSpPr/>
            <p:nvPr/>
          </p:nvSpPr>
          <p:spPr>
            <a:xfrm>
              <a:off x="746650" y="4285100"/>
              <a:ext cx="80650" cy="93850"/>
            </a:xfrm>
            <a:custGeom>
              <a:avLst/>
              <a:gdLst/>
              <a:ahLst/>
              <a:cxnLst/>
              <a:rect l="l" t="t" r="r" b="b"/>
              <a:pathLst>
                <a:path w="3226" h="3754" extrusionOk="0">
                  <a:moveTo>
                    <a:pt x="0" y="1"/>
                  </a:moveTo>
                  <a:lnTo>
                    <a:pt x="0" y="15"/>
                  </a:lnTo>
                  <a:cubicBezTo>
                    <a:pt x="148" y="412"/>
                    <a:pt x="338" y="778"/>
                    <a:pt x="560" y="1144"/>
                  </a:cubicBezTo>
                  <a:cubicBezTo>
                    <a:pt x="778" y="1496"/>
                    <a:pt x="1027" y="1833"/>
                    <a:pt x="1291" y="2157"/>
                  </a:cubicBezTo>
                  <a:cubicBezTo>
                    <a:pt x="1847" y="2787"/>
                    <a:pt x="2494" y="3328"/>
                    <a:pt x="3212" y="3754"/>
                  </a:cubicBezTo>
                  <a:lnTo>
                    <a:pt x="3226" y="3740"/>
                  </a:lnTo>
                  <a:cubicBezTo>
                    <a:pt x="2508" y="3300"/>
                    <a:pt x="1861" y="2755"/>
                    <a:pt x="1319" y="2125"/>
                  </a:cubicBezTo>
                  <a:cubicBezTo>
                    <a:pt x="1056" y="1819"/>
                    <a:pt x="806" y="1482"/>
                    <a:pt x="588" y="1130"/>
                  </a:cubicBezTo>
                  <a:cubicBezTo>
                    <a:pt x="366" y="764"/>
                    <a:pt x="176" y="398"/>
                    <a:pt x="14" y="15"/>
                  </a:cubicBezTo>
                  <a:lnTo>
                    <a:pt x="0"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0;p49">
              <a:extLst>
                <a:ext uri="{FF2B5EF4-FFF2-40B4-BE49-F238E27FC236}">
                  <a16:creationId xmlns:a16="http://schemas.microsoft.com/office/drawing/2014/main" id="{1A134F89-8F66-8228-858D-2BB53F641C78}"/>
                </a:ext>
              </a:extLst>
            </p:cNvPr>
            <p:cNvSpPr/>
            <p:nvPr/>
          </p:nvSpPr>
          <p:spPr>
            <a:xfrm>
              <a:off x="774525" y="4291700"/>
              <a:ext cx="60875" cy="61575"/>
            </a:xfrm>
            <a:custGeom>
              <a:avLst/>
              <a:gdLst/>
              <a:ahLst/>
              <a:cxnLst/>
              <a:rect l="l" t="t" r="r" b="b"/>
              <a:pathLst>
                <a:path w="2435" h="2463" extrusionOk="0">
                  <a:moveTo>
                    <a:pt x="0" y="0"/>
                  </a:moveTo>
                  <a:lnTo>
                    <a:pt x="0" y="15"/>
                  </a:lnTo>
                  <a:cubicBezTo>
                    <a:pt x="130" y="278"/>
                    <a:pt x="278" y="514"/>
                    <a:pt x="454" y="750"/>
                  </a:cubicBezTo>
                  <a:cubicBezTo>
                    <a:pt x="630" y="982"/>
                    <a:pt x="820" y="1218"/>
                    <a:pt x="1027" y="1422"/>
                  </a:cubicBezTo>
                  <a:cubicBezTo>
                    <a:pt x="1435" y="1833"/>
                    <a:pt x="1907" y="2185"/>
                    <a:pt x="2417" y="2463"/>
                  </a:cubicBezTo>
                  <a:lnTo>
                    <a:pt x="2434" y="2463"/>
                  </a:lnTo>
                  <a:lnTo>
                    <a:pt x="2434" y="2449"/>
                  </a:lnTo>
                  <a:cubicBezTo>
                    <a:pt x="1921" y="2157"/>
                    <a:pt x="1450" y="1805"/>
                    <a:pt x="1056" y="1393"/>
                  </a:cubicBezTo>
                  <a:cubicBezTo>
                    <a:pt x="852" y="1189"/>
                    <a:pt x="658" y="968"/>
                    <a:pt x="482" y="732"/>
                  </a:cubicBezTo>
                  <a:cubicBezTo>
                    <a:pt x="306" y="500"/>
                    <a:pt x="148" y="264"/>
                    <a:pt x="1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1;p49">
              <a:extLst>
                <a:ext uri="{FF2B5EF4-FFF2-40B4-BE49-F238E27FC236}">
                  <a16:creationId xmlns:a16="http://schemas.microsoft.com/office/drawing/2014/main" id="{E68F8040-CBD8-A25F-85DE-6EA114A395EB}"/>
                </a:ext>
              </a:extLst>
            </p:cNvPr>
            <p:cNvSpPr/>
            <p:nvPr/>
          </p:nvSpPr>
          <p:spPr>
            <a:xfrm>
              <a:off x="788425" y="4275250"/>
              <a:ext cx="56475" cy="78025"/>
            </a:xfrm>
            <a:custGeom>
              <a:avLst/>
              <a:gdLst/>
              <a:ahLst/>
              <a:cxnLst/>
              <a:rect l="l" t="t" r="r" b="b"/>
              <a:pathLst>
                <a:path w="2259" h="3121" extrusionOk="0">
                  <a:moveTo>
                    <a:pt x="14" y="1"/>
                  </a:moveTo>
                  <a:lnTo>
                    <a:pt x="0" y="15"/>
                  </a:lnTo>
                  <a:cubicBezTo>
                    <a:pt x="310" y="159"/>
                    <a:pt x="602" y="335"/>
                    <a:pt x="851" y="542"/>
                  </a:cubicBezTo>
                  <a:cubicBezTo>
                    <a:pt x="1115" y="746"/>
                    <a:pt x="1351" y="996"/>
                    <a:pt x="1541" y="1260"/>
                  </a:cubicBezTo>
                  <a:cubicBezTo>
                    <a:pt x="1935" y="1802"/>
                    <a:pt x="2184" y="2445"/>
                    <a:pt x="2244" y="3107"/>
                  </a:cubicBezTo>
                  <a:lnTo>
                    <a:pt x="2258" y="3121"/>
                  </a:lnTo>
                  <a:lnTo>
                    <a:pt x="2258" y="3107"/>
                  </a:lnTo>
                  <a:cubicBezTo>
                    <a:pt x="2244" y="2769"/>
                    <a:pt x="2170" y="2445"/>
                    <a:pt x="2037" y="2125"/>
                  </a:cubicBezTo>
                  <a:cubicBezTo>
                    <a:pt x="1921" y="1816"/>
                    <a:pt x="1759" y="1524"/>
                    <a:pt x="1569" y="1246"/>
                  </a:cubicBezTo>
                  <a:cubicBezTo>
                    <a:pt x="1379" y="968"/>
                    <a:pt x="1143" y="732"/>
                    <a:pt x="879" y="511"/>
                  </a:cubicBezTo>
                  <a:cubicBezTo>
                    <a:pt x="616" y="307"/>
                    <a:pt x="324" y="131"/>
                    <a:pt x="14"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2;p49">
              <a:extLst>
                <a:ext uri="{FF2B5EF4-FFF2-40B4-BE49-F238E27FC236}">
                  <a16:creationId xmlns:a16="http://schemas.microsoft.com/office/drawing/2014/main" id="{FD1991D5-AE0C-8BB7-A1CC-39E52BDBDE46}"/>
                </a:ext>
              </a:extLst>
            </p:cNvPr>
            <p:cNvSpPr/>
            <p:nvPr/>
          </p:nvSpPr>
          <p:spPr>
            <a:xfrm>
              <a:off x="659050" y="4275600"/>
              <a:ext cx="78825" cy="57200"/>
            </a:xfrm>
            <a:custGeom>
              <a:avLst/>
              <a:gdLst/>
              <a:ahLst/>
              <a:cxnLst/>
              <a:rect l="l" t="t" r="r" b="b"/>
              <a:pathLst>
                <a:path w="3153" h="2288" extrusionOk="0">
                  <a:moveTo>
                    <a:pt x="3153" y="1"/>
                  </a:moveTo>
                  <a:lnTo>
                    <a:pt x="3138" y="15"/>
                  </a:lnTo>
                  <a:cubicBezTo>
                    <a:pt x="2875" y="630"/>
                    <a:pt x="2435" y="1186"/>
                    <a:pt x="1893" y="1584"/>
                  </a:cubicBezTo>
                  <a:cubicBezTo>
                    <a:pt x="1615" y="1774"/>
                    <a:pt x="1306" y="1935"/>
                    <a:pt x="1000" y="2051"/>
                  </a:cubicBezTo>
                  <a:cubicBezTo>
                    <a:pt x="676" y="2185"/>
                    <a:pt x="339" y="2255"/>
                    <a:pt x="1" y="2273"/>
                  </a:cubicBezTo>
                  <a:lnTo>
                    <a:pt x="1" y="2287"/>
                  </a:lnTo>
                  <a:cubicBezTo>
                    <a:pt x="353" y="2273"/>
                    <a:pt x="690" y="2213"/>
                    <a:pt x="1014" y="2080"/>
                  </a:cubicBezTo>
                  <a:cubicBezTo>
                    <a:pt x="1320" y="1978"/>
                    <a:pt x="1629" y="1802"/>
                    <a:pt x="1907" y="1612"/>
                  </a:cubicBezTo>
                  <a:cubicBezTo>
                    <a:pt x="2185" y="1408"/>
                    <a:pt x="2435" y="1172"/>
                    <a:pt x="2639" y="894"/>
                  </a:cubicBezTo>
                  <a:cubicBezTo>
                    <a:pt x="2861" y="630"/>
                    <a:pt x="3036" y="338"/>
                    <a:pt x="3153" y="15"/>
                  </a:cubicBezTo>
                  <a:lnTo>
                    <a:pt x="3153"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63;p49">
              <a:extLst>
                <a:ext uri="{FF2B5EF4-FFF2-40B4-BE49-F238E27FC236}">
                  <a16:creationId xmlns:a16="http://schemas.microsoft.com/office/drawing/2014/main" id="{9C235A84-A1F3-1148-7F3E-B641BA8D84B3}"/>
                </a:ext>
              </a:extLst>
            </p:cNvPr>
            <p:cNvSpPr/>
            <p:nvPr/>
          </p:nvSpPr>
          <p:spPr>
            <a:xfrm>
              <a:off x="673400" y="4284400"/>
              <a:ext cx="49450" cy="32200"/>
            </a:xfrm>
            <a:custGeom>
              <a:avLst/>
              <a:gdLst/>
              <a:ahLst/>
              <a:cxnLst/>
              <a:rect l="l" t="t" r="r" b="b"/>
              <a:pathLst>
                <a:path w="1978" h="1288" extrusionOk="0">
                  <a:moveTo>
                    <a:pt x="1977" y="0"/>
                  </a:moveTo>
                  <a:cubicBezTo>
                    <a:pt x="1611" y="145"/>
                    <a:pt x="1259" y="338"/>
                    <a:pt x="922" y="542"/>
                  </a:cubicBezTo>
                  <a:cubicBezTo>
                    <a:pt x="763" y="644"/>
                    <a:pt x="602" y="760"/>
                    <a:pt x="440" y="894"/>
                  </a:cubicBezTo>
                  <a:cubicBezTo>
                    <a:pt x="292" y="1010"/>
                    <a:pt x="130" y="1144"/>
                    <a:pt x="0" y="1288"/>
                  </a:cubicBezTo>
                  <a:lnTo>
                    <a:pt x="14" y="1288"/>
                  </a:lnTo>
                  <a:cubicBezTo>
                    <a:pt x="162" y="1158"/>
                    <a:pt x="306" y="1042"/>
                    <a:pt x="454" y="908"/>
                  </a:cubicBezTo>
                  <a:cubicBezTo>
                    <a:pt x="616" y="792"/>
                    <a:pt x="778" y="690"/>
                    <a:pt x="939" y="570"/>
                  </a:cubicBezTo>
                  <a:cubicBezTo>
                    <a:pt x="1274" y="352"/>
                    <a:pt x="1625" y="176"/>
                    <a:pt x="1977" y="15"/>
                  </a:cubicBezTo>
                  <a:lnTo>
                    <a:pt x="1977"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64;p49">
              <a:extLst>
                <a:ext uri="{FF2B5EF4-FFF2-40B4-BE49-F238E27FC236}">
                  <a16:creationId xmlns:a16="http://schemas.microsoft.com/office/drawing/2014/main" id="{5A68C72A-1A13-CA29-C1AC-4FDEAB329E2B}"/>
                </a:ext>
              </a:extLst>
            </p:cNvPr>
            <p:cNvSpPr/>
            <p:nvPr/>
          </p:nvSpPr>
          <p:spPr>
            <a:xfrm>
              <a:off x="510700" y="4351050"/>
              <a:ext cx="115050" cy="195700"/>
            </a:xfrm>
            <a:custGeom>
              <a:avLst/>
              <a:gdLst/>
              <a:ahLst/>
              <a:cxnLst/>
              <a:rect l="l" t="t" r="r" b="b"/>
              <a:pathLst>
                <a:path w="4602" h="7828" extrusionOk="0">
                  <a:moveTo>
                    <a:pt x="1" y="1"/>
                  </a:moveTo>
                  <a:lnTo>
                    <a:pt x="1010" y="6536"/>
                  </a:lnTo>
                  <a:lnTo>
                    <a:pt x="4602" y="7827"/>
                  </a:lnTo>
                  <a:cubicBezTo>
                    <a:pt x="4602" y="7827"/>
                    <a:pt x="3546" y="1570"/>
                    <a:pt x="3546" y="1556"/>
                  </a:cubicBezTo>
                  <a:cubicBezTo>
                    <a:pt x="2111" y="574"/>
                    <a:pt x="1" y="1"/>
                    <a:pt x="1" y="1"/>
                  </a:cubicBez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65;p49">
              <a:extLst>
                <a:ext uri="{FF2B5EF4-FFF2-40B4-BE49-F238E27FC236}">
                  <a16:creationId xmlns:a16="http://schemas.microsoft.com/office/drawing/2014/main" id="{AD420A9C-2A98-9385-8EBC-7AB8525A9614}"/>
                </a:ext>
              </a:extLst>
            </p:cNvPr>
            <p:cNvSpPr/>
            <p:nvPr/>
          </p:nvSpPr>
          <p:spPr>
            <a:xfrm>
              <a:off x="507800" y="4355450"/>
              <a:ext cx="118300" cy="193850"/>
            </a:xfrm>
            <a:custGeom>
              <a:avLst/>
              <a:gdLst/>
              <a:ahLst/>
              <a:cxnLst/>
              <a:rect l="l" t="t" r="r" b="b"/>
              <a:pathLst>
                <a:path w="4732" h="7754" extrusionOk="0">
                  <a:moveTo>
                    <a:pt x="1" y="1"/>
                  </a:moveTo>
                  <a:lnTo>
                    <a:pt x="908" y="6434"/>
                  </a:lnTo>
                  <a:lnTo>
                    <a:pt x="4732" y="7753"/>
                  </a:lnTo>
                  <a:cubicBezTo>
                    <a:pt x="4732" y="7753"/>
                    <a:pt x="3677" y="1496"/>
                    <a:pt x="3677" y="1482"/>
                  </a:cubicBezTo>
                  <a:cubicBezTo>
                    <a:pt x="2153" y="486"/>
                    <a:pt x="1" y="1"/>
                    <a:pt x="1" y="1"/>
                  </a:cubicBez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66;p49">
              <a:extLst>
                <a:ext uri="{FF2B5EF4-FFF2-40B4-BE49-F238E27FC236}">
                  <a16:creationId xmlns:a16="http://schemas.microsoft.com/office/drawing/2014/main" id="{6DC39B2D-00FA-9406-1882-96BE0F888DAB}"/>
                </a:ext>
              </a:extLst>
            </p:cNvPr>
            <p:cNvSpPr/>
            <p:nvPr/>
          </p:nvSpPr>
          <p:spPr>
            <a:xfrm>
              <a:off x="501925" y="4359850"/>
              <a:ext cx="124175" cy="192000"/>
            </a:xfrm>
            <a:custGeom>
              <a:avLst/>
              <a:gdLst/>
              <a:ahLst/>
              <a:cxnLst/>
              <a:rect l="l" t="t" r="r" b="b"/>
              <a:pathLst>
                <a:path w="4967" h="7680" extrusionOk="0">
                  <a:moveTo>
                    <a:pt x="0" y="1"/>
                  </a:moveTo>
                  <a:lnTo>
                    <a:pt x="1143" y="6346"/>
                  </a:lnTo>
                  <a:lnTo>
                    <a:pt x="4967" y="7679"/>
                  </a:lnTo>
                  <a:cubicBezTo>
                    <a:pt x="4967" y="7679"/>
                    <a:pt x="3929" y="1408"/>
                    <a:pt x="3929" y="1393"/>
                  </a:cubicBezTo>
                  <a:cubicBezTo>
                    <a:pt x="2578" y="528"/>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67;p49">
              <a:extLst>
                <a:ext uri="{FF2B5EF4-FFF2-40B4-BE49-F238E27FC236}">
                  <a16:creationId xmlns:a16="http://schemas.microsoft.com/office/drawing/2014/main" id="{A3DA0BB9-CAD2-C42F-B922-5C1F26CE9A75}"/>
                </a:ext>
              </a:extLst>
            </p:cNvPr>
            <p:cNvSpPr/>
            <p:nvPr/>
          </p:nvSpPr>
          <p:spPr>
            <a:xfrm>
              <a:off x="599700" y="4323175"/>
              <a:ext cx="107400" cy="223225"/>
            </a:xfrm>
            <a:custGeom>
              <a:avLst/>
              <a:gdLst/>
              <a:ahLst/>
              <a:cxnLst/>
              <a:rect l="l" t="t" r="r" b="b"/>
              <a:pathLst>
                <a:path w="4296" h="8929" extrusionOk="0">
                  <a:moveTo>
                    <a:pt x="2948" y="1"/>
                  </a:moveTo>
                  <a:cubicBezTo>
                    <a:pt x="2948" y="1"/>
                    <a:pt x="1101" y="1320"/>
                    <a:pt x="1" y="2671"/>
                  </a:cubicBezTo>
                  <a:cubicBezTo>
                    <a:pt x="18" y="2685"/>
                    <a:pt x="1161" y="8928"/>
                    <a:pt x="1161" y="8928"/>
                  </a:cubicBezTo>
                  <a:lnTo>
                    <a:pt x="4295" y="6656"/>
                  </a:lnTo>
                  <a:lnTo>
                    <a:pt x="2948" y="1"/>
                  </a:ln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68;p49">
              <a:extLst>
                <a:ext uri="{FF2B5EF4-FFF2-40B4-BE49-F238E27FC236}">
                  <a16:creationId xmlns:a16="http://schemas.microsoft.com/office/drawing/2014/main" id="{BE521317-A367-72C8-E693-6B077681FE94}"/>
                </a:ext>
              </a:extLst>
            </p:cNvPr>
            <p:cNvSpPr/>
            <p:nvPr/>
          </p:nvSpPr>
          <p:spPr>
            <a:xfrm>
              <a:off x="600150" y="4327575"/>
              <a:ext cx="113200" cy="221375"/>
            </a:xfrm>
            <a:custGeom>
              <a:avLst/>
              <a:gdLst/>
              <a:ahLst/>
              <a:cxnLst/>
              <a:rect l="l" t="t" r="r" b="b"/>
              <a:pathLst>
                <a:path w="4528" h="8855" extrusionOk="0">
                  <a:moveTo>
                    <a:pt x="3236" y="1"/>
                  </a:moveTo>
                  <a:cubicBezTo>
                    <a:pt x="3236" y="1"/>
                    <a:pt x="1185" y="1204"/>
                    <a:pt x="0" y="2597"/>
                  </a:cubicBezTo>
                  <a:cubicBezTo>
                    <a:pt x="14" y="2597"/>
                    <a:pt x="1157" y="8854"/>
                    <a:pt x="1157" y="8854"/>
                  </a:cubicBezTo>
                  <a:lnTo>
                    <a:pt x="4527" y="6480"/>
                  </a:lnTo>
                  <a:lnTo>
                    <a:pt x="3236" y="1"/>
                  </a:ln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69;p49">
              <a:extLst>
                <a:ext uri="{FF2B5EF4-FFF2-40B4-BE49-F238E27FC236}">
                  <a16:creationId xmlns:a16="http://schemas.microsoft.com/office/drawing/2014/main" id="{6C7F7433-58CD-1500-4502-F6EF2CE01A5C}"/>
                </a:ext>
              </a:extLst>
            </p:cNvPr>
            <p:cNvSpPr/>
            <p:nvPr/>
          </p:nvSpPr>
          <p:spPr>
            <a:xfrm>
              <a:off x="600850" y="4331275"/>
              <a:ext cx="113200" cy="219875"/>
            </a:xfrm>
            <a:custGeom>
              <a:avLst/>
              <a:gdLst/>
              <a:ahLst/>
              <a:cxnLst/>
              <a:rect l="l" t="t" r="r" b="b"/>
              <a:pathLst>
                <a:path w="4528" h="8795" extrusionOk="0">
                  <a:moveTo>
                    <a:pt x="3458" y="0"/>
                  </a:moveTo>
                  <a:cubicBezTo>
                    <a:pt x="3458" y="0"/>
                    <a:pt x="1055" y="1319"/>
                    <a:pt x="0" y="2536"/>
                  </a:cubicBezTo>
                  <a:cubicBezTo>
                    <a:pt x="0" y="2551"/>
                    <a:pt x="1157" y="8794"/>
                    <a:pt x="1157" y="8794"/>
                  </a:cubicBezTo>
                  <a:lnTo>
                    <a:pt x="4527" y="6434"/>
                  </a:lnTo>
                  <a:lnTo>
                    <a:pt x="3458"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p49">
              <a:extLst>
                <a:ext uri="{FF2B5EF4-FFF2-40B4-BE49-F238E27FC236}">
                  <a16:creationId xmlns:a16="http://schemas.microsoft.com/office/drawing/2014/main" id="{A6F84710-0DC0-7EA5-0758-F5D577A32EB2}"/>
                </a:ext>
              </a:extLst>
            </p:cNvPr>
            <p:cNvSpPr/>
            <p:nvPr/>
          </p:nvSpPr>
          <p:spPr>
            <a:xfrm>
              <a:off x="493525" y="4364850"/>
              <a:ext cx="131425" cy="200300"/>
            </a:xfrm>
            <a:custGeom>
              <a:avLst/>
              <a:gdLst/>
              <a:ahLst/>
              <a:cxnLst/>
              <a:rect l="l" t="t" r="r" b="b"/>
              <a:pathLst>
                <a:path w="5257" h="8012" extrusionOk="0">
                  <a:moveTo>
                    <a:pt x="155" y="1"/>
                  </a:moveTo>
                  <a:cubicBezTo>
                    <a:pt x="48" y="1"/>
                    <a:pt x="1" y="128"/>
                    <a:pt x="26" y="314"/>
                  </a:cubicBezTo>
                  <a:lnTo>
                    <a:pt x="1142" y="6586"/>
                  </a:lnTo>
                  <a:cubicBezTo>
                    <a:pt x="1170" y="6793"/>
                    <a:pt x="1303" y="6983"/>
                    <a:pt x="1419" y="7011"/>
                  </a:cubicBezTo>
                  <a:lnTo>
                    <a:pt x="5071" y="8007"/>
                  </a:lnTo>
                  <a:cubicBezTo>
                    <a:pt x="5082" y="8010"/>
                    <a:pt x="5093" y="8012"/>
                    <a:pt x="5104" y="8012"/>
                  </a:cubicBezTo>
                  <a:cubicBezTo>
                    <a:pt x="5200" y="8012"/>
                    <a:pt x="5256" y="7885"/>
                    <a:pt x="5215" y="7701"/>
                  </a:cubicBezTo>
                  <a:lnTo>
                    <a:pt x="4117" y="1429"/>
                  </a:lnTo>
                  <a:cubicBezTo>
                    <a:pt x="4072" y="1222"/>
                    <a:pt x="3956" y="1032"/>
                    <a:pt x="3839" y="1004"/>
                  </a:cubicBezTo>
                  <a:lnTo>
                    <a:pt x="188" y="5"/>
                  </a:lnTo>
                  <a:cubicBezTo>
                    <a:pt x="177" y="2"/>
                    <a:pt x="166" y="1"/>
                    <a:pt x="15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1;p49">
              <a:extLst>
                <a:ext uri="{FF2B5EF4-FFF2-40B4-BE49-F238E27FC236}">
                  <a16:creationId xmlns:a16="http://schemas.microsoft.com/office/drawing/2014/main" id="{CD689DE5-80A5-96EC-0DD4-0827177EC7D6}"/>
                </a:ext>
              </a:extLst>
            </p:cNvPr>
            <p:cNvSpPr/>
            <p:nvPr/>
          </p:nvSpPr>
          <p:spPr>
            <a:xfrm>
              <a:off x="494675" y="4366700"/>
              <a:ext cx="130275" cy="198450"/>
            </a:xfrm>
            <a:custGeom>
              <a:avLst/>
              <a:gdLst/>
              <a:ahLst/>
              <a:cxnLst/>
              <a:rect l="l" t="t" r="r" b="b"/>
              <a:pathLst>
                <a:path w="5211" h="7938" extrusionOk="0">
                  <a:moveTo>
                    <a:pt x="156" y="1"/>
                  </a:moveTo>
                  <a:cubicBezTo>
                    <a:pt x="56" y="1"/>
                    <a:pt x="1" y="124"/>
                    <a:pt x="26" y="300"/>
                  </a:cubicBezTo>
                  <a:lnTo>
                    <a:pt x="1124" y="6526"/>
                  </a:lnTo>
                  <a:cubicBezTo>
                    <a:pt x="1169" y="6733"/>
                    <a:pt x="1285" y="6909"/>
                    <a:pt x="1405" y="6937"/>
                  </a:cubicBezTo>
                  <a:lnTo>
                    <a:pt x="5025" y="7933"/>
                  </a:lnTo>
                  <a:cubicBezTo>
                    <a:pt x="5036" y="7936"/>
                    <a:pt x="5047" y="7938"/>
                    <a:pt x="5058" y="7938"/>
                  </a:cubicBezTo>
                  <a:cubicBezTo>
                    <a:pt x="5154" y="7938"/>
                    <a:pt x="5210" y="7811"/>
                    <a:pt x="5169" y="7627"/>
                  </a:cubicBezTo>
                  <a:lnTo>
                    <a:pt x="4085" y="1397"/>
                  </a:lnTo>
                  <a:cubicBezTo>
                    <a:pt x="4043" y="1207"/>
                    <a:pt x="3924" y="1017"/>
                    <a:pt x="3808" y="986"/>
                  </a:cubicBezTo>
                  <a:lnTo>
                    <a:pt x="188" y="4"/>
                  </a:lnTo>
                  <a:cubicBezTo>
                    <a:pt x="177" y="2"/>
                    <a:pt x="167" y="1"/>
                    <a:pt x="156" y="1"/>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2;p49">
              <a:extLst>
                <a:ext uri="{FF2B5EF4-FFF2-40B4-BE49-F238E27FC236}">
                  <a16:creationId xmlns:a16="http://schemas.microsoft.com/office/drawing/2014/main" id="{89B9EB2D-4ECC-119A-7ADD-E74D53247A02}"/>
                </a:ext>
              </a:extLst>
            </p:cNvPr>
            <p:cNvSpPr/>
            <p:nvPr/>
          </p:nvSpPr>
          <p:spPr>
            <a:xfrm>
              <a:off x="605600" y="4334400"/>
              <a:ext cx="120575" cy="227975"/>
            </a:xfrm>
            <a:custGeom>
              <a:avLst/>
              <a:gdLst/>
              <a:ahLst/>
              <a:cxnLst/>
              <a:rect l="l" t="t" r="r" b="b"/>
              <a:pathLst>
                <a:path w="4823" h="9119" extrusionOk="0">
                  <a:moveTo>
                    <a:pt x="3507" y="1"/>
                  </a:moveTo>
                  <a:cubicBezTo>
                    <a:pt x="3486" y="1"/>
                    <a:pt x="3465" y="8"/>
                    <a:pt x="3444" y="23"/>
                  </a:cubicBezTo>
                  <a:lnTo>
                    <a:pt x="162" y="2102"/>
                  </a:lnTo>
                  <a:cubicBezTo>
                    <a:pt x="60" y="2162"/>
                    <a:pt x="0" y="2383"/>
                    <a:pt x="28" y="2573"/>
                  </a:cubicBezTo>
                  <a:lnTo>
                    <a:pt x="1129" y="8859"/>
                  </a:lnTo>
                  <a:cubicBezTo>
                    <a:pt x="1162" y="9021"/>
                    <a:pt x="1234" y="9119"/>
                    <a:pt x="1319" y="9119"/>
                  </a:cubicBezTo>
                  <a:cubicBezTo>
                    <a:pt x="1343" y="9119"/>
                    <a:pt x="1368" y="9111"/>
                    <a:pt x="1393" y="9095"/>
                  </a:cubicBezTo>
                  <a:lnTo>
                    <a:pt x="4661" y="7026"/>
                  </a:lnTo>
                  <a:cubicBezTo>
                    <a:pt x="4763" y="6956"/>
                    <a:pt x="4823" y="6749"/>
                    <a:pt x="4795" y="6545"/>
                  </a:cubicBezTo>
                  <a:lnTo>
                    <a:pt x="3694" y="255"/>
                  </a:lnTo>
                  <a:cubicBezTo>
                    <a:pt x="3660" y="105"/>
                    <a:pt x="3587" y="1"/>
                    <a:pt x="350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3;p49">
              <a:extLst>
                <a:ext uri="{FF2B5EF4-FFF2-40B4-BE49-F238E27FC236}">
                  <a16:creationId xmlns:a16="http://schemas.microsoft.com/office/drawing/2014/main" id="{C5847222-9470-4F83-E40E-A2B3633F32BB}"/>
                </a:ext>
              </a:extLst>
            </p:cNvPr>
            <p:cNvSpPr/>
            <p:nvPr/>
          </p:nvSpPr>
          <p:spPr>
            <a:xfrm>
              <a:off x="605950" y="4336375"/>
              <a:ext cx="119525" cy="226000"/>
            </a:xfrm>
            <a:custGeom>
              <a:avLst/>
              <a:gdLst/>
              <a:ahLst/>
              <a:cxnLst/>
              <a:rect l="l" t="t" r="r" b="b"/>
              <a:pathLst>
                <a:path w="4781" h="9040" extrusionOk="0">
                  <a:moveTo>
                    <a:pt x="3461" y="1"/>
                  </a:moveTo>
                  <a:cubicBezTo>
                    <a:pt x="3441" y="1"/>
                    <a:pt x="3421" y="6"/>
                    <a:pt x="3402" y="18"/>
                  </a:cubicBezTo>
                  <a:lnTo>
                    <a:pt x="162" y="2083"/>
                  </a:lnTo>
                  <a:cubicBezTo>
                    <a:pt x="46" y="2143"/>
                    <a:pt x="0" y="2361"/>
                    <a:pt x="32" y="2551"/>
                  </a:cubicBezTo>
                  <a:lnTo>
                    <a:pt x="1115" y="8780"/>
                  </a:lnTo>
                  <a:cubicBezTo>
                    <a:pt x="1148" y="8942"/>
                    <a:pt x="1220" y="9040"/>
                    <a:pt x="1298" y="9040"/>
                  </a:cubicBezTo>
                  <a:cubicBezTo>
                    <a:pt x="1320" y="9040"/>
                    <a:pt x="1343" y="9032"/>
                    <a:pt x="1365" y="9016"/>
                  </a:cubicBezTo>
                  <a:lnTo>
                    <a:pt x="4619" y="6965"/>
                  </a:lnTo>
                  <a:cubicBezTo>
                    <a:pt x="4721" y="6905"/>
                    <a:pt x="4781" y="6684"/>
                    <a:pt x="4749" y="6494"/>
                  </a:cubicBezTo>
                  <a:lnTo>
                    <a:pt x="3651" y="264"/>
                  </a:lnTo>
                  <a:cubicBezTo>
                    <a:pt x="3626" y="99"/>
                    <a:pt x="3545" y="1"/>
                    <a:pt x="3461" y="1"/>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4;p49">
              <a:extLst>
                <a:ext uri="{FF2B5EF4-FFF2-40B4-BE49-F238E27FC236}">
                  <a16:creationId xmlns:a16="http://schemas.microsoft.com/office/drawing/2014/main" id="{5BC74DBA-4D67-5C17-7738-ACE18B682F35}"/>
                </a:ext>
              </a:extLst>
            </p:cNvPr>
            <p:cNvSpPr/>
            <p:nvPr/>
          </p:nvSpPr>
          <p:spPr>
            <a:xfrm>
              <a:off x="586150" y="4384325"/>
              <a:ext cx="58325" cy="183400"/>
            </a:xfrm>
            <a:custGeom>
              <a:avLst/>
              <a:gdLst/>
              <a:ahLst/>
              <a:cxnLst/>
              <a:rect l="l" t="t" r="r" b="b"/>
              <a:pathLst>
                <a:path w="2333" h="7336" extrusionOk="0">
                  <a:moveTo>
                    <a:pt x="966" y="1"/>
                  </a:moveTo>
                  <a:cubicBezTo>
                    <a:pt x="957" y="1"/>
                    <a:pt x="949" y="2"/>
                    <a:pt x="940" y="3"/>
                  </a:cubicBezTo>
                  <a:lnTo>
                    <a:pt x="149" y="193"/>
                  </a:lnTo>
                  <a:cubicBezTo>
                    <a:pt x="61" y="225"/>
                    <a:pt x="1" y="327"/>
                    <a:pt x="15" y="414"/>
                  </a:cubicBezTo>
                  <a:lnTo>
                    <a:pt x="1218" y="7186"/>
                  </a:lnTo>
                  <a:cubicBezTo>
                    <a:pt x="1231" y="7278"/>
                    <a:pt x="1303" y="7335"/>
                    <a:pt x="1382" y="7335"/>
                  </a:cubicBezTo>
                  <a:cubicBezTo>
                    <a:pt x="1391" y="7335"/>
                    <a:pt x="1399" y="7335"/>
                    <a:pt x="1408" y="7333"/>
                  </a:cubicBezTo>
                  <a:lnTo>
                    <a:pt x="2185" y="7140"/>
                  </a:lnTo>
                  <a:cubicBezTo>
                    <a:pt x="2273" y="7112"/>
                    <a:pt x="2333" y="7024"/>
                    <a:pt x="2319" y="6922"/>
                  </a:cubicBezTo>
                  <a:lnTo>
                    <a:pt x="1130" y="151"/>
                  </a:lnTo>
                  <a:cubicBezTo>
                    <a:pt x="1117" y="59"/>
                    <a:pt x="1044" y="1"/>
                    <a:pt x="966"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5;p49">
              <a:extLst>
                <a:ext uri="{FF2B5EF4-FFF2-40B4-BE49-F238E27FC236}">
                  <a16:creationId xmlns:a16="http://schemas.microsoft.com/office/drawing/2014/main" id="{31981DBF-4DD4-4C20-56F1-9F9C3DF481F2}"/>
                </a:ext>
              </a:extLst>
            </p:cNvPr>
            <p:cNvSpPr/>
            <p:nvPr/>
          </p:nvSpPr>
          <p:spPr>
            <a:xfrm>
              <a:off x="487575" y="4414100"/>
              <a:ext cx="35200" cy="47625"/>
            </a:xfrm>
            <a:custGeom>
              <a:avLst/>
              <a:gdLst/>
              <a:ahLst/>
              <a:cxnLst/>
              <a:rect l="l" t="t" r="r" b="b"/>
              <a:pathLst>
                <a:path w="1408" h="1905" extrusionOk="0">
                  <a:moveTo>
                    <a:pt x="450" y="1"/>
                  </a:moveTo>
                  <a:cubicBezTo>
                    <a:pt x="276" y="1"/>
                    <a:pt x="75" y="469"/>
                    <a:pt x="75" y="469"/>
                  </a:cubicBezTo>
                  <a:cubicBezTo>
                    <a:pt x="75" y="469"/>
                    <a:pt x="1" y="1394"/>
                    <a:pt x="264" y="1728"/>
                  </a:cubicBezTo>
                  <a:cubicBezTo>
                    <a:pt x="359" y="1856"/>
                    <a:pt x="532" y="1904"/>
                    <a:pt x="712" y="1904"/>
                  </a:cubicBezTo>
                  <a:cubicBezTo>
                    <a:pt x="1007" y="1904"/>
                    <a:pt x="1323" y="1775"/>
                    <a:pt x="1351" y="1658"/>
                  </a:cubicBezTo>
                  <a:cubicBezTo>
                    <a:pt x="1377" y="1538"/>
                    <a:pt x="1103" y="1515"/>
                    <a:pt x="889" y="1515"/>
                  </a:cubicBezTo>
                  <a:cubicBezTo>
                    <a:pt x="760" y="1515"/>
                    <a:pt x="653" y="1524"/>
                    <a:pt x="648" y="1524"/>
                  </a:cubicBezTo>
                  <a:lnTo>
                    <a:pt x="648" y="1524"/>
                  </a:lnTo>
                  <a:cubicBezTo>
                    <a:pt x="661" y="1523"/>
                    <a:pt x="1408" y="1462"/>
                    <a:pt x="1394" y="1260"/>
                  </a:cubicBezTo>
                  <a:cubicBezTo>
                    <a:pt x="1386" y="1151"/>
                    <a:pt x="1146" y="1125"/>
                    <a:pt x="926" y="1125"/>
                  </a:cubicBezTo>
                  <a:cubicBezTo>
                    <a:pt x="736" y="1125"/>
                    <a:pt x="560" y="1144"/>
                    <a:pt x="560" y="1144"/>
                  </a:cubicBezTo>
                  <a:cubicBezTo>
                    <a:pt x="560" y="1144"/>
                    <a:pt x="1306" y="1042"/>
                    <a:pt x="1278" y="792"/>
                  </a:cubicBezTo>
                  <a:cubicBezTo>
                    <a:pt x="1259" y="698"/>
                    <a:pt x="1121" y="669"/>
                    <a:pt x="962" y="669"/>
                  </a:cubicBezTo>
                  <a:cubicBezTo>
                    <a:pt x="810" y="669"/>
                    <a:pt x="639" y="695"/>
                    <a:pt x="535" y="714"/>
                  </a:cubicBezTo>
                  <a:lnTo>
                    <a:pt x="535" y="714"/>
                  </a:lnTo>
                  <a:cubicBezTo>
                    <a:pt x="763" y="667"/>
                    <a:pt x="1316" y="538"/>
                    <a:pt x="1232" y="409"/>
                  </a:cubicBezTo>
                  <a:cubicBezTo>
                    <a:pt x="1202" y="356"/>
                    <a:pt x="1105" y="339"/>
                    <a:pt x="988" y="339"/>
                  </a:cubicBezTo>
                  <a:cubicBezTo>
                    <a:pt x="753" y="339"/>
                    <a:pt x="440" y="409"/>
                    <a:pt x="440" y="409"/>
                  </a:cubicBezTo>
                  <a:cubicBezTo>
                    <a:pt x="440" y="409"/>
                    <a:pt x="634" y="15"/>
                    <a:pt x="458" y="1"/>
                  </a:cubicBezTo>
                  <a:cubicBezTo>
                    <a:pt x="455" y="1"/>
                    <a:pt x="453" y="1"/>
                    <a:pt x="450" y="1"/>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976;p49">
              <a:extLst>
                <a:ext uri="{FF2B5EF4-FFF2-40B4-BE49-F238E27FC236}">
                  <a16:creationId xmlns:a16="http://schemas.microsoft.com/office/drawing/2014/main" id="{3CE20E3D-DA7E-CD59-5922-99495502BD43}"/>
                </a:ext>
              </a:extLst>
            </p:cNvPr>
            <p:cNvSpPr/>
            <p:nvPr/>
          </p:nvSpPr>
          <p:spPr>
            <a:xfrm>
              <a:off x="700825" y="4470100"/>
              <a:ext cx="47350" cy="46575"/>
            </a:xfrm>
            <a:custGeom>
              <a:avLst/>
              <a:gdLst/>
              <a:ahLst/>
              <a:cxnLst/>
              <a:rect l="l" t="t" r="r" b="b"/>
              <a:pathLst>
                <a:path w="1894" h="1863" extrusionOk="0">
                  <a:moveTo>
                    <a:pt x="958" y="0"/>
                  </a:moveTo>
                  <a:cubicBezTo>
                    <a:pt x="765" y="0"/>
                    <a:pt x="571" y="62"/>
                    <a:pt x="412" y="191"/>
                  </a:cubicBezTo>
                  <a:cubicBezTo>
                    <a:pt x="46" y="487"/>
                    <a:pt x="1" y="1029"/>
                    <a:pt x="296" y="1394"/>
                  </a:cubicBezTo>
                  <a:lnTo>
                    <a:pt x="690" y="1862"/>
                  </a:lnTo>
                  <a:cubicBezTo>
                    <a:pt x="1042" y="1658"/>
                    <a:pt x="1601" y="1247"/>
                    <a:pt x="1893" y="515"/>
                  </a:cubicBezTo>
                  <a:lnTo>
                    <a:pt x="1513" y="191"/>
                  </a:lnTo>
                  <a:cubicBezTo>
                    <a:pt x="1356" y="66"/>
                    <a:pt x="1157" y="0"/>
                    <a:pt x="958" y="0"/>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977;p49">
              <a:extLst>
                <a:ext uri="{FF2B5EF4-FFF2-40B4-BE49-F238E27FC236}">
                  <a16:creationId xmlns:a16="http://schemas.microsoft.com/office/drawing/2014/main" id="{14EE9C5B-F57E-5F4B-4590-3902F1B6F4B8}"/>
                </a:ext>
              </a:extLst>
            </p:cNvPr>
            <p:cNvSpPr/>
            <p:nvPr/>
          </p:nvSpPr>
          <p:spPr>
            <a:xfrm>
              <a:off x="718075" y="4482975"/>
              <a:ext cx="97550" cy="96100"/>
            </a:xfrm>
            <a:custGeom>
              <a:avLst/>
              <a:gdLst/>
              <a:ahLst/>
              <a:cxnLst/>
              <a:rect l="l" t="t" r="r" b="b"/>
              <a:pathLst>
                <a:path w="3902" h="3844" extrusionOk="0">
                  <a:moveTo>
                    <a:pt x="1203" y="0"/>
                  </a:moveTo>
                  <a:cubicBezTo>
                    <a:pt x="911" y="732"/>
                    <a:pt x="352" y="1143"/>
                    <a:pt x="0" y="1347"/>
                  </a:cubicBezTo>
                  <a:lnTo>
                    <a:pt x="1703" y="3416"/>
                  </a:lnTo>
                  <a:cubicBezTo>
                    <a:pt x="1745" y="3475"/>
                    <a:pt x="1791" y="3532"/>
                    <a:pt x="1847" y="3577"/>
                  </a:cubicBezTo>
                  <a:cubicBezTo>
                    <a:pt x="2060" y="3757"/>
                    <a:pt x="2321" y="3844"/>
                    <a:pt x="2581" y="3844"/>
                  </a:cubicBezTo>
                  <a:cubicBezTo>
                    <a:pt x="2913" y="3844"/>
                    <a:pt x="3245" y="3702"/>
                    <a:pt x="3475" y="3430"/>
                  </a:cubicBezTo>
                  <a:cubicBezTo>
                    <a:pt x="3901" y="2948"/>
                    <a:pt x="3827" y="2213"/>
                    <a:pt x="3342" y="1805"/>
                  </a:cubicBezTo>
                  <a:lnTo>
                    <a:pt x="1203"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978;p49">
              <a:extLst>
                <a:ext uri="{FF2B5EF4-FFF2-40B4-BE49-F238E27FC236}">
                  <a16:creationId xmlns:a16="http://schemas.microsoft.com/office/drawing/2014/main" id="{9366AD10-2641-9051-D599-ACEA1A7F9D3E}"/>
                </a:ext>
              </a:extLst>
            </p:cNvPr>
            <p:cNvSpPr/>
            <p:nvPr/>
          </p:nvSpPr>
          <p:spPr>
            <a:xfrm>
              <a:off x="684725" y="4450975"/>
              <a:ext cx="50950" cy="52475"/>
            </a:xfrm>
            <a:custGeom>
              <a:avLst/>
              <a:gdLst/>
              <a:ahLst/>
              <a:cxnLst/>
              <a:rect l="l" t="t" r="r" b="b"/>
              <a:pathLst>
                <a:path w="2038" h="2099" extrusionOk="0">
                  <a:moveTo>
                    <a:pt x="1312" y="1"/>
                  </a:moveTo>
                  <a:cubicBezTo>
                    <a:pt x="1304" y="1"/>
                    <a:pt x="1298" y="3"/>
                    <a:pt x="1292" y="7"/>
                  </a:cubicBezTo>
                  <a:cubicBezTo>
                    <a:pt x="1158" y="109"/>
                    <a:pt x="1246" y="503"/>
                    <a:pt x="1246" y="503"/>
                  </a:cubicBezTo>
                  <a:cubicBezTo>
                    <a:pt x="1246" y="503"/>
                    <a:pt x="325" y="548"/>
                    <a:pt x="163" y="752"/>
                  </a:cubicBezTo>
                  <a:cubicBezTo>
                    <a:pt x="1" y="974"/>
                    <a:pt x="205" y="1118"/>
                    <a:pt x="205" y="1118"/>
                  </a:cubicBezTo>
                  <a:cubicBezTo>
                    <a:pt x="205" y="1118"/>
                    <a:pt x="15" y="1308"/>
                    <a:pt x="265" y="1544"/>
                  </a:cubicBezTo>
                  <a:cubicBezTo>
                    <a:pt x="265" y="1544"/>
                    <a:pt x="103" y="1808"/>
                    <a:pt x="367" y="1941"/>
                  </a:cubicBezTo>
                  <a:cubicBezTo>
                    <a:pt x="598" y="2062"/>
                    <a:pt x="791" y="2098"/>
                    <a:pt x="939" y="2098"/>
                  </a:cubicBezTo>
                  <a:cubicBezTo>
                    <a:pt x="1168" y="2098"/>
                    <a:pt x="1292" y="2012"/>
                    <a:pt x="1292" y="2012"/>
                  </a:cubicBezTo>
                  <a:lnTo>
                    <a:pt x="2038" y="869"/>
                  </a:lnTo>
                  <a:cubicBezTo>
                    <a:pt x="2038" y="869"/>
                    <a:pt x="1475" y="1"/>
                    <a:pt x="1312" y="1"/>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979;p49">
              <a:extLst>
                <a:ext uri="{FF2B5EF4-FFF2-40B4-BE49-F238E27FC236}">
                  <a16:creationId xmlns:a16="http://schemas.microsoft.com/office/drawing/2014/main" id="{57B9483E-E46D-DB8E-5A00-9D20471D13DB}"/>
                </a:ext>
              </a:extLst>
            </p:cNvPr>
            <p:cNvSpPr/>
            <p:nvPr/>
          </p:nvSpPr>
          <p:spPr>
            <a:xfrm>
              <a:off x="686575" y="4450350"/>
              <a:ext cx="49450" cy="53575"/>
            </a:xfrm>
            <a:custGeom>
              <a:avLst/>
              <a:gdLst/>
              <a:ahLst/>
              <a:cxnLst/>
              <a:rect l="l" t="t" r="r" b="b"/>
              <a:pathLst>
                <a:path w="1978" h="2143" extrusionOk="0">
                  <a:moveTo>
                    <a:pt x="1218" y="0"/>
                  </a:moveTo>
                  <a:lnTo>
                    <a:pt x="1186" y="32"/>
                  </a:lnTo>
                  <a:lnTo>
                    <a:pt x="1172" y="46"/>
                  </a:lnTo>
                  <a:cubicBezTo>
                    <a:pt x="1158" y="74"/>
                    <a:pt x="1144" y="88"/>
                    <a:pt x="1144" y="102"/>
                  </a:cubicBezTo>
                  <a:cubicBezTo>
                    <a:pt x="1116" y="176"/>
                    <a:pt x="1116" y="250"/>
                    <a:pt x="1130" y="324"/>
                  </a:cubicBezTo>
                  <a:cubicBezTo>
                    <a:pt x="1130" y="387"/>
                    <a:pt x="1130" y="451"/>
                    <a:pt x="1139" y="503"/>
                  </a:cubicBezTo>
                  <a:lnTo>
                    <a:pt x="1139" y="503"/>
                  </a:lnTo>
                  <a:cubicBezTo>
                    <a:pt x="1021" y="514"/>
                    <a:pt x="911" y="515"/>
                    <a:pt x="792" y="528"/>
                  </a:cubicBezTo>
                  <a:cubicBezTo>
                    <a:pt x="659" y="542"/>
                    <a:pt x="528" y="573"/>
                    <a:pt x="395" y="602"/>
                  </a:cubicBezTo>
                  <a:cubicBezTo>
                    <a:pt x="338" y="616"/>
                    <a:pt x="279" y="630"/>
                    <a:pt x="219" y="661"/>
                  </a:cubicBezTo>
                  <a:cubicBezTo>
                    <a:pt x="177" y="675"/>
                    <a:pt x="149" y="690"/>
                    <a:pt x="117" y="704"/>
                  </a:cubicBezTo>
                  <a:cubicBezTo>
                    <a:pt x="89" y="718"/>
                    <a:pt x="75" y="749"/>
                    <a:pt x="43" y="777"/>
                  </a:cubicBezTo>
                  <a:cubicBezTo>
                    <a:pt x="29" y="806"/>
                    <a:pt x="15" y="851"/>
                    <a:pt x="1" y="879"/>
                  </a:cubicBezTo>
                  <a:lnTo>
                    <a:pt x="1" y="981"/>
                  </a:lnTo>
                  <a:cubicBezTo>
                    <a:pt x="13" y="1047"/>
                    <a:pt x="51" y="1101"/>
                    <a:pt x="98" y="1142"/>
                  </a:cubicBezTo>
                  <a:lnTo>
                    <a:pt x="98" y="1142"/>
                  </a:lnTo>
                  <a:cubicBezTo>
                    <a:pt x="77" y="1172"/>
                    <a:pt x="57" y="1198"/>
                    <a:pt x="43" y="1231"/>
                  </a:cubicBezTo>
                  <a:cubicBezTo>
                    <a:pt x="29" y="1277"/>
                    <a:pt x="29" y="1319"/>
                    <a:pt x="43" y="1365"/>
                  </a:cubicBezTo>
                  <a:cubicBezTo>
                    <a:pt x="43" y="1407"/>
                    <a:pt x="61" y="1453"/>
                    <a:pt x="89" y="1481"/>
                  </a:cubicBezTo>
                  <a:cubicBezTo>
                    <a:pt x="103" y="1509"/>
                    <a:pt x="117" y="1527"/>
                    <a:pt x="131" y="1541"/>
                  </a:cubicBezTo>
                  <a:lnTo>
                    <a:pt x="154" y="1572"/>
                  </a:lnTo>
                  <a:lnTo>
                    <a:pt x="154" y="1572"/>
                  </a:lnTo>
                  <a:cubicBezTo>
                    <a:pt x="128" y="1625"/>
                    <a:pt x="117" y="1678"/>
                    <a:pt x="117" y="1745"/>
                  </a:cubicBezTo>
                  <a:cubicBezTo>
                    <a:pt x="117" y="1805"/>
                    <a:pt x="149" y="1878"/>
                    <a:pt x="191" y="1921"/>
                  </a:cubicBezTo>
                  <a:cubicBezTo>
                    <a:pt x="236" y="1966"/>
                    <a:pt x="293" y="1995"/>
                    <a:pt x="353" y="2023"/>
                  </a:cubicBezTo>
                  <a:cubicBezTo>
                    <a:pt x="395" y="2037"/>
                    <a:pt x="455" y="2068"/>
                    <a:pt x="514" y="2082"/>
                  </a:cubicBezTo>
                  <a:cubicBezTo>
                    <a:pt x="630" y="2125"/>
                    <a:pt x="747" y="2142"/>
                    <a:pt x="880" y="2142"/>
                  </a:cubicBezTo>
                  <a:cubicBezTo>
                    <a:pt x="996" y="2142"/>
                    <a:pt x="1116" y="2111"/>
                    <a:pt x="1232" y="2054"/>
                  </a:cubicBezTo>
                  <a:lnTo>
                    <a:pt x="1232" y="2037"/>
                  </a:lnTo>
                  <a:cubicBezTo>
                    <a:pt x="1232" y="2023"/>
                    <a:pt x="1218" y="2023"/>
                    <a:pt x="1218" y="2023"/>
                  </a:cubicBezTo>
                  <a:cubicBezTo>
                    <a:pt x="1116" y="2082"/>
                    <a:pt x="996" y="2111"/>
                    <a:pt x="880" y="2111"/>
                  </a:cubicBezTo>
                  <a:cubicBezTo>
                    <a:pt x="764" y="2111"/>
                    <a:pt x="645" y="2082"/>
                    <a:pt x="528" y="2037"/>
                  </a:cubicBezTo>
                  <a:cubicBezTo>
                    <a:pt x="469" y="2023"/>
                    <a:pt x="426" y="2009"/>
                    <a:pt x="367" y="1980"/>
                  </a:cubicBezTo>
                  <a:cubicBezTo>
                    <a:pt x="307" y="1949"/>
                    <a:pt x="265" y="1921"/>
                    <a:pt x="219" y="1893"/>
                  </a:cubicBezTo>
                  <a:cubicBezTo>
                    <a:pt x="191" y="1847"/>
                    <a:pt x="163" y="1790"/>
                    <a:pt x="163" y="1745"/>
                  </a:cubicBezTo>
                  <a:cubicBezTo>
                    <a:pt x="163" y="1685"/>
                    <a:pt x="177" y="1629"/>
                    <a:pt x="205" y="1583"/>
                  </a:cubicBezTo>
                  <a:lnTo>
                    <a:pt x="205" y="1555"/>
                  </a:lnTo>
                  <a:lnTo>
                    <a:pt x="163" y="1509"/>
                  </a:lnTo>
                  <a:cubicBezTo>
                    <a:pt x="149" y="1495"/>
                    <a:pt x="131" y="1481"/>
                    <a:pt x="131" y="1467"/>
                  </a:cubicBezTo>
                  <a:cubicBezTo>
                    <a:pt x="103" y="1421"/>
                    <a:pt x="89" y="1393"/>
                    <a:pt x="89" y="1365"/>
                  </a:cubicBezTo>
                  <a:cubicBezTo>
                    <a:pt x="89" y="1319"/>
                    <a:pt x="89" y="1291"/>
                    <a:pt x="103" y="1245"/>
                  </a:cubicBezTo>
                  <a:cubicBezTo>
                    <a:pt x="103" y="1217"/>
                    <a:pt x="131" y="1189"/>
                    <a:pt x="149" y="1157"/>
                  </a:cubicBezTo>
                  <a:cubicBezTo>
                    <a:pt x="163" y="1143"/>
                    <a:pt x="163" y="1129"/>
                    <a:pt x="149" y="1115"/>
                  </a:cubicBezTo>
                  <a:cubicBezTo>
                    <a:pt x="103" y="1087"/>
                    <a:pt x="61" y="1027"/>
                    <a:pt x="61" y="981"/>
                  </a:cubicBezTo>
                  <a:cubicBezTo>
                    <a:pt x="43" y="925"/>
                    <a:pt x="61" y="865"/>
                    <a:pt x="103" y="806"/>
                  </a:cubicBezTo>
                  <a:cubicBezTo>
                    <a:pt x="117" y="763"/>
                    <a:pt x="177" y="735"/>
                    <a:pt x="236" y="704"/>
                  </a:cubicBezTo>
                  <a:cubicBezTo>
                    <a:pt x="293" y="690"/>
                    <a:pt x="353" y="661"/>
                    <a:pt x="412" y="647"/>
                  </a:cubicBezTo>
                  <a:cubicBezTo>
                    <a:pt x="543" y="616"/>
                    <a:pt x="659" y="602"/>
                    <a:pt x="792" y="588"/>
                  </a:cubicBezTo>
                  <a:cubicBezTo>
                    <a:pt x="922" y="573"/>
                    <a:pt x="1056" y="559"/>
                    <a:pt x="1172" y="559"/>
                  </a:cubicBezTo>
                  <a:lnTo>
                    <a:pt x="1186" y="559"/>
                  </a:lnTo>
                  <a:cubicBezTo>
                    <a:pt x="1204" y="559"/>
                    <a:pt x="1204" y="542"/>
                    <a:pt x="1204" y="528"/>
                  </a:cubicBezTo>
                  <a:cubicBezTo>
                    <a:pt x="1186" y="454"/>
                    <a:pt x="1186" y="383"/>
                    <a:pt x="1172" y="324"/>
                  </a:cubicBezTo>
                  <a:cubicBezTo>
                    <a:pt x="1172" y="250"/>
                    <a:pt x="1172" y="176"/>
                    <a:pt x="1186" y="120"/>
                  </a:cubicBezTo>
                  <a:cubicBezTo>
                    <a:pt x="1204" y="102"/>
                    <a:pt x="1204" y="88"/>
                    <a:pt x="1218" y="74"/>
                  </a:cubicBezTo>
                  <a:lnTo>
                    <a:pt x="1232" y="60"/>
                  </a:lnTo>
                  <a:lnTo>
                    <a:pt x="1260" y="60"/>
                  </a:lnTo>
                  <a:cubicBezTo>
                    <a:pt x="1274" y="74"/>
                    <a:pt x="1292" y="74"/>
                    <a:pt x="1306" y="88"/>
                  </a:cubicBezTo>
                  <a:cubicBezTo>
                    <a:pt x="1362" y="134"/>
                    <a:pt x="1408" y="176"/>
                    <a:pt x="1450" y="236"/>
                  </a:cubicBezTo>
                  <a:cubicBezTo>
                    <a:pt x="1538" y="338"/>
                    <a:pt x="1626" y="440"/>
                    <a:pt x="1714" y="559"/>
                  </a:cubicBezTo>
                  <a:cubicBezTo>
                    <a:pt x="1802" y="675"/>
                    <a:pt x="1876" y="792"/>
                    <a:pt x="1950" y="911"/>
                  </a:cubicBezTo>
                  <a:lnTo>
                    <a:pt x="1978" y="911"/>
                  </a:lnTo>
                  <a:lnTo>
                    <a:pt x="1978" y="894"/>
                  </a:lnTo>
                  <a:cubicBezTo>
                    <a:pt x="1907" y="763"/>
                    <a:pt x="1833" y="647"/>
                    <a:pt x="1746" y="542"/>
                  </a:cubicBezTo>
                  <a:cubicBezTo>
                    <a:pt x="1672" y="426"/>
                    <a:pt x="1584" y="310"/>
                    <a:pt x="1496" y="208"/>
                  </a:cubicBezTo>
                  <a:cubicBezTo>
                    <a:pt x="1436" y="148"/>
                    <a:pt x="1394" y="88"/>
                    <a:pt x="1334" y="46"/>
                  </a:cubicBezTo>
                  <a:cubicBezTo>
                    <a:pt x="1320" y="32"/>
                    <a:pt x="1306" y="32"/>
                    <a:pt x="1292" y="14"/>
                  </a:cubicBezTo>
                  <a:cubicBezTo>
                    <a:pt x="1274" y="0"/>
                    <a:pt x="1246" y="0"/>
                    <a:pt x="121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980;p49">
              <a:extLst>
                <a:ext uri="{FF2B5EF4-FFF2-40B4-BE49-F238E27FC236}">
                  <a16:creationId xmlns:a16="http://schemas.microsoft.com/office/drawing/2014/main" id="{194DFA2F-4973-4D17-90AB-A65431F2E953}"/>
                </a:ext>
              </a:extLst>
            </p:cNvPr>
            <p:cNvSpPr/>
            <p:nvPr/>
          </p:nvSpPr>
          <p:spPr>
            <a:xfrm>
              <a:off x="644800" y="4384500"/>
              <a:ext cx="39950" cy="44900"/>
            </a:xfrm>
            <a:custGeom>
              <a:avLst/>
              <a:gdLst/>
              <a:ahLst/>
              <a:cxnLst/>
              <a:rect l="l" t="t" r="r" b="b"/>
              <a:pathLst>
                <a:path w="1598" h="1796" extrusionOk="0">
                  <a:moveTo>
                    <a:pt x="1285" y="52"/>
                  </a:moveTo>
                  <a:cubicBezTo>
                    <a:pt x="1372" y="52"/>
                    <a:pt x="1440" y="113"/>
                    <a:pt x="1450" y="218"/>
                  </a:cubicBezTo>
                  <a:lnTo>
                    <a:pt x="1524" y="713"/>
                  </a:lnTo>
                  <a:cubicBezTo>
                    <a:pt x="1556" y="875"/>
                    <a:pt x="1468" y="1065"/>
                    <a:pt x="1334" y="1139"/>
                  </a:cubicBezTo>
                  <a:lnTo>
                    <a:pt x="427" y="1698"/>
                  </a:lnTo>
                  <a:cubicBezTo>
                    <a:pt x="384" y="1726"/>
                    <a:pt x="342" y="1739"/>
                    <a:pt x="304" y="1739"/>
                  </a:cubicBezTo>
                  <a:cubicBezTo>
                    <a:pt x="222" y="1739"/>
                    <a:pt x="158" y="1680"/>
                    <a:pt x="149" y="1579"/>
                  </a:cubicBezTo>
                  <a:lnTo>
                    <a:pt x="75" y="1065"/>
                  </a:lnTo>
                  <a:cubicBezTo>
                    <a:pt x="43" y="921"/>
                    <a:pt x="131" y="731"/>
                    <a:pt x="265" y="657"/>
                  </a:cubicBezTo>
                  <a:lnTo>
                    <a:pt x="1172" y="84"/>
                  </a:lnTo>
                  <a:cubicBezTo>
                    <a:pt x="1211" y="62"/>
                    <a:pt x="1250" y="52"/>
                    <a:pt x="1285" y="52"/>
                  </a:cubicBezTo>
                  <a:close/>
                  <a:moveTo>
                    <a:pt x="1307" y="1"/>
                  </a:moveTo>
                  <a:cubicBezTo>
                    <a:pt x="1265" y="1"/>
                    <a:pt x="1219" y="14"/>
                    <a:pt x="1172" y="42"/>
                  </a:cubicBezTo>
                  <a:lnTo>
                    <a:pt x="265" y="597"/>
                  </a:lnTo>
                  <a:cubicBezTo>
                    <a:pt x="103" y="699"/>
                    <a:pt x="1" y="921"/>
                    <a:pt x="29" y="1097"/>
                  </a:cubicBezTo>
                  <a:lnTo>
                    <a:pt x="103" y="1593"/>
                  </a:lnTo>
                  <a:cubicBezTo>
                    <a:pt x="122" y="1727"/>
                    <a:pt x="199" y="1795"/>
                    <a:pt x="294" y="1795"/>
                  </a:cubicBezTo>
                  <a:cubicBezTo>
                    <a:pt x="336" y="1795"/>
                    <a:pt x="381" y="1782"/>
                    <a:pt x="427" y="1755"/>
                  </a:cubicBezTo>
                  <a:lnTo>
                    <a:pt x="1334" y="1185"/>
                  </a:lnTo>
                  <a:cubicBezTo>
                    <a:pt x="1496" y="1097"/>
                    <a:pt x="1598" y="875"/>
                    <a:pt x="1570" y="699"/>
                  </a:cubicBezTo>
                  <a:lnTo>
                    <a:pt x="1496" y="186"/>
                  </a:lnTo>
                  <a:cubicBezTo>
                    <a:pt x="1477" y="65"/>
                    <a:pt x="1401" y="1"/>
                    <a:pt x="130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981;p49">
              <a:extLst>
                <a:ext uri="{FF2B5EF4-FFF2-40B4-BE49-F238E27FC236}">
                  <a16:creationId xmlns:a16="http://schemas.microsoft.com/office/drawing/2014/main" id="{60D1F184-384F-78CF-BCB6-F619E08ED0FB}"/>
                </a:ext>
              </a:extLst>
            </p:cNvPr>
            <p:cNvSpPr/>
            <p:nvPr/>
          </p:nvSpPr>
          <p:spPr>
            <a:xfrm>
              <a:off x="645875" y="4385800"/>
              <a:ext cx="37825" cy="42200"/>
            </a:xfrm>
            <a:custGeom>
              <a:avLst/>
              <a:gdLst/>
              <a:ahLst/>
              <a:cxnLst/>
              <a:rect l="l" t="t" r="r" b="b"/>
              <a:pathLst>
                <a:path w="1513" h="1688" extrusionOk="0">
                  <a:moveTo>
                    <a:pt x="1242" y="0"/>
                  </a:moveTo>
                  <a:cubicBezTo>
                    <a:pt x="1207" y="0"/>
                    <a:pt x="1168" y="10"/>
                    <a:pt x="1129" y="32"/>
                  </a:cubicBezTo>
                  <a:lnTo>
                    <a:pt x="222" y="605"/>
                  </a:lnTo>
                  <a:cubicBezTo>
                    <a:pt x="88" y="679"/>
                    <a:pt x="0" y="869"/>
                    <a:pt x="32" y="1013"/>
                  </a:cubicBezTo>
                  <a:lnTo>
                    <a:pt x="106" y="1527"/>
                  </a:lnTo>
                  <a:cubicBezTo>
                    <a:pt x="115" y="1628"/>
                    <a:pt x="179" y="1687"/>
                    <a:pt x="261" y="1687"/>
                  </a:cubicBezTo>
                  <a:cubicBezTo>
                    <a:pt x="299" y="1687"/>
                    <a:pt x="341" y="1674"/>
                    <a:pt x="384" y="1646"/>
                  </a:cubicBezTo>
                  <a:lnTo>
                    <a:pt x="1291" y="1087"/>
                  </a:lnTo>
                  <a:cubicBezTo>
                    <a:pt x="1425" y="1013"/>
                    <a:pt x="1513" y="823"/>
                    <a:pt x="1481" y="661"/>
                  </a:cubicBezTo>
                  <a:lnTo>
                    <a:pt x="1407" y="166"/>
                  </a:lnTo>
                  <a:cubicBezTo>
                    <a:pt x="1397" y="61"/>
                    <a:pt x="1329" y="0"/>
                    <a:pt x="1242" y="0"/>
                  </a:cubicBezTo>
                  <a:close/>
                </a:path>
              </a:pathLst>
            </a:custGeom>
            <a:solidFill>
              <a:srgbClr val="F8F7E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982;p49">
              <a:extLst>
                <a:ext uri="{FF2B5EF4-FFF2-40B4-BE49-F238E27FC236}">
                  <a16:creationId xmlns:a16="http://schemas.microsoft.com/office/drawing/2014/main" id="{DD5DBBE6-BD5C-E643-426A-211C86D08D51}"/>
                </a:ext>
              </a:extLst>
            </p:cNvPr>
            <p:cNvSpPr/>
            <p:nvPr/>
          </p:nvSpPr>
          <p:spPr>
            <a:xfrm>
              <a:off x="652900" y="4388775"/>
              <a:ext cx="24550" cy="15425"/>
            </a:xfrm>
            <a:custGeom>
              <a:avLst/>
              <a:gdLst/>
              <a:ahLst/>
              <a:cxnLst/>
              <a:rect l="l" t="t" r="r" b="b"/>
              <a:pathLst>
                <a:path w="982" h="617" extrusionOk="0">
                  <a:moveTo>
                    <a:pt x="982" y="1"/>
                  </a:moveTo>
                  <a:lnTo>
                    <a:pt x="950" y="15"/>
                  </a:lnTo>
                  <a:lnTo>
                    <a:pt x="950" y="32"/>
                  </a:lnTo>
                  <a:lnTo>
                    <a:pt x="982" y="15"/>
                  </a:lnTo>
                  <a:lnTo>
                    <a:pt x="982" y="1"/>
                  </a:lnTo>
                  <a:close/>
                  <a:moveTo>
                    <a:pt x="936" y="32"/>
                  </a:moveTo>
                  <a:lnTo>
                    <a:pt x="908" y="47"/>
                  </a:lnTo>
                  <a:lnTo>
                    <a:pt x="908" y="61"/>
                  </a:lnTo>
                  <a:lnTo>
                    <a:pt x="936" y="47"/>
                  </a:lnTo>
                  <a:lnTo>
                    <a:pt x="936" y="32"/>
                  </a:lnTo>
                  <a:close/>
                  <a:moveTo>
                    <a:pt x="880" y="61"/>
                  </a:moveTo>
                  <a:lnTo>
                    <a:pt x="848" y="75"/>
                  </a:lnTo>
                  <a:lnTo>
                    <a:pt x="862" y="89"/>
                  </a:lnTo>
                  <a:lnTo>
                    <a:pt x="880" y="75"/>
                  </a:lnTo>
                  <a:lnTo>
                    <a:pt x="880" y="61"/>
                  </a:lnTo>
                  <a:close/>
                  <a:moveTo>
                    <a:pt x="834" y="89"/>
                  </a:moveTo>
                  <a:lnTo>
                    <a:pt x="806" y="103"/>
                  </a:lnTo>
                  <a:lnTo>
                    <a:pt x="806" y="120"/>
                  </a:lnTo>
                  <a:lnTo>
                    <a:pt x="834" y="103"/>
                  </a:lnTo>
                  <a:lnTo>
                    <a:pt x="834" y="89"/>
                  </a:lnTo>
                  <a:close/>
                  <a:moveTo>
                    <a:pt x="570" y="251"/>
                  </a:moveTo>
                  <a:lnTo>
                    <a:pt x="556" y="265"/>
                  </a:lnTo>
                  <a:lnTo>
                    <a:pt x="556" y="279"/>
                  </a:lnTo>
                  <a:lnTo>
                    <a:pt x="585" y="265"/>
                  </a:lnTo>
                  <a:lnTo>
                    <a:pt x="570" y="251"/>
                  </a:lnTo>
                  <a:close/>
                  <a:moveTo>
                    <a:pt x="528" y="279"/>
                  </a:moveTo>
                  <a:lnTo>
                    <a:pt x="497" y="296"/>
                  </a:lnTo>
                  <a:lnTo>
                    <a:pt x="497" y="310"/>
                  </a:lnTo>
                  <a:lnTo>
                    <a:pt x="528" y="296"/>
                  </a:lnTo>
                  <a:lnTo>
                    <a:pt x="528" y="279"/>
                  </a:lnTo>
                  <a:close/>
                  <a:moveTo>
                    <a:pt x="483" y="310"/>
                  </a:moveTo>
                  <a:lnTo>
                    <a:pt x="454" y="324"/>
                  </a:lnTo>
                  <a:lnTo>
                    <a:pt x="454" y="338"/>
                  </a:lnTo>
                  <a:lnTo>
                    <a:pt x="483" y="324"/>
                  </a:lnTo>
                  <a:lnTo>
                    <a:pt x="483" y="310"/>
                  </a:lnTo>
                  <a:close/>
                  <a:moveTo>
                    <a:pt x="423" y="338"/>
                  </a:moveTo>
                  <a:lnTo>
                    <a:pt x="395" y="353"/>
                  </a:lnTo>
                  <a:lnTo>
                    <a:pt x="395" y="367"/>
                  </a:lnTo>
                  <a:lnTo>
                    <a:pt x="423" y="353"/>
                  </a:lnTo>
                  <a:lnTo>
                    <a:pt x="423" y="338"/>
                  </a:lnTo>
                  <a:close/>
                  <a:moveTo>
                    <a:pt x="176" y="500"/>
                  </a:moveTo>
                  <a:lnTo>
                    <a:pt x="145" y="514"/>
                  </a:lnTo>
                  <a:lnTo>
                    <a:pt x="145" y="528"/>
                  </a:lnTo>
                  <a:lnTo>
                    <a:pt x="176" y="514"/>
                  </a:lnTo>
                  <a:lnTo>
                    <a:pt x="176" y="500"/>
                  </a:lnTo>
                  <a:close/>
                  <a:moveTo>
                    <a:pt x="117" y="528"/>
                  </a:moveTo>
                  <a:lnTo>
                    <a:pt x="103" y="542"/>
                  </a:lnTo>
                  <a:lnTo>
                    <a:pt x="103" y="560"/>
                  </a:lnTo>
                  <a:lnTo>
                    <a:pt x="131" y="542"/>
                  </a:lnTo>
                  <a:lnTo>
                    <a:pt x="117" y="528"/>
                  </a:lnTo>
                  <a:close/>
                  <a:moveTo>
                    <a:pt x="71" y="560"/>
                  </a:moveTo>
                  <a:lnTo>
                    <a:pt x="43" y="574"/>
                  </a:lnTo>
                  <a:lnTo>
                    <a:pt x="43" y="588"/>
                  </a:lnTo>
                  <a:lnTo>
                    <a:pt x="71" y="574"/>
                  </a:lnTo>
                  <a:lnTo>
                    <a:pt x="71" y="560"/>
                  </a:lnTo>
                  <a:close/>
                  <a:moveTo>
                    <a:pt x="29" y="588"/>
                  </a:moveTo>
                  <a:lnTo>
                    <a:pt x="1" y="602"/>
                  </a:lnTo>
                  <a:lnTo>
                    <a:pt x="1" y="616"/>
                  </a:lnTo>
                  <a:lnTo>
                    <a:pt x="29" y="602"/>
                  </a:lnTo>
                  <a:lnTo>
                    <a:pt x="29" y="588"/>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983;p49">
              <a:extLst>
                <a:ext uri="{FF2B5EF4-FFF2-40B4-BE49-F238E27FC236}">
                  <a16:creationId xmlns:a16="http://schemas.microsoft.com/office/drawing/2014/main" id="{E6448666-BD14-0B12-ECAF-B2F9BD9C1389}"/>
                </a:ext>
              </a:extLst>
            </p:cNvPr>
            <p:cNvSpPr/>
            <p:nvPr/>
          </p:nvSpPr>
          <p:spPr>
            <a:xfrm>
              <a:off x="649925" y="4396175"/>
              <a:ext cx="26050" cy="16100"/>
            </a:xfrm>
            <a:custGeom>
              <a:avLst/>
              <a:gdLst/>
              <a:ahLst/>
              <a:cxnLst/>
              <a:rect l="l" t="t" r="r" b="b"/>
              <a:pathLst>
                <a:path w="1042" h="644" extrusionOk="0">
                  <a:moveTo>
                    <a:pt x="1027" y="0"/>
                  </a:moveTo>
                  <a:lnTo>
                    <a:pt x="1013" y="14"/>
                  </a:lnTo>
                  <a:lnTo>
                    <a:pt x="1041" y="0"/>
                  </a:lnTo>
                  <a:close/>
                  <a:moveTo>
                    <a:pt x="981" y="28"/>
                  </a:moveTo>
                  <a:lnTo>
                    <a:pt x="953" y="42"/>
                  </a:lnTo>
                  <a:lnTo>
                    <a:pt x="953" y="57"/>
                  </a:lnTo>
                  <a:lnTo>
                    <a:pt x="981" y="42"/>
                  </a:lnTo>
                  <a:lnTo>
                    <a:pt x="981" y="28"/>
                  </a:lnTo>
                  <a:close/>
                  <a:moveTo>
                    <a:pt x="939" y="57"/>
                  </a:moveTo>
                  <a:lnTo>
                    <a:pt x="911" y="71"/>
                  </a:lnTo>
                  <a:lnTo>
                    <a:pt x="911" y="88"/>
                  </a:lnTo>
                  <a:lnTo>
                    <a:pt x="939" y="71"/>
                  </a:lnTo>
                  <a:lnTo>
                    <a:pt x="939" y="57"/>
                  </a:lnTo>
                  <a:close/>
                  <a:moveTo>
                    <a:pt x="879" y="88"/>
                  </a:moveTo>
                  <a:lnTo>
                    <a:pt x="851" y="102"/>
                  </a:lnTo>
                  <a:lnTo>
                    <a:pt x="851" y="116"/>
                  </a:lnTo>
                  <a:lnTo>
                    <a:pt x="879" y="102"/>
                  </a:lnTo>
                  <a:lnTo>
                    <a:pt x="879" y="88"/>
                  </a:lnTo>
                  <a:close/>
                  <a:moveTo>
                    <a:pt x="837" y="116"/>
                  </a:moveTo>
                  <a:lnTo>
                    <a:pt x="806" y="144"/>
                  </a:lnTo>
                  <a:lnTo>
                    <a:pt x="837" y="130"/>
                  </a:lnTo>
                  <a:lnTo>
                    <a:pt x="837" y="116"/>
                  </a:lnTo>
                  <a:close/>
                  <a:moveTo>
                    <a:pt x="777" y="159"/>
                  </a:moveTo>
                  <a:lnTo>
                    <a:pt x="749" y="176"/>
                  </a:lnTo>
                  <a:lnTo>
                    <a:pt x="763" y="176"/>
                  </a:lnTo>
                  <a:lnTo>
                    <a:pt x="777" y="159"/>
                  </a:lnTo>
                  <a:close/>
                  <a:moveTo>
                    <a:pt x="573" y="278"/>
                  </a:moveTo>
                  <a:lnTo>
                    <a:pt x="559" y="292"/>
                  </a:lnTo>
                  <a:lnTo>
                    <a:pt x="559" y="306"/>
                  </a:lnTo>
                  <a:lnTo>
                    <a:pt x="587" y="292"/>
                  </a:lnTo>
                  <a:lnTo>
                    <a:pt x="573" y="278"/>
                  </a:lnTo>
                  <a:close/>
                  <a:moveTo>
                    <a:pt x="528" y="306"/>
                  </a:moveTo>
                  <a:lnTo>
                    <a:pt x="499" y="320"/>
                  </a:lnTo>
                  <a:lnTo>
                    <a:pt x="499" y="334"/>
                  </a:lnTo>
                  <a:lnTo>
                    <a:pt x="528" y="320"/>
                  </a:lnTo>
                  <a:lnTo>
                    <a:pt x="528" y="306"/>
                  </a:lnTo>
                  <a:close/>
                  <a:moveTo>
                    <a:pt x="485" y="334"/>
                  </a:moveTo>
                  <a:lnTo>
                    <a:pt x="454" y="352"/>
                  </a:lnTo>
                  <a:lnTo>
                    <a:pt x="454" y="366"/>
                  </a:lnTo>
                  <a:lnTo>
                    <a:pt x="485" y="352"/>
                  </a:lnTo>
                  <a:lnTo>
                    <a:pt x="485" y="334"/>
                  </a:lnTo>
                  <a:close/>
                  <a:moveTo>
                    <a:pt x="426" y="366"/>
                  </a:moveTo>
                  <a:lnTo>
                    <a:pt x="397" y="394"/>
                  </a:lnTo>
                  <a:lnTo>
                    <a:pt x="397" y="394"/>
                  </a:lnTo>
                  <a:lnTo>
                    <a:pt x="426" y="380"/>
                  </a:lnTo>
                  <a:lnTo>
                    <a:pt x="426" y="366"/>
                  </a:lnTo>
                  <a:close/>
                  <a:moveTo>
                    <a:pt x="324" y="440"/>
                  </a:moveTo>
                  <a:lnTo>
                    <a:pt x="295" y="454"/>
                  </a:lnTo>
                  <a:lnTo>
                    <a:pt x="310" y="454"/>
                  </a:lnTo>
                  <a:lnTo>
                    <a:pt x="324" y="440"/>
                  </a:lnTo>
                  <a:close/>
                  <a:moveTo>
                    <a:pt x="222" y="496"/>
                  </a:moveTo>
                  <a:lnTo>
                    <a:pt x="208" y="510"/>
                  </a:lnTo>
                  <a:lnTo>
                    <a:pt x="208" y="528"/>
                  </a:lnTo>
                  <a:lnTo>
                    <a:pt x="222" y="496"/>
                  </a:lnTo>
                  <a:close/>
                  <a:moveTo>
                    <a:pt x="176" y="528"/>
                  </a:moveTo>
                  <a:lnTo>
                    <a:pt x="148" y="542"/>
                  </a:lnTo>
                  <a:lnTo>
                    <a:pt x="148" y="556"/>
                  </a:lnTo>
                  <a:lnTo>
                    <a:pt x="176" y="542"/>
                  </a:lnTo>
                  <a:lnTo>
                    <a:pt x="176" y="528"/>
                  </a:lnTo>
                  <a:close/>
                  <a:moveTo>
                    <a:pt x="120" y="556"/>
                  </a:moveTo>
                  <a:lnTo>
                    <a:pt x="102" y="570"/>
                  </a:lnTo>
                  <a:lnTo>
                    <a:pt x="102" y="584"/>
                  </a:lnTo>
                  <a:lnTo>
                    <a:pt x="120" y="570"/>
                  </a:lnTo>
                  <a:lnTo>
                    <a:pt x="120" y="556"/>
                  </a:lnTo>
                  <a:close/>
                  <a:moveTo>
                    <a:pt x="74" y="584"/>
                  </a:moveTo>
                  <a:lnTo>
                    <a:pt x="46" y="598"/>
                  </a:lnTo>
                  <a:lnTo>
                    <a:pt x="46" y="616"/>
                  </a:lnTo>
                  <a:lnTo>
                    <a:pt x="74" y="598"/>
                  </a:lnTo>
                  <a:lnTo>
                    <a:pt x="74" y="584"/>
                  </a:lnTo>
                  <a:close/>
                  <a:moveTo>
                    <a:pt x="32" y="616"/>
                  </a:moveTo>
                  <a:lnTo>
                    <a:pt x="0" y="644"/>
                  </a:lnTo>
                  <a:lnTo>
                    <a:pt x="32" y="630"/>
                  </a:lnTo>
                  <a:lnTo>
                    <a:pt x="32" y="616"/>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984;p49">
              <a:extLst>
                <a:ext uri="{FF2B5EF4-FFF2-40B4-BE49-F238E27FC236}">
                  <a16:creationId xmlns:a16="http://schemas.microsoft.com/office/drawing/2014/main" id="{C2873836-B1E2-D736-F4AE-B4184832CEBD}"/>
                </a:ext>
              </a:extLst>
            </p:cNvPr>
            <p:cNvSpPr/>
            <p:nvPr/>
          </p:nvSpPr>
          <p:spPr>
            <a:xfrm>
              <a:off x="650700" y="4400125"/>
              <a:ext cx="28600" cy="18050"/>
            </a:xfrm>
            <a:custGeom>
              <a:avLst/>
              <a:gdLst/>
              <a:ahLst/>
              <a:cxnLst/>
              <a:rect l="l" t="t" r="r" b="b"/>
              <a:pathLst>
                <a:path w="1144" h="722" extrusionOk="0">
                  <a:moveTo>
                    <a:pt x="1144" y="1"/>
                  </a:moveTo>
                  <a:lnTo>
                    <a:pt x="1112" y="18"/>
                  </a:lnTo>
                  <a:lnTo>
                    <a:pt x="1112" y="32"/>
                  </a:lnTo>
                  <a:lnTo>
                    <a:pt x="1144" y="18"/>
                  </a:lnTo>
                  <a:lnTo>
                    <a:pt x="1144" y="1"/>
                  </a:lnTo>
                  <a:close/>
                  <a:moveTo>
                    <a:pt x="1084" y="32"/>
                  </a:moveTo>
                  <a:lnTo>
                    <a:pt x="1056" y="60"/>
                  </a:lnTo>
                  <a:lnTo>
                    <a:pt x="1070" y="60"/>
                  </a:lnTo>
                  <a:lnTo>
                    <a:pt x="1084" y="46"/>
                  </a:lnTo>
                  <a:lnTo>
                    <a:pt x="1084" y="32"/>
                  </a:lnTo>
                  <a:close/>
                  <a:moveTo>
                    <a:pt x="880" y="162"/>
                  </a:moveTo>
                  <a:lnTo>
                    <a:pt x="862" y="176"/>
                  </a:lnTo>
                  <a:lnTo>
                    <a:pt x="862" y="194"/>
                  </a:lnTo>
                  <a:lnTo>
                    <a:pt x="880" y="162"/>
                  </a:lnTo>
                  <a:close/>
                  <a:moveTo>
                    <a:pt x="834" y="194"/>
                  </a:moveTo>
                  <a:lnTo>
                    <a:pt x="806" y="208"/>
                  </a:lnTo>
                  <a:lnTo>
                    <a:pt x="806" y="222"/>
                  </a:lnTo>
                  <a:lnTo>
                    <a:pt x="834" y="208"/>
                  </a:lnTo>
                  <a:lnTo>
                    <a:pt x="834" y="194"/>
                  </a:lnTo>
                  <a:close/>
                  <a:moveTo>
                    <a:pt x="775" y="222"/>
                  </a:moveTo>
                  <a:lnTo>
                    <a:pt x="760" y="236"/>
                  </a:lnTo>
                  <a:lnTo>
                    <a:pt x="760" y="250"/>
                  </a:lnTo>
                  <a:lnTo>
                    <a:pt x="792" y="236"/>
                  </a:lnTo>
                  <a:lnTo>
                    <a:pt x="775" y="222"/>
                  </a:lnTo>
                  <a:close/>
                  <a:moveTo>
                    <a:pt x="732" y="250"/>
                  </a:moveTo>
                  <a:lnTo>
                    <a:pt x="704" y="264"/>
                  </a:lnTo>
                  <a:lnTo>
                    <a:pt x="704" y="282"/>
                  </a:lnTo>
                  <a:lnTo>
                    <a:pt x="732" y="264"/>
                  </a:lnTo>
                  <a:lnTo>
                    <a:pt x="732" y="250"/>
                  </a:lnTo>
                  <a:close/>
                  <a:moveTo>
                    <a:pt x="687" y="282"/>
                  </a:moveTo>
                  <a:lnTo>
                    <a:pt x="658" y="310"/>
                  </a:lnTo>
                  <a:lnTo>
                    <a:pt x="687" y="296"/>
                  </a:lnTo>
                  <a:lnTo>
                    <a:pt x="687" y="282"/>
                  </a:lnTo>
                  <a:close/>
                  <a:moveTo>
                    <a:pt x="630" y="324"/>
                  </a:moveTo>
                  <a:lnTo>
                    <a:pt x="599" y="338"/>
                  </a:lnTo>
                  <a:lnTo>
                    <a:pt x="616" y="338"/>
                  </a:lnTo>
                  <a:lnTo>
                    <a:pt x="630" y="324"/>
                  </a:lnTo>
                  <a:close/>
                  <a:moveTo>
                    <a:pt x="483" y="412"/>
                  </a:moveTo>
                  <a:lnTo>
                    <a:pt x="454" y="426"/>
                  </a:lnTo>
                  <a:lnTo>
                    <a:pt x="454" y="440"/>
                  </a:lnTo>
                  <a:lnTo>
                    <a:pt x="483" y="412"/>
                  </a:lnTo>
                  <a:close/>
                  <a:moveTo>
                    <a:pt x="423" y="440"/>
                  </a:moveTo>
                  <a:lnTo>
                    <a:pt x="409" y="458"/>
                  </a:lnTo>
                  <a:lnTo>
                    <a:pt x="409" y="472"/>
                  </a:lnTo>
                  <a:lnTo>
                    <a:pt x="423" y="458"/>
                  </a:lnTo>
                  <a:lnTo>
                    <a:pt x="423" y="440"/>
                  </a:lnTo>
                  <a:close/>
                  <a:moveTo>
                    <a:pt x="381" y="472"/>
                  </a:moveTo>
                  <a:lnTo>
                    <a:pt x="352" y="486"/>
                  </a:lnTo>
                  <a:lnTo>
                    <a:pt x="352" y="500"/>
                  </a:lnTo>
                  <a:lnTo>
                    <a:pt x="381" y="486"/>
                  </a:lnTo>
                  <a:lnTo>
                    <a:pt x="381" y="472"/>
                  </a:lnTo>
                  <a:close/>
                  <a:moveTo>
                    <a:pt x="321" y="500"/>
                  </a:moveTo>
                  <a:lnTo>
                    <a:pt x="307" y="514"/>
                  </a:lnTo>
                  <a:lnTo>
                    <a:pt x="307" y="528"/>
                  </a:lnTo>
                  <a:lnTo>
                    <a:pt x="335" y="514"/>
                  </a:lnTo>
                  <a:lnTo>
                    <a:pt x="321" y="500"/>
                  </a:lnTo>
                  <a:close/>
                  <a:moveTo>
                    <a:pt x="279" y="528"/>
                  </a:moveTo>
                  <a:lnTo>
                    <a:pt x="247" y="560"/>
                  </a:lnTo>
                  <a:lnTo>
                    <a:pt x="247" y="560"/>
                  </a:lnTo>
                  <a:lnTo>
                    <a:pt x="279" y="546"/>
                  </a:lnTo>
                  <a:lnTo>
                    <a:pt x="279" y="528"/>
                  </a:lnTo>
                  <a:close/>
                  <a:moveTo>
                    <a:pt x="71" y="662"/>
                  </a:moveTo>
                  <a:lnTo>
                    <a:pt x="57" y="676"/>
                  </a:lnTo>
                  <a:lnTo>
                    <a:pt x="57" y="690"/>
                  </a:lnTo>
                  <a:lnTo>
                    <a:pt x="71" y="662"/>
                  </a:lnTo>
                  <a:close/>
                  <a:moveTo>
                    <a:pt x="29" y="690"/>
                  </a:moveTo>
                  <a:lnTo>
                    <a:pt x="1" y="704"/>
                  </a:lnTo>
                  <a:lnTo>
                    <a:pt x="1" y="722"/>
                  </a:lnTo>
                  <a:lnTo>
                    <a:pt x="29" y="704"/>
                  </a:lnTo>
                  <a:lnTo>
                    <a:pt x="29" y="690"/>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985;p49">
              <a:extLst>
                <a:ext uri="{FF2B5EF4-FFF2-40B4-BE49-F238E27FC236}">
                  <a16:creationId xmlns:a16="http://schemas.microsoft.com/office/drawing/2014/main" id="{E8A7A425-D0D3-07AE-2B42-AFB7EAFCB156}"/>
                </a:ext>
              </a:extLst>
            </p:cNvPr>
            <p:cNvSpPr/>
            <p:nvPr/>
          </p:nvSpPr>
          <p:spPr>
            <a:xfrm>
              <a:off x="655450" y="4406025"/>
              <a:ext cx="24550" cy="15400"/>
            </a:xfrm>
            <a:custGeom>
              <a:avLst/>
              <a:gdLst/>
              <a:ahLst/>
              <a:cxnLst/>
              <a:rect l="l" t="t" r="r" b="b"/>
              <a:pathLst>
                <a:path w="982" h="616" extrusionOk="0">
                  <a:moveTo>
                    <a:pt x="982" y="0"/>
                  </a:moveTo>
                  <a:lnTo>
                    <a:pt x="954" y="14"/>
                  </a:lnTo>
                  <a:lnTo>
                    <a:pt x="954" y="28"/>
                  </a:lnTo>
                  <a:lnTo>
                    <a:pt x="982" y="0"/>
                  </a:lnTo>
                  <a:close/>
                  <a:moveTo>
                    <a:pt x="922" y="28"/>
                  </a:moveTo>
                  <a:lnTo>
                    <a:pt x="908" y="46"/>
                  </a:lnTo>
                  <a:lnTo>
                    <a:pt x="908" y="60"/>
                  </a:lnTo>
                  <a:lnTo>
                    <a:pt x="936" y="46"/>
                  </a:lnTo>
                  <a:lnTo>
                    <a:pt x="922" y="28"/>
                  </a:lnTo>
                  <a:close/>
                  <a:moveTo>
                    <a:pt x="880" y="60"/>
                  </a:moveTo>
                  <a:lnTo>
                    <a:pt x="848" y="74"/>
                  </a:lnTo>
                  <a:lnTo>
                    <a:pt x="848" y="88"/>
                  </a:lnTo>
                  <a:lnTo>
                    <a:pt x="880" y="74"/>
                  </a:lnTo>
                  <a:lnTo>
                    <a:pt x="880" y="60"/>
                  </a:lnTo>
                  <a:close/>
                  <a:moveTo>
                    <a:pt x="834" y="88"/>
                  </a:moveTo>
                  <a:lnTo>
                    <a:pt x="806" y="102"/>
                  </a:lnTo>
                  <a:lnTo>
                    <a:pt x="806" y="116"/>
                  </a:lnTo>
                  <a:lnTo>
                    <a:pt x="834" y="102"/>
                  </a:lnTo>
                  <a:lnTo>
                    <a:pt x="834" y="88"/>
                  </a:lnTo>
                  <a:close/>
                  <a:moveTo>
                    <a:pt x="778" y="116"/>
                  </a:moveTo>
                  <a:lnTo>
                    <a:pt x="746" y="148"/>
                  </a:lnTo>
                  <a:lnTo>
                    <a:pt x="746" y="148"/>
                  </a:lnTo>
                  <a:lnTo>
                    <a:pt x="778" y="134"/>
                  </a:lnTo>
                  <a:lnTo>
                    <a:pt x="778" y="116"/>
                  </a:lnTo>
                  <a:close/>
                  <a:moveTo>
                    <a:pt x="672" y="190"/>
                  </a:moveTo>
                  <a:lnTo>
                    <a:pt x="644" y="204"/>
                  </a:lnTo>
                  <a:lnTo>
                    <a:pt x="658" y="204"/>
                  </a:lnTo>
                  <a:lnTo>
                    <a:pt x="672" y="190"/>
                  </a:lnTo>
                  <a:close/>
                  <a:moveTo>
                    <a:pt x="570" y="250"/>
                  </a:moveTo>
                  <a:lnTo>
                    <a:pt x="556" y="264"/>
                  </a:lnTo>
                  <a:lnTo>
                    <a:pt x="556" y="278"/>
                  </a:lnTo>
                  <a:lnTo>
                    <a:pt x="570" y="250"/>
                  </a:lnTo>
                  <a:close/>
                  <a:moveTo>
                    <a:pt x="528" y="278"/>
                  </a:moveTo>
                  <a:lnTo>
                    <a:pt x="497" y="292"/>
                  </a:lnTo>
                  <a:lnTo>
                    <a:pt x="497" y="310"/>
                  </a:lnTo>
                  <a:lnTo>
                    <a:pt x="528" y="292"/>
                  </a:lnTo>
                  <a:lnTo>
                    <a:pt x="528" y="278"/>
                  </a:lnTo>
                  <a:close/>
                  <a:moveTo>
                    <a:pt x="468" y="310"/>
                  </a:moveTo>
                  <a:lnTo>
                    <a:pt x="454" y="324"/>
                  </a:lnTo>
                  <a:lnTo>
                    <a:pt x="454" y="338"/>
                  </a:lnTo>
                  <a:lnTo>
                    <a:pt x="483" y="324"/>
                  </a:lnTo>
                  <a:lnTo>
                    <a:pt x="468" y="310"/>
                  </a:lnTo>
                  <a:close/>
                  <a:moveTo>
                    <a:pt x="426" y="338"/>
                  </a:moveTo>
                  <a:lnTo>
                    <a:pt x="395" y="352"/>
                  </a:lnTo>
                  <a:lnTo>
                    <a:pt x="395" y="366"/>
                  </a:lnTo>
                  <a:lnTo>
                    <a:pt x="426" y="352"/>
                  </a:lnTo>
                  <a:lnTo>
                    <a:pt x="426" y="338"/>
                  </a:lnTo>
                  <a:close/>
                  <a:moveTo>
                    <a:pt x="381" y="366"/>
                  </a:moveTo>
                  <a:lnTo>
                    <a:pt x="352" y="398"/>
                  </a:lnTo>
                  <a:lnTo>
                    <a:pt x="381" y="380"/>
                  </a:lnTo>
                  <a:lnTo>
                    <a:pt x="381" y="366"/>
                  </a:lnTo>
                  <a:close/>
                  <a:moveTo>
                    <a:pt x="219" y="468"/>
                  </a:moveTo>
                  <a:lnTo>
                    <a:pt x="191" y="486"/>
                  </a:lnTo>
                  <a:lnTo>
                    <a:pt x="205" y="486"/>
                  </a:lnTo>
                  <a:lnTo>
                    <a:pt x="219" y="468"/>
                  </a:lnTo>
                  <a:close/>
                  <a:moveTo>
                    <a:pt x="176" y="500"/>
                  </a:moveTo>
                  <a:lnTo>
                    <a:pt x="145" y="514"/>
                  </a:lnTo>
                  <a:lnTo>
                    <a:pt x="145" y="528"/>
                  </a:lnTo>
                  <a:lnTo>
                    <a:pt x="176" y="500"/>
                  </a:lnTo>
                  <a:close/>
                  <a:moveTo>
                    <a:pt x="117" y="528"/>
                  </a:moveTo>
                  <a:lnTo>
                    <a:pt x="103" y="542"/>
                  </a:lnTo>
                  <a:lnTo>
                    <a:pt x="103" y="556"/>
                  </a:lnTo>
                  <a:lnTo>
                    <a:pt x="117" y="542"/>
                  </a:lnTo>
                  <a:lnTo>
                    <a:pt x="117" y="528"/>
                  </a:lnTo>
                  <a:close/>
                  <a:moveTo>
                    <a:pt x="74" y="556"/>
                  </a:moveTo>
                  <a:lnTo>
                    <a:pt x="43" y="574"/>
                  </a:lnTo>
                  <a:lnTo>
                    <a:pt x="43" y="588"/>
                  </a:lnTo>
                  <a:lnTo>
                    <a:pt x="74" y="574"/>
                  </a:lnTo>
                  <a:lnTo>
                    <a:pt x="74" y="556"/>
                  </a:lnTo>
                  <a:close/>
                  <a:moveTo>
                    <a:pt x="15" y="588"/>
                  </a:moveTo>
                  <a:lnTo>
                    <a:pt x="1" y="602"/>
                  </a:lnTo>
                  <a:lnTo>
                    <a:pt x="1" y="616"/>
                  </a:lnTo>
                  <a:lnTo>
                    <a:pt x="29" y="602"/>
                  </a:lnTo>
                  <a:lnTo>
                    <a:pt x="15" y="588"/>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986;p49">
              <a:extLst>
                <a:ext uri="{FF2B5EF4-FFF2-40B4-BE49-F238E27FC236}">
                  <a16:creationId xmlns:a16="http://schemas.microsoft.com/office/drawing/2014/main" id="{650FF2F3-F23D-8550-95C6-8C4F798BD95C}"/>
                </a:ext>
              </a:extLst>
            </p:cNvPr>
            <p:cNvSpPr/>
            <p:nvPr/>
          </p:nvSpPr>
          <p:spPr>
            <a:xfrm>
              <a:off x="641125" y="4476475"/>
              <a:ext cx="41075" cy="25950"/>
            </a:xfrm>
            <a:custGeom>
              <a:avLst/>
              <a:gdLst/>
              <a:ahLst/>
              <a:cxnLst/>
              <a:rect l="l" t="t" r="r" b="b"/>
              <a:pathLst>
                <a:path w="1643" h="1038" extrusionOk="0">
                  <a:moveTo>
                    <a:pt x="1018" y="0"/>
                  </a:moveTo>
                  <a:cubicBezTo>
                    <a:pt x="775" y="0"/>
                    <a:pt x="837" y="436"/>
                    <a:pt x="837" y="436"/>
                  </a:cubicBezTo>
                  <a:cubicBezTo>
                    <a:pt x="837" y="436"/>
                    <a:pt x="685" y="139"/>
                    <a:pt x="508" y="139"/>
                  </a:cubicBezTo>
                  <a:cubicBezTo>
                    <a:pt x="452" y="139"/>
                    <a:pt x="394" y="168"/>
                    <a:pt x="338" y="246"/>
                  </a:cubicBezTo>
                  <a:cubicBezTo>
                    <a:pt x="0" y="728"/>
                    <a:pt x="925" y="1037"/>
                    <a:pt x="925" y="1037"/>
                  </a:cubicBezTo>
                  <a:cubicBezTo>
                    <a:pt x="925" y="1037"/>
                    <a:pt x="1643" y="158"/>
                    <a:pt x="1087" y="10"/>
                  </a:cubicBezTo>
                  <a:cubicBezTo>
                    <a:pt x="1062" y="3"/>
                    <a:pt x="1039" y="0"/>
                    <a:pt x="1018"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987;p49">
              <a:extLst>
                <a:ext uri="{FF2B5EF4-FFF2-40B4-BE49-F238E27FC236}">
                  <a16:creationId xmlns:a16="http://schemas.microsoft.com/office/drawing/2014/main" id="{7DBE3AE6-6436-3AAE-4AF7-355CB91E596B}"/>
                </a:ext>
              </a:extLst>
            </p:cNvPr>
            <p:cNvSpPr/>
            <p:nvPr/>
          </p:nvSpPr>
          <p:spPr>
            <a:xfrm>
              <a:off x="643775" y="4510450"/>
              <a:ext cx="26875" cy="25350"/>
            </a:xfrm>
            <a:custGeom>
              <a:avLst/>
              <a:gdLst/>
              <a:ahLst/>
              <a:cxnLst/>
              <a:rect l="l" t="t" r="r" b="b"/>
              <a:pathLst>
                <a:path w="1075" h="1014" extrusionOk="0">
                  <a:moveTo>
                    <a:pt x="655" y="0"/>
                  </a:moveTo>
                  <a:cubicBezTo>
                    <a:pt x="625" y="0"/>
                    <a:pt x="592" y="5"/>
                    <a:pt x="556" y="16"/>
                  </a:cubicBezTo>
                  <a:cubicBezTo>
                    <a:pt x="218" y="104"/>
                    <a:pt x="541" y="498"/>
                    <a:pt x="541" y="498"/>
                  </a:cubicBezTo>
                  <a:cubicBezTo>
                    <a:pt x="541" y="498"/>
                    <a:pt x="368" y="394"/>
                    <a:pt x="223" y="394"/>
                  </a:cubicBezTo>
                  <a:cubicBezTo>
                    <a:pt x="125" y="394"/>
                    <a:pt x="39" y="441"/>
                    <a:pt x="28" y="600"/>
                  </a:cubicBezTo>
                  <a:cubicBezTo>
                    <a:pt x="0" y="945"/>
                    <a:pt x="329" y="1014"/>
                    <a:pt x="596" y="1014"/>
                  </a:cubicBezTo>
                  <a:cubicBezTo>
                    <a:pt x="772" y="1014"/>
                    <a:pt x="921" y="983"/>
                    <a:pt x="921" y="983"/>
                  </a:cubicBezTo>
                  <a:cubicBezTo>
                    <a:pt x="921" y="983"/>
                    <a:pt x="1075" y="0"/>
                    <a:pt x="655"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988;p49">
              <a:extLst>
                <a:ext uri="{FF2B5EF4-FFF2-40B4-BE49-F238E27FC236}">
                  <a16:creationId xmlns:a16="http://schemas.microsoft.com/office/drawing/2014/main" id="{E0B2476C-328D-7351-65F1-B52BC9B7B13D}"/>
                </a:ext>
              </a:extLst>
            </p:cNvPr>
            <p:cNvSpPr/>
            <p:nvPr/>
          </p:nvSpPr>
          <p:spPr>
            <a:xfrm>
              <a:off x="666100" y="4351225"/>
              <a:ext cx="39950" cy="26250"/>
            </a:xfrm>
            <a:custGeom>
              <a:avLst/>
              <a:gdLst/>
              <a:ahLst/>
              <a:cxnLst/>
              <a:rect l="l" t="t" r="r" b="b"/>
              <a:pathLst>
                <a:path w="1598" h="1050" extrusionOk="0">
                  <a:moveTo>
                    <a:pt x="975" y="0"/>
                  </a:moveTo>
                  <a:cubicBezTo>
                    <a:pt x="719" y="0"/>
                    <a:pt x="820" y="433"/>
                    <a:pt x="820" y="433"/>
                  </a:cubicBezTo>
                  <a:cubicBezTo>
                    <a:pt x="820" y="433"/>
                    <a:pt x="649" y="168"/>
                    <a:pt x="478" y="168"/>
                  </a:cubicBezTo>
                  <a:cubicBezTo>
                    <a:pt x="418" y="168"/>
                    <a:pt x="359" y="200"/>
                    <a:pt x="306" y="286"/>
                  </a:cubicBezTo>
                  <a:cubicBezTo>
                    <a:pt x="0" y="785"/>
                    <a:pt x="936" y="1049"/>
                    <a:pt x="936" y="1049"/>
                  </a:cubicBezTo>
                  <a:cubicBezTo>
                    <a:pt x="936" y="1049"/>
                    <a:pt x="1597" y="127"/>
                    <a:pt x="1038" y="8"/>
                  </a:cubicBezTo>
                  <a:cubicBezTo>
                    <a:pt x="1015" y="3"/>
                    <a:pt x="994" y="0"/>
                    <a:pt x="975"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19532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fade">
                                      <p:cBhvr>
                                        <p:cTn id="12" dur="1000"/>
                                        <p:tgtEl>
                                          <p:spTgt spid="111"/>
                                        </p:tgtEl>
                                      </p:cBhvr>
                                    </p:animEffect>
                                    <p:anim calcmode="lin" valueType="num">
                                      <p:cBhvr>
                                        <p:cTn id="13" dur="1000" fill="hold"/>
                                        <p:tgtEl>
                                          <p:spTgt spid="111"/>
                                        </p:tgtEl>
                                        <p:attrNameLst>
                                          <p:attrName>ppt_x</p:attrName>
                                        </p:attrNameLst>
                                      </p:cBhvr>
                                      <p:tavLst>
                                        <p:tav tm="0">
                                          <p:val>
                                            <p:strVal val="#ppt_x"/>
                                          </p:val>
                                        </p:tav>
                                        <p:tav tm="100000">
                                          <p:val>
                                            <p:strVal val="#ppt_x"/>
                                          </p:val>
                                        </p:tav>
                                      </p:tavLst>
                                    </p:anim>
                                    <p:anim calcmode="lin" valueType="num">
                                      <p:cBhvr>
                                        <p:cTn id="14" dur="1000" fill="hold"/>
                                        <p:tgtEl>
                                          <p:spTgt spid="1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657E7-5628-3A8E-47E3-1DE1F18658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502547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050" name="Picture 2" descr="Thơ Trần Tế Xương ❤️️ Tác Giả, Tác Phẩm + Tuyển Tập Thơ Hay">
            <a:extLst>
              <a:ext uri="{FF2B5EF4-FFF2-40B4-BE49-F238E27FC236}">
                <a16:creationId xmlns:a16="http://schemas.microsoft.com/office/drawing/2014/main" id="{12EE59C7-F90B-A227-3578-A161ED0E14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252" t="-1788" r="1840" b="1788"/>
          <a:stretch/>
        </p:blipFill>
        <p:spPr bwMode="auto">
          <a:xfrm>
            <a:off x="4969495" y="2495076"/>
            <a:ext cx="2722603" cy="2648230"/>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5">
            <a:clrChange>
              <a:clrFrom>
                <a:srgbClr val="FFFFFF"/>
              </a:clrFrom>
              <a:clrTo>
                <a:srgbClr val="FFFFFF">
                  <a:alpha val="0"/>
                </a:srgbClr>
              </a:clrTo>
            </a:clrChange>
          </a:blip>
          <a:srcRect l="8060" t="24068" r="6043" b="49984"/>
          <a:stretch/>
        </p:blipFill>
        <p:spPr>
          <a:xfrm>
            <a:off x="2763844" y="-64298"/>
            <a:ext cx="7390588" cy="145445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7" y="200025"/>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800" b="1" kern="0">
                <a:solidFill>
                  <a:schemeClr val="bg1"/>
                </a:solidFill>
                <a:latin typeface="Times New Roman" panose="02020603050405020304" pitchFamily="18" charset="0"/>
                <a:ea typeface="Malgun Gothic" panose="020B0503020000020004" pitchFamily="34" charset="-127"/>
              </a:rPr>
              <a:t>a. Tác giả</a:t>
            </a:r>
            <a:endParaRPr lang="en-US" sz="60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2" name="Google Shape;1968;p40">
            <a:extLst>
              <a:ext uri="{FF2B5EF4-FFF2-40B4-BE49-F238E27FC236}">
                <a16:creationId xmlns:a16="http://schemas.microsoft.com/office/drawing/2014/main" id="{F129FEB6-9C84-BE0C-ED9E-AA6F71E3450F}"/>
              </a:ext>
            </a:extLst>
          </p:cNvPr>
          <p:cNvSpPr/>
          <p:nvPr/>
        </p:nvSpPr>
        <p:spPr>
          <a:xfrm>
            <a:off x="4682763" y="2191315"/>
            <a:ext cx="3222241" cy="3244283"/>
          </a:xfrm>
          <a:prstGeom prst="arc">
            <a:avLst>
              <a:gd name="adj1" fmla="val 16238727"/>
              <a:gd name="adj2" fmla="val 15697759"/>
            </a:avLst>
          </a:prstGeom>
          <a:noFill/>
          <a:ln w="9525" cap="flat" cmpd="sng">
            <a:solidFill>
              <a:srgbClr val="666666"/>
            </a:solidFill>
            <a:prstDash val="solid"/>
            <a:round/>
            <a:headEnd type="oval" w="sm" len="sm"/>
            <a:tailEnd type="triangl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971;p40">
            <a:extLst>
              <a:ext uri="{FF2B5EF4-FFF2-40B4-BE49-F238E27FC236}">
                <a16:creationId xmlns:a16="http://schemas.microsoft.com/office/drawing/2014/main" id="{D1EC4348-523E-BF16-4222-268DF43CF021}"/>
              </a:ext>
            </a:extLst>
          </p:cNvPr>
          <p:cNvSpPr/>
          <p:nvPr/>
        </p:nvSpPr>
        <p:spPr>
          <a:xfrm>
            <a:off x="4682763" y="2369533"/>
            <a:ext cx="860202" cy="866086"/>
          </a:xfrm>
          <a:prstGeom prst="ellipse">
            <a:avLst/>
          </a:pr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972;p40">
            <a:extLst>
              <a:ext uri="{FF2B5EF4-FFF2-40B4-BE49-F238E27FC236}">
                <a16:creationId xmlns:a16="http://schemas.microsoft.com/office/drawing/2014/main" id="{9F2095F9-AB03-1C6C-5426-8F4ECCBE74FE}"/>
              </a:ext>
            </a:extLst>
          </p:cNvPr>
          <p:cNvSpPr/>
          <p:nvPr/>
        </p:nvSpPr>
        <p:spPr>
          <a:xfrm>
            <a:off x="4682763" y="4444364"/>
            <a:ext cx="860202" cy="866086"/>
          </a:xfrm>
          <a:prstGeom prst="ellipse">
            <a:avLst/>
          </a:pr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973;p40">
            <a:extLst>
              <a:ext uri="{FF2B5EF4-FFF2-40B4-BE49-F238E27FC236}">
                <a16:creationId xmlns:a16="http://schemas.microsoft.com/office/drawing/2014/main" id="{D47135FC-C3A0-BF33-024B-BF991DD5205D}"/>
              </a:ext>
            </a:extLst>
          </p:cNvPr>
          <p:cNvSpPr/>
          <p:nvPr/>
        </p:nvSpPr>
        <p:spPr>
          <a:xfrm>
            <a:off x="7132705" y="2369533"/>
            <a:ext cx="860202" cy="866086"/>
          </a:xfrm>
          <a:prstGeom prst="ellipse">
            <a:avLst/>
          </a:pr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974;p40">
            <a:extLst>
              <a:ext uri="{FF2B5EF4-FFF2-40B4-BE49-F238E27FC236}">
                <a16:creationId xmlns:a16="http://schemas.microsoft.com/office/drawing/2014/main" id="{58D5A15F-01F9-D2A2-BA4B-71355CEB9A95}"/>
              </a:ext>
            </a:extLst>
          </p:cNvPr>
          <p:cNvSpPr/>
          <p:nvPr/>
        </p:nvSpPr>
        <p:spPr>
          <a:xfrm>
            <a:off x="7132705" y="4444364"/>
            <a:ext cx="860202" cy="866086"/>
          </a:xfrm>
          <a:prstGeom prst="ellipse">
            <a:avLst/>
          </a:pr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8" name="Google Shape;1980;p40">
            <a:extLst>
              <a:ext uri="{FF2B5EF4-FFF2-40B4-BE49-F238E27FC236}">
                <a16:creationId xmlns:a16="http://schemas.microsoft.com/office/drawing/2014/main" id="{DD85E533-BC0A-2C26-3BF1-64DADBD73946}"/>
              </a:ext>
            </a:extLst>
          </p:cNvPr>
          <p:cNvCxnSpPr>
            <a:endCxn id="44" idx="2"/>
          </p:cNvCxnSpPr>
          <p:nvPr/>
        </p:nvCxnSpPr>
        <p:spPr>
          <a:xfrm>
            <a:off x="2763844" y="2802576"/>
            <a:ext cx="1918824" cy="0"/>
          </a:xfrm>
          <a:prstGeom prst="straightConnector1">
            <a:avLst/>
          </a:prstGeom>
          <a:noFill/>
          <a:ln w="9525" cap="flat" cmpd="sng">
            <a:solidFill>
              <a:srgbClr val="666666"/>
            </a:solidFill>
            <a:prstDash val="solid"/>
            <a:round/>
            <a:headEnd type="oval" w="med" len="med"/>
            <a:tailEnd type="none" w="med" len="med"/>
          </a:ln>
        </p:spPr>
      </p:cxnSp>
      <p:cxnSp>
        <p:nvCxnSpPr>
          <p:cNvPr id="49" name="Google Shape;1986;p40">
            <a:extLst>
              <a:ext uri="{FF2B5EF4-FFF2-40B4-BE49-F238E27FC236}">
                <a16:creationId xmlns:a16="http://schemas.microsoft.com/office/drawing/2014/main" id="{98898221-F006-0B6C-AC61-337D85ED5380}"/>
              </a:ext>
            </a:extLst>
          </p:cNvPr>
          <p:cNvCxnSpPr>
            <a:endCxn id="45" idx="2"/>
          </p:cNvCxnSpPr>
          <p:nvPr/>
        </p:nvCxnSpPr>
        <p:spPr>
          <a:xfrm>
            <a:off x="2763844" y="4877407"/>
            <a:ext cx="1918824" cy="0"/>
          </a:xfrm>
          <a:prstGeom prst="straightConnector1">
            <a:avLst/>
          </a:prstGeom>
          <a:noFill/>
          <a:ln w="9525" cap="flat" cmpd="sng">
            <a:solidFill>
              <a:srgbClr val="666666"/>
            </a:solidFill>
            <a:prstDash val="solid"/>
            <a:round/>
            <a:headEnd type="oval" w="med" len="med"/>
            <a:tailEnd type="none" w="med" len="med"/>
          </a:ln>
        </p:spPr>
      </p:cxnSp>
      <p:cxnSp>
        <p:nvCxnSpPr>
          <p:cNvPr id="50" name="Google Shape;1997;p40">
            <a:extLst>
              <a:ext uri="{FF2B5EF4-FFF2-40B4-BE49-F238E27FC236}">
                <a16:creationId xmlns:a16="http://schemas.microsoft.com/office/drawing/2014/main" id="{7D4F8FF3-014D-48AC-11E6-515C800F0938}"/>
              </a:ext>
            </a:extLst>
          </p:cNvPr>
          <p:cNvCxnSpPr>
            <a:stCxn id="46" idx="6"/>
          </p:cNvCxnSpPr>
          <p:nvPr/>
        </p:nvCxnSpPr>
        <p:spPr>
          <a:xfrm>
            <a:off x="7992906" y="2802576"/>
            <a:ext cx="1650083" cy="0"/>
          </a:xfrm>
          <a:prstGeom prst="straightConnector1">
            <a:avLst/>
          </a:prstGeom>
          <a:noFill/>
          <a:ln w="9525" cap="flat" cmpd="sng">
            <a:solidFill>
              <a:srgbClr val="666666"/>
            </a:solidFill>
            <a:prstDash val="solid"/>
            <a:round/>
            <a:headEnd type="none" w="med" len="med"/>
            <a:tailEnd type="oval" w="med" len="med"/>
          </a:ln>
        </p:spPr>
      </p:cxnSp>
      <p:cxnSp>
        <p:nvCxnSpPr>
          <p:cNvPr id="51" name="Google Shape;1998;p40">
            <a:extLst>
              <a:ext uri="{FF2B5EF4-FFF2-40B4-BE49-F238E27FC236}">
                <a16:creationId xmlns:a16="http://schemas.microsoft.com/office/drawing/2014/main" id="{D55B0056-DABB-EE67-8645-B2D5ED83F765}"/>
              </a:ext>
            </a:extLst>
          </p:cNvPr>
          <p:cNvCxnSpPr>
            <a:stCxn id="47" idx="6"/>
          </p:cNvCxnSpPr>
          <p:nvPr/>
        </p:nvCxnSpPr>
        <p:spPr>
          <a:xfrm>
            <a:off x="7992906" y="4877407"/>
            <a:ext cx="1650083" cy="0"/>
          </a:xfrm>
          <a:prstGeom prst="straightConnector1">
            <a:avLst/>
          </a:prstGeom>
          <a:noFill/>
          <a:ln w="9525" cap="flat" cmpd="sng">
            <a:solidFill>
              <a:srgbClr val="666666"/>
            </a:solidFill>
            <a:prstDash val="solid"/>
            <a:round/>
            <a:headEnd type="none" w="med" len="med"/>
            <a:tailEnd type="oval" w="med" len="med"/>
          </a:ln>
        </p:spPr>
      </p:cxnSp>
      <p:grpSp>
        <p:nvGrpSpPr>
          <p:cNvPr id="53" name="Google Shape;2004;p40">
            <a:extLst>
              <a:ext uri="{FF2B5EF4-FFF2-40B4-BE49-F238E27FC236}">
                <a16:creationId xmlns:a16="http://schemas.microsoft.com/office/drawing/2014/main" id="{F4BDDA9F-67EE-C4D8-9F3C-4829B86B1F84}"/>
              </a:ext>
            </a:extLst>
          </p:cNvPr>
          <p:cNvGrpSpPr/>
          <p:nvPr/>
        </p:nvGrpSpPr>
        <p:grpSpPr>
          <a:xfrm>
            <a:off x="7330699" y="2573522"/>
            <a:ext cx="464202" cy="458079"/>
            <a:chOff x="-60988625" y="3740800"/>
            <a:chExt cx="316650" cy="310350"/>
          </a:xfrm>
        </p:grpSpPr>
        <p:sp>
          <p:nvSpPr>
            <p:cNvPr id="67" name="Google Shape;2005;p40">
              <a:extLst>
                <a:ext uri="{FF2B5EF4-FFF2-40B4-BE49-F238E27FC236}">
                  <a16:creationId xmlns:a16="http://schemas.microsoft.com/office/drawing/2014/main" id="{7772271C-69F7-2348-3898-3E6F2CA00538}"/>
                </a:ext>
              </a:extLst>
            </p:cNvPr>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006;p40">
              <a:extLst>
                <a:ext uri="{FF2B5EF4-FFF2-40B4-BE49-F238E27FC236}">
                  <a16:creationId xmlns:a16="http://schemas.microsoft.com/office/drawing/2014/main" id="{3EFEC7D1-E540-D0B6-4D51-54B90CF4AD9D}"/>
                </a:ext>
              </a:extLst>
            </p:cNvPr>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007;p40">
              <a:extLst>
                <a:ext uri="{FF2B5EF4-FFF2-40B4-BE49-F238E27FC236}">
                  <a16:creationId xmlns:a16="http://schemas.microsoft.com/office/drawing/2014/main" id="{FA592FF9-F148-FC9C-B020-661D35659C63}"/>
                </a:ext>
              </a:extLst>
            </p:cNvPr>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2008;p40">
            <a:extLst>
              <a:ext uri="{FF2B5EF4-FFF2-40B4-BE49-F238E27FC236}">
                <a16:creationId xmlns:a16="http://schemas.microsoft.com/office/drawing/2014/main" id="{1AC61A0D-D931-CFB4-4C8B-02CFE33B9C17}"/>
              </a:ext>
            </a:extLst>
          </p:cNvPr>
          <p:cNvGrpSpPr/>
          <p:nvPr/>
        </p:nvGrpSpPr>
        <p:grpSpPr>
          <a:xfrm>
            <a:off x="4890495" y="2579872"/>
            <a:ext cx="444729" cy="445396"/>
            <a:chOff x="2404875" y="3955825"/>
            <a:chExt cx="296950" cy="295375"/>
          </a:xfrm>
        </p:grpSpPr>
        <p:sp>
          <p:nvSpPr>
            <p:cNvPr id="63" name="Google Shape;2009;p40">
              <a:extLst>
                <a:ext uri="{FF2B5EF4-FFF2-40B4-BE49-F238E27FC236}">
                  <a16:creationId xmlns:a16="http://schemas.microsoft.com/office/drawing/2014/main" id="{E73CD8C5-B1B4-CBEB-F089-9BB76491536C}"/>
                </a:ext>
              </a:extLst>
            </p:cNvPr>
            <p:cNvSpPr/>
            <p:nvPr/>
          </p:nvSpPr>
          <p:spPr>
            <a:xfrm>
              <a:off x="2404875" y="3955825"/>
              <a:ext cx="219775" cy="224500"/>
            </a:xfrm>
            <a:custGeom>
              <a:avLst/>
              <a:gdLst/>
              <a:ahLst/>
              <a:cxnLst/>
              <a:rect l="l" t="t" r="r" b="b"/>
              <a:pathLst>
                <a:path w="8791" h="8980" extrusionOk="0">
                  <a:moveTo>
                    <a:pt x="4537" y="0"/>
                  </a:moveTo>
                  <a:cubicBezTo>
                    <a:pt x="2048" y="0"/>
                    <a:pt x="0" y="2017"/>
                    <a:pt x="0" y="4506"/>
                  </a:cubicBezTo>
                  <a:cubicBezTo>
                    <a:pt x="0" y="6963"/>
                    <a:pt x="2048" y="8979"/>
                    <a:pt x="4537" y="8979"/>
                  </a:cubicBezTo>
                  <a:cubicBezTo>
                    <a:pt x="6459" y="8979"/>
                    <a:pt x="8160" y="7719"/>
                    <a:pt x="8790" y="5986"/>
                  </a:cubicBezTo>
                  <a:cubicBezTo>
                    <a:pt x="8633" y="5860"/>
                    <a:pt x="8443" y="5640"/>
                    <a:pt x="8286" y="5514"/>
                  </a:cubicBezTo>
                  <a:lnTo>
                    <a:pt x="7498" y="5514"/>
                  </a:lnTo>
                  <a:cubicBezTo>
                    <a:pt x="7057" y="6742"/>
                    <a:pt x="5923" y="7593"/>
                    <a:pt x="4568" y="7593"/>
                  </a:cubicBezTo>
                  <a:cubicBezTo>
                    <a:pt x="2836" y="7593"/>
                    <a:pt x="1481" y="6175"/>
                    <a:pt x="1481" y="4506"/>
                  </a:cubicBezTo>
                  <a:cubicBezTo>
                    <a:pt x="1481" y="2804"/>
                    <a:pt x="2867" y="1387"/>
                    <a:pt x="4568" y="1387"/>
                  </a:cubicBezTo>
                  <a:cubicBezTo>
                    <a:pt x="5923" y="1387"/>
                    <a:pt x="7057" y="2237"/>
                    <a:pt x="7498" y="3466"/>
                  </a:cubicBezTo>
                  <a:lnTo>
                    <a:pt x="8286" y="3466"/>
                  </a:lnTo>
                  <a:cubicBezTo>
                    <a:pt x="8443" y="3308"/>
                    <a:pt x="8633" y="3088"/>
                    <a:pt x="8790" y="2993"/>
                  </a:cubicBezTo>
                  <a:cubicBezTo>
                    <a:pt x="8160" y="1261"/>
                    <a:pt x="6522" y="0"/>
                    <a:pt x="453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010;p40">
              <a:extLst>
                <a:ext uri="{FF2B5EF4-FFF2-40B4-BE49-F238E27FC236}">
                  <a16:creationId xmlns:a16="http://schemas.microsoft.com/office/drawing/2014/main" id="{F2914333-56BC-BB80-056D-D81B45F36AF7}"/>
                </a:ext>
              </a:extLst>
            </p:cNvPr>
            <p:cNvSpPr/>
            <p:nvPr/>
          </p:nvSpPr>
          <p:spPr>
            <a:xfrm>
              <a:off x="2510400" y="4024075"/>
              <a:ext cx="191425" cy="87575"/>
            </a:xfrm>
            <a:custGeom>
              <a:avLst/>
              <a:gdLst/>
              <a:ahLst/>
              <a:cxnLst/>
              <a:rect l="l" t="t" r="r" b="b"/>
              <a:pathLst>
                <a:path w="7657" h="3503" extrusionOk="0">
                  <a:moveTo>
                    <a:pt x="7260" y="0"/>
                  </a:moveTo>
                  <a:cubicBezTo>
                    <a:pt x="7232" y="0"/>
                    <a:pt x="7206" y="4"/>
                    <a:pt x="7184" y="11"/>
                  </a:cubicBezTo>
                  <a:lnTo>
                    <a:pt x="5073" y="736"/>
                  </a:lnTo>
                  <a:cubicBezTo>
                    <a:pt x="5042" y="736"/>
                    <a:pt x="5010" y="767"/>
                    <a:pt x="4947" y="799"/>
                  </a:cubicBezTo>
                  <a:lnTo>
                    <a:pt x="4380" y="1398"/>
                  </a:lnTo>
                  <a:lnTo>
                    <a:pt x="347" y="1398"/>
                  </a:lnTo>
                  <a:cubicBezTo>
                    <a:pt x="158" y="1398"/>
                    <a:pt x="1" y="1555"/>
                    <a:pt x="1" y="1744"/>
                  </a:cubicBezTo>
                  <a:cubicBezTo>
                    <a:pt x="1" y="1965"/>
                    <a:pt x="158" y="2122"/>
                    <a:pt x="347" y="2122"/>
                  </a:cubicBezTo>
                  <a:lnTo>
                    <a:pt x="4380" y="2122"/>
                  </a:lnTo>
                  <a:lnTo>
                    <a:pt x="4947" y="2689"/>
                  </a:lnTo>
                  <a:cubicBezTo>
                    <a:pt x="5010" y="2752"/>
                    <a:pt x="5042" y="2784"/>
                    <a:pt x="5073" y="2784"/>
                  </a:cubicBezTo>
                  <a:lnTo>
                    <a:pt x="7184" y="3477"/>
                  </a:lnTo>
                  <a:cubicBezTo>
                    <a:pt x="7210" y="3494"/>
                    <a:pt x="7242" y="3502"/>
                    <a:pt x="7275" y="3502"/>
                  </a:cubicBezTo>
                  <a:cubicBezTo>
                    <a:pt x="7362" y="3502"/>
                    <a:pt x="7462" y="3451"/>
                    <a:pt x="7531" y="3382"/>
                  </a:cubicBezTo>
                  <a:cubicBezTo>
                    <a:pt x="7594" y="3256"/>
                    <a:pt x="7657" y="3099"/>
                    <a:pt x="7562" y="2973"/>
                  </a:cubicBezTo>
                  <a:lnTo>
                    <a:pt x="6932" y="1744"/>
                  </a:lnTo>
                  <a:lnTo>
                    <a:pt x="7562" y="547"/>
                  </a:lnTo>
                  <a:cubicBezTo>
                    <a:pt x="7657" y="389"/>
                    <a:pt x="7594" y="232"/>
                    <a:pt x="7531" y="137"/>
                  </a:cubicBezTo>
                  <a:cubicBezTo>
                    <a:pt x="7458" y="41"/>
                    <a:pt x="7349" y="0"/>
                    <a:pt x="726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011;p40">
              <a:extLst>
                <a:ext uri="{FF2B5EF4-FFF2-40B4-BE49-F238E27FC236}">
                  <a16:creationId xmlns:a16="http://schemas.microsoft.com/office/drawing/2014/main" id="{8DB9D5CF-1233-F277-C7CF-57FF3A9D3F0F}"/>
                </a:ext>
              </a:extLst>
            </p:cNvPr>
            <p:cNvSpPr/>
            <p:nvPr/>
          </p:nvSpPr>
          <p:spPr>
            <a:xfrm>
              <a:off x="2424550" y="4188175"/>
              <a:ext cx="189050" cy="63025"/>
            </a:xfrm>
            <a:custGeom>
              <a:avLst/>
              <a:gdLst/>
              <a:ahLst/>
              <a:cxnLst/>
              <a:rect l="l" t="t" r="r" b="b"/>
              <a:pathLst>
                <a:path w="7562" h="2521" extrusionOk="0">
                  <a:moveTo>
                    <a:pt x="1828" y="0"/>
                  </a:moveTo>
                  <a:lnTo>
                    <a:pt x="1482" y="1135"/>
                  </a:lnTo>
                  <a:lnTo>
                    <a:pt x="1040" y="1135"/>
                  </a:lnTo>
                  <a:cubicBezTo>
                    <a:pt x="442" y="1135"/>
                    <a:pt x="1" y="1607"/>
                    <a:pt x="1" y="2174"/>
                  </a:cubicBezTo>
                  <a:cubicBezTo>
                    <a:pt x="1" y="2363"/>
                    <a:pt x="158" y="2521"/>
                    <a:pt x="379" y="2521"/>
                  </a:cubicBezTo>
                  <a:lnTo>
                    <a:pt x="7310" y="2521"/>
                  </a:lnTo>
                  <a:cubicBezTo>
                    <a:pt x="7404" y="2489"/>
                    <a:pt x="7562" y="2363"/>
                    <a:pt x="7562" y="2174"/>
                  </a:cubicBezTo>
                  <a:cubicBezTo>
                    <a:pt x="7562" y="1576"/>
                    <a:pt x="7089" y="1135"/>
                    <a:pt x="6554" y="1135"/>
                  </a:cubicBezTo>
                  <a:lnTo>
                    <a:pt x="6113" y="1135"/>
                  </a:lnTo>
                  <a:lnTo>
                    <a:pt x="5766" y="0"/>
                  </a:lnTo>
                  <a:cubicBezTo>
                    <a:pt x="5168" y="252"/>
                    <a:pt x="4506" y="410"/>
                    <a:pt x="3781" y="410"/>
                  </a:cubicBezTo>
                  <a:cubicBezTo>
                    <a:pt x="3088" y="410"/>
                    <a:pt x="2427" y="252"/>
                    <a:pt x="182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012;p40">
              <a:extLst>
                <a:ext uri="{FF2B5EF4-FFF2-40B4-BE49-F238E27FC236}">
                  <a16:creationId xmlns:a16="http://schemas.microsoft.com/office/drawing/2014/main" id="{5DCA66DB-5EE4-74CF-C494-3D5FB50C2897}"/>
                </a:ext>
              </a:extLst>
            </p:cNvPr>
            <p:cNvSpPr/>
            <p:nvPr/>
          </p:nvSpPr>
          <p:spPr>
            <a:xfrm>
              <a:off x="2457625" y="4007025"/>
              <a:ext cx="115025" cy="122100"/>
            </a:xfrm>
            <a:custGeom>
              <a:avLst/>
              <a:gdLst/>
              <a:ahLst/>
              <a:cxnLst/>
              <a:rect l="l" t="t" r="r" b="b"/>
              <a:pathLst>
                <a:path w="4601" h="4884" extrusionOk="0">
                  <a:moveTo>
                    <a:pt x="2427" y="0"/>
                  </a:moveTo>
                  <a:cubicBezTo>
                    <a:pt x="1104" y="0"/>
                    <a:pt x="1" y="1103"/>
                    <a:pt x="1" y="2458"/>
                  </a:cubicBezTo>
                  <a:cubicBezTo>
                    <a:pt x="1" y="3781"/>
                    <a:pt x="1104" y="4884"/>
                    <a:pt x="2427" y="4884"/>
                  </a:cubicBezTo>
                  <a:cubicBezTo>
                    <a:pt x="3404" y="4884"/>
                    <a:pt x="4254" y="4348"/>
                    <a:pt x="4601" y="3497"/>
                  </a:cubicBezTo>
                  <a:lnTo>
                    <a:pt x="2427" y="3497"/>
                  </a:lnTo>
                  <a:cubicBezTo>
                    <a:pt x="1828" y="3497"/>
                    <a:pt x="1419" y="3025"/>
                    <a:pt x="1419" y="2489"/>
                  </a:cubicBezTo>
                  <a:cubicBezTo>
                    <a:pt x="1356" y="1859"/>
                    <a:pt x="1828" y="1386"/>
                    <a:pt x="2427" y="1386"/>
                  </a:cubicBezTo>
                  <a:lnTo>
                    <a:pt x="4601" y="1386"/>
                  </a:lnTo>
                  <a:cubicBezTo>
                    <a:pt x="4191" y="567"/>
                    <a:pt x="3372" y="0"/>
                    <a:pt x="242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Google Shape;2013;p40">
            <a:extLst>
              <a:ext uri="{FF2B5EF4-FFF2-40B4-BE49-F238E27FC236}">
                <a16:creationId xmlns:a16="http://schemas.microsoft.com/office/drawing/2014/main" id="{E4F17890-9C5C-8B53-BA28-A643EAE9C2ED}"/>
              </a:ext>
            </a:extLst>
          </p:cNvPr>
          <p:cNvGrpSpPr/>
          <p:nvPr/>
        </p:nvGrpSpPr>
        <p:grpSpPr>
          <a:xfrm>
            <a:off x="4856040" y="4654692"/>
            <a:ext cx="441172" cy="445396"/>
            <a:chOff x="1674750" y="3254050"/>
            <a:chExt cx="294575" cy="295375"/>
          </a:xfrm>
        </p:grpSpPr>
        <p:sp>
          <p:nvSpPr>
            <p:cNvPr id="60" name="Google Shape;2014;p40">
              <a:extLst>
                <a:ext uri="{FF2B5EF4-FFF2-40B4-BE49-F238E27FC236}">
                  <a16:creationId xmlns:a16="http://schemas.microsoft.com/office/drawing/2014/main" id="{DE151B82-687A-4D8A-5A01-3396426EEAD9}"/>
                </a:ext>
              </a:extLst>
            </p:cNvPr>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015;p40">
              <a:extLst>
                <a:ext uri="{FF2B5EF4-FFF2-40B4-BE49-F238E27FC236}">
                  <a16:creationId xmlns:a16="http://schemas.microsoft.com/office/drawing/2014/main" id="{3DC0C329-980C-8EF9-C892-AB63B493324A}"/>
                </a:ext>
              </a:extLst>
            </p:cNvPr>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016;p40">
              <a:extLst>
                <a:ext uri="{FF2B5EF4-FFF2-40B4-BE49-F238E27FC236}">
                  <a16:creationId xmlns:a16="http://schemas.microsoft.com/office/drawing/2014/main" id="{D9318C66-9BA6-7351-CABE-28979482DD0E}"/>
                </a:ext>
              </a:extLst>
            </p:cNvPr>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 name="Google Shape;2017;p40">
            <a:extLst>
              <a:ext uri="{FF2B5EF4-FFF2-40B4-BE49-F238E27FC236}">
                <a16:creationId xmlns:a16="http://schemas.microsoft.com/office/drawing/2014/main" id="{EA43E980-AE9E-68A1-D178-497EB9557E5D}"/>
              </a:ext>
            </a:extLst>
          </p:cNvPr>
          <p:cNvGrpSpPr/>
          <p:nvPr/>
        </p:nvGrpSpPr>
        <p:grpSpPr>
          <a:xfrm>
            <a:off x="7401540" y="4638266"/>
            <a:ext cx="353328" cy="461822"/>
            <a:chOff x="2461675" y="2880898"/>
            <a:chExt cx="278858" cy="362009"/>
          </a:xfrm>
        </p:grpSpPr>
        <p:sp>
          <p:nvSpPr>
            <p:cNvPr id="57" name="Google Shape;2018;p40">
              <a:extLst>
                <a:ext uri="{FF2B5EF4-FFF2-40B4-BE49-F238E27FC236}">
                  <a16:creationId xmlns:a16="http://schemas.microsoft.com/office/drawing/2014/main" id="{8A1761CF-33C6-702B-7556-6E0D62FB7083}"/>
                </a:ext>
              </a:extLst>
            </p:cNvPr>
            <p:cNvSpPr/>
            <p:nvPr/>
          </p:nvSpPr>
          <p:spPr>
            <a:xfrm>
              <a:off x="2461675" y="2880898"/>
              <a:ext cx="278858" cy="362009"/>
            </a:xfrm>
            <a:custGeom>
              <a:avLst/>
              <a:gdLst/>
              <a:ahLst/>
              <a:cxnLst/>
              <a:rect l="l" t="t" r="r" b="b"/>
              <a:pathLst>
                <a:path w="8146" h="10575" extrusionOk="0">
                  <a:moveTo>
                    <a:pt x="4085" y="1590"/>
                  </a:moveTo>
                  <a:cubicBezTo>
                    <a:pt x="4138" y="1590"/>
                    <a:pt x="4192" y="1608"/>
                    <a:pt x="4240" y="1644"/>
                  </a:cubicBezTo>
                  <a:lnTo>
                    <a:pt x="6526" y="3001"/>
                  </a:lnTo>
                  <a:cubicBezTo>
                    <a:pt x="6621" y="3049"/>
                    <a:pt x="6693" y="3144"/>
                    <a:pt x="6693" y="3263"/>
                  </a:cubicBezTo>
                  <a:cubicBezTo>
                    <a:pt x="6693" y="3358"/>
                    <a:pt x="6621" y="3478"/>
                    <a:pt x="6526" y="3525"/>
                  </a:cubicBezTo>
                  <a:lnTo>
                    <a:pt x="5669" y="4025"/>
                  </a:lnTo>
                  <a:lnTo>
                    <a:pt x="5669" y="5502"/>
                  </a:lnTo>
                  <a:cubicBezTo>
                    <a:pt x="5669" y="5597"/>
                    <a:pt x="5621" y="5692"/>
                    <a:pt x="5526" y="5764"/>
                  </a:cubicBezTo>
                  <a:cubicBezTo>
                    <a:pt x="5085" y="6038"/>
                    <a:pt x="4579" y="6175"/>
                    <a:pt x="4070" y="6175"/>
                  </a:cubicBezTo>
                  <a:cubicBezTo>
                    <a:pt x="3561" y="6175"/>
                    <a:pt x="3049" y="6038"/>
                    <a:pt x="2596" y="5764"/>
                  </a:cubicBezTo>
                  <a:cubicBezTo>
                    <a:pt x="2525" y="5692"/>
                    <a:pt x="2454" y="5597"/>
                    <a:pt x="2454" y="5502"/>
                  </a:cubicBezTo>
                  <a:lnTo>
                    <a:pt x="2454" y="4025"/>
                  </a:lnTo>
                  <a:lnTo>
                    <a:pt x="1620" y="3525"/>
                  </a:lnTo>
                  <a:cubicBezTo>
                    <a:pt x="1525" y="3478"/>
                    <a:pt x="1477" y="3358"/>
                    <a:pt x="1477" y="3263"/>
                  </a:cubicBezTo>
                  <a:cubicBezTo>
                    <a:pt x="1477" y="3144"/>
                    <a:pt x="1525" y="3049"/>
                    <a:pt x="1620" y="3001"/>
                  </a:cubicBezTo>
                  <a:lnTo>
                    <a:pt x="3930" y="1644"/>
                  </a:lnTo>
                  <a:cubicBezTo>
                    <a:pt x="3978" y="1608"/>
                    <a:pt x="4031" y="1590"/>
                    <a:pt x="4085" y="1590"/>
                  </a:cubicBezTo>
                  <a:close/>
                  <a:moveTo>
                    <a:pt x="4073" y="1"/>
                  </a:moveTo>
                  <a:cubicBezTo>
                    <a:pt x="1834" y="1"/>
                    <a:pt x="1" y="1811"/>
                    <a:pt x="1" y="4073"/>
                  </a:cubicBezTo>
                  <a:cubicBezTo>
                    <a:pt x="25" y="4883"/>
                    <a:pt x="239" y="5668"/>
                    <a:pt x="620" y="6407"/>
                  </a:cubicBezTo>
                  <a:cubicBezTo>
                    <a:pt x="1001" y="7121"/>
                    <a:pt x="1430" y="7812"/>
                    <a:pt x="1953" y="8455"/>
                  </a:cubicBezTo>
                  <a:cubicBezTo>
                    <a:pt x="2525" y="9169"/>
                    <a:pt x="3168" y="9860"/>
                    <a:pt x="3882" y="10479"/>
                  </a:cubicBezTo>
                  <a:cubicBezTo>
                    <a:pt x="3930" y="10527"/>
                    <a:pt x="4002" y="10574"/>
                    <a:pt x="4073" y="10574"/>
                  </a:cubicBezTo>
                  <a:cubicBezTo>
                    <a:pt x="4144" y="10550"/>
                    <a:pt x="4216" y="10527"/>
                    <a:pt x="4287" y="10479"/>
                  </a:cubicBezTo>
                  <a:cubicBezTo>
                    <a:pt x="4978" y="9860"/>
                    <a:pt x="5621" y="9169"/>
                    <a:pt x="6192" y="8455"/>
                  </a:cubicBezTo>
                  <a:cubicBezTo>
                    <a:pt x="6716" y="7812"/>
                    <a:pt x="7169" y="7121"/>
                    <a:pt x="7526" y="6407"/>
                  </a:cubicBezTo>
                  <a:cubicBezTo>
                    <a:pt x="7907" y="5668"/>
                    <a:pt x="8121" y="4883"/>
                    <a:pt x="8145" y="4073"/>
                  </a:cubicBezTo>
                  <a:cubicBezTo>
                    <a:pt x="8145" y="1811"/>
                    <a:pt x="6335" y="1"/>
                    <a:pt x="407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019;p40">
              <a:extLst>
                <a:ext uri="{FF2B5EF4-FFF2-40B4-BE49-F238E27FC236}">
                  <a16:creationId xmlns:a16="http://schemas.microsoft.com/office/drawing/2014/main" id="{7E7ED247-8E25-6306-05B0-9332F48FBD37}"/>
                </a:ext>
              </a:extLst>
            </p:cNvPr>
            <p:cNvSpPr/>
            <p:nvPr/>
          </p:nvSpPr>
          <p:spPr>
            <a:xfrm>
              <a:off x="2567659" y="3030905"/>
              <a:ext cx="67712" cy="40394"/>
            </a:xfrm>
            <a:custGeom>
              <a:avLst/>
              <a:gdLst/>
              <a:ahLst/>
              <a:cxnLst/>
              <a:rect l="l" t="t" r="r" b="b"/>
              <a:pathLst>
                <a:path w="1978" h="1180" extrusionOk="0">
                  <a:moveTo>
                    <a:pt x="1" y="1"/>
                  </a:moveTo>
                  <a:lnTo>
                    <a:pt x="1" y="929"/>
                  </a:lnTo>
                  <a:cubicBezTo>
                    <a:pt x="310" y="1096"/>
                    <a:pt x="650" y="1179"/>
                    <a:pt x="989" y="1179"/>
                  </a:cubicBezTo>
                  <a:cubicBezTo>
                    <a:pt x="1328" y="1179"/>
                    <a:pt x="1668" y="1096"/>
                    <a:pt x="1977" y="929"/>
                  </a:cubicBezTo>
                  <a:lnTo>
                    <a:pt x="1977" y="1"/>
                  </a:lnTo>
                  <a:lnTo>
                    <a:pt x="1144" y="501"/>
                  </a:lnTo>
                  <a:cubicBezTo>
                    <a:pt x="1096" y="524"/>
                    <a:pt x="1048" y="524"/>
                    <a:pt x="977" y="524"/>
                  </a:cubicBezTo>
                  <a:cubicBezTo>
                    <a:pt x="929" y="524"/>
                    <a:pt x="882" y="501"/>
                    <a:pt x="834" y="477"/>
                  </a:cubicBezTo>
                  <a:lnTo>
                    <a:pt x="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020;p40">
              <a:extLst>
                <a:ext uri="{FF2B5EF4-FFF2-40B4-BE49-F238E27FC236}">
                  <a16:creationId xmlns:a16="http://schemas.microsoft.com/office/drawing/2014/main" id="{AB24B59B-AB28-DB02-6467-9E3F38A7BF9D}"/>
                </a:ext>
              </a:extLst>
            </p:cNvPr>
            <p:cNvSpPr/>
            <p:nvPr/>
          </p:nvSpPr>
          <p:spPr>
            <a:xfrm>
              <a:off x="2543217" y="2958367"/>
              <a:ext cx="115774" cy="67678"/>
            </a:xfrm>
            <a:custGeom>
              <a:avLst/>
              <a:gdLst/>
              <a:ahLst/>
              <a:cxnLst/>
              <a:rect l="l" t="t" r="r" b="b"/>
              <a:pathLst>
                <a:path w="3382" h="1977" extrusionOk="0">
                  <a:moveTo>
                    <a:pt x="1691" y="0"/>
                  </a:moveTo>
                  <a:lnTo>
                    <a:pt x="0" y="976"/>
                  </a:lnTo>
                  <a:lnTo>
                    <a:pt x="1691" y="1977"/>
                  </a:lnTo>
                  <a:lnTo>
                    <a:pt x="3382" y="976"/>
                  </a:lnTo>
                  <a:lnTo>
                    <a:pt x="169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6" name="TextBox 75">
            <a:extLst>
              <a:ext uri="{FF2B5EF4-FFF2-40B4-BE49-F238E27FC236}">
                <a16:creationId xmlns:a16="http://schemas.microsoft.com/office/drawing/2014/main" id="{214FEF0E-7E9D-3062-9770-81A8182C9383}"/>
              </a:ext>
            </a:extLst>
          </p:cNvPr>
          <p:cNvSpPr txBox="1"/>
          <p:nvPr/>
        </p:nvSpPr>
        <p:spPr>
          <a:xfrm>
            <a:off x="276225" y="2184092"/>
            <a:ext cx="2494965" cy="1384995"/>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Trần Tế Xương (1870 – 1907), quê Nam Định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8" name="TextBox 77">
            <a:extLst>
              <a:ext uri="{FF2B5EF4-FFF2-40B4-BE49-F238E27FC236}">
                <a16:creationId xmlns:a16="http://schemas.microsoft.com/office/drawing/2014/main" id="{09B4BFFB-F552-6D4C-3869-98C2A7B83B73}"/>
              </a:ext>
            </a:extLst>
          </p:cNvPr>
          <p:cNvSpPr txBox="1"/>
          <p:nvPr/>
        </p:nvSpPr>
        <p:spPr>
          <a:xfrm>
            <a:off x="9573713" y="1865084"/>
            <a:ext cx="2618287" cy="2246769"/>
          </a:xfrm>
          <a:prstGeom prst="rect">
            <a:avLst/>
          </a:prstGeom>
          <a:noFill/>
        </p:spPr>
        <p:txBody>
          <a:bodyPr wrap="square">
            <a:spAutoFit/>
          </a:bodyPr>
          <a:lstStyle/>
          <a:p>
            <a:r>
              <a:rPr lang="vi-VN" sz="2800" kern="0">
                <a:effectLst/>
                <a:latin typeface="Times New Roman" panose="02020603050405020304" pitchFamily="18" charset="0"/>
                <a:ea typeface="Times New Roman" panose="02020603050405020304" pitchFamily="18" charset="0"/>
              </a:rPr>
              <a:t>Là người có tài nhưng lận đận thi cử, đỗ Tú tài nên được gọi là Tú Xương</a:t>
            </a:r>
            <a:endParaRPr lang="en-US" sz="2800"/>
          </a:p>
        </p:txBody>
      </p:sp>
      <p:sp>
        <p:nvSpPr>
          <p:cNvPr id="80" name="TextBox 79">
            <a:extLst>
              <a:ext uri="{FF2B5EF4-FFF2-40B4-BE49-F238E27FC236}">
                <a16:creationId xmlns:a16="http://schemas.microsoft.com/office/drawing/2014/main" id="{ADF2B124-5A54-896D-ADB8-0013BE6A925F}"/>
              </a:ext>
            </a:extLst>
          </p:cNvPr>
          <p:cNvSpPr txBox="1"/>
          <p:nvPr/>
        </p:nvSpPr>
        <p:spPr>
          <a:xfrm>
            <a:off x="234129" y="3961236"/>
            <a:ext cx="2907997" cy="1815882"/>
          </a:xfrm>
          <a:prstGeom prst="rect">
            <a:avLst/>
          </a:prstGeom>
          <a:noFill/>
        </p:spPr>
        <p:txBody>
          <a:bodyPr wrap="square">
            <a:spAutoFit/>
          </a:bodyPr>
          <a:lstStyle/>
          <a:p>
            <a:r>
              <a:rPr lang="vi-VN" sz="2800" kern="0">
                <a:effectLst/>
                <a:latin typeface="Times New Roman" panose="02020603050405020304" pitchFamily="18" charset="0"/>
                <a:ea typeface="Times New Roman" panose="02020603050405020304" pitchFamily="18" charset="0"/>
              </a:rPr>
              <a:t>Ông s</a:t>
            </a:r>
            <a:r>
              <a:rPr lang="en-US" sz="2800" kern="0">
                <a:effectLst/>
                <a:latin typeface="Times New Roman" panose="02020603050405020304" pitchFamily="18" charset="0"/>
                <a:ea typeface="Times New Roman" panose="02020603050405020304" pitchFamily="18" charset="0"/>
              </a:rPr>
              <a:t>áng</a:t>
            </a:r>
            <a:r>
              <a:rPr lang="vi-VN" sz="2800" kern="0">
                <a:effectLst/>
                <a:latin typeface="Times New Roman" panose="02020603050405020304" pitchFamily="18" charset="0"/>
                <a:ea typeface="Times New Roman" panose="02020603050405020304" pitchFamily="18" charset="0"/>
              </a:rPr>
              <a:t> tác chủ yếu thơ Nôm; thơ đậm chất trữ tình và trào phúng, </a:t>
            </a:r>
            <a:r>
              <a:rPr lang="en-US" sz="2800" kern="0">
                <a:effectLst/>
                <a:latin typeface="Times New Roman" panose="02020603050405020304" pitchFamily="18" charset="0"/>
                <a:ea typeface="Times New Roman" panose="02020603050405020304" pitchFamily="18" charset="0"/>
              </a:rPr>
              <a:t>...</a:t>
            </a:r>
            <a:endParaRPr lang="en-US" sz="2800"/>
          </a:p>
        </p:txBody>
      </p:sp>
      <p:sp>
        <p:nvSpPr>
          <p:cNvPr id="82" name="TextBox 81">
            <a:extLst>
              <a:ext uri="{FF2B5EF4-FFF2-40B4-BE49-F238E27FC236}">
                <a16:creationId xmlns:a16="http://schemas.microsoft.com/office/drawing/2014/main" id="{8B3ADDA9-1147-05B4-3C89-4ABF12FB78F4}"/>
              </a:ext>
            </a:extLst>
          </p:cNvPr>
          <p:cNvSpPr txBox="1"/>
          <p:nvPr/>
        </p:nvSpPr>
        <p:spPr>
          <a:xfrm>
            <a:off x="8896212" y="4350698"/>
            <a:ext cx="3696129" cy="1815882"/>
          </a:xfrm>
          <a:prstGeom prst="rect">
            <a:avLst/>
          </a:prstGeom>
          <a:noFill/>
        </p:spPr>
        <p:txBody>
          <a:bodyPr wrap="square">
            <a:spAutoFit/>
          </a:bodyPr>
          <a:lstStyle/>
          <a:p>
            <a:r>
              <a:rPr lang="vi-VN" sz="2800" kern="0">
                <a:effectLst/>
                <a:latin typeface="Times New Roman" panose="02020603050405020304" pitchFamily="18" charset="0"/>
                <a:ea typeface="Times New Roman" panose="02020603050405020304" pitchFamily="18" charset="0"/>
              </a:rPr>
              <a:t>Tác phẩm tiêu biểu: Năm mới chúc nhau, Thương vợ, Áo bông che bạn, Sông Lấp,...</a:t>
            </a:r>
            <a:endParaRPr lang="en-US" sz="2800"/>
          </a:p>
        </p:txBody>
      </p:sp>
    </p:spTree>
    <p:extLst>
      <p:ext uri="{BB962C8B-B14F-4D97-AF65-F5344CB8AC3E}">
        <p14:creationId xmlns:p14="http://schemas.microsoft.com/office/powerpoint/2010/main" val="167636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down)">
                                      <p:cBhvr>
                                        <p:cTn id="16" dur="500"/>
                                        <p:tgtEl>
                                          <p:spTgt spid="4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down)">
                                      <p:cBhvr>
                                        <p:cTn id="19" dur="500"/>
                                        <p:tgtEl>
                                          <p:spTgt spid="4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par>
                                <p:cTn id="23" presetID="22" presetClass="entr" presetSubtype="4"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down)">
                                      <p:cBhvr>
                                        <p:cTn id="25" dur="500"/>
                                        <p:tgtEl>
                                          <p:spTgt spid="53"/>
                                        </p:tgtEl>
                                      </p:cBhvr>
                                    </p:animEffect>
                                  </p:childTnLst>
                                </p:cTn>
                              </p:par>
                              <p:par>
                                <p:cTn id="26" presetID="22" presetClass="entr" presetSubtype="4"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down)">
                                      <p:cBhvr>
                                        <p:cTn id="28" dur="500"/>
                                        <p:tgtEl>
                                          <p:spTgt spid="54"/>
                                        </p:tgtEl>
                                      </p:cBhvr>
                                    </p:animEffect>
                                  </p:childTnLst>
                                </p:cTn>
                              </p:par>
                              <p:par>
                                <p:cTn id="29" presetID="22" presetClass="entr" presetSubtype="4"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down)">
                                      <p:cBhvr>
                                        <p:cTn id="31" dur="500"/>
                                        <p:tgtEl>
                                          <p:spTgt spid="55"/>
                                        </p:tgtEl>
                                      </p:cBhvr>
                                    </p:animEffect>
                                  </p:childTnLst>
                                </p:cTn>
                              </p:par>
                              <p:par>
                                <p:cTn id="32" presetID="22" presetClass="entr" presetSubtype="4" fill="hold"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down)">
                                      <p:cBhvr>
                                        <p:cTn id="34" dur="5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arn(inVertical)">
                                      <p:cBhvr>
                                        <p:cTn id="39" dur="500"/>
                                        <p:tgtEl>
                                          <p:spTgt spid="4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barn(inVertical)">
                                      <p:cBhvr>
                                        <p:cTn id="47" dur="500"/>
                                        <p:tgtEl>
                                          <p:spTgt spid="5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barn(inVertical)">
                                      <p:cBhvr>
                                        <p:cTn id="50" dur="500"/>
                                        <p:tgtEl>
                                          <p:spTgt spid="7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barn(inVertical)">
                                      <p:cBhvr>
                                        <p:cTn id="55" dur="500"/>
                                        <p:tgtEl>
                                          <p:spTgt spid="4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barn(inVertical)">
                                      <p:cBhvr>
                                        <p:cTn id="58" dur="500"/>
                                        <p:tgtEl>
                                          <p:spTgt spid="8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barn(inVertical)">
                                      <p:cBhvr>
                                        <p:cTn id="63" dur="500"/>
                                        <p:tgtEl>
                                          <p:spTgt spid="5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barn(inVertical)">
                                      <p:cBhvr>
                                        <p:cTn id="6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5" grpId="0" animBg="1"/>
      <p:bldP spid="46" grpId="0" animBg="1"/>
      <p:bldP spid="47" grpId="0" animBg="1"/>
      <p:bldP spid="76" grpId="0"/>
      <p:bldP spid="78" grpId="0"/>
      <p:bldP spid="80" grpId="0"/>
      <p:bldP spid="8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b. Tác phẩm</a:t>
            </a:r>
            <a:endParaRPr sz="4267" b="1" kern="0">
              <a:solidFill>
                <a:srgbClr val="FFFFFF"/>
              </a:solidFill>
              <a:latin typeface="Times New Roman" panose="02020603050405020304" pitchFamily="18" charset="0"/>
              <a:cs typeface="Times New Roman" panose="02020603050405020304" pitchFamily="18" charset="0"/>
            </a:endParaRPr>
          </a:p>
        </p:txBody>
      </p:sp>
      <p:sp>
        <p:nvSpPr>
          <p:cNvPr id="4" name="Google Shape;1129;p30">
            <a:extLst>
              <a:ext uri="{FF2B5EF4-FFF2-40B4-BE49-F238E27FC236}">
                <a16:creationId xmlns:a16="http://schemas.microsoft.com/office/drawing/2014/main" id="{057493D0-2717-51D9-9380-AADDEC1FEDE7}"/>
              </a:ext>
            </a:extLst>
          </p:cNvPr>
          <p:cNvSpPr/>
          <p:nvPr/>
        </p:nvSpPr>
        <p:spPr>
          <a:xfrm>
            <a:off x="988767" y="1845557"/>
            <a:ext cx="1498800" cy="1498800"/>
          </a:xfrm>
          <a:prstGeom prst="ellipse">
            <a:avLst/>
          </a:pr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 name="Google Shape;1130;p30">
            <a:extLst>
              <a:ext uri="{FF2B5EF4-FFF2-40B4-BE49-F238E27FC236}">
                <a16:creationId xmlns:a16="http://schemas.microsoft.com/office/drawing/2014/main" id="{CD6EBF19-CEB8-74F9-652E-942B66FE3F4F}"/>
              </a:ext>
            </a:extLst>
          </p:cNvPr>
          <p:cNvSpPr/>
          <p:nvPr/>
        </p:nvSpPr>
        <p:spPr>
          <a:xfrm>
            <a:off x="3705617" y="1845557"/>
            <a:ext cx="1498800" cy="1498800"/>
          </a:xfrm>
          <a:prstGeom prst="ellipse">
            <a:avLst/>
          </a:prstGeom>
          <a:solidFill>
            <a:srgbClr val="ED734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 name="Google Shape;1131;p30">
            <a:extLst>
              <a:ext uri="{FF2B5EF4-FFF2-40B4-BE49-F238E27FC236}">
                <a16:creationId xmlns:a16="http://schemas.microsoft.com/office/drawing/2014/main" id="{D8B5A371-A959-D988-314E-BD940B228262}"/>
              </a:ext>
            </a:extLst>
          </p:cNvPr>
          <p:cNvSpPr/>
          <p:nvPr/>
        </p:nvSpPr>
        <p:spPr>
          <a:xfrm>
            <a:off x="6455633" y="1845557"/>
            <a:ext cx="1498800" cy="1498800"/>
          </a:xfrm>
          <a:prstGeom prst="ellipse">
            <a:avLst/>
          </a:pr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8" name="Google Shape;1132;p30">
            <a:extLst>
              <a:ext uri="{FF2B5EF4-FFF2-40B4-BE49-F238E27FC236}">
                <a16:creationId xmlns:a16="http://schemas.microsoft.com/office/drawing/2014/main" id="{846227BD-C223-B1E9-E390-D864E1065361}"/>
              </a:ext>
            </a:extLst>
          </p:cNvPr>
          <p:cNvGrpSpPr/>
          <p:nvPr/>
        </p:nvGrpSpPr>
        <p:grpSpPr>
          <a:xfrm>
            <a:off x="9775123" y="2726077"/>
            <a:ext cx="2204227" cy="4131923"/>
            <a:chOff x="6619909" y="1003710"/>
            <a:chExt cx="2066897" cy="3728305"/>
          </a:xfrm>
        </p:grpSpPr>
        <p:grpSp>
          <p:nvGrpSpPr>
            <p:cNvPr id="9" name="Google Shape;1133;p30">
              <a:extLst>
                <a:ext uri="{FF2B5EF4-FFF2-40B4-BE49-F238E27FC236}">
                  <a16:creationId xmlns:a16="http://schemas.microsoft.com/office/drawing/2014/main" id="{453EFC56-EEB5-E811-766E-096F0311CBFD}"/>
                </a:ext>
              </a:extLst>
            </p:cNvPr>
            <p:cNvGrpSpPr/>
            <p:nvPr/>
          </p:nvGrpSpPr>
          <p:grpSpPr>
            <a:xfrm>
              <a:off x="6619909" y="1003710"/>
              <a:ext cx="2066897" cy="3728305"/>
              <a:chOff x="1104525" y="1174875"/>
              <a:chExt cx="1972042" cy="3557203"/>
            </a:xfrm>
          </p:grpSpPr>
          <p:sp>
            <p:nvSpPr>
              <p:cNvPr id="11" name="Google Shape;1134;p30">
                <a:extLst>
                  <a:ext uri="{FF2B5EF4-FFF2-40B4-BE49-F238E27FC236}">
                    <a16:creationId xmlns:a16="http://schemas.microsoft.com/office/drawing/2014/main" id="{45EAE3D9-55AC-F00B-7C72-9FE0BB05D72D}"/>
                  </a:ext>
                </a:extLst>
              </p:cNvPr>
              <p:cNvSpPr/>
              <p:nvPr/>
            </p:nvSpPr>
            <p:spPr>
              <a:xfrm>
                <a:off x="1104525" y="4635028"/>
                <a:ext cx="1926209" cy="97050"/>
              </a:xfrm>
              <a:custGeom>
                <a:avLst/>
                <a:gdLst/>
                <a:ahLst/>
                <a:cxnLst/>
                <a:rect l="l" t="t" r="r" b="b"/>
                <a:pathLst>
                  <a:path w="52838" h="2662" extrusionOk="0">
                    <a:moveTo>
                      <a:pt x="23716" y="1"/>
                    </a:moveTo>
                    <a:lnTo>
                      <a:pt x="21097" y="26"/>
                    </a:lnTo>
                    <a:lnTo>
                      <a:pt x="18562" y="59"/>
                    </a:lnTo>
                    <a:lnTo>
                      <a:pt x="16135" y="101"/>
                    </a:lnTo>
                    <a:lnTo>
                      <a:pt x="13825" y="160"/>
                    </a:lnTo>
                    <a:lnTo>
                      <a:pt x="11649" y="227"/>
                    </a:lnTo>
                    <a:lnTo>
                      <a:pt x="9616" y="302"/>
                    </a:lnTo>
                    <a:lnTo>
                      <a:pt x="7741" y="386"/>
                    </a:lnTo>
                    <a:lnTo>
                      <a:pt x="6034" y="478"/>
                    </a:lnTo>
                    <a:lnTo>
                      <a:pt x="5256" y="528"/>
                    </a:lnTo>
                    <a:lnTo>
                      <a:pt x="4520" y="587"/>
                    </a:lnTo>
                    <a:lnTo>
                      <a:pt x="3825" y="637"/>
                    </a:lnTo>
                    <a:lnTo>
                      <a:pt x="3189" y="695"/>
                    </a:lnTo>
                    <a:lnTo>
                      <a:pt x="2612" y="754"/>
                    </a:lnTo>
                    <a:lnTo>
                      <a:pt x="2085" y="813"/>
                    </a:lnTo>
                    <a:lnTo>
                      <a:pt x="1608" y="871"/>
                    </a:lnTo>
                    <a:lnTo>
                      <a:pt x="1189" y="930"/>
                    </a:lnTo>
                    <a:lnTo>
                      <a:pt x="838" y="997"/>
                    </a:lnTo>
                    <a:lnTo>
                      <a:pt x="545" y="1064"/>
                    </a:lnTo>
                    <a:lnTo>
                      <a:pt x="310" y="1122"/>
                    </a:lnTo>
                    <a:lnTo>
                      <a:pt x="218" y="1156"/>
                    </a:lnTo>
                    <a:lnTo>
                      <a:pt x="143" y="1189"/>
                    </a:lnTo>
                    <a:lnTo>
                      <a:pt x="85" y="1223"/>
                    </a:lnTo>
                    <a:lnTo>
                      <a:pt x="43" y="1265"/>
                    </a:lnTo>
                    <a:lnTo>
                      <a:pt x="18" y="1298"/>
                    </a:lnTo>
                    <a:lnTo>
                      <a:pt x="1" y="1331"/>
                    </a:lnTo>
                    <a:lnTo>
                      <a:pt x="18" y="1365"/>
                    </a:lnTo>
                    <a:lnTo>
                      <a:pt x="43" y="1398"/>
                    </a:lnTo>
                    <a:lnTo>
                      <a:pt x="85" y="1432"/>
                    </a:lnTo>
                    <a:lnTo>
                      <a:pt x="143" y="1465"/>
                    </a:lnTo>
                    <a:lnTo>
                      <a:pt x="218" y="1499"/>
                    </a:lnTo>
                    <a:lnTo>
                      <a:pt x="310" y="1532"/>
                    </a:lnTo>
                    <a:lnTo>
                      <a:pt x="545" y="1599"/>
                    </a:lnTo>
                    <a:lnTo>
                      <a:pt x="838" y="1666"/>
                    </a:lnTo>
                    <a:lnTo>
                      <a:pt x="1189" y="1725"/>
                    </a:lnTo>
                    <a:lnTo>
                      <a:pt x="1608" y="1783"/>
                    </a:lnTo>
                    <a:lnTo>
                      <a:pt x="2085" y="1850"/>
                    </a:lnTo>
                    <a:lnTo>
                      <a:pt x="2612" y="1909"/>
                    </a:lnTo>
                    <a:lnTo>
                      <a:pt x="3189" y="1967"/>
                    </a:lnTo>
                    <a:lnTo>
                      <a:pt x="3825" y="2018"/>
                    </a:lnTo>
                    <a:lnTo>
                      <a:pt x="4520" y="2076"/>
                    </a:lnTo>
                    <a:lnTo>
                      <a:pt x="5256" y="2126"/>
                    </a:lnTo>
                    <a:lnTo>
                      <a:pt x="6034" y="2177"/>
                    </a:lnTo>
                    <a:lnTo>
                      <a:pt x="7741" y="2269"/>
                    </a:lnTo>
                    <a:lnTo>
                      <a:pt x="9616" y="2361"/>
                    </a:lnTo>
                    <a:lnTo>
                      <a:pt x="11649" y="2436"/>
                    </a:lnTo>
                    <a:lnTo>
                      <a:pt x="13825" y="2503"/>
                    </a:lnTo>
                    <a:lnTo>
                      <a:pt x="16135" y="2553"/>
                    </a:lnTo>
                    <a:lnTo>
                      <a:pt x="18562" y="2603"/>
                    </a:lnTo>
                    <a:lnTo>
                      <a:pt x="21097" y="2637"/>
                    </a:lnTo>
                    <a:lnTo>
                      <a:pt x="23716" y="2654"/>
                    </a:lnTo>
                    <a:lnTo>
                      <a:pt x="26419" y="2662"/>
                    </a:lnTo>
                    <a:lnTo>
                      <a:pt x="29122" y="2654"/>
                    </a:lnTo>
                    <a:lnTo>
                      <a:pt x="31742" y="2637"/>
                    </a:lnTo>
                    <a:lnTo>
                      <a:pt x="34277" y="2603"/>
                    </a:lnTo>
                    <a:lnTo>
                      <a:pt x="36704" y="2553"/>
                    </a:lnTo>
                    <a:lnTo>
                      <a:pt x="39014" y="2503"/>
                    </a:lnTo>
                    <a:lnTo>
                      <a:pt x="41189" y="2436"/>
                    </a:lnTo>
                    <a:lnTo>
                      <a:pt x="43223" y="2361"/>
                    </a:lnTo>
                    <a:lnTo>
                      <a:pt x="45097" y="2269"/>
                    </a:lnTo>
                    <a:lnTo>
                      <a:pt x="46804" y="2177"/>
                    </a:lnTo>
                    <a:lnTo>
                      <a:pt x="47591" y="2126"/>
                    </a:lnTo>
                    <a:lnTo>
                      <a:pt x="48327" y="2076"/>
                    </a:lnTo>
                    <a:lnTo>
                      <a:pt x="49014" y="2018"/>
                    </a:lnTo>
                    <a:lnTo>
                      <a:pt x="49650" y="1967"/>
                    </a:lnTo>
                    <a:lnTo>
                      <a:pt x="50227" y="1909"/>
                    </a:lnTo>
                    <a:lnTo>
                      <a:pt x="50763" y="1850"/>
                    </a:lnTo>
                    <a:lnTo>
                      <a:pt x="51231" y="1783"/>
                    </a:lnTo>
                    <a:lnTo>
                      <a:pt x="51650" y="1725"/>
                    </a:lnTo>
                    <a:lnTo>
                      <a:pt x="52001" y="1666"/>
                    </a:lnTo>
                    <a:lnTo>
                      <a:pt x="52302" y="1599"/>
                    </a:lnTo>
                    <a:lnTo>
                      <a:pt x="52528" y="1532"/>
                    </a:lnTo>
                    <a:lnTo>
                      <a:pt x="52620" y="1499"/>
                    </a:lnTo>
                    <a:lnTo>
                      <a:pt x="52696" y="1465"/>
                    </a:lnTo>
                    <a:lnTo>
                      <a:pt x="52754" y="1432"/>
                    </a:lnTo>
                    <a:lnTo>
                      <a:pt x="52804" y="1398"/>
                    </a:lnTo>
                    <a:lnTo>
                      <a:pt x="52830" y="1365"/>
                    </a:lnTo>
                    <a:lnTo>
                      <a:pt x="52838" y="1331"/>
                    </a:lnTo>
                    <a:lnTo>
                      <a:pt x="52830" y="1298"/>
                    </a:lnTo>
                    <a:lnTo>
                      <a:pt x="52804" y="1265"/>
                    </a:lnTo>
                    <a:lnTo>
                      <a:pt x="52754" y="1223"/>
                    </a:lnTo>
                    <a:lnTo>
                      <a:pt x="52696" y="1189"/>
                    </a:lnTo>
                    <a:lnTo>
                      <a:pt x="52620" y="1156"/>
                    </a:lnTo>
                    <a:lnTo>
                      <a:pt x="52528" y="1122"/>
                    </a:lnTo>
                    <a:lnTo>
                      <a:pt x="52302" y="1064"/>
                    </a:lnTo>
                    <a:lnTo>
                      <a:pt x="52001" y="997"/>
                    </a:lnTo>
                    <a:lnTo>
                      <a:pt x="51650" y="930"/>
                    </a:lnTo>
                    <a:lnTo>
                      <a:pt x="51231" y="871"/>
                    </a:lnTo>
                    <a:lnTo>
                      <a:pt x="50763" y="813"/>
                    </a:lnTo>
                    <a:lnTo>
                      <a:pt x="50227" y="754"/>
                    </a:lnTo>
                    <a:lnTo>
                      <a:pt x="49650" y="695"/>
                    </a:lnTo>
                    <a:lnTo>
                      <a:pt x="49014" y="637"/>
                    </a:lnTo>
                    <a:lnTo>
                      <a:pt x="48327" y="587"/>
                    </a:lnTo>
                    <a:lnTo>
                      <a:pt x="47591" y="528"/>
                    </a:lnTo>
                    <a:lnTo>
                      <a:pt x="46804" y="478"/>
                    </a:lnTo>
                    <a:lnTo>
                      <a:pt x="45097" y="386"/>
                    </a:lnTo>
                    <a:lnTo>
                      <a:pt x="43223" y="302"/>
                    </a:lnTo>
                    <a:lnTo>
                      <a:pt x="41189" y="227"/>
                    </a:lnTo>
                    <a:lnTo>
                      <a:pt x="39014" y="160"/>
                    </a:lnTo>
                    <a:lnTo>
                      <a:pt x="36704" y="101"/>
                    </a:lnTo>
                    <a:lnTo>
                      <a:pt x="34277" y="59"/>
                    </a:lnTo>
                    <a:lnTo>
                      <a:pt x="31742" y="26"/>
                    </a:lnTo>
                    <a:lnTo>
                      <a:pt x="29122" y="1"/>
                    </a:lnTo>
                    <a:close/>
                  </a:path>
                </a:pathLst>
              </a:custGeom>
              <a:solidFill>
                <a:srgbClr val="666666">
                  <a:alpha val="12549"/>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1135;p30">
                <a:extLst>
                  <a:ext uri="{FF2B5EF4-FFF2-40B4-BE49-F238E27FC236}">
                    <a16:creationId xmlns:a16="http://schemas.microsoft.com/office/drawing/2014/main" id="{9C62EC65-E0FA-63D6-F2E0-DE7920DB265B}"/>
                  </a:ext>
                </a:extLst>
              </p:cNvPr>
              <p:cNvSpPr/>
              <p:nvPr/>
            </p:nvSpPr>
            <p:spPr>
              <a:xfrm>
                <a:off x="1481625" y="4567913"/>
                <a:ext cx="372789" cy="106237"/>
              </a:xfrm>
              <a:custGeom>
                <a:avLst/>
                <a:gdLst/>
                <a:ahLst/>
                <a:cxnLst/>
                <a:rect l="l" t="t" r="r" b="b"/>
                <a:pathLst>
                  <a:path w="10226" h="2914" extrusionOk="0">
                    <a:moveTo>
                      <a:pt x="4828" y="1"/>
                    </a:moveTo>
                    <a:lnTo>
                      <a:pt x="4385" y="152"/>
                    </a:lnTo>
                    <a:lnTo>
                      <a:pt x="3883" y="327"/>
                    </a:lnTo>
                    <a:lnTo>
                      <a:pt x="3247" y="562"/>
                    </a:lnTo>
                    <a:lnTo>
                      <a:pt x="2895" y="695"/>
                    </a:lnTo>
                    <a:lnTo>
                      <a:pt x="2527" y="846"/>
                    </a:lnTo>
                    <a:lnTo>
                      <a:pt x="2151" y="1013"/>
                    </a:lnTo>
                    <a:lnTo>
                      <a:pt x="1757" y="1189"/>
                    </a:lnTo>
                    <a:lnTo>
                      <a:pt x="1364" y="1373"/>
                    </a:lnTo>
                    <a:lnTo>
                      <a:pt x="979" y="1574"/>
                    </a:lnTo>
                    <a:lnTo>
                      <a:pt x="603" y="1775"/>
                    </a:lnTo>
                    <a:lnTo>
                      <a:pt x="234" y="1993"/>
                    </a:lnTo>
                    <a:lnTo>
                      <a:pt x="159" y="2043"/>
                    </a:lnTo>
                    <a:lnTo>
                      <a:pt x="100" y="2101"/>
                    </a:lnTo>
                    <a:lnTo>
                      <a:pt x="59" y="2168"/>
                    </a:lnTo>
                    <a:lnTo>
                      <a:pt x="25" y="2244"/>
                    </a:lnTo>
                    <a:lnTo>
                      <a:pt x="8" y="2319"/>
                    </a:lnTo>
                    <a:lnTo>
                      <a:pt x="0" y="2394"/>
                    </a:lnTo>
                    <a:lnTo>
                      <a:pt x="0" y="2470"/>
                    </a:lnTo>
                    <a:lnTo>
                      <a:pt x="17" y="2545"/>
                    </a:lnTo>
                    <a:lnTo>
                      <a:pt x="42" y="2620"/>
                    </a:lnTo>
                    <a:lnTo>
                      <a:pt x="84" y="2687"/>
                    </a:lnTo>
                    <a:lnTo>
                      <a:pt x="126" y="2746"/>
                    </a:lnTo>
                    <a:lnTo>
                      <a:pt x="184" y="2804"/>
                    </a:lnTo>
                    <a:lnTo>
                      <a:pt x="251" y="2846"/>
                    </a:lnTo>
                    <a:lnTo>
                      <a:pt x="326" y="2880"/>
                    </a:lnTo>
                    <a:lnTo>
                      <a:pt x="410" y="2905"/>
                    </a:lnTo>
                    <a:lnTo>
                      <a:pt x="494" y="2913"/>
                    </a:lnTo>
                    <a:lnTo>
                      <a:pt x="10109" y="2913"/>
                    </a:lnTo>
                    <a:lnTo>
                      <a:pt x="10142" y="2788"/>
                    </a:lnTo>
                    <a:lnTo>
                      <a:pt x="10176" y="2670"/>
                    </a:lnTo>
                    <a:lnTo>
                      <a:pt x="10193" y="2545"/>
                    </a:lnTo>
                    <a:lnTo>
                      <a:pt x="10209" y="2419"/>
                    </a:lnTo>
                    <a:lnTo>
                      <a:pt x="10226" y="2302"/>
                    </a:lnTo>
                    <a:lnTo>
                      <a:pt x="10226" y="2177"/>
                    </a:lnTo>
                    <a:lnTo>
                      <a:pt x="10226" y="1926"/>
                    </a:lnTo>
                    <a:lnTo>
                      <a:pt x="10201" y="1675"/>
                    </a:lnTo>
                    <a:lnTo>
                      <a:pt x="10167" y="1440"/>
                    </a:lnTo>
                    <a:lnTo>
                      <a:pt x="10117" y="1206"/>
                    </a:lnTo>
                    <a:lnTo>
                      <a:pt x="10067" y="988"/>
                    </a:lnTo>
                    <a:lnTo>
                      <a:pt x="10008" y="779"/>
                    </a:lnTo>
                    <a:lnTo>
                      <a:pt x="9941" y="595"/>
                    </a:lnTo>
                    <a:lnTo>
                      <a:pt x="9883" y="428"/>
                    </a:lnTo>
                    <a:lnTo>
                      <a:pt x="9824" y="285"/>
                    </a:lnTo>
                    <a:lnTo>
                      <a:pt x="9732" y="76"/>
                    </a:lnTo>
                    <a:lnTo>
                      <a:pt x="9699" y="1"/>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1136;p30">
                <a:extLst>
                  <a:ext uri="{FF2B5EF4-FFF2-40B4-BE49-F238E27FC236}">
                    <a16:creationId xmlns:a16="http://schemas.microsoft.com/office/drawing/2014/main" id="{AE078E58-C25C-014E-0DB0-A2D84C1B4A90}"/>
                  </a:ext>
                </a:extLst>
              </p:cNvPr>
              <p:cNvSpPr/>
              <p:nvPr/>
            </p:nvSpPr>
            <p:spPr>
              <a:xfrm>
                <a:off x="1474298" y="4565178"/>
                <a:ext cx="392037" cy="119617"/>
              </a:xfrm>
              <a:custGeom>
                <a:avLst/>
                <a:gdLst/>
                <a:ahLst/>
                <a:cxnLst/>
                <a:rect l="l" t="t" r="r" b="b"/>
                <a:pathLst>
                  <a:path w="10754" h="3281" extrusionOk="0">
                    <a:moveTo>
                      <a:pt x="4469" y="1"/>
                    </a:moveTo>
                    <a:lnTo>
                      <a:pt x="4427" y="9"/>
                    </a:lnTo>
                    <a:lnTo>
                      <a:pt x="4393" y="17"/>
                    </a:lnTo>
                    <a:lnTo>
                      <a:pt x="3582" y="344"/>
                    </a:lnTo>
                    <a:lnTo>
                      <a:pt x="3021" y="570"/>
                    </a:lnTo>
                    <a:lnTo>
                      <a:pt x="2410" y="829"/>
                    </a:lnTo>
                    <a:lnTo>
                      <a:pt x="1799" y="1097"/>
                    </a:lnTo>
                    <a:lnTo>
                      <a:pt x="1230" y="1356"/>
                    </a:lnTo>
                    <a:lnTo>
                      <a:pt x="979" y="1482"/>
                    </a:lnTo>
                    <a:lnTo>
                      <a:pt x="753" y="1607"/>
                    </a:lnTo>
                    <a:lnTo>
                      <a:pt x="561" y="1716"/>
                    </a:lnTo>
                    <a:lnTo>
                      <a:pt x="402" y="1816"/>
                    </a:lnTo>
                    <a:lnTo>
                      <a:pt x="318" y="1883"/>
                    </a:lnTo>
                    <a:lnTo>
                      <a:pt x="234" y="1959"/>
                    </a:lnTo>
                    <a:lnTo>
                      <a:pt x="176" y="2034"/>
                    </a:lnTo>
                    <a:lnTo>
                      <a:pt x="117" y="2109"/>
                    </a:lnTo>
                    <a:lnTo>
                      <a:pt x="75" y="2185"/>
                    </a:lnTo>
                    <a:lnTo>
                      <a:pt x="50" y="2260"/>
                    </a:lnTo>
                    <a:lnTo>
                      <a:pt x="25" y="2335"/>
                    </a:lnTo>
                    <a:lnTo>
                      <a:pt x="9" y="2419"/>
                    </a:lnTo>
                    <a:lnTo>
                      <a:pt x="0" y="2494"/>
                    </a:lnTo>
                    <a:lnTo>
                      <a:pt x="0" y="2570"/>
                    </a:lnTo>
                    <a:lnTo>
                      <a:pt x="9" y="2645"/>
                    </a:lnTo>
                    <a:lnTo>
                      <a:pt x="17" y="2712"/>
                    </a:lnTo>
                    <a:lnTo>
                      <a:pt x="50" y="2854"/>
                    </a:lnTo>
                    <a:lnTo>
                      <a:pt x="101" y="2980"/>
                    </a:lnTo>
                    <a:lnTo>
                      <a:pt x="134" y="3047"/>
                    </a:lnTo>
                    <a:lnTo>
                      <a:pt x="184" y="3105"/>
                    </a:lnTo>
                    <a:lnTo>
                      <a:pt x="234" y="3155"/>
                    </a:lnTo>
                    <a:lnTo>
                      <a:pt x="293" y="3206"/>
                    </a:lnTo>
                    <a:lnTo>
                      <a:pt x="360" y="3239"/>
                    </a:lnTo>
                    <a:lnTo>
                      <a:pt x="435" y="3264"/>
                    </a:lnTo>
                    <a:lnTo>
                      <a:pt x="511" y="3281"/>
                    </a:lnTo>
                    <a:lnTo>
                      <a:pt x="586" y="3281"/>
                    </a:lnTo>
                    <a:lnTo>
                      <a:pt x="10628" y="3063"/>
                    </a:lnTo>
                    <a:lnTo>
                      <a:pt x="10670" y="2946"/>
                    </a:lnTo>
                    <a:lnTo>
                      <a:pt x="10695" y="2829"/>
                    </a:lnTo>
                    <a:lnTo>
                      <a:pt x="10720" y="2712"/>
                    </a:lnTo>
                    <a:lnTo>
                      <a:pt x="10737" y="2595"/>
                    </a:lnTo>
                    <a:lnTo>
                      <a:pt x="10745" y="2478"/>
                    </a:lnTo>
                    <a:lnTo>
                      <a:pt x="10753" y="2360"/>
                    </a:lnTo>
                    <a:lnTo>
                      <a:pt x="10753" y="2143"/>
                    </a:lnTo>
                    <a:lnTo>
                      <a:pt x="10737" y="1959"/>
                    </a:lnTo>
                    <a:lnTo>
                      <a:pt x="10712" y="1808"/>
                    </a:lnTo>
                    <a:lnTo>
                      <a:pt x="10695" y="1674"/>
                    </a:lnTo>
                    <a:lnTo>
                      <a:pt x="8184" y="1883"/>
                    </a:lnTo>
                    <a:lnTo>
                      <a:pt x="7992" y="1892"/>
                    </a:lnTo>
                    <a:lnTo>
                      <a:pt x="7808" y="1892"/>
                    </a:lnTo>
                    <a:lnTo>
                      <a:pt x="7624" y="1883"/>
                    </a:lnTo>
                    <a:lnTo>
                      <a:pt x="7440" y="1858"/>
                    </a:lnTo>
                    <a:lnTo>
                      <a:pt x="7255" y="1825"/>
                    </a:lnTo>
                    <a:lnTo>
                      <a:pt x="7080" y="1775"/>
                    </a:lnTo>
                    <a:lnTo>
                      <a:pt x="6904" y="1724"/>
                    </a:lnTo>
                    <a:lnTo>
                      <a:pt x="6728" y="1657"/>
                    </a:lnTo>
                    <a:lnTo>
                      <a:pt x="6561" y="1582"/>
                    </a:lnTo>
                    <a:lnTo>
                      <a:pt x="6393" y="1498"/>
                    </a:lnTo>
                    <a:lnTo>
                      <a:pt x="6235" y="1398"/>
                    </a:lnTo>
                    <a:lnTo>
                      <a:pt x="6084" y="1298"/>
                    </a:lnTo>
                    <a:lnTo>
                      <a:pt x="5933" y="1189"/>
                    </a:lnTo>
                    <a:lnTo>
                      <a:pt x="5791" y="1063"/>
                    </a:lnTo>
                    <a:lnTo>
                      <a:pt x="5657" y="929"/>
                    </a:lnTo>
                    <a:lnTo>
                      <a:pt x="5532" y="796"/>
                    </a:lnTo>
                    <a:lnTo>
                      <a:pt x="5406" y="662"/>
                    </a:lnTo>
                    <a:lnTo>
                      <a:pt x="5289" y="536"/>
                    </a:lnTo>
                    <a:lnTo>
                      <a:pt x="5172" y="427"/>
                    </a:lnTo>
                    <a:lnTo>
                      <a:pt x="5063" y="335"/>
                    </a:lnTo>
                    <a:lnTo>
                      <a:pt x="4862" y="168"/>
                    </a:lnTo>
                    <a:lnTo>
                      <a:pt x="4703" y="51"/>
                    </a:lnTo>
                    <a:lnTo>
                      <a:pt x="4670" y="34"/>
                    </a:lnTo>
                    <a:lnTo>
                      <a:pt x="4628" y="17"/>
                    </a:lnTo>
                    <a:lnTo>
                      <a:pt x="4552"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1137;p30">
                <a:extLst>
                  <a:ext uri="{FF2B5EF4-FFF2-40B4-BE49-F238E27FC236}">
                    <a16:creationId xmlns:a16="http://schemas.microsoft.com/office/drawing/2014/main" id="{55E9AC9E-F557-DCB0-4306-9F5EFB45A2F7}"/>
                  </a:ext>
                </a:extLst>
              </p:cNvPr>
              <p:cNvSpPr/>
              <p:nvPr/>
            </p:nvSpPr>
            <p:spPr>
              <a:xfrm>
                <a:off x="2364807" y="4508125"/>
                <a:ext cx="365170" cy="163257"/>
              </a:xfrm>
              <a:custGeom>
                <a:avLst/>
                <a:gdLst/>
                <a:ahLst/>
                <a:cxnLst/>
                <a:rect l="l" t="t" r="r" b="b"/>
                <a:pathLst>
                  <a:path w="10017" h="4478" extrusionOk="0">
                    <a:moveTo>
                      <a:pt x="5113" y="1"/>
                    </a:moveTo>
                    <a:lnTo>
                      <a:pt x="4636" y="9"/>
                    </a:lnTo>
                    <a:lnTo>
                      <a:pt x="42" y="1599"/>
                    </a:lnTo>
                    <a:lnTo>
                      <a:pt x="25" y="1674"/>
                    </a:lnTo>
                    <a:lnTo>
                      <a:pt x="8" y="1900"/>
                    </a:lnTo>
                    <a:lnTo>
                      <a:pt x="0" y="2051"/>
                    </a:lnTo>
                    <a:lnTo>
                      <a:pt x="0" y="2227"/>
                    </a:lnTo>
                    <a:lnTo>
                      <a:pt x="0" y="2427"/>
                    </a:lnTo>
                    <a:lnTo>
                      <a:pt x="8" y="2645"/>
                    </a:lnTo>
                    <a:lnTo>
                      <a:pt x="34" y="2871"/>
                    </a:lnTo>
                    <a:lnTo>
                      <a:pt x="59" y="3105"/>
                    </a:lnTo>
                    <a:lnTo>
                      <a:pt x="109" y="3340"/>
                    </a:lnTo>
                    <a:lnTo>
                      <a:pt x="167" y="3582"/>
                    </a:lnTo>
                    <a:lnTo>
                      <a:pt x="243" y="3817"/>
                    </a:lnTo>
                    <a:lnTo>
                      <a:pt x="293" y="3934"/>
                    </a:lnTo>
                    <a:lnTo>
                      <a:pt x="343" y="4051"/>
                    </a:lnTo>
                    <a:lnTo>
                      <a:pt x="393" y="4160"/>
                    </a:lnTo>
                    <a:lnTo>
                      <a:pt x="460" y="4269"/>
                    </a:lnTo>
                    <a:lnTo>
                      <a:pt x="527" y="4377"/>
                    </a:lnTo>
                    <a:lnTo>
                      <a:pt x="603" y="4478"/>
                    </a:lnTo>
                    <a:lnTo>
                      <a:pt x="9682" y="1340"/>
                    </a:lnTo>
                    <a:lnTo>
                      <a:pt x="9766" y="1306"/>
                    </a:lnTo>
                    <a:lnTo>
                      <a:pt x="9841" y="1256"/>
                    </a:lnTo>
                    <a:lnTo>
                      <a:pt x="9900" y="1197"/>
                    </a:lnTo>
                    <a:lnTo>
                      <a:pt x="9941" y="1139"/>
                    </a:lnTo>
                    <a:lnTo>
                      <a:pt x="9983" y="1072"/>
                    </a:lnTo>
                    <a:lnTo>
                      <a:pt x="10008" y="997"/>
                    </a:lnTo>
                    <a:lnTo>
                      <a:pt x="10017" y="921"/>
                    </a:lnTo>
                    <a:lnTo>
                      <a:pt x="10017" y="846"/>
                    </a:lnTo>
                    <a:lnTo>
                      <a:pt x="10008" y="762"/>
                    </a:lnTo>
                    <a:lnTo>
                      <a:pt x="9992" y="695"/>
                    </a:lnTo>
                    <a:lnTo>
                      <a:pt x="9958" y="620"/>
                    </a:lnTo>
                    <a:lnTo>
                      <a:pt x="9916" y="561"/>
                    </a:lnTo>
                    <a:lnTo>
                      <a:pt x="9858" y="503"/>
                    </a:lnTo>
                    <a:lnTo>
                      <a:pt x="9799" y="453"/>
                    </a:lnTo>
                    <a:lnTo>
                      <a:pt x="9724" y="411"/>
                    </a:lnTo>
                    <a:lnTo>
                      <a:pt x="9632" y="386"/>
                    </a:lnTo>
                    <a:lnTo>
                      <a:pt x="9213" y="302"/>
                    </a:lnTo>
                    <a:lnTo>
                      <a:pt x="8795" y="235"/>
                    </a:lnTo>
                    <a:lnTo>
                      <a:pt x="8360" y="176"/>
                    </a:lnTo>
                    <a:lnTo>
                      <a:pt x="7933" y="126"/>
                    </a:lnTo>
                    <a:lnTo>
                      <a:pt x="7506" y="84"/>
                    </a:lnTo>
                    <a:lnTo>
                      <a:pt x="7088" y="59"/>
                    </a:lnTo>
                    <a:lnTo>
                      <a:pt x="6695" y="34"/>
                    </a:lnTo>
                    <a:lnTo>
                      <a:pt x="6318" y="17"/>
                    </a:lnTo>
                    <a:lnTo>
                      <a:pt x="5640" y="1"/>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1138;p30">
                <a:extLst>
                  <a:ext uri="{FF2B5EF4-FFF2-40B4-BE49-F238E27FC236}">
                    <a16:creationId xmlns:a16="http://schemas.microsoft.com/office/drawing/2014/main" id="{2A1B6681-C982-0143-44F2-70C801D7CDF2}"/>
                  </a:ext>
                </a:extLst>
              </p:cNvPr>
              <p:cNvSpPr/>
              <p:nvPr/>
            </p:nvSpPr>
            <p:spPr>
              <a:xfrm>
                <a:off x="2362656" y="4496860"/>
                <a:ext cx="379825" cy="180647"/>
              </a:xfrm>
              <a:custGeom>
                <a:avLst/>
                <a:gdLst/>
                <a:ahLst/>
                <a:cxnLst/>
                <a:rect l="l" t="t" r="r" b="b"/>
                <a:pathLst>
                  <a:path w="10419" h="4955" extrusionOk="0">
                    <a:moveTo>
                      <a:pt x="5348" y="0"/>
                    </a:moveTo>
                    <a:lnTo>
                      <a:pt x="5306" y="8"/>
                    </a:lnTo>
                    <a:lnTo>
                      <a:pt x="5231" y="34"/>
                    </a:lnTo>
                    <a:lnTo>
                      <a:pt x="5155" y="75"/>
                    </a:lnTo>
                    <a:lnTo>
                      <a:pt x="5130" y="109"/>
                    </a:lnTo>
                    <a:lnTo>
                      <a:pt x="5105" y="142"/>
                    </a:lnTo>
                    <a:lnTo>
                      <a:pt x="4988" y="301"/>
                    </a:lnTo>
                    <a:lnTo>
                      <a:pt x="4862" y="519"/>
                    </a:lnTo>
                    <a:lnTo>
                      <a:pt x="4787" y="653"/>
                    </a:lnTo>
                    <a:lnTo>
                      <a:pt x="4712" y="795"/>
                    </a:lnTo>
                    <a:lnTo>
                      <a:pt x="4645" y="946"/>
                    </a:lnTo>
                    <a:lnTo>
                      <a:pt x="4578" y="1113"/>
                    </a:lnTo>
                    <a:lnTo>
                      <a:pt x="4503" y="1289"/>
                    </a:lnTo>
                    <a:lnTo>
                      <a:pt x="4419" y="1456"/>
                    </a:lnTo>
                    <a:lnTo>
                      <a:pt x="4318" y="1615"/>
                    </a:lnTo>
                    <a:lnTo>
                      <a:pt x="4218" y="1774"/>
                    </a:lnTo>
                    <a:lnTo>
                      <a:pt x="4109" y="1925"/>
                    </a:lnTo>
                    <a:lnTo>
                      <a:pt x="3992" y="2067"/>
                    </a:lnTo>
                    <a:lnTo>
                      <a:pt x="3867" y="2201"/>
                    </a:lnTo>
                    <a:lnTo>
                      <a:pt x="3733" y="2326"/>
                    </a:lnTo>
                    <a:lnTo>
                      <a:pt x="3590" y="2444"/>
                    </a:lnTo>
                    <a:lnTo>
                      <a:pt x="3448" y="2561"/>
                    </a:lnTo>
                    <a:lnTo>
                      <a:pt x="3289" y="2661"/>
                    </a:lnTo>
                    <a:lnTo>
                      <a:pt x="3130" y="2753"/>
                    </a:lnTo>
                    <a:lnTo>
                      <a:pt x="2963" y="2837"/>
                    </a:lnTo>
                    <a:lnTo>
                      <a:pt x="2795" y="2912"/>
                    </a:lnTo>
                    <a:lnTo>
                      <a:pt x="2620" y="2979"/>
                    </a:lnTo>
                    <a:lnTo>
                      <a:pt x="2436" y="3029"/>
                    </a:lnTo>
                    <a:lnTo>
                      <a:pt x="0" y="3674"/>
                    </a:lnTo>
                    <a:lnTo>
                      <a:pt x="26" y="3808"/>
                    </a:lnTo>
                    <a:lnTo>
                      <a:pt x="59" y="3950"/>
                    </a:lnTo>
                    <a:lnTo>
                      <a:pt x="109" y="4134"/>
                    </a:lnTo>
                    <a:lnTo>
                      <a:pt x="176" y="4343"/>
                    </a:lnTo>
                    <a:lnTo>
                      <a:pt x="218" y="4444"/>
                    </a:lnTo>
                    <a:lnTo>
                      <a:pt x="268" y="4552"/>
                    </a:lnTo>
                    <a:lnTo>
                      <a:pt x="327" y="4661"/>
                    </a:lnTo>
                    <a:lnTo>
                      <a:pt x="385" y="4762"/>
                    </a:lnTo>
                    <a:lnTo>
                      <a:pt x="452" y="4862"/>
                    </a:lnTo>
                    <a:lnTo>
                      <a:pt x="528" y="4954"/>
                    </a:lnTo>
                    <a:lnTo>
                      <a:pt x="10067" y="1799"/>
                    </a:lnTo>
                    <a:lnTo>
                      <a:pt x="10134" y="1766"/>
                    </a:lnTo>
                    <a:lnTo>
                      <a:pt x="10201" y="1732"/>
                    </a:lnTo>
                    <a:lnTo>
                      <a:pt x="10260" y="1682"/>
                    </a:lnTo>
                    <a:lnTo>
                      <a:pt x="10310" y="1624"/>
                    </a:lnTo>
                    <a:lnTo>
                      <a:pt x="10352" y="1565"/>
                    </a:lnTo>
                    <a:lnTo>
                      <a:pt x="10385" y="1498"/>
                    </a:lnTo>
                    <a:lnTo>
                      <a:pt x="10411" y="1423"/>
                    </a:lnTo>
                    <a:lnTo>
                      <a:pt x="10419" y="1347"/>
                    </a:lnTo>
                    <a:lnTo>
                      <a:pt x="10419" y="1213"/>
                    </a:lnTo>
                    <a:lnTo>
                      <a:pt x="10411" y="1071"/>
                    </a:lnTo>
                    <a:lnTo>
                      <a:pt x="10394" y="1004"/>
                    </a:lnTo>
                    <a:lnTo>
                      <a:pt x="10377" y="929"/>
                    </a:lnTo>
                    <a:lnTo>
                      <a:pt x="10352" y="862"/>
                    </a:lnTo>
                    <a:lnTo>
                      <a:pt x="10318" y="787"/>
                    </a:lnTo>
                    <a:lnTo>
                      <a:pt x="10277" y="720"/>
                    </a:lnTo>
                    <a:lnTo>
                      <a:pt x="10226" y="653"/>
                    </a:lnTo>
                    <a:lnTo>
                      <a:pt x="10176" y="594"/>
                    </a:lnTo>
                    <a:lnTo>
                      <a:pt x="10109" y="536"/>
                    </a:lnTo>
                    <a:lnTo>
                      <a:pt x="10034" y="485"/>
                    </a:lnTo>
                    <a:lnTo>
                      <a:pt x="9950" y="435"/>
                    </a:lnTo>
                    <a:lnTo>
                      <a:pt x="9850" y="393"/>
                    </a:lnTo>
                    <a:lnTo>
                      <a:pt x="9741" y="360"/>
                    </a:lnTo>
                    <a:lnTo>
                      <a:pt x="9565" y="318"/>
                    </a:lnTo>
                    <a:lnTo>
                      <a:pt x="9348" y="276"/>
                    </a:lnTo>
                    <a:lnTo>
                      <a:pt x="9088" y="234"/>
                    </a:lnTo>
                    <a:lnTo>
                      <a:pt x="8812" y="201"/>
                    </a:lnTo>
                    <a:lnTo>
                      <a:pt x="8185" y="142"/>
                    </a:lnTo>
                    <a:lnTo>
                      <a:pt x="7524" y="100"/>
                    </a:lnTo>
                    <a:lnTo>
                      <a:pt x="6862" y="59"/>
                    </a:lnTo>
                    <a:lnTo>
                      <a:pt x="6252" y="34"/>
                    </a:lnTo>
                    <a:lnTo>
                      <a:pt x="5390"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1139;p30">
                <a:extLst>
                  <a:ext uri="{FF2B5EF4-FFF2-40B4-BE49-F238E27FC236}">
                    <a16:creationId xmlns:a16="http://schemas.microsoft.com/office/drawing/2014/main" id="{483FFCDB-81ED-36F2-D205-014226B90A67}"/>
                  </a:ext>
                </a:extLst>
              </p:cNvPr>
              <p:cNvSpPr/>
              <p:nvPr/>
            </p:nvSpPr>
            <p:spPr>
              <a:xfrm>
                <a:off x="1532554" y="3559356"/>
                <a:ext cx="319127" cy="1008633"/>
              </a:xfrm>
              <a:custGeom>
                <a:avLst/>
                <a:gdLst/>
                <a:ahLst/>
                <a:cxnLst/>
                <a:rect l="l" t="t" r="r" b="b"/>
                <a:pathLst>
                  <a:path w="8754" h="27666" extrusionOk="0">
                    <a:moveTo>
                      <a:pt x="1038" y="0"/>
                    </a:moveTo>
                    <a:lnTo>
                      <a:pt x="896" y="561"/>
                    </a:lnTo>
                    <a:lnTo>
                      <a:pt x="754" y="1122"/>
                    </a:lnTo>
                    <a:lnTo>
                      <a:pt x="628" y="1691"/>
                    </a:lnTo>
                    <a:lnTo>
                      <a:pt x="519" y="2268"/>
                    </a:lnTo>
                    <a:lnTo>
                      <a:pt x="419" y="2846"/>
                    </a:lnTo>
                    <a:lnTo>
                      <a:pt x="327" y="3431"/>
                    </a:lnTo>
                    <a:lnTo>
                      <a:pt x="252" y="4017"/>
                    </a:lnTo>
                    <a:lnTo>
                      <a:pt x="185" y="4603"/>
                    </a:lnTo>
                    <a:lnTo>
                      <a:pt x="126" y="5189"/>
                    </a:lnTo>
                    <a:lnTo>
                      <a:pt x="84" y="5783"/>
                    </a:lnTo>
                    <a:lnTo>
                      <a:pt x="51" y="6377"/>
                    </a:lnTo>
                    <a:lnTo>
                      <a:pt x="26" y="6963"/>
                    </a:lnTo>
                    <a:lnTo>
                      <a:pt x="9" y="7557"/>
                    </a:lnTo>
                    <a:lnTo>
                      <a:pt x="1" y="8151"/>
                    </a:lnTo>
                    <a:lnTo>
                      <a:pt x="1" y="8745"/>
                    </a:lnTo>
                    <a:lnTo>
                      <a:pt x="9" y="9339"/>
                    </a:lnTo>
                    <a:lnTo>
                      <a:pt x="26" y="9925"/>
                    </a:lnTo>
                    <a:lnTo>
                      <a:pt x="51" y="10519"/>
                    </a:lnTo>
                    <a:lnTo>
                      <a:pt x="76" y="11105"/>
                    </a:lnTo>
                    <a:lnTo>
                      <a:pt x="118" y="11682"/>
                    </a:lnTo>
                    <a:lnTo>
                      <a:pt x="159" y="12260"/>
                    </a:lnTo>
                    <a:lnTo>
                      <a:pt x="210" y="12837"/>
                    </a:lnTo>
                    <a:lnTo>
                      <a:pt x="268" y="13415"/>
                    </a:lnTo>
                    <a:lnTo>
                      <a:pt x="335" y="13975"/>
                    </a:lnTo>
                    <a:lnTo>
                      <a:pt x="402" y="14536"/>
                    </a:lnTo>
                    <a:lnTo>
                      <a:pt x="469" y="15097"/>
                    </a:lnTo>
                    <a:lnTo>
                      <a:pt x="544" y="15649"/>
                    </a:lnTo>
                    <a:lnTo>
                      <a:pt x="628" y="16193"/>
                    </a:lnTo>
                    <a:lnTo>
                      <a:pt x="804" y="17256"/>
                    </a:lnTo>
                    <a:lnTo>
                      <a:pt x="988" y="18293"/>
                    </a:lnTo>
                    <a:lnTo>
                      <a:pt x="1180" y="19289"/>
                    </a:lnTo>
                    <a:lnTo>
                      <a:pt x="1381" y="20252"/>
                    </a:lnTo>
                    <a:lnTo>
                      <a:pt x="1590" y="21172"/>
                    </a:lnTo>
                    <a:lnTo>
                      <a:pt x="1800" y="22051"/>
                    </a:lnTo>
                    <a:lnTo>
                      <a:pt x="2001" y="22871"/>
                    </a:lnTo>
                    <a:lnTo>
                      <a:pt x="2210" y="23649"/>
                    </a:lnTo>
                    <a:lnTo>
                      <a:pt x="2402" y="24360"/>
                    </a:lnTo>
                    <a:lnTo>
                      <a:pt x="2595" y="25022"/>
                    </a:lnTo>
                    <a:lnTo>
                      <a:pt x="2770" y="25607"/>
                    </a:lnTo>
                    <a:lnTo>
                      <a:pt x="2929" y="26134"/>
                    </a:lnTo>
                    <a:lnTo>
                      <a:pt x="3197" y="26971"/>
                    </a:lnTo>
                    <a:lnTo>
                      <a:pt x="3373" y="27490"/>
                    </a:lnTo>
                    <a:lnTo>
                      <a:pt x="3431" y="27666"/>
                    </a:lnTo>
                    <a:lnTo>
                      <a:pt x="8302" y="27666"/>
                    </a:lnTo>
                    <a:lnTo>
                      <a:pt x="8754" y="0"/>
                    </a:lnTo>
                    <a:close/>
                  </a:path>
                </a:pathLst>
              </a:custGeom>
              <a:solidFill>
                <a:srgbClr val="5F47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1140;p30">
                <a:extLst>
                  <a:ext uri="{FF2B5EF4-FFF2-40B4-BE49-F238E27FC236}">
                    <a16:creationId xmlns:a16="http://schemas.microsoft.com/office/drawing/2014/main" id="{4FDB71EB-8F51-166D-4944-C595AF987201}"/>
                  </a:ext>
                </a:extLst>
              </p:cNvPr>
              <p:cNvSpPr/>
              <p:nvPr/>
            </p:nvSpPr>
            <p:spPr>
              <a:xfrm>
                <a:off x="2021903" y="3526400"/>
                <a:ext cx="512229" cy="1039768"/>
              </a:xfrm>
              <a:custGeom>
                <a:avLst/>
                <a:gdLst/>
                <a:ahLst/>
                <a:cxnLst/>
                <a:rect l="l" t="t" r="r" b="b"/>
                <a:pathLst>
                  <a:path w="14051" h="28520" extrusionOk="0">
                    <a:moveTo>
                      <a:pt x="7289" y="1"/>
                    </a:moveTo>
                    <a:lnTo>
                      <a:pt x="0" y="2511"/>
                    </a:lnTo>
                    <a:lnTo>
                      <a:pt x="9448" y="28520"/>
                    </a:lnTo>
                    <a:lnTo>
                      <a:pt x="14050" y="26938"/>
                    </a:lnTo>
                    <a:lnTo>
                      <a:pt x="14050" y="26746"/>
                    </a:lnTo>
                    <a:lnTo>
                      <a:pt x="14050" y="26193"/>
                    </a:lnTo>
                    <a:lnTo>
                      <a:pt x="14025" y="25323"/>
                    </a:lnTo>
                    <a:lnTo>
                      <a:pt x="14009" y="24771"/>
                    </a:lnTo>
                    <a:lnTo>
                      <a:pt x="13983" y="24151"/>
                    </a:lnTo>
                    <a:lnTo>
                      <a:pt x="13942" y="23474"/>
                    </a:lnTo>
                    <a:lnTo>
                      <a:pt x="13900" y="22729"/>
                    </a:lnTo>
                    <a:lnTo>
                      <a:pt x="13841" y="21934"/>
                    </a:lnTo>
                    <a:lnTo>
                      <a:pt x="13766" y="21089"/>
                    </a:lnTo>
                    <a:lnTo>
                      <a:pt x="13674" y="20193"/>
                    </a:lnTo>
                    <a:lnTo>
                      <a:pt x="13573" y="19256"/>
                    </a:lnTo>
                    <a:lnTo>
                      <a:pt x="13448" y="18285"/>
                    </a:lnTo>
                    <a:lnTo>
                      <a:pt x="13306" y="17273"/>
                    </a:lnTo>
                    <a:lnTo>
                      <a:pt x="13147" y="16235"/>
                    </a:lnTo>
                    <a:lnTo>
                      <a:pt x="12963" y="15172"/>
                    </a:lnTo>
                    <a:lnTo>
                      <a:pt x="12862" y="14628"/>
                    </a:lnTo>
                    <a:lnTo>
                      <a:pt x="12753" y="14084"/>
                    </a:lnTo>
                    <a:lnTo>
                      <a:pt x="12636" y="13532"/>
                    </a:lnTo>
                    <a:lnTo>
                      <a:pt x="12519" y="12980"/>
                    </a:lnTo>
                    <a:lnTo>
                      <a:pt x="12393" y="12427"/>
                    </a:lnTo>
                    <a:lnTo>
                      <a:pt x="12260" y="11867"/>
                    </a:lnTo>
                    <a:lnTo>
                      <a:pt x="12117" y="11306"/>
                    </a:lnTo>
                    <a:lnTo>
                      <a:pt x="11975" y="10745"/>
                    </a:lnTo>
                    <a:lnTo>
                      <a:pt x="11824" y="10176"/>
                    </a:lnTo>
                    <a:lnTo>
                      <a:pt x="11657" y="9616"/>
                    </a:lnTo>
                    <a:lnTo>
                      <a:pt x="11490" y="9047"/>
                    </a:lnTo>
                    <a:lnTo>
                      <a:pt x="11314" y="8486"/>
                    </a:lnTo>
                    <a:lnTo>
                      <a:pt x="11130" y="7925"/>
                    </a:lnTo>
                    <a:lnTo>
                      <a:pt x="10937" y="7365"/>
                    </a:lnTo>
                    <a:lnTo>
                      <a:pt x="10737" y="6804"/>
                    </a:lnTo>
                    <a:lnTo>
                      <a:pt x="10527" y="6252"/>
                    </a:lnTo>
                    <a:lnTo>
                      <a:pt x="10310" y="5699"/>
                    </a:lnTo>
                    <a:lnTo>
                      <a:pt x="10084" y="5155"/>
                    </a:lnTo>
                    <a:lnTo>
                      <a:pt x="9841" y="4612"/>
                    </a:lnTo>
                    <a:lnTo>
                      <a:pt x="9599" y="4068"/>
                    </a:lnTo>
                    <a:lnTo>
                      <a:pt x="9347" y="3532"/>
                    </a:lnTo>
                    <a:lnTo>
                      <a:pt x="9080" y="3005"/>
                    </a:lnTo>
                    <a:lnTo>
                      <a:pt x="8812" y="2486"/>
                    </a:lnTo>
                    <a:lnTo>
                      <a:pt x="8527" y="1975"/>
                    </a:lnTo>
                    <a:lnTo>
                      <a:pt x="8234" y="1465"/>
                    </a:lnTo>
                    <a:lnTo>
                      <a:pt x="7925" y="971"/>
                    </a:lnTo>
                    <a:lnTo>
                      <a:pt x="7615" y="478"/>
                    </a:lnTo>
                    <a:lnTo>
                      <a:pt x="7289" y="1"/>
                    </a:lnTo>
                    <a:close/>
                  </a:path>
                </a:pathLst>
              </a:custGeom>
              <a:solidFill>
                <a:srgbClr val="5F47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1141;p30">
                <a:extLst>
                  <a:ext uri="{FF2B5EF4-FFF2-40B4-BE49-F238E27FC236}">
                    <a16:creationId xmlns:a16="http://schemas.microsoft.com/office/drawing/2014/main" id="{1A892053-2E01-E304-20A8-03105419A11D}"/>
                  </a:ext>
                </a:extLst>
              </p:cNvPr>
              <p:cNvSpPr/>
              <p:nvPr/>
            </p:nvSpPr>
            <p:spPr>
              <a:xfrm>
                <a:off x="1534377" y="3506568"/>
                <a:ext cx="819764" cy="320060"/>
              </a:xfrm>
              <a:custGeom>
                <a:avLst/>
                <a:gdLst/>
                <a:ahLst/>
                <a:cxnLst/>
                <a:rect l="l" t="t" r="r" b="b"/>
                <a:pathLst>
                  <a:path w="22487" h="8779" extrusionOk="0">
                    <a:moveTo>
                      <a:pt x="478" y="1"/>
                    </a:moveTo>
                    <a:lnTo>
                      <a:pt x="402" y="980"/>
                    </a:lnTo>
                    <a:lnTo>
                      <a:pt x="327" y="2043"/>
                    </a:lnTo>
                    <a:lnTo>
                      <a:pt x="235" y="3348"/>
                    </a:lnTo>
                    <a:lnTo>
                      <a:pt x="151" y="4779"/>
                    </a:lnTo>
                    <a:lnTo>
                      <a:pt x="76" y="6235"/>
                    </a:lnTo>
                    <a:lnTo>
                      <a:pt x="43" y="6938"/>
                    </a:lnTo>
                    <a:lnTo>
                      <a:pt x="17" y="7607"/>
                    </a:lnTo>
                    <a:lnTo>
                      <a:pt x="1" y="8218"/>
                    </a:lnTo>
                    <a:lnTo>
                      <a:pt x="1" y="8779"/>
                    </a:lnTo>
                    <a:lnTo>
                      <a:pt x="22369" y="8779"/>
                    </a:lnTo>
                    <a:lnTo>
                      <a:pt x="22386" y="8536"/>
                    </a:lnTo>
                    <a:lnTo>
                      <a:pt x="22419" y="7875"/>
                    </a:lnTo>
                    <a:lnTo>
                      <a:pt x="22461" y="6879"/>
                    </a:lnTo>
                    <a:lnTo>
                      <a:pt x="22469" y="6285"/>
                    </a:lnTo>
                    <a:lnTo>
                      <a:pt x="22478" y="5641"/>
                    </a:lnTo>
                    <a:lnTo>
                      <a:pt x="22486" y="4955"/>
                    </a:lnTo>
                    <a:lnTo>
                      <a:pt x="22478" y="4243"/>
                    </a:lnTo>
                    <a:lnTo>
                      <a:pt x="22461" y="3515"/>
                    </a:lnTo>
                    <a:lnTo>
                      <a:pt x="22436" y="2779"/>
                    </a:lnTo>
                    <a:lnTo>
                      <a:pt x="22394" y="2051"/>
                    </a:lnTo>
                    <a:lnTo>
                      <a:pt x="22336" y="1340"/>
                    </a:lnTo>
                    <a:lnTo>
                      <a:pt x="22294" y="988"/>
                    </a:lnTo>
                    <a:lnTo>
                      <a:pt x="22252" y="653"/>
                    </a:lnTo>
                    <a:lnTo>
                      <a:pt x="22210" y="319"/>
                    </a:lnTo>
                    <a:lnTo>
                      <a:pt x="22160" y="1"/>
                    </a:lnTo>
                    <a:close/>
                  </a:path>
                </a:pathLst>
              </a:custGeom>
              <a:solidFill>
                <a:srgbClr val="5F47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1142;p30">
                <a:extLst>
                  <a:ext uri="{FF2B5EF4-FFF2-40B4-BE49-F238E27FC236}">
                    <a16:creationId xmlns:a16="http://schemas.microsoft.com/office/drawing/2014/main" id="{01A8373D-6434-CADF-11A7-DA108D465980}"/>
                  </a:ext>
                </a:extLst>
              </p:cNvPr>
              <p:cNvSpPr/>
              <p:nvPr/>
            </p:nvSpPr>
            <p:spPr>
              <a:xfrm>
                <a:off x="1473970" y="2652657"/>
                <a:ext cx="952460" cy="781685"/>
              </a:xfrm>
              <a:custGeom>
                <a:avLst/>
                <a:gdLst/>
                <a:ahLst/>
                <a:cxnLst/>
                <a:rect l="l" t="t" r="r" b="b"/>
                <a:pathLst>
                  <a:path w="26127" h="21441" extrusionOk="0">
                    <a:moveTo>
                      <a:pt x="4913" y="1"/>
                    </a:moveTo>
                    <a:lnTo>
                      <a:pt x="4796" y="9"/>
                    </a:lnTo>
                    <a:lnTo>
                      <a:pt x="4679" y="9"/>
                    </a:lnTo>
                    <a:lnTo>
                      <a:pt x="4553" y="26"/>
                    </a:lnTo>
                    <a:lnTo>
                      <a:pt x="4436" y="43"/>
                    </a:lnTo>
                    <a:lnTo>
                      <a:pt x="4210" y="93"/>
                    </a:lnTo>
                    <a:lnTo>
                      <a:pt x="3992" y="160"/>
                    </a:lnTo>
                    <a:lnTo>
                      <a:pt x="3783" y="244"/>
                    </a:lnTo>
                    <a:lnTo>
                      <a:pt x="3582" y="344"/>
                    </a:lnTo>
                    <a:lnTo>
                      <a:pt x="3390" y="461"/>
                    </a:lnTo>
                    <a:lnTo>
                      <a:pt x="3214" y="587"/>
                    </a:lnTo>
                    <a:lnTo>
                      <a:pt x="3047" y="737"/>
                    </a:lnTo>
                    <a:lnTo>
                      <a:pt x="2896" y="888"/>
                    </a:lnTo>
                    <a:lnTo>
                      <a:pt x="2762" y="1064"/>
                    </a:lnTo>
                    <a:lnTo>
                      <a:pt x="2704" y="1147"/>
                    </a:lnTo>
                    <a:lnTo>
                      <a:pt x="2645" y="1239"/>
                    </a:lnTo>
                    <a:lnTo>
                      <a:pt x="2595" y="1331"/>
                    </a:lnTo>
                    <a:lnTo>
                      <a:pt x="2545" y="1432"/>
                    </a:lnTo>
                    <a:lnTo>
                      <a:pt x="2503" y="1532"/>
                    </a:lnTo>
                    <a:lnTo>
                      <a:pt x="2461" y="1633"/>
                    </a:lnTo>
                    <a:lnTo>
                      <a:pt x="2428" y="1733"/>
                    </a:lnTo>
                    <a:lnTo>
                      <a:pt x="2402" y="1842"/>
                    </a:lnTo>
                    <a:lnTo>
                      <a:pt x="2377" y="1951"/>
                    </a:lnTo>
                    <a:lnTo>
                      <a:pt x="2361" y="2059"/>
                    </a:lnTo>
                    <a:lnTo>
                      <a:pt x="26" y="18788"/>
                    </a:lnTo>
                    <a:lnTo>
                      <a:pt x="9" y="18922"/>
                    </a:lnTo>
                    <a:lnTo>
                      <a:pt x="1" y="19047"/>
                    </a:lnTo>
                    <a:lnTo>
                      <a:pt x="1" y="19173"/>
                    </a:lnTo>
                    <a:lnTo>
                      <a:pt x="18" y="19306"/>
                    </a:lnTo>
                    <a:lnTo>
                      <a:pt x="34" y="19432"/>
                    </a:lnTo>
                    <a:lnTo>
                      <a:pt x="51" y="19549"/>
                    </a:lnTo>
                    <a:lnTo>
                      <a:pt x="84" y="19675"/>
                    </a:lnTo>
                    <a:lnTo>
                      <a:pt x="118" y="19792"/>
                    </a:lnTo>
                    <a:lnTo>
                      <a:pt x="168" y="19909"/>
                    </a:lnTo>
                    <a:lnTo>
                      <a:pt x="218" y="20026"/>
                    </a:lnTo>
                    <a:lnTo>
                      <a:pt x="277" y="20135"/>
                    </a:lnTo>
                    <a:lnTo>
                      <a:pt x="336" y="20244"/>
                    </a:lnTo>
                    <a:lnTo>
                      <a:pt x="402" y="20344"/>
                    </a:lnTo>
                    <a:lnTo>
                      <a:pt x="478" y="20445"/>
                    </a:lnTo>
                    <a:lnTo>
                      <a:pt x="561" y="20545"/>
                    </a:lnTo>
                    <a:lnTo>
                      <a:pt x="645" y="20637"/>
                    </a:lnTo>
                    <a:lnTo>
                      <a:pt x="737" y="20729"/>
                    </a:lnTo>
                    <a:lnTo>
                      <a:pt x="829" y="20813"/>
                    </a:lnTo>
                    <a:lnTo>
                      <a:pt x="930" y="20896"/>
                    </a:lnTo>
                    <a:lnTo>
                      <a:pt x="1038" y="20972"/>
                    </a:lnTo>
                    <a:lnTo>
                      <a:pt x="1147" y="21039"/>
                    </a:lnTo>
                    <a:lnTo>
                      <a:pt x="1256" y="21106"/>
                    </a:lnTo>
                    <a:lnTo>
                      <a:pt x="1373" y="21164"/>
                    </a:lnTo>
                    <a:lnTo>
                      <a:pt x="1499" y="21223"/>
                    </a:lnTo>
                    <a:lnTo>
                      <a:pt x="1624" y="21273"/>
                    </a:lnTo>
                    <a:lnTo>
                      <a:pt x="1750" y="21315"/>
                    </a:lnTo>
                    <a:lnTo>
                      <a:pt x="1884" y="21348"/>
                    </a:lnTo>
                    <a:lnTo>
                      <a:pt x="2018" y="21382"/>
                    </a:lnTo>
                    <a:lnTo>
                      <a:pt x="2151" y="21407"/>
                    </a:lnTo>
                    <a:lnTo>
                      <a:pt x="2294" y="21424"/>
                    </a:lnTo>
                    <a:lnTo>
                      <a:pt x="2436" y="21432"/>
                    </a:lnTo>
                    <a:lnTo>
                      <a:pt x="2578" y="21440"/>
                    </a:lnTo>
                    <a:lnTo>
                      <a:pt x="23549" y="21440"/>
                    </a:lnTo>
                    <a:lnTo>
                      <a:pt x="23691" y="21432"/>
                    </a:lnTo>
                    <a:lnTo>
                      <a:pt x="23834" y="21424"/>
                    </a:lnTo>
                    <a:lnTo>
                      <a:pt x="23976" y="21407"/>
                    </a:lnTo>
                    <a:lnTo>
                      <a:pt x="24110" y="21382"/>
                    </a:lnTo>
                    <a:lnTo>
                      <a:pt x="24244" y="21348"/>
                    </a:lnTo>
                    <a:lnTo>
                      <a:pt x="24377" y="21315"/>
                    </a:lnTo>
                    <a:lnTo>
                      <a:pt x="24503" y="21273"/>
                    </a:lnTo>
                    <a:lnTo>
                      <a:pt x="24629" y="21223"/>
                    </a:lnTo>
                    <a:lnTo>
                      <a:pt x="24754" y="21164"/>
                    </a:lnTo>
                    <a:lnTo>
                      <a:pt x="24871" y="21106"/>
                    </a:lnTo>
                    <a:lnTo>
                      <a:pt x="24980" y="21039"/>
                    </a:lnTo>
                    <a:lnTo>
                      <a:pt x="25089" y="20972"/>
                    </a:lnTo>
                    <a:lnTo>
                      <a:pt x="25198" y="20896"/>
                    </a:lnTo>
                    <a:lnTo>
                      <a:pt x="25298" y="20813"/>
                    </a:lnTo>
                    <a:lnTo>
                      <a:pt x="25390" y="20729"/>
                    </a:lnTo>
                    <a:lnTo>
                      <a:pt x="25482" y="20637"/>
                    </a:lnTo>
                    <a:lnTo>
                      <a:pt x="25566" y="20545"/>
                    </a:lnTo>
                    <a:lnTo>
                      <a:pt x="25649" y="20445"/>
                    </a:lnTo>
                    <a:lnTo>
                      <a:pt x="25725" y="20344"/>
                    </a:lnTo>
                    <a:lnTo>
                      <a:pt x="25792" y="20244"/>
                    </a:lnTo>
                    <a:lnTo>
                      <a:pt x="25850" y="20135"/>
                    </a:lnTo>
                    <a:lnTo>
                      <a:pt x="25909" y="20026"/>
                    </a:lnTo>
                    <a:lnTo>
                      <a:pt x="25959" y="19909"/>
                    </a:lnTo>
                    <a:lnTo>
                      <a:pt x="26009" y="19792"/>
                    </a:lnTo>
                    <a:lnTo>
                      <a:pt x="26043" y="19675"/>
                    </a:lnTo>
                    <a:lnTo>
                      <a:pt x="26076" y="19549"/>
                    </a:lnTo>
                    <a:lnTo>
                      <a:pt x="26101" y="19432"/>
                    </a:lnTo>
                    <a:lnTo>
                      <a:pt x="26118" y="19306"/>
                    </a:lnTo>
                    <a:lnTo>
                      <a:pt x="26126" y="19173"/>
                    </a:lnTo>
                    <a:lnTo>
                      <a:pt x="26126" y="19047"/>
                    </a:lnTo>
                    <a:lnTo>
                      <a:pt x="26118" y="18922"/>
                    </a:lnTo>
                    <a:lnTo>
                      <a:pt x="26101" y="18788"/>
                    </a:lnTo>
                    <a:lnTo>
                      <a:pt x="23767" y="2059"/>
                    </a:lnTo>
                    <a:lnTo>
                      <a:pt x="23750" y="1951"/>
                    </a:lnTo>
                    <a:lnTo>
                      <a:pt x="23725" y="1842"/>
                    </a:lnTo>
                    <a:lnTo>
                      <a:pt x="23700" y="1733"/>
                    </a:lnTo>
                    <a:lnTo>
                      <a:pt x="23666" y="1633"/>
                    </a:lnTo>
                    <a:lnTo>
                      <a:pt x="23624" y="1532"/>
                    </a:lnTo>
                    <a:lnTo>
                      <a:pt x="23582" y="1432"/>
                    </a:lnTo>
                    <a:lnTo>
                      <a:pt x="23532" y="1331"/>
                    </a:lnTo>
                    <a:lnTo>
                      <a:pt x="23482" y="1239"/>
                    </a:lnTo>
                    <a:lnTo>
                      <a:pt x="23423" y="1147"/>
                    </a:lnTo>
                    <a:lnTo>
                      <a:pt x="23365" y="1064"/>
                    </a:lnTo>
                    <a:lnTo>
                      <a:pt x="23231" y="888"/>
                    </a:lnTo>
                    <a:lnTo>
                      <a:pt x="23080" y="737"/>
                    </a:lnTo>
                    <a:lnTo>
                      <a:pt x="22913" y="587"/>
                    </a:lnTo>
                    <a:lnTo>
                      <a:pt x="22737" y="461"/>
                    </a:lnTo>
                    <a:lnTo>
                      <a:pt x="22545" y="344"/>
                    </a:lnTo>
                    <a:lnTo>
                      <a:pt x="22344" y="244"/>
                    </a:lnTo>
                    <a:lnTo>
                      <a:pt x="22135" y="160"/>
                    </a:lnTo>
                    <a:lnTo>
                      <a:pt x="21917" y="93"/>
                    </a:lnTo>
                    <a:lnTo>
                      <a:pt x="21691" y="43"/>
                    </a:lnTo>
                    <a:lnTo>
                      <a:pt x="21574" y="26"/>
                    </a:lnTo>
                    <a:lnTo>
                      <a:pt x="21457" y="9"/>
                    </a:lnTo>
                    <a:lnTo>
                      <a:pt x="21331" y="9"/>
                    </a:lnTo>
                    <a:lnTo>
                      <a:pt x="21214"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1143;p30">
                <a:extLst>
                  <a:ext uri="{FF2B5EF4-FFF2-40B4-BE49-F238E27FC236}">
                    <a16:creationId xmlns:a16="http://schemas.microsoft.com/office/drawing/2014/main" id="{85E70E04-241A-B933-250C-9620EAF1DD77}"/>
                  </a:ext>
                </a:extLst>
              </p:cNvPr>
              <p:cNvSpPr/>
              <p:nvPr/>
            </p:nvSpPr>
            <p:spPr>
              <a:xfrm>
                <a:off x="1527378" y="2581605"/>
                <a:ext cx="806603" cy="929302"/>
              </a:xfrm>
              <a:custGeom>
                <a:avLst/>
                <a:gdLst/>
                <a:ahLst/>
                <a:cxnLst/>
                <a:rect l="l" t="t" r="r" b="b"/>
                <a:pathLst>
                  <a:path w="22126" h="25490" extrusionOk="0">
                    <a:moveTo>
                      <a:pt x="8645" y="0"/>
                    </a:moveTo>
                    <a:lnTo>
                      <a:pt x="8536" y="67"/>
                    </a:lnTo>
                    <a:lnTo>
                      <a:pt x="8226" y="234"/>
                    </a:lnTo>
                    <a:lnTo>
                      <a:pt x="8009" y="343"/>
                    </a:lnTo>
                    <a:lnTo>
                      <a:pt x="7749" y="469"/>
                    </a:lnTo>
                    <a:lnTo>
                      <a:pt x="7456" y="603"/>
                    </a:lnTo>
                    <a:lnTo>
                      <a:pt x="7130" y="745"/>
                    </a:lnTo>
                    <a:lnTo>
                      <a:pt x="6779" y="887"/>
                    </a:lnTo>
                    <a:lnTo>
                      <a:pt x="6402" y="1029"/>
                    </a:lnTo>
                    <a:lnTo>
                      <a:pt x="6000" y="1155"/>
                    </a:lnTo>
                    <a:lnTo>
                      <a:pt x="5590" y="1280"/>
                    </a:lnTo>
                    <a:lnTo>
                      <a:pt x="5373" y="1331"/>
                    </a:lnTo>
                    <a:lnTo>
                      <a:pt x="5163" y="1381"/>
                    </a:lnTo>
                    <a:lnTo>
                      <a:pt x="4946" y="1431"/>
                    </a:lnTo>
                    <a:lnTo>
                      <a:pt x="4720" y="1473"/>
                    </a:lnTo>
                    <a:lnTo>
                      <a:pt x="4502" y="1506"/>
                    </a:lnTo>
                    <a:lnTo>
                      <a:pt x="4276" y="1531"/>
                    </a:lnTo>
                    <a:lnTo>
                      <a:pt x="4059" y="1557"/>
                    </a:lnTo>
                    <a:lnTo>
                      <a:pt x="3833" y="1565"/>
                    </a:lnTo>
                    <a:lnTo>
                      <a:pt x="3465" y="1590"/>
                    </a:lnTo>
                    <a:lnTo>
                      <a:pt x="3113" y="1623"/>
                    </a:lnTo>
                    <a:lnTo>
                      <a:pt x="2795" y="1665"/>
                    </a:lnTo>
                    <a:lnTo>
                      <a:pt x="2494" y="1724"/>
                    </a:lnTo>
                    <a:lnTo>
                      <a:pt x="2218" y="1791"/>
                    </a:lnTo>
                    <a:lnTo>
                      <a:pt x="1967" y="1875"/>
                    </a:lnTo>
                    <a:lnTo>
                      <a:pt x="1732" y="1958"/>
                    </a:lnTo>
                    <a:lnTo>
                      <a:pt x="1515" y="2059"/>
                    </a:lnTo>
                    <a:lnTo>
                      <a:pt x="1322" y="2167"/>
                    </a:lnTo>
                    <a:lnTo>
                      <a:pt x="1147" y="2285"/>
                    </a:lnTo>
                    <a:lnTo>
                      <a:pt x="988" y="2410"/>
                    </a:lnTo>
                    <a:lnTo>
                      <a:pt x="845" y="2544"/>
                    </a:lnTo>
                    <a:lnTo>
                      <a:pt x="720" y="2686"/>
                    </a:lnTo>
                    <a:lnTo>
                      <a:pt x="611" y="2837"/>
                    </a:lnTo>
                    <a:lnTo>
                      <a:pt x="511" y="2996"/>
                    </a:lnTo>
                    <a:lnTo>
                      <a:pt x="419" y="3163"/>
                    </a:lnTo>
                    <a:lnTo>
                      <a:pt x="352" y="3331"/>
                    </a:lnTo>
                    <a:lnTo>
                      <a:pt x="285" y="3506"/>
                    </a:lnTo>
                    <a:lnTo>
                      <a:pt x="235" y="3690"/>
                    </a:lnTo>
                    <a:lnTo>
                      <a:pt x="184" y="3883"/>
                    </a:lnTo>
                    <a:lnTo>
                      <a:pt x="151" y="4075"/>
                    </a:lnTo>
                    <a:lnTo>
                      <a:pt x="117" y="4276"/>
                    </a:lnTo>
                    <a:lnTo>
                      <a:pt x="92" y="4485"/>
                    </a:lnTo>
                    <a:lnTo>
                      <a:pt x="76" y="4695"/>
                    </a:lnTo>
                    <a:lnTo>
                      <a:pt x="50" y="5130"/>
                    </a:lnTo>
                    <a:lnTo>
                      <a:pt x="42" y="5573"/>
                    </a:lnTo>
                    <a:lnTo>
                      <a:pt x="25" y="6025"/>
                    </a:lnTo>
                    <a:lnTo>
                      <a:pt x="9" y="6494"/>
                    </a:lnTo>
                    <a:lnTo>
                      <a:pt x="0" y="6762"/>
                    </a:lnTo>
                    <a:lnTo>
                      <a:pt x="0" y="7113"/>
                    </a:lnTo>
                    <a:lnTo>
                      <a:pt x="9" y="8025"/>
                    </a:lnTo>
                    <a:lnTo>
                      <a:pt x="34" y="9172"/>
                    </a:lnTo>
                    <a:lnTo>
                      <a:pt x="67" y="10511"/>
                    </a:lnTo>
                    <a:lnTo>
                      <a:pt x="117" y="12000"/>
                    </a:lnTo>
                    <a:lnTo>
                      <a:pt x="176" y="13598"/>
                    </a:lnTo>
                    <a:lnTo>
                      <a:pt x="318" y="16921"/>
                    </a:lnTo>
                    <a:lnTo>
                      <a:pt x="452" y="20134"/>
                    </a:lnTo>
                    <a:lnTo>
                      <a:pt x="578" y="22871"/>
                    </a:lnTo>
                    <a:lnTo>
                      <a:pt x="703" y="25490"/>
                    </a:lnTo>
                    <a:lnTo>
                      <a:pt x="22126" y="25490"/>
                    </a:lnTo>
                    <a:lnTo>
                      <a:pt x="22126" y="2904"/>
                    </a:lnTo>
                    <a:lnTo>
                      <a:pt x="21942" y="2720"/>
                    </a:lnTo>
                    <a:lnTo>
                      <a:pt x="21875" y="2644"/>
                    </a:lnTo>
                    <a:lnTo>
                      <a:pt x="21816" y="2577"/>
                    </a:lnTo>
                    <a:lnTo>
                      <a:pt x="21758" y="2494"/>
                    </a:lnTo>
                    <a:lnTo>
                      <a:pt x="21707" y="2418"/>
                    </a:lnTo>
                    <a:lnTo>
                      <a:pt x="21657" y="2335"/>
                    </a:lnTo>
                    <a:lnTo>
                      <a:pt x="21624" y="2251"/>
                    </a:lnTo>
                    <a:lnTo>
                      <a:pt x="21548" y="2084"/>
                    </a:lnTo>
                    <a:lnTo>
                      <a:pt x="21331" y="1983"/>
                    </a:lnTo>
                    <a:lnTo>
                      <a:pt x="21097" y="1883"/>
                    </a:lnTo>
                    <a:lnTo>
                      <a:pt x="20846" y="1808"/>
                    </a:lnTo>
                    <a:lnTo>
                      <a:pt x="20561" y="1732"/>
                    </a:lnTo>
                    <a:lnTo>
                      <a:pt x="20260" y="1674"/>
                    </a:lnTo>
                    <a:lnTo>
                      <a:pt x="19925" y="1623"/>
                    </a:lnTo>
                    <a:lnTo>
                      <a:pt x="19574" y="1590"/>
                    </a:lnTo>
                    <a:lnTo>
                      <a:pt x="19189" y="1565"/>
                    </a:lnTo>
                    <a:lnTo>
                      <a:pt x="18971" y="1557"/>
                    </a:lnTo>
                    <a:lnTo>
                      <a:pt x="18745" y="1531"/>
                    </a:lnTo>
                    <a:lnTo>
                      <a:pt x="18519" y="1506"/>
                    </a:lnTo>
                    <a:lnTo>
                      <a:pt x="18302" y="1473"/>
                    </a:lnTo>
                    <a:lnTo>
                      <a:pt x="18084" y="1431"/>
                    </a:lnTo>
                    <a:lnTo>
                      <a:pt x="17866" y="1381"/>
                    </a:lnTo>
                    <a:lnTo>
                      <a:pt x="17649" y="1331"/>
                    </a:lnTo>
                    <a:lnTo>
                      <a:pt x="17440" y="1280"/>
                    </a:lnTo>
                    <a:lnTo>
                      <a:pt x="17021" y="1155"/>
                    </a:lnTo>
                    <a:lnTo>
                      <a:pt x="16620" y="1029"/>
                    </a:lnTo>
                    <a:lnTo>
                      <a:pt x="16243" y="887"/>
                    </a:lnTo>
                    <a:lnTo>
                      <a:pt x="15892" y="745"/>
                    </a:lnTo>
                    <a:lnTo>
                      <a:pt x="15565" y="603"/>
                    </a:lnTo>
                    <a:lnTo>
                      <a:pt x="15272" y="469"/>
                    </a:lnTo>
                    <a:lnTo>
                      <a:pt x="15013" y="343"/>
                    </a:lnTo>
                    <a:lnTo>
                      <a:pt x="14795" y="234"/>
                    </a:lnTo>
                    <a:lnTo>
                      <a:pt x="14486" y="67"/>
                    </a:lnTo>
                    <a:lnTo>
                      <a:pt x="14377" y="0"/>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1144;p30">
                <a:extLst>
                  <a:ext uri="{FF2B5EF4-FFF2-40B4-BE49-F238E27FC236}">
                    <a16:creationId xmlns:a16="http://schemas.microsoft.com/office/drawing/2014/main" id="{2D747FB6-72A6-70D4-B451-FAE0D3B64D8A}"/>
                  </a:ext>
                </a:extLst>
              </p:cNvPr>
              <p:cNvSpPr/>
              <p:nvPr/>
            </p:nvSpPr>
            <p:spPr>
              <a:xfrm>
                <a:off x="1523696" y="2620941"/>
                <a:ext cx="835330" cy="889964"/>
              </a:xfrm>
              <a:custGeom>
                <a:avLst/>
                <a:gdLst/>
                <a:ahLst/>
                <a:cxnLst/>
                <a:rect l="l" t="t" r="r" b="b"/>
                <a:pathLst>
                  <a:path w="22914" h="24411" extrusionOk="0">
                    <a:moveTo>
                      <a:pt x="17156" y="1"/>
                    </a:moveTo>
                    <a:lnTo>
                      <a:pt x="13465" y="9950"/>
                    </a:lnTo>
                    <a:lnTo>
                      <a:pt x="9817" y="9950"/>
                    </a:lnTo>
                    <a:lnTo>
                      <a:pt x="5298" y="268"/>
                    </a:lnTo>
                    <a:lnTo>
                      <a:pt x="5223" y="252"/>
                    </a:lnTo>
                    <a:lnTo>
                      <a:pt x="5022" y="226"/>
                    </a:lnTo>
                    <a:lnTo>
                      <a:pt x="4871" y="218"/>
                    </a:lnTo>
                    <a:lnTo>
                      <a:pt x="4704" y="210"/>
                    </a:lnTo>
                    <a:lnTo>
                      <a:pt x="4503" y="201"/>
                    </a:lnTo>
                    <a:lnTo>
                      <a:pt x="4285" y="201"/>
                    </a:lnTo>
                    <a:lnTo>
                      <a:pt x="4043" y="218"/>
                    </a:lnTo>
                    <a:lnTo>
                      <a:pt x="3783" y="235"/>
                    </a:lnTo>
                    <a:lnTo>
                      <a:pt x="3515" y="268"/>
                    </a:lnTo>
                    <a:lnTo>
                      <a:pt x="3231" y="319"/>
                    </a:lnTo>
                    <a:lnTo>
                      <a:pt x="2930" y="385"/>
                    </a:lnTo>
                    <a:lnTo>
                      <a:pt x="2628" y="469"/>
                    </a:lnTo>
                    <a:lnTo>
                      <a:pt x="2310" y="570"/>
                    </a:lnTo>
                    <a:lnTo>
                      <a:pt x="2160" y="637"/>
                    </a:lnTo>
                    <a:lnTo>
                      <a:pt x="2001" y="695"/>
                    </a:lnTo>
                    <a:lnTo>
                      <a:pt x="1842" y="770"/>
                    </a:lnTo>
                    <a:lnTo>
                      <a:pt x="1700" y="854"/>
                    </a:lnTo>
                    <a:lnTo>
                      <a:pt x="1557" y="946"/>
                    </a:lnTo>
                    <a:lnTo>
                      <a:pt x="1423" y="1047"/>
                    </a:lnTo>
                    <a:lnTo>
                      <a:pt x="1306" y="1147"/>
                    </a:lnTo>
                    <a:lnTo>
                      <a:pt x="1189" y="1256"/>
                    </a:lnTo>
                    <a:lnTo>
                      <a:pt x="1080" y="1373"/>
                    </a:lnTo>
                    <a:lnTo>
                      <a:pt x="980" y="1490"/>
                    </a:lnTo>
                    <a:lnTo>
                      <a:pt x="879" y="1616"/>
                    </a:lnTo>
                    <a:lnTo>
                      <a:pt x="796" y="1741"/>
                    </a:lnTo>
                    <a:lnTo>
                      <a:pt x="712" y="1867"/>
                    </a:lnTo>
                    <a:lnTo>
                      <a:pt x="637" y="2001"/>
                    </a:lnTo>
                    <a:lnTo>
                      <a:pt x="561" y="2126"/>
                    </a:lnTo>
                    <a:lnTo>
                      <a:pt x="495" y="2260"/>
                    </a:lnTo>
                    <a:lnTo>
                      <a:pt x="386" y="2519"/>
                    </a:lnTo>
                    <a:lnTo>
                      <a:pt x="294" y="2770"/>
                    </a:lnTo>
                    <a:lnTo>
                      <a:pt x="210" y="3005"/>
                    </a:lnTo>
                    <a:lnTo>
                      <a:pt x="151" y="3214"/>
                    </a:lnTo>
                    <a:lnTo>
                      <a:pt x="110" y="3406"/>
                    </a:lnTo>
                    <a:lnTo>
                      <a:pt x="59" y="3683"/>
                    </a:lnTo>
                    <a:lnTo>
                      <a:pt x="43" y="3783"/>
                    </a:lnTo>
                    <a:lnTo>
                      <a:pt x="18" y="4218"/>
                    </a:lnTo>
                    <a:lnTo>
                      <a:pt x="9" y="4720"/>
                    </a:lnTo>
                    <a:lnTo>
                      <a:pt x="1" y="5281"/>
                    </a:lnTo>
                    <a:lnTo>
                      <a:pt x="1" y="5892"/>
                    </a:lnTo>
                    <a:lnTo>
                      <a:pt x="9" y="6561"/>
                    </a:lnTo>
                    <a:lnTo>
                      <a:pt x="18" y="7273"/>
                    </a:lnTo>
                    <a:lnTo>
                      <a:pt x="51" y="8804"/>
                    </a:lnTo>
                    <a:lnTo>
                      <a:pt x="101" y="10453"/>
                    </a:lnTo>
                    <a:lnTo>
                      <a:pt x="168" y="12185"/>
                    </a:lnTo>
                    <a:lnTo>
                      <a:pt x="244" y="13942"/>
                    </a:lnTo>
                    <a:lnTo>
                      <a:pt x="327" y="15691"/>
                    </a:lnTo>
                    <a:lnTo>
                      <a:pt x="495" y="19005"/>
                    </a:lnTo>
                    <a:lnTo>
                      <a:pt x="654" y="21783"/>
                    </a:lnTo>
                    <a:lnTo>
                      <a:pt x="804" y="24411"/>
                    </a:lnTo>
                    <a:lnTo>
                      <a:pt x="22419" y="24411"/>
                    </a:lnTo>
                    <a:lnTo>
                      <a:pt x="22453" y="23499"/>
                    </a:lnTo>
                    <a:lnTo>
                      <a:pt x="22545" y="21089"/>
                    </a:lnTo>
                    <a:lnTo>
                      <a:pt x="22662" y="17658"/>
                    </a:lnTo>
                    <a:lnTo>
                      <a:pt x="22721" y="15699"/>
                    </a:lnTo>
                    <a:lnTo>
                      <a:pt x="22779" y="13666"/>
                    </a:lnTo>
                    <a:lnTo>
                      <a:pt x="22829" y="11616"/>
                    </a:lnTo>
                    <a:lnTo>
                      <a:pt x="22871" y="9616"/>
                    </a:lnTo>
                    <a:lnTo>
                      <a:pt x="22905" y="7708"/>
                    </a:lnTo>
                    <a:lnTo>
                      <a:pt x="22913" y="5959"/>
                    </a:lnTo>
                    <a:lnTo>
                      <a:pt x="22913" y="5172"/>
                    </a:lnTo>
                    <a:lnTo>
                      <a:pt x="22905" y="4436"/>
                    </a:lnTo>
                    <a:lnTo>
                      <a:pt x="22888" y="3775"/>
                    </a:lnTo>
                    <a:lnTo>
                      <a:pt x="22871" y="3197"/>
                    </a:lnTo>
                    <a:lnTo>
                      <a:pt x="22846" y="2695"/>
                    </a:lnTo>
                    <a:lnTo>
                      <a:pt x="22813" y="2293"/>
                    </a:lnTo>
                    <a:lnTo>
                      <a:pt x="22788" y="2126"/>
                    </a:lnTo>
                    <a:lnTo>
                      <a:pt x="22771" y="1984"/>
                    </a:lnTo>
                    <a:lnTo>
                      <a:pt x="22746" y="1875"/>
                    </a:lnTo>
                    <a:lnTo>
                      <a:pt x="22721" y="1783"/>
                    </a:lnTo>
                    <a:lnTo>
                      <a:pt x="22687" y="1716"/>
                    </a:lnTo>
                    <a:lnTo>
                      <a:pt x="22654" y="1649"/>
                    </a:lnTo>
                    <a:lnTo>
                      <a:pt x="22612" y="1582"/>
                    </a:lnTo>
                    <a:lnTo>
                      <a:pt x="22562" y="1515"/>
                    </a:lnTo>
                    <a:lnTo>
                      <a:pt x="22511" y="1448"/>
                    </a:lnTo>
                    <a:lnTo>
                      <a:pt x="22453" y="1390"/>
                    </a:lnTo>
                    <a:lnTo>
                      <a:pt x="22319" y="1273"/>
                    </a:lnTo>
                    <a:lnTo>
                      <a:pt x="22168" y="1164"/>
                    </a:lnTo>
                    <a:lnTo>
                      <a:pt x="22001" y="1055"/>
                    </a:lnTo>
                    <a:lnTo>
                      <a:pt x="21817" y="955"/>
                    </a:lnTo>
                    <a:lnTo>
                      <a:pt x="21616" y="862"/>
                    </a:lnTo>
                    <a:lnTo>
                      <a:pt x="21398" y="779"/>
                    </a:lnTo>
                    <a:lnTo>
                      <a:pt x="21181" y="695"/>
                    </a:lnTo>
                    <a:lnTo>
                      <a:pt x="20947" y="620"/>
                    </a:lnTo>
                    <a:lnTo>
                      <a:pt x="20712" y="553"/>
                    </a:lnTo>
                    <a:lnTo>
                      <a:pt x="20470" y="486"/>
                    </a:lnTo>
                    <a:lnTo>
                      <a:pt x="20227" y="427"/>
                    </a:lnTo>
                    <a:lnTo>
                      <a:pt x="19725" y="327"/>
                    </a:lnTo>
                    <a:lnTo>
                      <a:pt x="19239" y="235"/>
                    </a:lnTo>
                    <a:lnTo>
                      <a:pt x="18771" y="168"/>
                    </a:lnTo>
                    <a:lnTo>
                      <a:pt x="18336" y="109"/>
                    </a:lnTo>
                    <a:lnTo>
                      <a:pt x="17951" y="67"/>
                    </a:lnTo>
                    <a:lnTo>
                      <a:pt x="17373" y="17"/>
                    </a:lnTo>
                    <a:lnTo>
                      <a:pt x="17156" y="1"/>
                    </a:lnTo>
                    <a:close/>
                  </a:path>
                </a:pathLst>
              </a:custGeom>
              <a:solidFill>
                <a:srgbClr val="5492C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1145;p30">
                <a:extLst>
                  <a:ext uri="{FF2B5EF4-FFF2-40B4-BE49-F238E27FC236}">
                    <a16:creationId xmlns:a16="http://schemas.microsoft.com/office/drawing/2014/main" id="{8ACCB123-4D9F-4934-B2F7-16346A9CF429}"/>
                  </a:ext>
                </a:extLst>
              </p:cNvPr>
              <p:cNvSpPr/>
              <p:nvPr/>
            </p:nvSpPr>
            <p:spPr>
              <a:xfrm>
                <a:off x="1535908" y="2621232"/>
                <a:ext cx="223943" cy="754853"/>
              </a:xfrm>
              <a:custGeom>
                <a:avLst/>
                <a:gdLst/>
                <a:ahLst/>
                <a:cxnLst/>
                <a:rect l="l" t="t" r="r" b="b"/>
                <a:pathLst>
                  <a:path w="6143" h="20705" extrusionOk="0">
                    <a:moveTo>
                      <a:pt x="4427" y="1"/>
                    </a:moveTo>
                    <a:lnTo>
                      <a:pt x="4218" y="18"/>
                    </a:lnTo>
                    <a:lnTo>
                      <a:pt x="4001" y="34"/>
                    </a:lnTo>
                    <a:lnTo>
                      <a:pt x="3775" y="68"/>
                    </a:lnTo>
                    <a:lnTo>
                      <a:pt x="3557" y="110"/>
                    </a:lnTo>
                    <a:lnTo>
                      <a:pt x="3331" y="152"/>
                    </a:lnTo>
                    <a:lnTo>
                      <a:pt x="3114" y="210"/>
                    </a:lnTo>
                    <a:lnTo>
                      <a:pt x="2687" y="319"/>
                    </a:lnTo>
                    <a:lnTo>
                      <a:pt x="2302" y="436"/>
                    </a:lnTo>
                    <a:lnTo>
                      <a:pt x="1967" y="553"/>
                    </a:lnTo>
                    <a:lnTo>
                      <a:pt x="1699" y="654"/>
                    </a:lnTo>
                    <a:lnTo>
                      <a:pt x="1649" y="679"/>
                    </a:lnTo>
                    <a:lnTo>
                      <a:pt x="1607" y="712"/>
                    </a:lnTo>
                    <a:lnTo>
                      <a:pt x="1574" y="746"/>
                    </a:lnTo>
                    <a:lnTo>
                      <a:pt x="1540" y="796"/>
                    </a:lnTo>
                    <a:lnTo>
                      <a:pt x="1524" y="846"/>
                    </a:lnTo>
                    <a:lnTo>
                      <a:pt x="1515" y="896"/>
                    </a:lnTo>
                    <a:lnTo>
                      <a:pt x="1515" y="955"/>
                    </a:lnTo>
                    <a:lnTo>
                      <a:pt x="1532" y="1013"/>
                    </a:lnTo>
                    <a:lnTo>
                      <a:pt x="1674" y="1474"/>
                    </a:lnTo>
                    <a:lnTo>
                      <a:pt x="1808" y="1926"/>
                    </a:lnTo>
                    <a:lnTo>
                      <a:pt x="1934" y="2377"/>
                    </a:lnTo>
                    <a:lnTo>
                      <a:pt x="2051" y="2821"/>
                    </a:lnTo>
                    <a:lnTo>
                      <a:pt x="2160" y="3265"/>
                    </a:lnTo>
                    <a:lnTo>
                      <a:pt x="2252" y="3700"/>
                    </a:lnTo>
                    <a:lnTo>
                      <a:pt x="2335" y="4135"/>
                    </a:lnTo>
                    <a:lnTo>
                      <a:pt x="2411" y="4562"/>
                    </a:lnTo>
                    <a:lnTo>
                      <a:pt x="2478" y="4980"/>
                    </a:lnTo>
                    <a:lnTo>
                      <a:pt x="2536" y="5398"/>
                    </a:lnTo>
                    <a:lnTo>
                      <a:pt x="2595" y="5808"/>
                    </a:lnTo>
                    <a:lnTo>
                      <a:pt x="2637" y="6210"/>
                    </a:lnTo>
                    <a:lnTo>
                      <a:pt x="2670" y="6612"/>
                    </a:lnTo>
                    <a:lnTo>
                      <a:pt x="2695" y="7005"/>
                    </a:lnTo>
                    <a:lnTo>
                      <a:pt x="2720" y="7390"/>
                    </a:lnTo>
                    <a:lnTo>
                      <a:pt x="2729" y="7775"/>
                    </a:lnTo>
                    <a:lnTo>
                      <a:pt x="2737" y="8152"/>
                    </a:lnTo>
                    <a:lnTo>
                      <a:pt x="2737" y="8520"/>
                    </a:lnTo>
                    <a:lnTo>
                      <a:pt x="2729" y="8888"/>
                    </a:lnTo>
                    <a:lnTo>
                      <a:pt x="2720" y="9248"/>
                    </a:lnTo>
                    <a:lnTo>
                      <a:pt x="2695" y="9599"/>
                    </a:lnTo>
                    <a:lnTo>
                      <a:pt x="2670" y="9951"/>
                    </a:lnTo>
                    <a:lnTo>
                      <a:pt x="2645" y="10286"/>
                    </a:lnTo>
                    <a:lnTo>
                      <a:pt x="2611" y="10620"/>
                    </a:lnTo>
                    <a:lnTo>
                      <a:pt x="2570" y="10955"/>
                    </a:lnTo>
                    <a:lnTo>
                      <a:pt x="2528" y="11273"/>
                    </a:lnTo>
                    <a:lnTo>
                      <a:pt x="2478" y="11591"/>
                    </a:lnTo>
                    <a:lnTo>
                      <a:pt x="2427" y="11901"/>
                    </a:lnTo>
                    <a:lnTo>
                      <a:pt x="2310" y="12503"/>
                    </a:lnTo>
                    <a:lnTo>
                      <a:pt x="2185" y="13072"/>
                    </a:lnTo>
                    <a:lnTo>
                      <a:pt x="2051" y="13624"/>
                    </a:lnTo>
                    <a:lnTo>
                      <a:pt x="1900" y="14143"/>
                    </a:lnTo>
                    <a:lnTo>
                      <a:pt x="1750" y="14637"/>
                    </a:lnTo>
                    <a:lnTo>
                      <a:pt x="1591" y="15097"/>
                    </a:lnTo>
                    <a:lnTo>
                      <a:pt x="1423" y="15532"/>
                    </a:lnTo>
                    <a:lnTo>
                      <a:pt x="1264" y="15942"/>
                    </a:lnTo>
                    <a:lnTo>
                      <a:pt x="1105" y="16319"/>
                    </a:lnTo>
                    <a:lnTo>
                      <a:pt x="946" y="16662"/>
                    </a:lnTo>
                    <a:lnTo>
                      <a:pt x="796" y="16980"/>
                    </a:lnTo>
                    <a:lnTo>
                      <a:pt x="645" y="17265"/>
                    </a:lnTo>
                    <a:lnTo>
                      <a:pt x="511" y="17516"/>
                    </a:lnTo>
                    <a:lnTo>
                      <a:pt x="385" y="17733"/>
                    </a:lnTo>
                    <a:lnTo>
                      <a:pt x="185" y="18076"/>
                    </a:lnTo>
                    <a:lnTo>
                      <a:pt x="42" y="18286"/>
                    </a:lnTo>
                    <a:lnTo>
                      <a:pt x="26" y="18327"/>
                    </a:lnTo>
                    <a:lnTo>
                      <a:pt x="9" y="18361"/>
                    </a:lnTo>
                    <a:lnTo>
                      <a:pt x="1" y="18403"/>
                    </a:lnTo>
                    <a:lnTo>
                      <a:pt x="1" y="18453"/>
                    </a:lnTo>
                    <a:lnTo>
                      <a:pt x="1" y="20411"/>
                    </a:lnTo>
                    <a:lnTo>
                      <a:pt x="1" y="20478"/>
                    </a:lnTo>
                    <a:lnTo>
                      <a:pt x="26" y="20537"/>
                    </a:lnTo>
                    <a:lnTo>
                      <a:pt x="51" y="20587"/>
                    </a:lnTo>
                    <a:lnTo>
                      <a:pt x="93" y="20629"/>
                    </a:lnTo>
                    <a:lnTo>
                      <a:pt x="143" y="20671"/>
                    </a:lnTo>
                    <a:lnTo>
                      <a:pt x="193" y="20687"/>
                    </a:lnTo>
                    <a:lnTo>
                      <a:pt x="252" y="20704"/>
                    </a:lnTo>
                    <a:lnTo>
                      <a:pt x="319" y="20704"/>
                    </a:lnTo>
                    <a:lnTo>
                      <a:pt x="519" y="20679"/>
                    </a:lnTo>
                    <a:lnTo>
                      <a:pt x="712" y="20645"/>
                    </a:lnTo>
                    <a:lnTo>
                      <a:pt x="913" y="20604"/>
                    </a:lnTo>
                    <a:lnTo>
                      <a:pt x="1097" y="20562"/>
                    </a:lnTo>
                    <a:lnTo>
                      <a:pt x="1281" y="20512"/>
                    </a:lnTo>
                    <a:lnTo>
                      <a:pt x="1465" y="20453"/>
                    </a:lnTo>
                    <a:lnTo>
                      <a:pt x="1641" y="20394"/>
                    </a:lnTo>
                    <a:lnTo>
                      <a:pt x="1808" y="20327"/>
                    </a:lnTo>
                    <a:lnTo>
                      <a:pt x="1975" y="20252"/>
                    </a:lnTo>
                    <a:lnTo>
                      <a:pt x="2143" y="20177"/>
                    </a:lnTo>
                    <a:lnTo>
                      <a:pt x="2302" y="20093"/>
                    </a:lnTo>
                    <a:lnTo>
                      <a:pt x="2461" y="20001"/>
                    </a:lnTo>
                    <a:lnTo>
                      <a:pt x="2611" y="19909"/>
                    </a:lnTo>
                    <a:lnTo>
                      <a:pt x="2754" y="19817"/>
                    </a:lnTo>
                    <a:lnTo>
                      <a:pt x="2904" y="19717"/>
                    </a:lnTo>
                    <a:lnTo>
                      <a:pt x="3038" y="19608"/>
                    </a:lnTo>
                    <a:lnTo>
                      <a:pt x="3180" y="19499"/>
                    </a:lnTo>
                    <a:lnTo>
                      <a:pt x="3306" y="19382"/>
                    </a:lnTo>
                    <a:lnTo>
                      <a:pt x="3440" y="19265"/>
                    </a:lnTo>
                    <a:lnTo>
                      <a:pt x="3565" y="19139"/>
                    </a:lnTo>
                    <a:lnTo>
                      <a:pt x="3683" y="19005"/>
                    </a:lnTo>
                    <a:lnTo>
                      <a:pt x="3800" y="18880"/>
                    </a:lnTo>
                    <a:lnTo>
                      <a:pt x="3917" y="18737"/>
                    </a:lnTo>
                    <a:lnTo>
                      <a:pt x="4026" y="18604"/>
                    </a:lnTo>
                    <a:lnTo>
                      <a:pt x="4243" y="18311"/>
                    </a:lnTo>
                    <a:lnTo>
                      <a:pt x="4436" y="18001"/>
                    </a:lnTo>
                    <a:lnTo>
                      <a:pt x="4628" y="17683"/>
                    </a:lnTo>
                    <a:lnTo>
                      <a:pt x="4796" y="17348"/>
                    </a:lnTo>
                    <a:lnTo>
                      <a:pt x="4963" y="17005"/>
                    </a:lnTo>
                    <a:lnTo>
                      <a:pt x="5105" y="16645"/>
                    </a:lnTo>
                    <a:lnTo>
                      <a:pt x="5247" y="16277"/>
                    </a:lnTo>
                    <a:lnTo>
                      <a:pt x="5373" y="15901"/>
                    </a:lnTo>
                    <a:lnTo>
                      <a:pt x="5482" y="15516"/>
                    </a:lnTo>
                    <a:lnTo>
                      <a:pt x="5591" y="15114"/>
                    </a:lnTo>
                    <a:lnTo>
                      <a:pt x="5683" y="14712"/>
                    </a:lnTo>
                    <a:lnTo>
                      <a:pt x="5766" y="14302"/>
                    </a:lnTo>
                    <a:lnTo>
                      <a:pt x="5842" y="13884"/>
                    </a:lnTo>
                    <a:lnTo>
                      <a:pt x="5909" y="13457"/>
                    </a:lnTo>
                    <a:lnTo>
                      <a:pt x="5967" y="13030"/>
                    </a:lnTo>
                    <a:lnTo>
                      <a:pt x="6017" y="12595"/>
                    </a:lnTo>
                    <a:lnTo>
                      <a:pt x="6051" y="12160"/>
                    </a:lnTo>
                    <a:lnTo>
                      <a:pt x="6084" y="11725"/>
                    </a:lnTo>
                    <a:lnTo>
                      <a:pt x="6109" y="11281"/>
                    </a:lnTo>
                    <a:lnTo>
                      <a:pt x="6126" y="10838"/>
                    </a:lnTo>
                    <a:lnTo>
                      <a:pt x="6143" y="10394"/>
                    </a:lnTo>
                    <a:lnTo>
                      <a:pt x="6143" y="9951"/>
                    </a:lnTo>
                    <a:lnTo>
                      <a:pt x="6143" y="9507"/>
                    </a:lnTo>
                    <a:lnTo>
                      <a:pt x="6134" y="9064"/>
                    </a:lnTo>
                    <a:lnTo>
                      <a:pt x="6126" y="8629"/>
                    </a:lnTo>
                    <a:lnTo>
                      <a:pt x="6109" y="8185"/>
                    </a:lnTo>
                    <a:lnTo>
                      <a:pt x="6059" y="7332"/>
                    </a:lnTo>
                    <a:lnTo>
                      <a:pt x="6001" y="6486"/>
                    </a:lnTo>
                    <a:lnTo>
                      <a:pt x="5925" y="5675"/>
                    </a:lnTo>
                    <a:lnTo>
                      <a:pt x="5833" y="4888"/>
                    </a:lnTo>
                    <a:lnTo>
                      <a:pt x="5741" y="4143"/>
                    </a:lnTo>
                    <a:lnTo>
                      <a:pt x="5649" y="3440"/>
                    </a:lnTo>
                    <a:lnTo>
                      <a:pt x="5549" y="2788"/>
                    </a:lnTo>
                    <a:lnTo>
                      <a:pt x="5448" y="2193"/>
                    </a:lnTo>
                    <a:lnTo>
                      <a:pt x="5356" y="1658"/>
                    </a:lnTo>
                    <a:lnTo>
                      <a:pt x="5189" y="796"/>
                    </a:lnTo>
                    <a:lnTo>
                      <a:pt x="5080" y="244"/>
                    </a:lnTo>
                    <a:lnTo>
                      <a:pt x="5063" y="202"/>
                    </a:lnTo>
                    <a:lnTo>
                      <a:pt x="5047" y="160"/>
                    </a:lnTo>
                    <a:lnTo>
                      <a:pt x="5021" y="118"/>
                    </a:lnTo>
                    <a:lnTo>
                      <a:pt x="4988" y="93"/>
                    </a:lnTo>
                    <a:lnTo>
                      <a:pt x="4955" y="59"/>
                    </a:lnTo>
                    <a:lnTo>
                      <a:pt x="4913" y="43"/>
                    </a:lnTo>
                    <a:lnTo>
                      <a:pt x="4871" y="26"/>
                    </a:lnTo>
                    <a:lnTo>
                      <a:pt x="4821" y="18"/>
                    </a:lnTo>
                    <a:lnTo>
                      <a:pt x="4628"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1146;p30">
                <a:extLst>
                  <a:ext uri="{FF2B5EF4-FFF2-40B4-BE49-F238E27FC236}">
                    <a16:creationId xmlns:a16="http://schemas.microsoft.com/office/drawing/2014/main" id="{D239244A-8E89-5077-0011-1989BFA4710F}"/>
                  </a:ext>
                </a:extLst>
              </p:cNvPr>
              <p:cNvSpPr/>
              <p:nvPr/>
            </p:nvSpPr>
            <p:spPr>
              <a:xfrm>
                <a:off x="2107610" y="2620321"/>
                <a:ext cx="248660" cy="755764"/>
              </a:xfrm>
              <a:custGeom>
                <a:avLst/>
                <a:gdLst/>
                <a:ahLst/>
                <a:cxnLst/>
                <a:rect l="l" t="t" r="r" b="b"/>
                <a:pathLst>
                  <a:path w="6821" h="20730" extrusionOk="0">
                    <a:moveTo>
                      <a:pt x="1507" y="1"/>
                    </a:moveTo>
                    <a:lnTo>
                      <a:pt x="1289" y="9"/>
                    </a:lnTo>
                    <a:lnTo>
                      <a:pt x="1080" y="26"/>
                    </a:lnTo>
                    <a:lnTo>
                      <a:pt x="888" y="43"/>
                    </a:lnTo>
                    <a:lnTo>
                      <a:pt x="846" y="51"/>
                    </a:lnTo>
                    <a:lnTo>
                      <a:pt x="796" y="68"/>
                    </a:lnTo>
                    <a:lnTo>
                      <a:pt x="762" y="84"/>
                    </a:lnTo>
                    <a:lnTo>
                      <a:pt x="720" y="118"/>
                    </a:lnTo>
                    <a:lnTo>
                      <a:pt x="695" y="143"/>
                    </a:lnTo>
                    <a:lnTo>
                      <a:pt x="662" y="185"/>
                    </a:lnTo>
                    <a:lnTo>
                      <a:pt x="645" y="227"/>
                    </a:lnTo>
                    <a:lnTo>
                      <a:pt x="628" y="269"/>
                    </a:lnTo>
                    <a:lnTo>
                      <a:pt x="586" y="503"/>
                    </a:lnTo>
                    <a:lnTo>
                      <a:pt x="528" y="821"/>
                    </a:lnTo>
                    <a:lnTo>
                      <a:pt x="469" y="1214"/>
                    </a:lnTo>
                    <a:lnTo>
                      <a:pt x="402" y="1683"/>
                    </a:lnTo>
                    <a:lnTo>
                      <a:pt x="335" y="2218"/>
                    </a:lnTo>
                    <a:lnTo>
                      <a:pt x="260" y="2813"/>
                    </a:lnTo>
                    <a:lnTo>
                      <a:pt x="201" y="3465"/>
                    </a:lnTo>
                    <a:lnTo>
                      <a:pt x="135" y="4168"/>
                    </a:lnTo>
                    <a:lnTo>
                      <a:pt x="84" y="4913"/>
                    </a:lnTo>
                    <a:lnTo>
                      <a:pt x="42" y="5700"/>
                    </a:lnTo>
                    <a:lnTo>
                      <a:pt x="17" y="6511"/>
                    </a:lnTo>
                    <a:lnTo>
                      <a:pt x="1" y="7357"/>
                    </a:lnTo>
                    <a:lnTo>
                      <a:pt x="1" y="8218"/>
                    </a:lnTo>
                    <a:lnTo>
                      <a:pt x="9" y="8654"/>
                    </a:lnTo>
                    <a:lnTo>
                      <a:pt x="26" y="9089"/>
                    </a:lnTo>
                    <a:lnTo>
                      <a:pt x="42" y="9532"/>
                    </a:lnTo>
                    <a:lnTo>
                      <a:pt x="68" y="9976"/>
                    </a:lnTo>
                    <a:lnTo>
                      <a:pt x="93" y="10419"/>
                    </a:lnTo>
                    <a:lnTo>
                      <a:pt x="135" y="10863"/>
                    </a:lnTo>
                    <a:lnTo>
                      <a:pt x="176" y="11306"/>
                    </a:lnTo>
                    <a:lnTo>
                      <a:pt x="227" y="11750"/>
                    </a:lnTo>
                    <a:lnTo>
                      <a:pt x="285" y="12185"/>
                    </a:lnTo>
                    <a:lnTo>
                      <a:pt x="352" y="12629"/>
                    </a:lnTo>
                    <a:lnTo>
                      <a:pt x="427" y="13055"/>
                    </a:lnTo>
                    <a:lnTo>
                      <a:pt x="511" y="13490"/>
                    </a:lnTo>
                    <a:lnTo>
                      <a:pt x="603" y="13909"/>
                    </a:lnTo>
                    <a:lnTo>
                      <a:pt x="695" y="14327"/>
                    </a:lnTo>
                    <a:lnTo>
                      <a:pt x="804" y="14737"/>
                    </a:lnTo>
                    <a:lnTo>
                      <a:pt x="921" y="15147"/>
                    </a:lnTo>
                    <a:lnTo>
                      <a:pt x="1055" y="15541"/>
                    </a:lnTo>
                    <a:lnTo>
                      <a:pt x="1189" y="15926"/>
                    </a:lnTo>
                    <a:lnTo>
                      <a:pt x="1340" y="16302"/>
                    </a:lnTo>
                    <a:lnTo>
                      <a:pt x="1499" y="16670"/>
                    </a:lnTo>
                    <a:lnTo>
                      <a:pt x="1666" y="17030"/>
                    </a:lnTo>
                    <a:lnTo>
                      <a:pt x="1842" y="17373"/>
                    </a:lnTo>
                    <a:lnTo>
                      <a:pt x="2034" y="17708"/>
                    </a:lnTo>
                    <a:lnTo>
                      <a:pt x="2243" y="18026"/>
                    </a:lnTo>
                    <a:lnTo>
                      <a:pt x="2461" y="18336"/>
                    </a:lnTo>
                    <a:lnTo>
                      <a:pt x="2687" y="18629"/>
                    </a:lnTo>
                    <a:lnTo>
                      <a:pt x="2929" y="18905"/>
                    </a:lnTo>
                    <a:lnTo>
                      <a:pt x="3055" y="19039"/>
                    </a:lnTo>
                    <a:lnTo>
                      <a:pt x="3181" y="19164"/>
                    </a:lnTo>
                    <a:lnTo>
                      <a:pt x="3314" y="19290"/>
                    </a:lnTo>
                    <a:lnTo>
                      <a:pt x="3448" y="19407"/>
                    </a:lnTo>
                    <a:lnTo>
                      <a:pt x="3582" y="19524"/>
                    </a:lnTo>
                    <a:lnTo>
                      <a:pt x="3724" y="19633"/>
                    </a:lnTo>
                    <a:lnTo>
                      <a:pt x="3875" y="19742"/>
                    </a:lnTo>
                    <a:lnTo>
                      <a:pt x="4026" y="19842"/>
                    </a:lnTo>
                    <a:lnTo>
                      <a:pt x="4176" y="19942"/>
                    </a:lnTo>
                    <a:lnTo>
                      <a:pt x="4335" y="20034"/>
                    </a:lnTo>
                    <a:lnTo>
                      <a:pt x="4494" y="20118"/>
                    </a:lnTo>
                    <a:lnTo>
                      <a:pt x="4653" y="20202"/>
                    </a:lnTo>
                    <a:lnTo>
                      <a:pt x="4821" y="20277"/>
                    </a:lnTo>
                    <a:lnTo>
                      <a:pt x="4996" y="20352"/>
                    </a:lnTo>
                    <a:lnTo>
                      <a:pt x="5172" y="20419"/>
                    </a:lnTo>
                    <a:lnTo>
                      <a:pt x="5348" y="20478"/>
                    </a:lnTo>
                    <a:lnTo>
                      <a:pt x="5532" y="20537"/>
                    </a:lnTo>
                    <a:lnTo>
                      <a:pt x="5716" y="20587"/>
                    </a:lnTo>
                    <a:lnTo>
                      <a:pt x="5909" y="20629"/>
                    </a:lnTo>
                    <a:lnTo>
                      <a:pt x="6101" y="20670"/>
                    </a:lnTo>
                    <a:lnTo>
                      <a:pt x="6302" y="20704"/>
                    </a:lnTo>
                    <a:lnTo>
                      <a:pt x="6503" y="20729"/>
                    </a:lnTo>
                    <a:lnTo>
                      <a:pt x="6561" y="20729"/>
                    </a:lnTo>
                    <a:lnTo>
                      <a:pt x="6620" y="20721"/>
                    </a:lnTo>
                    <a:lnTo>
                      <a:pt x="6678" y="20696"/>
                    </a:lnTo>
                    <a:lnTo>
                      <a:pt x="6720" y="20654"/>
                    </a:lnTo>
                    <a:lnTo>
                      <a:pt x="6762" y="20612"/>
                    </a:lnTo>
                    <a:lnTo>
                      <a:pt x="6796" y="20562"/>
                    </a:lnTo>
                    <a:lnTo>
                      <a:pt x="6812" y="20503"/>
                    </a:lnTo>
                    <a:lnTo>
                      <a:pt x="6821" y="20444"/>
                    </a:lnTo>
                    <a:lnTo>
                      <a:pt x="6821" y="18478"/>
                    </a:lnTo>
                    <a:lnTo>
                      <a:pt x="6812" y="18436"/>
                    </a:lnTo>
                    <a:lnTo>
                      <a:pt x="6804" y="18394"/>
                    </a:lnTo>
                    <a:lnTo>
                      <a:pt x="6796" y="18352"/>
                    </a:lnTo>
                    <a:lnTo>
                      <a:pt x="6771" y="18311"/>
                    </a:lnTo>
                    <a:lnTo>
                      <a:pt x="6620" y="18101"/>
                    </a:lnTo>
                    <a:lnTo>
                      <a:pt x="6386" y="17742"/>
                    </a:lnTo>
                    <a:lnTo>
                      <a:pt x="6235" y="17516"/>
                    </a:lnTo>
                    <a:lnTo>
                      <a:pt x="6076" y="17256"/>
                    </a:lnTo>
                    <a:lnTo>
                      <a:pt x="5900" y="16955"/>
                    </a:lnTo>
                    <a:lnTo>
                      <a:pt x="5716" y="16629"/>
                    </a:lnTo>
                    <a:lnTo>
                      <a:pt x="5524" y="16269"/>
                    </a:lnTo>
                    <a:lnTo>
                      <a:pt x="5323" y="15875"/>
                    </a:lnTo>
                    <a:lnTo>
                      <a:pt x="5122" y="15457"/>
                    </a:lnTo>
                    <a:lnTo>
                      <a:pt x="4913" y="15005"/>
                    </a:lnTo>
                    <a:lnTo>
                      <a:pt x="4712" y="14520"/>
                    </a:lnTo>
                    <a:lnTo>
                      <a:pt x="4511" y="14009"/>
                    </a:lnTo>
                    <a:lnTo>
                      <a:pt x="4319" y="13474"/>
                    </a:lnTo>
                    <a:lnTo>
                      <a:pt x="4135" y="12913"/>
                    </a:lnTo>
                    <a:lnTo>
                      <a:pt x="3959" y="12319"/>
                    </a:lnTo>
                    <a:lnTo>
                      <a:pt x="3875" y="12009"/>
                    </a:lnTo>
                    <a:lnTo>
                      <a:pt x="3800" y="11700"/>
                    </a:lnTo>
                    <a:lnTo>
                      <a:pt x="3724" y="11382"/>
                    </a:lnTo>
                    <a:lnTo>
                      <a:pt x="3658" y="11055"/>
                    </a:lnTo>
                    <a:lnTo>
                      <a:pt x="3591" y="10729"/>
                    </a:lnTo>
                    <a:lnTo>
                      <a:pt x="3524" y="10386"/>
                    </a:lnTo>
                    <a:lnTo>
                      <a:pt x="3473" y="10043"/>
                    </a:lnTo>
                    <a:lnTo>
                      <a:pt x="3423" y="9691"/>
                    </a:lnTo>
                    <a:lnTo>
                      <a:pt x="3373" y="9340"/>
                    </a:lnTo>
                    <a:lnTo>
                      <a:pt x="3340" y="8980"/>
                    </a:lnTo>
                    <a:lnTo>
                      <a:pt x="3306" y="8612"/>
                    </a:lnTo>
                    <a:lnTo>
                      <a:pt x="3281" y="8235"/>
                    </a:lnTo>
                    <a:lnTo>
                      <a:pt x="3264" y="7859"/>
                    </a:lnTo>
                    <a:lnTo>
                      <a:pt x="3247" y="7474"/>
                    </a:lnTo>
                    <a:lnTo>
                      <a:pt x="3247" y="7089"/>
                    </a:lnTo>
                    <a:lnTo>
                      <a:pt x="3247" y="6695"/>
                    </a:lnTo>
                    <a:lnTo>
                      <a:pt x="3264" y="6294"/>
                    </a:lnTo>
                    <a:lnTo>
                      <a:pt x="3281" y="5892"/>
                    </a:lnTo>
                    <a:lnTo>
                      <a:pt x="3314" y="5482"/>
                    </a:lnTo>
                    <a:lnTo>
                      <a:pt x="3348" y="5064"/>
                    </a:lnTo>
                    <a:lnTo>
                      <a:pt x="3398" y="4645"/>
                    </a:lnTo>
                    <a:lnTo>
                      <a:pt x="3457" y="4218"/>
                    </a:lnTo>
                    <a:lnTo>
                      <a:pt x="3524" y="3792"/>
                    </a:lnTo>
                    <a:lnTo>
                      <a:pt x="3599" y="3356"/>
                    </a:lnTo>
                    <a:lnTo>
                      <a:pt x="3683" y="2913"/>
                    </a:lnTo>
                    <a:lnTo>
                      <a:pt x="3783" y="2469"/>
                    </a:lnTo>
                    <a:lnTo>
                      <a:pt x="3892" y="2026"/>
                    </a:lnTo>
                    <a:lnTo>
                      <a:pt x="4017" y="1566"/>
                    </a:lnTo>
                    <a:lnTo>
                      <a:pt x="4151" y="1114"/>
                    </a:lnTo>
                    <a:lnTo>
                      <a:pt x="4294" y="654"/>
                    </a:lnTo>
                    <a:lnTo>
                      <a:pt x="4302" y="595"/>
                    </a:lnTo>
                    <a:lnTo>
                      <a:pt x="4310" y="545"/>
                    </a:lnTo>
                    <a:lnTo>
                      <a:pt x="4302" y="486"/>
                    </a:lnTo>
                    <a:lnTo>
                      <a:pt x="4277" y="436"/>
                    </a:lnTo>
                    <a:lnTo>
                      <a:pt x="4252" y="394"/>
                    </a:lnTo>
                    <a:lnTo>
                      <a:pt x="4218" y="352"/>
                    </a:lnTo>
                    <a:lnTo>
                      <a:pt x="4176" y="319"/>
                    </a:lnTo>
                    <a:lnTo>
                      <a:pt x="4126" y="294"/>
                    </a:lnTo>
                    <a:lnTo>
                      <a:pt x="4001" y="252"/>
                    </a:lnTo>
                    <a:lnTo>
                      <a:pt x="3850" y="210"/>
                    </a:lnTo>
                    <a:lnTo>
                      <a:pt x="3691" y="177"/>
                    </a:lnTo>
                    <a:lnTo>
                      <a:pt x="3507" y="143"/>
                    </a:lnTo>
                    <a:lnTo>
                      <a:pt x="3097" y="84"/>
                    </a:lnTo>
                    <a:lnTo>
                      <a:pt x="2653" y="43"/>
                    </a:lnTo>
                    <a:lnTo>
                      <a:pt x="2193" y="9"/>
                    </a:lnTo>
                    <a:lnTo>
                      <a:pt x="1733"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1147;p30">
                <a:extLst>
                  <a:ext uri="{FF2B5EF4-FFF2-40B4-BE49-F238E27FC236}">
                    <a16:creationId xmlns:a16="http://schemas.microsoft.com/office/drawing/2014/main" id="{C7D83FF0-2C17-A985-AC63-D2623F209272}"/>
                  </a:ext>
                </a:extLst>
              </p:cNvPr>
              <p:cNvSpPr/>
              <p:nvPr/>
            </p:nvSpPr>
            <p:spPr>
              <a:xfrm>
                <a:off x="1811698" y="2516312"/>
                <a:ext cx="255367" cy="188886"/>
              </a:xfrm>
              <a:custGeom>
                <a:avLst/>
                <a:gdLst/>
                <a:ahLst/>
                <a:cxnLst/>
                <a:rect l="l" t="t" r="r" b="b"/>
                <a:pathLst>
                  <a:path w="7005" h="5181" extrusionOk="0">
                    <a:moveTo>
                      <a:pt x="0" y="0"/>
                    </a:moveTo>
                    <a:lnTo>
                      <a:pt x="0" y="2368"/>
                    </a:lnTo>
                    <a:lnTo>
                      <a:pt x="0" y="2553"/>
                    </a:lnTo>
                    <a:lnTo>
                      <a:pt x="17" y="2720"/>
                    </a:lnTo>
                    <a:lnTo>
                      <a:pt x="42" y="2887"/>
                    </a:lnTo>
                    <a:lnTo>
                      <a:pt x="67" y="3046"/>
                    </a:lnTo>
                    <a:lnTo>
                      <a:pt x="109" y="3205"/>
                    </a:lnTo>
                    <a:lnTo>
                      <a:pt x="159" y="3348"/>
                    </a:lnTo>
                    <a:lnTo>
                      <a:pt x="210" y="3490"/>
                    </a:lnTo>
                    <a:lnTo>
                      <a:pt x="277" y="3624"/>
                    </a:lnTo>
                    <a:lnTo>
                      <a:pt x="344" y="3758"/>
                    </a:lnTo>
                    <a:lnTo>
                      <a:pt x="419" y="3883"/>
                    </a:lnTo>
                    <a:lnTo>
                      <a:pt x="503" y="4000"/>
                    </a:lnTo>
                    <a:lnTo>
                      <a:pt x="595" y="4109"/>
                    </a:lnTo>
                    <a:lnTo>
                      <a:pt x="695" y="4218"/>
                    </a:lnTo>
                    <a:lnTo>
                      <a:pt x="795" y="4318"/>
                    </a:lnTo>
                    <a:lnTo>
                      <a:pt x="913" y="4410"/>
                    </a:lnTo>
                    <a:lnTo>
                      <a:pt x="1030" y="4502"/>
                    </a:lnTo>
                    <a:lnTo>
                      <a:pt x="1147" y="4586"/>
                    </a:lnTo>
                    <a:lnTo>
                      <a:pt x="1272" y="4661"/>
                    </a:lnTo>
                    <a:lnTo>
                      <a:pt x="1406" y="4737"/>
                    </a:lnTo>
                    <a:lnTo>
                      <a:pt x="1540" y="4804"/>
                    </a:lnTo>
                    <a:lnTo>
                      <a:pt x="1682" y="4862"/>
                    </a:lnTo>
                    <a:lnTo>
                      <a:pt x="1833" y="4912"/>
                    </a:lnTo>
                    <a:lnTo>
                      <a:pt x="1984" y="4963"/>
                    </a:lnTo>
                    <a:lnTo>
                      <a:pt x="2143" y="5013"/>
                    </a:lnTo>
                    <a:lnTo>
                      <a:pt x="2302" y="5046"/>
                    </a:lnTo>
                    <a:lnTo>
                      <a:pt x="2461" y="5080"/>
                    </a:lnTo>
                    <a:lnTo>
                      <a:pt x="2628" y="5113"/>
                    </a:lnTo>
                    <a:lnTo>
                      <a:pt x="2795" y="5138"/>
                    </a:lnTo>
                    <a:lnTo>
                      <a:pt x="2971" y="5155"/>
                    </a:lnTo>
                    <a:lnTo>
                      <a:pt x="3147" y="5163"/>
                    </a:lnTo>
                    <a:lnTo>
                      <a:pt x="3323" y="5172"/>
                    </a:lnTo>
                    <a:lnTo>
                      <a:pt x="3507" y="5180"/>
                    </a:lnTo>
                    <a:lnTo>
                      <a:pt x="3682" y="5172"/>
                    </a:lnTo>
                    <a:lnTo>
                      <a:pt x="3858" y="5163"/>
                    </a:lnTo>
                    <a:lnTo>
                      <a:pt x="4034" y="5155"/>
                    </a:lnTo>
                    <a:lnTo>
                      <a:pt x="4210" y="5138"/>
                    </a:lnTo>
                    <a:lnTo>
                      <a:pt x="4377" y="5113"/>
                    </a:lnTo>
                    <a:lnTo>
                      <a:pt x="4544" y="5080"/>
                    </a:lnTo>
                    <a:lnTo>
                      <a:pt x="4712" y="5046"/>
                    </a:lnTo>
                    <a:lnTo>
                      <a:pt x="4871" y="5013"/>
                    </a:lnTo>
                    <a:lnTo>
                      <a:pt x="5021" y="4963"/>
                    </a:lnTo>
                    <a:lnTo>
                      <a:pt x="5172" y="4912"/>
                    </a:lnTo>
                    <a:lnTo>
                      <a:pt x="5323" y="4862"/>
                    </a:lnTo>
                    <a:lnTo>
                      <a:pt x="5465" y="4804"/>
                    </a:lnTo>
                    <a:lnTo>
                      <a:pt x="5599" y="4737"/>
                    </a:lnTo>
                    <a:lnTo>
                      <a:pt x="5733" y="4661"/>
                    </a:lnTo>
                    <a:lnTo>
                      <a:pt x="5858" y="4586"/>
                    </a:lnTo>
                    <a:lnTo>
                      <a:pt x="5984" y="4502"/>
                    </a:lnTo>
                    <a:lnTo>
                      <a:pt x="6101" y="4410"/>
                    </a:lnTo>
                    <a:lnTo>
                      <a:pt x="6210" y="4318"/>
                    </a:lnTo>
                    <a:lnTo>
                      <a:pt x="6310" y="4218"/>
                    </a:lnTo>
                    <a:lnTo>
                      <a:pt x="6410" y="4109"/>
                    </a:lnTo>
                    <a:lnTo>
                      <a:pt x="6503" y="4000"/>
                    </a:lnTo>
                    <a:lnTo>
                      <a:pt x="6586" y="3883"/>
                    </a:lnTo>
                    <a:lnTo>
                      <a:pt x="6662" y="3758"/>
                    </a:lnTo>
                    <a:lnTo>
                      <a:pt x="6737" y="3624"/>
                    </a:lnTo>
                    <a:lnTo>
                      <a:pt x="6795" y="3490"/>
                    </a:lnTo>
                    <a:lnTo>
                      <a:pt x="6854" y="3348"/>
                    </a:lnTo>
                    <a:lnTo>
                      <a:pt x="6896" y="3205"/>
                    </a:lnTo>
                    <a:lnTo>
                      <a:pt x="6938" y="3046"/>
                    </a:lnTo>
                    <a:lnTo>
                      <a:pt x="6971" y="2887"/>
                    </a:lnTo>
                    <a:lnTo>
                      <a:pt x="6988" y="2720"/>
                    </a:lnTo>
                    <a:lnTo>
                      <a:pt x="7005" y="2553"/>
                    </a:lnTo>
                    <a:lnTo>
                      <a:pt x="7005" y="2368"/>
                    </a:lnTo>
                    <a:lnTo>
                      <a:pt x="7005" y="0"/>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1148;p30">
                <a:extLst>
                  <a:ext uri="{FF2B5EF4-FFF2-40B4-BE49-F238E27FC236}">
                    <a16:creationId xmlns:a16="http://schemas.microsoft.com/office/drawing/2014/main" id="{BEFDC232-D090-A7E5-0C82-1F9789B38663}"/>
                  </a:ext>
                </a:extLst>
              </p:cNvPr>
              <p:cNvSpPr/>
              <p:nvPr/>
            </p:nvSpPr>
            <p:spPr>
              <a:xfrm>
                <a:off x="1811698" y="2551674"/>
                <a:ext cx="255367" cy="56509"/>
              </a:xfrm>
              <a:custGeom>
                <a:avLst/>
                <a:gdLst/>
                <a:ahLst/>
                <a:cxnLst/>
                <a:rect l="l" t="t" r="r" b="b"/>
                <a:pathLst>
                  <a:path w="7005" h="1550" extrusionOk="0">
                    <a:moveTo>
                      <a:pt x="7005" y="1"/>
                    </a:moveTo>
                    <a:lnTo>
                      <a:pt x="6653" y="76"/>
                    </a:lnTo>
                    <a:lnTo>
                      <a:pt x="6293" y="152"/>
                    </a:lnTo>
                    <a:lnTo>
                      <a:pt x="5934" y="210"/>
                    </a:lnTo>
                    <a:lnTo>
                      <a:pt x="5565" y="269"/>
                    </a:lnTo>
                    <a:lnTo>
                      <a:pt x="5197" y="311"/>
                    </a:lnTo>
                    <a:lnTo>
                      <a:pt x="4829" y="352"/>
                    </a:lnTo>
                    <a:lnTo>
                      <a:pt x="4452" y="378"/>
                    </a:lnTo>
                    <a:lnTo>
                      <a:pt x="4076" y="403"/>
                    </a:lnTo>
                    <a:lnTo>
                      <a:pt x="3557" y="419"/>
                    </a:lnTo>
                    <a:lnTo>
                      <a:pt x="3030" y="419"/>
                    </a:lnTo>
                    <a:lnTo>
                      <a:pt x="2511" y="411"/>
                    </a:lnTo>
                    <a:lnTo>
                      <a:pt x="2000" y="378"/>
                    </a:lnTo>
                    <a:lnTo>
                      <a:pt x="1498" y="327"/>
                    </a:lnTo>
                    <a:lnTo>
                      <a:pt x="988" y="269"/>
                    </a:lnTo>
                    <a:lnTo>
                      <a:pt x="494" y="193"/>
                    </a:lnTo>
                    <a:lnTo>
                      <a:pt x="0" y="93"/>
                    </a:lnTo>
                    <a:lnTo>
                      <a:pt x="0" y="1223"/>
                    </a:lnTo>
                    <a:lnTo>
                      <a:pt x="494" y="1323"/>
                    </a:lnTo>
                    <a:lnTo>
                      <a:pt x="988" y="1398"/>
                    </a:lnTo>
                    <a:lnTo>
                      <a:pt x="1498" y="1457"/>
                    </a:lnTo>
                    <a:lnTo>
                      <a:pt x="2000" y="1507"/>
                    </a:lnTo>
                    <a:lnTo>
                      <a:pt x="2511" y="1541"/>
                    </a:lnTo>
                    <a:lnTo>
                      <a:pt x="3030" y="1549"/>
                    </a:lnTo>
                    <a:lnTo>
                      <a:pt x="3557" y="1549"/>
                    </a:lnTo>
                    <a:lnTo>
                      <a:pt x="4076" y="1532"/>
                    </a:lnTo>
                    <a:lnTo>
                      <a:pt x="4452" y="1507"/>
                    </a:lnTo>
                    <a:lnTo>
                      <a:pt x="4829" y="1482"/>
                    </a:lnTo>
                    <a:lnTo>
                      <a:pt x="5197" y="1440"/>
                    </a:lnTo>
                    <a:lnTo>
                      <a:pt x="5565" y="1398"/>
                    </a:lnTo>
                    <a:lnTo>
                      <a:pt x="5934" y="1340"/>
                    </a:lnTo>
                    <a:lnTo>
                      <a:pt x="6293" y="1281"/>
                    </a:lnTo>
                    <a:lnTo>
                      <a:pt x="6653" y="1206"/>
                    </a:lnTo>
                    <a:lnTo>
                      <a:pt x="7005" y="1131"/>
                    </a:lnTo>
                    <a:lnTo>
                      <a:pt x="7005"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1149;p30">
                <a:extLst>
                  <a:ext uri="{FF2B5EF4-FFF2-40B4-BE49-F238E27FC236}">
                    <a16:creationId xmlns:a16="http://schemas.microsoft.com/office/drawing/2014/main" id="{E2520BBC-E3AD-453C-AEDC-54B546FBDF8F}"/>
                  </a:ext>
                </a:extLst>
              </p:cNvPr>
              <p:cNvSpPr/>
              <p:nvPr/>
            </p:nvSpPr>
            <p:spPr>
              <a:xfrm>
                <a:off x="1883078" y="2703295"/>
                <a:ext cx="126936" cy="125742"/>
              </a:xfrm>
              <a:custGeom>
                <a:avLst/>
                <a:gdLst/>
                <a:ahLst/>
                <a:cxnLst/>
                <a:rect l="l" t="t" r="r" b="b"/>
                <a:pathLst>
                  <a:path w="3482" h="3449" extrusionOk="0">
                    <a:moveTo>
                      <a:pt x="536" y="1"/>
                    </a:moveTo>
                    <a:lnTo>
                      <a:pt x="478" y="9"/>
                    </a:lnTo>
                    <a:lnTo>
                      <a:pt x="411" y="18"/>
                    </a:lnTo>
                    <a:lnTo>
                      <a:pt x="352" y="34"/>
                    </a:lnTo>
                    <a:lnTo>
                      <a:pt x="293" y="60"/>
                    </a:lnTo>
                    <a:lnTo>
                      <a:pt x="243" y="93"/>
                    </a:lnTo>
                    <a:lnTo>
                      <a:pt x="193" y="126"/>
                    </a:lnTo>
                    <a:lnTo>
                      <a:pt x="151" y="168"/>
                    </a:lnTo>
                    <a:lnTo>
                      <a:pt x="109" y="219"/>
                    </a:lnTo>
                    <a:lnTo>
                      <a:pt x="76" y="269"/>
                    </a:lnTo>
                    <a:lnTo>
                      <a:pt x="51" y="319"/>
                    </a:lnTo>
                    <a:lnTo>
                      <a:pt x="26" y="378"/>
                    </a:lnTo>
                    <a:lnTo>
                      <a:pt x="9" y="436"/>
                    </a:lnTo>
                    <a:lnTo>
                      <a:pt x="1" y="495"/>
                    </a:lnTo>
                    <a:lnTo>
                      <a:pt x="1" y="553"/>
                    </a:lnTo>
                    <a:lnTo>
                      <a:pt x="1" y="620"/>
                    </a:lnTo>
                    <a:lnTo>
                      <a:pt x="17" y="687"/>
                    </a:lnTo>
                    <a:lnTo>
                      <a:pt x="645" y="3047"/>
                    </a:lnTo>
                    <a:lnTo>
                      <a:pt x="678" y="3131"/>
                    </a:lnTo>
                    <a:lnTo>
                      <a:pt x="720" y="3214"/>
                    </a:lnTo>
                    <a:lnTo>
                      <a:pt x="779" y="3281"/>
                    </a:lnTo>
                    <a:lnTo>
                      <a:pt x="846" y="3340"/>
                    </a:lnTo>
                    <a:lnTo>
                      <a:pt x="913" y="3390"/>
                    </a:lnTo>
                    <a:lnTo>
                      <a:pt x="996" y="3424"/>
                    </a:lnTo>
                    <a:lnTo>
                      <a:pt x="1080" y="3440"/>
                    </a:lnTo>
                    <a:lnTo>
                      <a:pt x="1172" y="3449"/>
                    </a:lnTo>
                    <a:lnTo>
                      <a:pt x="2310" y="3449"/>
                    </a:lnTo>
                    <a:lnTo>
                      <a:pt x="2402" y="3440"/>
                    </a:lnTo>
                    <a:lnTo>
                      <a:pt x="2486" y="3424"/>
                    </a:lnTo>
                    <a:lnTo>
                      <a:pt x="2570" y="3390"/>
                    </a:lnTo>
                    <a:lnTo>
                      <a:pt x="2637" y="3340"/>
                    </a:lnTo>
                    <a:lnTo>
                      <a:pt x="2704" y="3281"/>
                    </a:lnTo>
                    <a:lnTo>
                      <a:pt x="2762" y="3214"/>
                    </a:lnTo>
                    <a:lnTo>
                      <a:pt x="2804" y="3131"/>
                    </a:lnTo>
                    <a:lnTo>
                      <a:pt x="2829" y="3047"/>
                    </a:lnTo>
                    <a:lnTo>
                      <a:pt x="3465" y="687"/>
                    </a:lnTo>
                    <a:lnTo>
                      <a:pt x="3473" y="620"/>
                    </a:lnTo>
                    <a:lnTo>
                      <a:pt x="3482" y="553"/>
                    </a:lnTo>
                    <a:lnTo>
                      <a:pt x="3482" y="495"/>
                    </a:lnTo>
                    <a:lnTo>
                      <a:pt x="3473" y="436"/>
                    </a:lnTo>
                    <a:lnTo>
                      <a:pt x="3457" y="378"/>
                    </a:lnTo>
                    <a:lnTo>
                      <a:pt x="3432" y="319"/>
                    </a:lnTo>
                    <a:lnTo>
                      <a:pt x="3406" y="269"/>
                    </a:lnTo>
                    <a:lnTo>
                      <a:pt x="3373" y="219"/>
                    </a:lnTo>
                    <a:lnTo>
                      <a:pt x="3331" y="168"/>
                    </a:lnTo>
                    <a:lnTo>
                      <a:pt x="3289" y="126"/>
                    </a:lnTo>
                    <a:lnTo>
                      <a:pt x="3239" y="93"/>
                    </a:lnTo>
                    <a:lnTo>
                      <a:pt x="3189" y="60"/>
                    </a:lnTo>
                    <a:lnTo>
                      <a:pt x="3130" y="34"/>
                    </a:lnTo>
                    <a:lnTo>
                      <a:pt x="3072" y="18"/>
                    </a:lnTo>
                    <a:lnTo>
                      <a:pt x="3005" y="9"/>
                    </a:lnTo>
                    <a:lnTo>
                      <a:pt x="2938"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1150;p30">
                <a:extLst>
                  <a:ext uri="{FF2B5EF4-FFF2-40B4-BE49-F238E27FC236}">
                    <a16:creationId xmlns:a16="http://schemas.microsoft.com/office/drawing/2014/main" id="{3957D105-BFBC-C526-8E88-72403121BA21}"/>
                  </a:ext>
                </a:extLst>
              </p:cNvPr>
              <p:cNvSpPr/>
              <p:nvPr/>
            </p:nvSpPr>
            <p:spPr>
              <a:xfrm>
                <a:off x="1875751" y="2810986"/>
                <a:ext cx="141591" cy="661193"/>
              </a:xfrm>
              <a:custGeom>
                <a:avLst/>
                <a:gdLst/>
                <a:ahLst/>
                <a:cxnLst/>
                <a:rect l="l" t="t" r="r" b="b"/>
                <a:pathLst>
                  <a:path w="3884" h="18136" extrusionOk="0">
                    <a:moveTo>
                      <a:pt x="1273" y="1"/>
                    </a:moveTo>
                    <a:lnTo>
                      <a:pt x="1" y="15591"/>
                    </a:lnTo>
                    <a:lnTo>
                      <a:pt x="1859" y="18135"/>
                    </a:lnTo>
                    <a:lnTo>
                      <a:pt x="3884" y="15591"/>
                    </a:lnTo>
                    <a:lnTo>
                      <a:pt x="2612"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1151;p30">
                <a:extLst>
                  <a:ext uri="{FF2B5EF4-FFF2-40B4-BE49-F238E27FC236}">
                    <a16:creationId xmlns:a16="http://schemas.microsoft.com/office/drawing/2014/main" id="{A0D40706-BF93-A5CA-147A-66C19A4350CA}"/>
                  </a:ext>
                </a:extLst>
              </p:cNvPr>
              <p:cNvSpPr/>
              <p:nvPr/>
            </p:nvSpPr>
            <p:spPr>
              <a:xfrm>
                <a:off x="1748556" y="2577303"/>
                <a:ext cx="199555" cy="205365"/>
              </a:xfrm>
              <a:custGeom>
                <a:avLst/>
                <a:gdLst/>
                <a:ahLst/>
                <a:cxnLst/>
                <a:rect l="l" t="t" r="r" b="b"/>
                <a:pathLst>
                  <a:path w="5474" h="5633" extrusionOk="0">
                    <a:moveTo>
                      <a:pt x="1565" y="1"/>
                    </a:moveTo>
                    <a:lnTo>
                      <a:pt x="1515" y="9"/>
                    </a:lnTo>
                    <a:lnTo>
                      <a:pt x="1465" y="26"/>
                    </a:lnTo>
                    <a:lnTo>
                      <a:pt x="1414" y="43"/>
                    </a:lnTo>
                    <a:lnTo>
                      <a:pt x="1373" y="68"/>
                    </a:lnTo>
                    <a:lnTo>
                      <a:pt x="176" y="846"/>
                    </a:lnTo>
                    <a:lnTo>
                      <a:pt x="117" y="896"/>
                    </a:lnTo>
                    <a:lnTo>
                      <a:pt x="67" y="955"/>
                    </a:lnTo>
                    <a:lnTo>
                      <a:pt x="34" y="1013"/>
                    </a:lnTo>
                    <a:lnTo>
                      <a:pt x="9" y="1089"/>
                    </a:lnTo>
                    <a:lnTo>
                      <a:pt x="0" y="1156"/>
                    </a:lnTo>
                    <a:lnTo>
                      <a:pt x="0" y="1231"/>
                    </a:lnTo>
                    <a:lnTo>
                      <a:pt x="17" y="1298"/>
                    </a:lnTo>
                    <a:lnTo>
                      <a:pt x="50" y="1365"/>
                    </a:lnTo>
                    <a:lnTo>
                      <a:pt x="184" y="1608"/>
                    </a:lnTo>
                    <a:lnTo>
                      <a:pt x="335" y="1909"/>
                    </a:lnTo>
                    <a:lnTo>
                      <a:pt x="703" y="2603"/>
                    </a:lnTo>
                    <a:lnTo>
                      <a:pt x="912" y="2988"/>
                    </a:lnTo>
                    <a:lnTo>
                      <a:pt x="1138" y="3382"/>
                    </a:lnTo>
                    <a:lnTo>
                      <a:pt x="1255" y="3582"/>
                    </a:lnTo>
                    <a:lnTo>
                      <a:pt x="1381" y="3775"/>
                    </a:lnTo>
                    <a:lnTo>
                      <a:pt x="1515" y="3967"/>
                    </a:lnTo>
                    <a:lnTo>
                      <a:pt x="1649" y="4152"/>
                    </a:lnTo>
                    <a:lnTo>
                      <a:pt x="1791" y="4336"/>
                    </a:lnTo>
                    <a:lnTo>
                      <a:pt x="1933" y="4511"/>
                    </a:lnTo>
                    <a:lnTo>
                      <a:pt x="2084" y="4679"/>
                    </a:lnTo>
                    <a:lnTo>
                      <a:pt x="2243" y="4838"/>
                    </a:lnTo>
                    <a:lnTo>
                      <a:pt x="2402" y="4988"/>
                    </a:lnTo>
                    <a:lnTo>
                      <a:pt x="2569" y="5122"/>
                    </a:lnTo>
                    <a:lnTo>
                      <a:pt x="2737" y="5248"/>
                    </a:lnTo>
                    <a:lnTo>
                      <a:pt x="2912" y="5357"/>
                    </a:lnTo>
                    <a:lnTo>
                      <a:pt x="3096" y="5449"/>
                    </a:lnTo>
                    <a:lnTo>
                      <a:pt x="3281" y="5524"/>
                    </a:lnTo>
                    <a:lnTo>
                      <a:pt x="3473" y="5583"/>
                    </a:lnTo>
                    <a:lnTo>
                      <a:pt x="3565" y="5608"/>
                    </a:lnTo>
                    <a:lnTo>
                      <a:pt x="3665" y="5616"/>
                    </a:lnTo>
                    <a:lnTo>
                      <a:pt x="3766" y="5633"/>
                    </a:lnTo>
                    <a:lnTo>
                      <a:pt x="4067" y="5633"/>
                    </a:lnTo>
                    <a:lnTo>
                      <a:pt x="4176" y="5616"/>
                    </a:lnTo>
                    <a:lnTo>
                      <a:pt x="4285" y="5599"/>
                    </a:lnTo>
                    <a:lnTo>
                      <a:pt x="4385" y="5574"/>
                    </a:lnTo>
                    <a:lnTo>
                      <a:pt x="4494" y="5549"/>
                    </a:lnTo>
                    <a:lnTo>
                      <a:pt x="4561" y="5424"/>
                    </a:lnTo>
                    <a:lnTo>
                      <a:pt x="4720" y="5097"/>
                    </a:lnTo>
                    <a:lnTo>
                      <a:pt x="4829" y="4880"/>
                    </a:lnTo>
                    <a:lnTo>
                      <a:pt x="4937" y="4629"/>
                    </a:lnTo>
                    <a:lnTo>
                      <a:pt x="5055" y="4352"/>
                    </a:lnTo>
                    <a:lnTo>
                      <a:pt x="5163" y="4068"/>
                    </a:lnTo>
                    <a:lnTo>
                      <a:pt x="5264" y="3775"/>
                    </a:lnTo>
                    <a:lnTo>
                      <a:pt x="5348" y="3482"/>
                    </a:lnTo>
                    <a:lnTo>
                      <a:pt x="5389" y="3340"/>
                    </a:lnTo>
                    <a:lnTo>
                      <a:pt x="5414" y="3198"/>
                    </a:lnTo>
                    <a:lnTo>
                      <a:pt x="5440" y="3055"/>
                    </a:lnTo>
                    <a:lnTo>
                      <a:pt x="5456" y="2921"/>
                    </a:lnTo>
                    <a:lnTo>
                      <a:pt x="5465" y="2796"/>
                    </a:lnTo>
                    <a:lnTo>
                      <a:pt x="5473" y="2679"/>
                    </a:lnTo>
                    <a:lnTo>
                      <a:pt x="5465" y="2562"/>
                    </a:lnTo>
                    <a:lnTo>
                      <a:pt x="5440" y="2453"/>
                    </a:lnTo>
                    <a:lnTo>
                      <a:pt x="5414" y="2361"/>
                    </a:lnTo>
                    <a:lnTo>
                      <a:pt x="5373" y="2277"/>
                    </a:lnTo>
                    <a:lnTo>
                      <a:pt x="5322" y="2202"/>
                    </a:lnTo>
                    <a:lnTo>
                      <a:pt x="5255" y="2135"/>
                    </a:lnTo>
                    <a:lnTo>
                      <a:pt x="5122" y="2034"/>
                    </a:lnTo>
                    <a:lnTo>
                      <a:pt x="4954" y="1917"/>
                    </a:lnTo>
                    <a:lnTo>
                      <a:pt x="4536" y="1649"/>
                    </a:lnTo>
                    <a:lnTo>
                      <a:pt x="4050" y="1348"/>
                    </a:lnTo>
                    <a:lnTo>
                      <a:pt x="3523" y="1039"/>
                    </a:lnTo>
                    <a:lnTo>
                      <a:pt x="2996" y="737"/>
                    </a:lnTo>
                    <a:lnTo>
                      <a:pt x="2511" y="461"/>
                    </a:lnTo>
                    <a:lnTo>
                      <a:pt x="1766" y="51"/>
                    </a:lnTo>
                    <a:lnTo>
                      <a:pt x="1716" y="26"/>
                    </a:lnTo>
                    <a:lnTo>
                      <a:pt x="1665" y="18"/>
                    </a:lnTo>
                    <a:lnTo>
                      <a:pt x="1615" y="9"/>
                    </a:lnTo>
                    <a:lnTo>
                      <a:pt x="1565" y="1"/>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1152;p30">
                <a:extLst>
                  <a:ext uri="{FF2B5EF4-FFF2-40B4-BE49-F238E27FC236}">
                    <a16:creationId xmlns:a16="http://schemas.microsoft.com/office/drawing/2014/main" id="{18DE10BC-9D56-D51C-AEFC-181914B546B2}"/>
                  </a:ext>
                </a:extLst>
              </p:cNvPr>
              <p:cNvSpPr/>
              <p:nvPr/>
            </p:nvSpPr>
            <p:spPr>
              <a:xfrm>
                <a:off x="1928247" y="2577303"/>
                <a:ext cx="198315" cy="205365"/>
              </a:xfrm>
              <a:custGeom>
                <a:avLst/>
                <a:gdLst/>
                <a:ahLst/>
                <a:cxnLst/>
                <a:rect l="l" t="t" r="r" b="b"/>
                <a:pathLst>
                  <a:path w="5440" h="5633" extrusionOk="0">
                    <a:moveTo>
                      <a:pt x="3875" y="1"/>
                    </a:moveTo>
                    <a:lnTo>
                      <a:pt x="3816" y="9"/>
                    </a:lnTo>
                    <a:lnTo>
                      <a:pt x="3766" y="18"/>
                    </a:lnTo>
                    <a:lnTo>
                      <a:pt x="3716" y="26"/>
                    </a:lnTo>
                    <a:lnTo>
                      <a:pt x="3674" y="51"/>
                    </a:lnTo>
                    <a:lnTo>
                      <a:pt x="2929" y="461"/>
                    </a:lnTo>
                    <a:lnTo>
                      <a:pt x="2435" y="737"/>
                    </a:lnTo>
                    <a:lnTo>
                      <a:pt x="1908" y="1039"/>
                    </a:lnTo>
                    <a:lnTo>
                      <a:pt x="1389" y="1348"/>
                    </a:lnTo>
                    <a:lnTo>
                      <a:pt x="904" y="1649"/>
                    </a:lnTo>
                    <a:lnTo>
                      <a:pt x="485" y="1917"/>
                    </a:lnTo>
                    <a:lnTo>
                      <a:pt x="318" y="2034"/>
                    </a:lnTo>
                    <a:lnTo>
                      <a:pt x="184" y="2135"/>
                    </a:lnTo>
                    <a:lnTo>
                      <a:pt x="117" y="2202"/>
                    </a:lnTo>
                    <a:lnTo>
                      <a:pt x="67" y="2277"/>
                    </a:lnTo>
                    <a:lnTo>
                      <a:pt x="34" y="2361"/>
                    </a:lnTo>
                    <a:lnTo>
                      <a:pt x="8" y="2453"/>
                    </a:lnTo>
                    <a:lnTo>
                      <a:pt x="0" y="2562"/>
                    </a:lnTo>
                    <a:lnTo>
                      <a:pt x="0" y="2679"/>
                    </a:lnTo>
                    <a:lnTo>
                      <a:pt x="8" y="2796"/>
                    </a:lnTo>
                    <a:lnTo>
                      <a:pt x="34" y="2921"/>
                    </a:lnTo>
                    <a:lnTo>
                      <a:pt x="59" y="3055"/>
                    </a:lnTo>
                    <a:lnTo>
                      <a:pt x="101" y="3198"/>
                    </a:lnTo>
                    <a:lnTo>
                      <a:pt x="142" y="3340"/>
                    </a:lnTo>
                    <a:lnTo>
                      <a:pt x="193" y="3482"/>
                    </a:lnTo>
                    <a:lnTo>
                      <a:pt x="310" y="3775"/>
                    </a:lnTo>
                    <a:lnTo>
                      <a:pt x="444" y="4068"/>
                    </a:lnTo>
                    <a:lnTo>
                      <a:pt x="586" y="4352"/>
                    </a:lnTo>
                    <a:lnTo>
                      <a:pt x="737" y="4629"/>
                    </a:lnTo>
                    <a:lnTo>
                      <a:pt x="879" y="4880"/>
                    </a:lnTo>
                    <a:lnTo>
                      <a:pt x="1004" y="5097"/>
                    </a:lnTo>
                    <a:lnTo>
                      <a:pt x="1205" y="5424"/>
                    </a:lnTo>
                    <a:lnTo>
                      <a:pt x="1280" y="5549"/>
                    </a:lnTo>
                    <a:lnTo>
                      <a:pt x="1389" y="5574"/>
                    </a:lnTo>
                    <a:lnTo>
                      <a:pt x="1498" y="5599"/>
                    </a:lnTo>
                    <a:lnTo>
                      <a:pt x="1607" y="5616"/>
                    </a:lnTo>
                    <a:lnTo>
                      <a:pt x="1707" y="5633"/>
                    </a:lnTo>
                    <a:lnTo>
                      <a:pt x="2008" y="5633"/>
                    </a:lnTo>
                    <a:lnTo>
                      <a:pt x="2101" y="5616"/>
                    </a:lnTo>
                    <a:lnTo>
                      <a:pt x="2193" y="5608"/>
                    </a:lnTo>
                    <a:lnTo>
                      <a:pt x="2285" y="5583"/>
                    </a:lnTo>
                    <a:lnTo>
                      <a:pt x="2377" y="5557"/>
                    </a:lnTo>
                    <a:lnTo>
                      <a:pt x="2469" y="5524"/>
                    </a:lnTo>
                    <a:lnTo>
                      <a:pt x="2644" y="5449"/>
                    </a:lnTo>
                    <a:lnTo>
                      <a:pt x="2812" y="5357"/>
                    </a:lnTo>
                    <a:lnTo>
                      <a:pt x="2979" y="5248"/>
                    </a:lnTo>
                    <a:lnTo>
                      <a:pt x="3130" y="5122"/>
                    </a:lnTo>
                    <a:lnTo>
                      <a:pt x="3280" y="4988"/>
                    </a:lnTo>
                    <a:lnTo>
                      <a:pt x="3431" y="4838"/>
                    </a:lnTo>
                    <a:lnTo>
                      <a:pt x="3565" y="4679"/>
                    </a:lnTo>
                    <a:lnTo>
                      <a:pt x="3707" y="4511"/>
                    </a:lnTo>
                    <a:lnTo>
                      <a:pt x="3833" y="4336"/>
                    </a:lnTo>
                    <a:lnTo>
                      <a:pt x="3958" y="4152"/>
                    </a:lnTo>
                    <a:lnTo>
                      <a:pt x="4075" y="3967"/>
                    </a:lnTo>
                    <a:lnTo>
                      <a:pt x="4193" y="3775"/>
                    </a:lnTo>
                    <a:lnTo>
                      <a:pt x="4410" y="3382"/>
                    </a:lnTo>
                    <a:lnTo>
                      <a:pt x="4611" y="2988"/>
                    </a:lnTo>
                    <a:lnTo>
                      <a:pt x="4795" y="2603"/>
                    </a:lnTo>
                    <a:lnTo>
                      <a:pt x="5113" y="1909"/>
                    </a:lnTo>
                    <a:lnTo>
                      <a:pt x="5255" y="1608"/>
                    </a:lnTo>
                    <a:lnTo>
                      <a:pt x="5389" y="1365"/>
                    </a:lnTo>
                    <a:lnTo>
                      <a:pt x="5414" y="1298"/>
                    </a:lnTo>
                    <a:lnTo>
                      <a:pt x="5431" y="1231"/>
                    </a:lnTo>
                    <a:lnTo>
                      <a:pt x="5439" y="1156"/>
                    </a:lnTo>
                    <a:lnTo>
                      <a:pt x="5431" y="1089"/>
                    </a:lnTo>
                    <a:lnTo>
                      <a:pt x="5406" y="1013"/>
                    </a:lnTo>
                    <a:lnTo>
                      <a:pt x="5373" y="955"/>
                    </a:lnTo>
                    <a:lnTo>
                      <a:pt x="5322" y="896"/>
                    </a:lnTo>
                    <a:lnTo>
                      <a:pt x="5264" y="846"/>
                    </a:lnTo>
                    <a:lnTo>
                      <a:pt x="4067" y="68"/>
                    </a:lnTo>
                    <a:lnTo>
                      <a:pt x="4017" y="43"/>
                    </a:lnTo>
                    <a:lnTo>
                      <a:pt x="3975" y="26"/>
                    </a:lnTo>
                    <a:lnTo>
                      <a:pt x="3925" y="9"/>
                    </a:lnTo>
                    <a:lnTo>
                      <a:pt x="3875" y="1"/>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1153;p30">
                <a:extLst>
                  <a:ext uri="{FF2B5EF4-FFF2-40B4-BE49-F238E27FC236}">
                    <a16:creationId xmlns:a16="http://schemas.microsoft.com/office/drawing/2014/main" id="{E4B256A2-6C8F-DA7B-1627-03C66D68322B}"/>
                  </a:ext>
                </a:extLst>
              </p:cNvPr>
              <p:cNvSpPr/>
              <p:nvPr/>
            </p:nvSpPr>
            <p:spPr>
              <a:xfrm>
                <a:off x="1693325" y="2881784"/>
                <a:ext cx="452151" cy="545222"/>
              </a:xfrm>
              <a:custGeom>
                <a:avLst/>
                <a:gdLst/>
                <a:ahLst/>
                <a:cxnLst/>
                <a:rect l="l" t="t" r="r" b="b"/>
                <a:pathLst>
                  <a:path w="12403" h="14955" extrusionOk="0">
                    <a:moveTo>
                      <a:pt x="7649" y="0"/>
                    </a:moveTo>
                    <a:lnTo>
                      <a:pt x="7281" y="9"/>
                    </a:lnTo>
                    <a:lnTo>
                      <a:pt x="6921" y="26"/>
                    </a:lnTo>
                    <a:lnTo>
                      <a:pt x="6561" y="42"/>
                    </a:lnTo>
                    <a:lnTo>
                      <a:pt x="5867" y="92"/>
                    </a:lnTo>
                    <a:lnTo>
                      <a:pt x="5189" y="159"/>
                    </a:lnTo>
                    <a:lnTo>
                      <a:pt x="4545" y="243"/>
                    </a:lnTo>
                    <a:lnTo>
                      <a:pt x="3934" y="335"/>
                    </a:lnTo>
                    <a:lnTo>
                      <a:pt x="3348" y="436"/>
                    </a:lnTo>
                    <a:lnTo>
                      <a:pt x="2804" y="536"/>
                    </a:lnTo>
                    <a:lnTo>
                      <a:pt x="2293" y="645"/>
                    </a:lnTo>
                    <a:lnTo>
                      <a:pt x="1825" y="754"/>
                    </a:lnTo>
                    <a:lnTo>
                      <a:pt x="1406" y="862"/>
                    </a:lnTo>
                    <a:lnTo>
                      <a:pt x="1030" y="963"/>
                    </a:lnTo>
                    <a:lnTo>
                      <a:pt x="703" y="1055"/>
                    </a:lnTo>
                    <a:lnTo>
                      <a:pt x="620" y="1080"/>
                    </a:lnTo>
                    <a:lnTo>
                      <a:pt x="544" y="1113"/>
                    </a:lnTo>
                    <a:lnTo>
                      <a:pt x="469" y="1155"/>
                    </a:lnTo>
                    <a:lnTo>
                      <a:pt x="402" y="1205"/>
                    </a:lnTo>
                    <a:lnTo>
                      <a:pt x="335" y="1256"/>
                    </a:lnTo>
                    <a:lnTo>
                      <a:pt x="277" y="1314"/>
                    </a:lnTo>
                    <a:lnTo>
                      <a:pt x="218" y="1373"/>
                    </a:lnTo>
                    <a:lnTo>
                      <a:pt x="168" y="1440"/>
                    </a:lnTo>
                    <a:lnTo>
                      <a:pt x="126" y="1507"/>
                    </a:lnTo>
                    <a:lnTo>
                      <a:pt x="93" y="1582"/>
                    </a:lnTo>
                    <a:lnTo>
                      <a:pt x="59" y="1657"/>
                    </a:lnTo>
                    <a:lnTo>
                      <a:pt x="34" y="1741"/>
                    </a:lnTo>
                    <a:lnTo>
                      <a:pt x="17" y="1825"/>
                    </a:lnTo>
                    <a:lnTo>
                      <a:pt x="1" y="1908"/>
                    </a:lnTo>
                    <a:lnTo>
                      <a:pt x="1" y="1992"/>
                    </a:lnTo>
                    <a:lnTo>
                      <a:pt x="1" y="2076"/>
                    </a:lnTo>
                    <a:lnTo>
                      <a:pt x="109" y="3222"/>
                    </a:lnTo>
                    <a:lnTo>
                      <a:pt x="227" y="4318"/>
                    </a:lnTo>
                    <a:lnTo>
                      <a:pt x="344" y="5373"/>
                    </a:lnTo>
                    <a:lnTo>
                      <a:pt x="478" y="6369"/>
                    </a:lnTo>
                    <a:lnTo>
                      <a:pt x="611" y="7323"/>
                    </a:lnTo>
                    <a:lnTo>
                      <a:pt x="754" y="8226"/>
                    </a:lnTo>
                    <a:lnTo>
                      <a:pt x="896" y="9080"/>
                    </a:lnTo>
                    <a:lnTo>
                      <a:pt x="1038" y="9883"/>
                    </a:lnTo>
                    <a:lnTo>
                      <a:pt x="1180" y="10628"/>
                    </a:lnTo>
                    <a:lnTo>
                      <a:pt x="1323" y="11314"/>
                    </a:lnTo>
                    <a:lnTo>
                      <a:pt x="1457" y="11950"/>
                    </a:lnTo>
                    <a:lnTo>
                      <a:pt x="1582" y="12519"/>
                    </a:lnTo>
                    <a:lnTo>
                      <a:pt x="1699" y="13038"/>
                    </a:lnTo>
                    <a:lnTo>
                      <a:pt x="1808" y="13490"/>
                    </a:lnTo>
                    <a:lnTo>
                      <a:pt x="2001" y="14210"/>
                    </a:lnTo>
                    <a:lnTo>
                      <a:pt x="2017" y="14277"/>
                    </a:lnTo>
                    <a:lnTo>
                      <a:pt x="2051" y="14352"/>
                    </a:lnTo>
                    <a:lnTo>
                      <a:pt x="2084" y="14419"/>
                    </a:lnTo>
                    <a:lnTo>
                      <a:pt x="2118" y="14486"/>
                    </a:lnTo>
                    <a:lnTo>
                      <a:pt x="2160" y="14544"/>
                    </a:lnTo>
                    <a:lnTo>
                      <a:pt x="2210" y="14603"/>
                    </a:lnTo>
                    <a:lnTo>
                      <a:pt x="2260" y="14653"/>
                    </a:lnTo>
                    <a:lnTo>
                      <a:pt x="2319" y="14703"/>
                    </a:lnTo>
                    <a:lnTo>
                      <a:pt x="2369" y="14745"/>
                    </a:lnTo>
                    <a:lnTo>
                      <a:pt x="2436" y="14787"/>
                    </a:lnTo>
                    <a:lnTo>
                      <a:pt x="2503" y="14829"/>
                    </a:lnTo>
                    <a:lnTo>
                      <a:pt x="2570" y="14854"/>
                    </a:lnTo>
                    <a:lnTo>
                      <a:pt x="2637" y="14879"/>
                    </a:lnTo>
                    <a:lnTo>
                      <a:pt x="2712" y="14904"/>
                    </a:lnTo>
                    <a:lnTo>
                      <a:pt x="2787" y="14913"/>
                    </a:lnTo>
                    <a:lnTo>
                      <a:pt x="2862" y="14921"/>
                    </a:lnTo>
                    <a:lnTo>
                      <a:pt x="3130" y="14938"/>
                    </a:lnTo>
                    <a:lnTo>
                      <a:pt x="3406" y="14955"/>
                    </a:lnTo>
                    <a:lnTo>
                      <a:pt x="3984" y="14955"/>
                    </a:lnTo>
                    <a:lnTo>
                      <a:pt x="4578" y="14946"/>
                    </a:lnTo>
                    <a:lnTo>
                      <a:pt x="5189" y="14913"/>
                    </a:lnTo>
                    <a:lnTo>
                      <a:pt x="5808" y="14871"/>
                    </a:lnTo>
                    <a:lnTo>
                      <a:pt x="6427" y="14821"/>
                    </a:lnTo>
                    <a:lnTo>
                      <a:pt x="7047" y="14754"/>
                    </a:lnTo>
                    <a:lnTo>
                      <a:pt x="7657" y="14678"/>
                    </a:lnTo>
                    <a:lnTo>
                      <a:pt x="8260" y="14603"/>
                    </a:lnTo>
                    <a:lnTo>
                      <a:pt x="8837" y="14511"/>
                    </a:lnTo>
                    <a:lnTo>
                      <a:pt x="9398" y="14427"/>
                    </a:lnTo>
                    <a:lnTo>
                      <a:pt x="9925" y="14344"/>
                    </a:lnTo>
                    <a:lnTo>
                      <a:pt x="10863" y="14176"/>
                    </a:lnTo>
                    <a:lnTo>
                      <a:pt x="11616" y="14026"/>
                    </a:lnTo>
                    <a:lnTo>
                      <a:pt x="11699" y="14009"/>
                    </a:lnTo>
                    <a:lnTo>
                      <a:pt x="11783" y="13984"/>
                    </a:lnTo>
                    <a:lnTo>
                      <a:pt x="11858" y="13950"/>
                    </a:lnTo>
                    <a:lnTo>
                      <a:pt x="11934" y="13908"/>
                    </a:lnTo>
                    <a:lnTo>
                      <a:pt x="12001" y="13858"/>
                    </a:lnTo>
                    <a:lnTo>
                      <a:pt x="12068" y="13808"/>
                    </a:lnTo>
                    <a:lnTo>
                      <a:pt x="12126" y="13749"/>
                    </a:lnTo>
                    <a:lnTo>
                      <a:pt x="12185" y="13691"/>
                    </a:lnTo>
                    <a:lnTo>
                      <a:pt x="12235" y="13624"/>
                    </a:lnTo>
                    <a:lnTo>
                      <a:pt x="12277" y="13549"/>
                    </a:lnTo>
                    <a:lnTo>
                      <a:pt x="12310" y="13482"/>
                    </a:lnTo>
                    <a:lnTo>
                      <a:pt x="12344" y="13398"/>
                    </a:lnTo>
                    <a:lnTo>
                      <a:pt x="12369" y="13323"/>
                    </a:lnTo>
                    <a:lnTo>
                      <a:pt x="12386" y="13239"/>
                    </a:lnTo>
                    <a:lnTo>
                      <a:pt x="12402" y="13155"/>
                    </a:lnTo>
                    <a:lnTo>
                      <a:pt x="12402" y="13063"/>
                    </a:lnTo>
                    <a:lnTo>
                      <a:pt x="12394" y="12352"/>
                    </a:lnTo>
                    <a:lnTo>
                      <a:pt x="12360" y="11582"/>
                    </a:lnTo>
                    <a:lnTo>
                      <a:pt x="12310" y="10779"/>
                    </a:lnTo>
                    <a:lnTo>
                      <a:pt x="12252" y="9934"/>
                    </a:lnTo>
                    <a:lnTo>
                      <a:pt x="12176" y="9072"/>
                    </a:lnTo>
                    <a:lnTo>
                      <a:pt x="12093" y="8193"/>
                    </a:lnTo>
                    <a:lnTo>
                      <a:pt x="12009" y="7314"/>
                    </a:lnTo>
                    <a:lnTo>
                      <a:pt x="11909" y="6444"/>
                    </a:lnTo>
                    <a:lnTo>
                      <a:pt x="11808" y="5590"/>
                    </a:lnTo>
                    <a:lnTo>
                      <a:pt x="11708" y="4762"/>
                    </a:lnTo>
                    <a:lnTo>
                      <a:pt x="11507" y="3239"/>
                    </a:lnTo>
                    <a:lnTo>
                      <a:pt x="11323" y="1933"/>
                    </a:lnTo>
                    <a:lnTo>
                      <a:pt x="11181" y="954"/>
                    </a:lnTo>
                    <a:lnTo>
                      <a:pt x="11164" y="871"/>
                    </a:lnTo>
                    <a:lnTo>
                      <a:pt x="11139" y="787"/>
                    </a:lnTo>
                    <a:lnTo>
                      <a:pt x="11114" y="712"/>
                    </a:lnTo>
                    <a:lnTo>
                      <a:pt x="11080" y="645"/>
                    </a:lnTo>
                    <a:lnTo>
                      <a:pt x="11038" y="569"/>
                    </a:lnTo>
                    <a:lnTo>
                      <a:pt x="10996" y="511"/>
                    </a:lnTo>
                    <a:lnTo>
                      <a:pt x="10946" y="444"/>
                    </a:lnTo>
                    <a:lnTo>
                      <a:pt x="10888" y="385"/>
                    </a:lnTo>
                    <a:lnTo>
                      <a:pt x="10829" y="335"/>
                    </a:lnTo>
                    <a:lnTo>
                      <a:pt x="10762" y="285"/>
                    </a:lnTo>
                    <a:lnTo>
                      <a:pt x="10695" y="243"/>
                    </a:lnTo>
                    <a:lnTo>
                      <a:pt x="10628" y="210"/>
                    </a:lnTo>
                    <a:lnTo>
                      <a:pt x="10553" y="176"/>
                    </a:lnTo>
                    <a:lnTo>
                      <a:pt x="10469" y="151"/>
                    </a:lnTo>
                    <a:lnTo>
                      <a:pt x="10394" y="134"/>
                    </a:lnTo>
                    <a:lnTo>
                      <a:pt x="10310" y="118"/>
                    </a:lnTo>
                    <a:lnTo>
                      <a:pt x="9925" y="84"/>
                    </a:lnTo>
                    <a:lnTo>
                      <a:pt x="9532" y="51"/>
                    </a:lnTo>
                    <a:lnTo>
                      <a:pt x="9155" y="26"/>
                    </a:lnTo>
                    <a:lnTo>
                      <a:pt x="8770" y="9"/>
                    </a:lnTo>
                    <a:lnTo>
                      <a:pt x="8394" y="0"/>
                    </a:lnTo>
                    <a:close/>
                  </a:path>
                </a:pathLst>
              </a:custGeom>
              <a:solidFill>
                <a:srgbClr val="5F47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1154;p30">
                <a:extLst>
                  <a:ext uri="{FF2B5EF4-FFF2-40B4-BE49-F238E27FC236}">
                    <a16:creationId xmlns:a16="http://schemas.microsoft.com/office/drawing/2014/main" id="{2FA532F9-7894-0009-66BE-04E66EE44DE5}"/>
                  </a:ext>
                </a:extLst>
              </p:cNvPr>
              <p:cNvSpPr/>
              <p:nvPr/>
            </p:nvSpPr>
            <p:spPr>
              <a:xfrm>
                <a:off x="1725953" y="2927864"/>
                <a:ext cx="356967" cy="201975"/>
              </a:xfrm>
              <a:custGeom>
                <a:avLst/>
                <a:gdLst/>
                <a:ahLst/>
                <a:cxnLst/>
                <a:rect l="l" t="t" r="r" b="b"/>
                <a:pathLst>
                  <a:path w="9792" h="5540" extrusionOk="0">
                    <a:moveTo>
                      <a:pt x="8629" y="0"/>
                    </a:moveTo>
                    <a:lnTo>
                      <a:pt x="7993" y="8"/>
                    </a:lnTo>
                    <a:lnTo>
                      <a:pt x="7357" y="33"/>
                    </a:lnTo>
                    <a:lnTo>
                      <a:pt x="6737" y="67"/>
                    </a:lnTo>
                    <a:lnTo>
                      <a:pt x="6127" y="100"/>
                    </a:lnTo>
                    <a:lnTo>
                      <a:pt x="5532" y="142"/>
                    </a:lnTo>
                    <a:lnTo>
                      <a:pt x="4947" y="201"/>
                    </a:lnTo>
                    <a:lnTo>
                      <a:pt x="4386" y="251"/>
                    </a:lnTo>
                    <a:lnTo>
                      <a:pt x="3850" y="310"/>
                    </a:lnTo>
                    <a:lnTo>
                      <a:pt x="2855" y="435"/>
                    </a:lnTo>
                    <a:lnTo>
                      <a:pt x="1967" y="561"/>
                    </a:lnTo>
                    <a:lnTo>
                      <a:pt x="1223" y="678"/>
                    </a:lnTo>
                    <a:lnTo>
                      <a:pt x="637" y="770"/>
                    </a:lnTo>
                    <a:lnTo>
                      <a:pt x="495" y="803"/>
                    </a:lnTo>
                    <a:lnTo>
                      <a:pt x="378" y="837"/>
                    </a:lnTo>
                    <a:lnTo>
                      <a:pt x="269" y="887"/>
                    </a:lnTo>
                    <a:lnTo>
                      <a:pt x="168" y="937"/>
                    </a:lnTo>
                    <a:lnTo>
                      <a:pt x="101" y="987"/>
                    </a:lnTo>
                    <a:lnTo>
                      <a:pt x="43" y="1046"/>
                    </a:lnTo>
                    <a:lnTo>
                      <a:pt x="26" y="1080"/>
                    </a:lnTo>
                    <a:lnTo>
                      <a:pt x="9" y="1105"/>
                    </a:lnTo>
                    <a:lnTo>
                      <a:pt x="1" y="1138"/>
                    </a:lnTo>
                    <a:lnTo>
                      <a:pt x="1" y="1163"/>
                    </a:lnTo>
                    <a:lnTo>
                      <a:pt x="34" y="1565"/>
                    </a:lnTo>
                    <a:lnTo>
                      <a:pt x="85" y="1941"/>
                    </a:lnTo>
                    <a:lnTo>
                      <a:pt x="135" y="2310"/>
                    </a:lnTo>
                    <a:lnTo>
                      <a:pt x="193" y="2653"/>
                    </a:lnTo>
                    <a:lnTo>
                      <a:pt x="269" y="2979"/>
                    </a:lnTo>
                    <a:lnTo>
                      <a:pt x="336" y="3289"/>
                    </a:lnTo>
                    <a:lnTo>
                      <a:pt x="419" y="3582"/>
                    </a:lnTo>
                    <a:lnTo>
                      <a:pt x="495" y="3858"/>
                    </a:lnTo>
                    <a:lnTo>
                      <a:pt x="578" y="4109"/>
                    </a:lnTo>
                    <a:lnTo>
                      <a:pt x="662" y="4343"/>
                    </a:lnTo>
                    <a:lnTo>
                      <a:pt x="746" y="4561"/>
                    </a:lnTo>
                    <a:lnTo>
                      <a:pt x="821" y="4762"/>
                    </a:lnTo>
                    <a:lnTo>
                      <a:pt x="972" y="5088"/>
                    </a:lnTo>
                    <a:lnTo>
                      <a:pt x="1089" y="5331"/>
                    </a:lnTo>
                    <a:lnTo>
                      <a:pt x="1122" y="5381"/>
                    </a:lnTo>
                    <a:lnTo>
                      <a:pt x="1181" y="5423"/>
                    </a:lnTo>
                    <a:lnTo>
                      <a:pt x="1248" y="5456"/>
                    </a:lnTo>
                    <a:lnTo>
                      <a:pt x="1332" y="5490"/>
                    </a:lnTo>
                    <a:lnTo>
                      <a:pt x="1424" y="5515"/>
                    </a:lnTo>
                    <a:lnTo>
                      <a:pt x="1532" y="5531"/>
                    </a:lnTo>
                    <a:lnTo>
                      <a:pt x="1650" y="5540"/>
                    </a:lnTo>
                    <a:lnTo>
                      <a:pt x="1775" y="5540"/>
                    </a:lnTo>
                    <a:lnTo>
                      <a:pt x="2227" y="5523"/>
                    </a:lnTo>
                    <a:lnTo>
                      <a:pt x="2696" y="5498"/>
                    </a:lnTo>
                    <a:lnTo>
                      <a:pt x="3189" y="5473"/>
                    </a:lnTo>
                    <a:lnTo>
                      <a:pt x="3700" y="5431"/>
                    </a:lnTo>
                    <a:lnTo>
                      <a:pt x="4729" y="5339"/>
                    </a:lnTo>
                    <a:lnTo>
                      <a:pt x="5758" y="5230"/>
                    </a:lnTo>
                    <a:lnTo>
                      <a:pt x="6746" y="5121"/>
                    </a:lnTo>
                    <a:lnTo>
                      <a:pt x="7650" y="5013"/>
                    </a:lnTo>
                    <a:lnTo>
                      <a:pt x="9064" y="4820"/>
                    </a:lnTo>
                    <a:lnTo>
                      <a:pt x="9206" y="4795"/>
                    </a:lnTo>
                    <a:lnTo>
                      <a:pt x="9332" y="4762"/>
                    </a:lnTo>
                    <a:lnTo>
                      <a:pt x="9449" y="4720"/>
                    </a:lnTo>
                    <a:lnTo>
                      <a:pt x="9549" y="4678"/>
                    </a:lnTo>
                    <a:lnTo>
                      <a:pt x="9633" y="4619"/>
                    </a:lnTo>
                    <a:lnTo>
                      <a:pt x="9700" y="4569"/>
                    </a:lnTo>
                    <a:lnTo>
                      <a:pt x="9742" y="4511"/>
                    </a:lnTo>
                    <a:lnTo>
                      <a:pt x="9750" y="4477"/>
                    </a:lnTo>
                    <a:lnTo>
                      <a:pt x="9758" y="4444"/>
                    </a:lnTo>
                    <a:lnTo>
                      <a:pt x="9783" y="4193"/>
                    </a:lnTo>
                    <a:lnTo>
                      <a:pt x="9792" y="3925"/>
                    </a:lnTo>
                    <a:lnTo>
                      <a:pt x="9792" y="3649"/>
                    </a:lnTo>
                    <a:lnTo>
                      <a:pt x="9783" y="3356"/>
                    </a:lnTo>
                    <a:lnTo>
                      <a:pt x="9758" y="3054"/>
                    </a:lnTo>
                    <a:lnTo>
                      <a:pt x="9733" y="2753"/>
                    </a:lnTo>
                    <a:lnTo>
                      <a:pt x="9700" y="2444"/>
                    </a:lnTo>
                    <a:lnTo>
                      <a:pt x="9658" y="2142"/>
                    </a:lnTo>
                    <a:lnTo>
                      <a:pt x="9566" y="1565"/>
                    </a:lnTo>
                    <a:lnTo>
                      <a:pt x="9474" y="1038"/>
                    </a:lnTo>
                    <a:lnTo>
                      <a:pt x="9382" y="594"/>
                    </a:lnTo>
                    <a:lnTo>
                      <a:pt x="9306" y="251"/>
                    </a:lnTo>
                    <a:lnTo>
                      <a:pt x="9298" y="226"/>
                    </a:lnTo>
                    <a:lnTo>
                      <a:pt x="9290" y="192"/>
                    </a:lnTo>
                    <a:lnTo>
                      <a:pt x="9239" y="151"/>
                    </a:lnTo>
                    <a:lnTo>
                      <a:pt x="9173" y="100"/>
                    </a:lnTo>
                    <a:lnTo>
                      <a:pt x="9097" y="67"/>
                    </a:lnTo>
                    <a:lnTo>
                      <a:pt x="8997" y="42"/>
                    </a:lnTo>
                    <a:lnTo>
                      <a:pt x="8888" y="17"/>
                    </a:lnTo>
                    <a:lnTo>
                      <a:pt x="876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1155;p30">
                <a:extLst>
                  <a:ext uri="{FF2B5EF4-FFF2-40B4-BE49-F238E27FC236}">
                    <a16:creationId xmlns:a16="http://schemas.microsoft.com/office/drawing/2014/main" id="{87AF0873-1BE6-F408-A6E7-5ED15A78FDB7}"/>
                  </a:ext>
                </a:extLst>
              </p:cNvPr>
              <p:cNvSpPr/>
              <p:nvPr/>
            </p:nvSpPr>
            <p:spPr>
              <a:xfrm>
                <a:off x="1846185" y="3159105"/>
                <a:ext cx="180015" cy="187975"/>
              </a:xfrm>
              <a:custGeom>
                <a:avLst/>
                <a:gdLst/>
                <a:ahLst/>
                <a:cxnLst/>
                <a:rect l="l" t="t" r="r" b="b"/>
                <a:pathLst>
                  <a:path w="4938" h="5156" extrusionOk="0">
                    <a:moveTo>
                      <a:pt x="3013" y="0"/>
                    </a:moveTo>
                    <a:lnTo>
                      <a:pt x="2829" y="17"/>
                    </a:lnTo>
                    <a:lnTo>
                      <a:pt x="2787" y="25"/>
                    </a:lnTo>
                    <a:lnTo>
                      <a:pt x="1398" y="260"/>
                    </a:lnTo>
                    <a:lnTo>
                      <a:pt x="0" y="486"/>
                    </a:lnTo>
                    <a:lnTo>
                      <a:pt x="0" y="5155"/>
                    </a:lnTo>
                    <a:lnTo>
                      <a:pt x="996" y="4753"/>
                    </a:lnTo>
                    <a:lnTo>
                      <a:pt x="1490" y="4544"/>
                    </a:lnTo>
                    <a:lnTo>
                      <a:pt x="1975" y="4335"/>
                    </a:lnTo>
                    <a:lnTo>
                      <a:pt x="2469" y="4117"/>
                    </a:lnTo>
                    <a:lnTo>
                      <a:pt x="2954" y="3891"/>
                    </a:lnTo>
                    <a:lnTo>
                      <a:pt x="3448" y="3657"/>
                    </a:lnTo>
                    <a:lnTo>
                      <a:pt x="3933" y="3414"/>
                    </a:lnTo>
                    <a:lnTo>
                      <a:pt x="4059" y="3347"/>
                    </a:lnTo>
                    <a:lnTo>
                      <a:pt x="4184" y="3272"/>
                    </a:lnTo>
                    <a:lnTo>
                      <a:pt x="4293" y="3180"/>
                    </a:lnTo>
                    <a:lnTo>
                      <a:pt x="4402" y="3088"/>
                    </a:lnTo>
                    <a:lnTo>
                      <a:pt x="4494" y="2979"/>
                    </a:lnTo>
                    <a:lnTo>
                      <a:pt x="4586" y="2870"/>
                    </a:lnTo>
                    <a:lnTo>
                      <a:pt x="4661" y="2753"/>
                    </a:lnTo>
                    <a:lnTo>
                      <a:pt x="4736" y="2628"/>
                    </a:lnTo>
                    <a:lnTo>
                      <a:pt x="4795" y="2502"/>
                    </a:lnTo>
                    <a:lnTo>
                      <a:pt x="4845" y="2368"/>
                    </a:lnTo>
                    <a:lnTo>
                      <a:pt x="4887" y="2235"/>
                    </a:lnTo>
                    <a:lnTo>
                      <a:pt x="4912" y="2092"/>
                    </a:lnTo>
                    <a:lnTo>
                      <a:pt x="4929" y="1950"/>
                    </a:lnTo>
                    <a:lnTo>
                      <a:pt x="4937" y="1799"/>
                    </a:lnTo>
                    <a:lnTo>
                      <a:pt x="4929" y="1649"/>
                    </a:lnTo>
                    <a:lnTo>
                      <a:pt x="4912" y="1506"/>
                    </a:lnTo>
                    <a:lnTo>
                      <a:pt x="4870" y="1322"/>
                    </a:lnTo>
                    <a:lnTo>
                      <a:pt x="4812" y="1147"/>
                    </a:lnTo>
                    <a:lnTo>
                      <a:pt x="4745" y="988"/>
                    </a:lnTo>
                    <a:lnTo>
                      <a:pt x="4653" y="837"/>
                    </a:lnTo>
                    <a:lnTo>
                      <a:pt x="4552" y="686"/>
                    </a:lnTo>
                    <a:lnTo>
                      <a:pt x="4444" y="561"/>
                    </a:lnTo>
                    <a:lnTo>
                      <a:pt x="4318" y="435"/>
                    </a:lnTo>
                    <a:lnTo>
                      <a:pt x="4176" y="335"/>
                    </a:lnTo>
                    <a:lnTo>
                      <a:pt x="4034" y="234"/>
                    </a:lnTo>
                    <a:lnTo>
                      <a:pt x="3875" y="159"/>
                    </a:lnTo>
                    <a:lnTo>
                      <a:pt x="3716" y="92"/>
                    </a:lnTo>
                    <a:lnTo>
                      <a:pt x="3548" y="42"/>
                    </a:lnTo>
                    <a:lnTo>
                      <a:pt x="3372" y="9"/>
                    </a:lnTo>
                    <a:lnTo>
                      <a:pt x="3197" y="0"/>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1156;p30">
                <a:extLst>
                  <a:ext uri="{FF2B5EF4-FFF2-40B4-BE49-F238E27FC236}">
                    <a16:creationId xmlns:a16="http://schemas.microsoft.com/office/drawing/2014/main" id="{83063CFE-2375-A613-DDA1-A2FFD1D31C44}"/>
                  </a:ext>
                </a:extLst>
              </p:cNvPr>
              <p:cNvSpPr/>
              <p:nvPr/>
            </p:nvSpPr>
            <p:spPr>
              <a:xfrm>
                <a:off x="1943486" y="3032165"/>
                <a:ext cx="226094" cy="265155"/>
              </a:xfrm>
              <a:custGeom>
                <a:avLst/>
                <a:gdLst/>
                <a:ahLst/>
                <a:cxnLst/>
                <a:rect l="l" t="t" r="r" b="b"/>
                <a:pathLst>
                  <a:path w="6202" h="7273" extrusionOk="0">
                    <a:moveTo>
                      <a:pt x="5197" y="1"/>
                    </a:moveTo>
                    <a:lnTo>
                      <a:pt x="5105" y="9"/>
                    </a:lnTo>
                    <a:lnTo>
                      <a:pt x="5021" y="26"/>
                    </a:lnTo>
                    <a:lnTo>
                      <a:pt x="4929" y="43"/>
                    </a:lnTo>
                    <a:lnTo>
                      <a:pt x="4837" y="85"/>
                    </a:lnTo>
                    <a:lnTo>
                      <a:pt x="4511" y="244"/>
                    </a:lnTo>
                    <a:lnTo>
                      <a:pt x="4327" y="352"/>
                    </a:lnTo>
                    <a:lnTo>
                      <a:pt x="4118" y="470"/>
                    </a:lnTo>
                    <a:lnTo>
                      <a:pt x="3900" y="612"/>
                    </a:lnTo>
                    <a:lnTo>
                      <a:pt x="3657" y="762"/>
                    </a:lnTo>
                    <a:lnTo>
                      <a:pt x="3390" y="938"/>
                    </a:lnTo>
                    <a:lnTo>
                      <a:pt x="3105" y="1131"/>
                    </a:lnTo>
                    <a:lnTo>
                      <a:pt x="2804" y="1348"/>
                    </a:lnTo>
                    <a:lnTo>
                      <a:pt x="2478" y="1583"/>
                    </a:lnTo>
                    <a:lnTo>
                      <a:pt x="2126" y="1842"/>
                    </a:lnTo>
                    <a:lnTo>
                      <a:pt x="1749" y="2127"/>
                    </a:lnTo>
                    <a:lnTo>
                      <a:pt x="1348" y="2445"/>
                    </a:lnTo>
                    <a:lnTo>
                      <a:pt x="921" y="2779"/>
                    </a:lnTo>
                    <a:lnTo>
                      <a:pt x="477" y="3147"/>
                    </a:lnTo>
                    <a:lnTo>
                      <a:pt x="1" y="3541"/>
                    </a:lnTo>
                    <a:lnTo>
                      <a:pt x="603" y="7273"/>
                    </a:lnTo>
                    <a:lnTo>
                      <a:pt x="821" y="7240"/>
                    </a:lnTo>
                    <a:lnTo>
                      <a:pt x="1381" y="7139"/>
                    </a:lnTo>
                    <a:lnTo>
                      <a:pt x="2185" y="6980"/>
                    </a:lnTo>
                    <a:lnTo>
                      <a:pt x="2637" y="6880"/>
                    </a:lnTo>
                    <a:lnTo>
                      <a:pt x="3113" y="6771"/>
                    </a:lnTo>
                    <a:lnTo>
                      <a:pt x="3599" y="6654"/>
                    </a:lnTo>
                    <a:lnTo>
                      <a:pt x="4067" y="6528"/>
                    </a:lnTo>
                    <a:lnTo>
                      <a:pt x="4519" y="6403"/>
                    </a:lnTo>
                    <a:lnTo>
                      <a:pt x="4929" y="6260"/>
                    </a:lnTo>
                    <a:lnTo>
                      <a:pt x="5113" y="6193"/>
                    </a:lnTo>
                    <a:lnTo>
                      <a:pt x="5289" y="6127"/>
                    </a:lnTo>
                    <a:lnTo>
                      <a:pt x="5448" y="6051"/>
                    </a:lnTo>
                    <a:lnTo>
                      <a:pt x="5590" y="5984"/>
                    </a:lnTo>
                    <a:lnTo>
                      <a:pt x="5708" y="5909"/>
                    </a:lnTo>
                    <a:lnTo>
                      <a:pt x="5808" y="5842"/>
                    </a:lnTo>
                    <a:lnTo>
                      <a:pt x="5883" y="5767"/>
                    </a:lnTo>
                    <a:lnTo>
                      <a:pt x="5908" y="5733"/>
                    </a:lnTo>
                    <a:lnTo>
                      <a:pt x="5934" y="5700"/>
                    </a:lnTo>
                    <a:lnTo>
                      <a:pt x="5967" y="5633"/>
                    </a:lnTo>
                    <a:lnTo>
                      <a:pt x="5992" y="5558"/>
                    </a:lnTo>
                    <a:lnTo>
                      <a:pt x="6042" y="5365"/>
                    </a:lnTo>
                    <a:lnTo>
                      <a:pt x="6093" y="5131"/>
                    </a:lnTo>
                    <a:lnTo>
                      <a:pt x="6126" y="4863"/>
                    </a:lnTo>
                    <a:lnTo>
                      <a:pt x="6160" y="4562"/>
                    </a:lnTo>
                    <a:lnTo>
                      <a:pt x="6176" y="4227"/>
                    </a:lnTo>
                    <a:lnTo>
                      <a:pt x="6193" y="3884"/>
                    </a:lnTo>
                    <a:lnTo>
                      <a:pt x="6201" y="3516"/>
                    </a:lnTo>
                    <a:lnTo>
                      <a:pt x="6193" y="3139"/>
                    </a:lnTo>
                    <a:lnTo>
                      <a:pt x="6185" y="2754"/>
                    </a:lnTo>
                    <a:lnTo>
                      <a:pt x="6168" y="2369"/>
                    </a:lnTo>
                    <a:lnTo>
                      <a:pt x="6143" y="1993"/>
                    </a:lnTo>
                    <a:lnTo>
                      <a:pt x="6118" y="1624"/>
                    </a:lnTo>
                    <a:lnTo>
                      <a:pt x="6076" y="1273"/>
                    </a:lnTo>
                    <a:lnTo>
                      <a:pt x="6026" y="947"/>
                    </a:lnTo>
                    <a:lnTo>
                      <a:pt x="5967" y="645"/>
                    </a:lnTo>
                    <a:lnTo>
                      <a:pt x="5942" y="553"/>
                    </a:lnTo>
                    <a:lnTo>
                      <a:pt x="5908" y="461"/>
                    </a:lnTo>
                    <a:lnTo>
                      <a:pt x="5867" y="386"/>
                    </a:lnTo>
                    <a:lnTo>
                      <a:pt x="5816" y="311"/>
                    </a:lnTo>
                    <a:lnTo>
                      <a:pt x="5758" y="244"/>
                    </a:lnTo>
                    <a:lnTo>
                      <a:pt x="5691" y="185"/>
                    </a:lnTo>
                    <a:lnTo>
                      <a:pt x="5616" y="135"/>
                    </a:lnTo>
                    <a:lnTo>
                      <a:pt x="5540" y="85"/>
                    </a:lnTo>
                    <a:lnTo>
                      <a:pt x="5457" y="51"/>
                    </a:lnTo>
                    <a:lnTo>
                      <a:pt x="5373" y="26"/>
                    </a:lnTo>
                    <a:lnTo>
                      <a:pt x="5289" y="9"/>
                    </a:lnTo>
                    <a:lnTo>
                      <a:pt x="5197" y="1"/>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1157;p30">
                <a:extLst>
                  <a:ext uri="{FF2B5EF4-FFF2-40B4-BE49-F238E27FC236}">
                    <a16:creationId xmlns:a16="http://schemas.microsoft.com/office/drawing/2014/main" id="{42E5B207-C1D6-35FB-D051-04C31F2E7FF6}"/>
                  </a:ext>
                </a:extLst>
              </p:cNvPr>
              <p:cNvSpPr/>
              <p:nvPr/>
            </p:nvSpPr>
            <p:spPr>
              <a:xfrm>
                <a:off x="1107879" y="2654189"/>
                <a:ext cx="814879" cy="812200"/>
              </a:xfrm>
              <a:custGeom>
                <a:avLst/>
                <a:gdLst/>
                <a:ahLst/>
                <a:cxnLst/>
                <a:rect l="l" t="t" r="r" b="b"/>
                <a:pathLst>
                  <a:path w="22353" h="22278" extrusionOk="0">
                    <a:moveTo>
                      <a:pt x="12980" y="1"/>
                    </a:moveTo>
                    <a:lnTo>
                      <a:pt x="12562" y="235"/>
                    </a:lnTo>
                    <a:lnTo>
                      <a:pt x="12126" y="486"/>
                    </a:lnTo>
                    <a:lnTo>
                      <a:pt x="11691" y="754"/>
                    </a:lnTo>
                    <a:lnTo>
                      <a:pt x="11256" y="1038"/>
                    </a:lnTo>
                    <a:lnTo>
                      <a:pt x="10813" y="1348"/>
                    </a:lnTo>
                    <a:lnTo>
                      <a:pt x="10378" y="1666"/>
                    </a:lnTo>
                    <a:lnTo>
                      <a:pt x="9934" y="2001"/>
                    </a:lnTo>
                    <a:lnTo>
                      <a:pt x="9490" y="2344"/>
                    </a:lnTo>
                    <a:lnTo>
                      <a:pt x="9047" y="2704"/>
                    </a:lnTo>
                    <a:lnTo>
                      <a:pt x="8612" y="3063"/>
                    </a:lnTo>
                    <a:lnTo>
                      <a:pt x="8185" y="3440"/>
                    </a:lnTo>
                    <a:lnTo>
                      <a:pt x="7750" y="3817"/>
                    </a:lnTo>
                    <a:lnTo>
                      <a:pt x="7331" y="4193"/>
                    </a:lnTo>
                    <a:lnTo>
                      <a:pt x="6921" y="4570"/>
                    </a:lnTo>
                    <a:lnTo>
                      <a:pt x="6520" y="4946"/>
                    </a:lnTo>
                    <a:lnTo>
                      <a:pt x="6126" y="5323"/>
                    </a:lnTo>
                    <a:lnTo>
                      <a:pt x="5373" y="6059"/>
                    </a:lnTo>
                    <a:lnTo>
                      <a:pt x="4670" y="6771"/>
                    </a:lnTo>
                    <a:lnTo>
                      <a:pt x="4034" y="7440"/>
                    </a:lnTo>
                    <a:lnTo>
                      <a:pt x="3465" y="8043"/>
                    </a:lnTo>
                    <a:lnTo>
                      <a:pt x="2980" y="8578"/>
                    </a:lnTo>
                    <a:lnTo>
                      <a:pt x="2587" y="9022"/>
                    </a:lnTo>
                    <a:lnTo>
                      <a:pt x="2294" y="9373"/>
                    </a:lnTo>
                    <a:lnTo>
                      <a:pt x="2110" y="9607"/>
                    </a:lnTo>
                    <a:lnTo>
                      <a:pt x="2026" y="9725"/>
                    </a:lnTo>
                    <a:lnTo>
                      <a:pt x="1926" y="9867"/>
                    </a:lnTo>
                    <a:lnTo>
                      <a:pt x="1817" y="10043"/>
                    </a:lnTo>
                    <a:lnTo>
                      <a:pt x="1691" y="10252"/>
                    </a:lnTo>
                    <a:lnTo>
                      <a:pt x="1557" y="10486"/>
                    </a:lnTo>
                    <a:lnTo>
                      <a:pt x="1415" y="10746"/>
                    </a:lnTo>
                    <a:lnTo>
                      <a:pt x="1273" y="11030"/>
                    </a:lnTo>
                    <a:lnTo>
                      <a:pt x="1131" y="11331"/>
                    </a:lnTo>
                    <a:lnTo>
                      <a:pt x="980" y="11658"/>
                    </a:lnTo>
                    <a:lnTo>
                      <a:pt x="838" y="12001"/>
                    </a:lnTo>
                    <a:lnTo>
                      <a:pt x="695" y="12369"/>
                    </a:lnTo>
                    <a:lnTo>
                      <a:pt x="562" y="12746"/>
                    </a:lnTo>
                    <a:lnTo>
                      <a:pt x="436" y="13139"/>
                    </a:lnTo>
                    <a:lnTo>
                      <a:pt x="327" y="13541"/>
                    </a:lnTo>
                    <a:lnTo>
                      <a:pt x="227" y="13959"/>
                    </a:lnTo>
                    <a:lnTo>
                      <a:pt x="143" y="14386"/>
                    </a:lnTo>
                    <a:lnTo>
                      <a:pt x="110" y="14603"/>
                    </a:lnTo>
                    <a:lnTo>
                      <a:pt x="76" y="14821"/>
                    </a:lnTo>
                    <a:lnTo>
                      <a:pt x="51" y="15038"/>
                    </a:lnTo>
                    <a:lnTo>
                      <a:pt x="26" y="15256"/>
                    </a:lnTo>
                    <a:lnTo>
                      <a:pt x="18" y="15482"/>
                    </a:lnTo>
                    <a:lnTo>
                      <a:pt x="9" y="15700"/>
                    </a:lnTo>
                    <a:lnTo>
                      <a:pt x="1" y="15926"/>
                    </a:lnTo>
                    <a:lnTo>
                      <a:pt x="9" y="16151"/>
                    </a:lnTo>
                    <a:lnTo>
                      <a:pt x="18" y="16369"/>
                    </a:lnTo>
                    <a:lnTo>
                      <a:pt x="34" y="16595"/>
                    </a:lnTo>
                    <a:lnTo>
                      <a:pt x="60" y="16821"/>
                    </a:lnTo>
                    <a:lnTo>
                      <a:pt x="93" y="17038"/>
                    </a:lnTo>
                    <a:lnTo>
                      <a:pt x="135" y="17264"/>
                    </a:lnTo>
                    <a:lnTo>
                      <a:pt x="185" y="17490"/>
                    </a:lnTo>
                    <a:lnTo>
                      <a:pt x="244" y="17708"/>
                    </a:lnTo>
                    <a:lnTo>
                      <a:pt x="311" y="17926"/>
                    </a:lnTo>
                    <a:lnTo>
                      <a:pt x="386" y="18143"/>
                    </a:lnTo>
                    <a:lnTo>
                      <a:pt x="470" y="18361"/>
                    </a:lnTo>
                    <a:lnTo>
                      <a:pt x="570" y="18578"/>
                    </a:lnTo>
                    <a:lnTo>
                      <a:pt x="670" y="18787"/>
                    </a:lnTo>
                    <a:lnTo>
                      <a:pt x="788" y="19005"/>
                    </a:lnTo>
                    <a:lnTo>
                      <a:pt x="913" y="19214"/>
                    </a:lnTo>
                    <a:lnTo>
                      <a:pt x="1047" y="19415"/>
                    </a:lnTo>
                    <a:lnTo>
                      <a:pt x="1198" y="19616"/>
                    </a:lnTo>
                    <a:lnTo>
                      <a:pt x="1348" y="19817"/>
                    </a:lnTo>
                    <a:lnTo>
                      <a:pt x="1524" y="20018"/>
                    </a:lnTo>
                    <a:lnTo>
                      <a:pt x="1708" y="20210"/>
                    </a:lnTo>
                    <a:lnTo>
                      <a:pt x="1901" y="20403"/>
                    </a:lnTo>
                    <a:lnTo>
                      <a:pt x="2101" y="20587"/>
                    </a:lnTo>
                    <a:lnTo>
                      <a:pt x="2327" y="20771"/>
                    </a:lnTo>
                    <a:lnTo>
                      <a:pt x="2553" y="20946"/>
                    </a:lnTo>
                    <a:lnTo>
                      <a:pt x="2804" y="21122"/>
                    </a:lnTo>
                    <a:lnTo>
                      <a:pt x="3064" y="21281"/>
                    </a:lnTo>
                    <a:lnTo>
                      <a:pt x="3331" y="21432"/>
                    </a:lnTo>
                    <a:lnTo>
                      <a:pt x="3616" y="21566"/>
                    </a:lnTo>
                    <a:lnTo>
                      <a:pt x="3909" y="21691"/>
                    </a:lnTo>
                    <a:lnTo>
                      <a:pt x="4219" y="21800"/>
                    </a:lnTo>
                    <a:lnTo>
                      <a:pt x="4528" y="21900"/>
                    </a:lnTo>
                    <a:lnTo>
                      <a:pt x="4854" y="21984"/>
                    </a:lnTo>
                    <a:lnTo>
                      <a:pt x="5189" y="22059"/>
                    </a:lnTo>
                    <a:lnTo>
                      <a:pt x="5532" y="22126"/>
                    </a:lnTo>
                    <a:lnTo>
                      <a:pt x="5884" y="22177"/>
                    </a:lnTo>
                    <a:lnTo>
                      <a:pt x="6244" y="22218"/>
                    </a:lnTo>
                    <a:lnTo>
                      <a:pt x="6603" y="22244"/>
                    </a:lnTo>
                    <a:lnTo>
                      <a:pt x="6980" y="22269"/>
                    </a:lnTo>
                    <a:lnTo>
                      <a:pt x="7357" y="22277"/>
                    </a:lnTo>
                    <a:lnTo>
                      <a:pt x="7742" y="22277"/>
                    </a:lnTo>
                    <a:lnTo>
                      <a:pt x="8126" y="22269"/>
                    </a:lnTo>
                    <a:lnTo>
                      <a:pt x="8520" y="22260"/>
                    </a:lnTo>
                    <a:lnTo>
                      <a:pt x="8921" y="22235"/>
                    </a:lnTo>
                    <a:lnTo>
                      <a:pt x="9323" y="22202"/>
                    </a:lnTo>
                    <a:lnTo>
                      <a:pt x="9725" y="22160"/>
                    </a:lnTo>
                    <a:lnTo>
                      <a:pt x="10126" y="22118"/>
                    </a:lnTo>
                    <a:lnTo>
                      <a:pt x="10537" y="22059"/>
                    </a:lnTo>
                    <a:lnTo>
                      <a:pt x="10947" y="22001"/>
                    </a:lnTo>
                    <a:lnTo>
                      <a:pt x="11357" y="21942"/>
                    </a:lnTo>
                    <a:lnTo>
                      <a:pt x="11767" y="21867"/>
                    </a:lnTo>
                    <a:lnTo>
                      <a:pt x="12177" y="21792"/>
                    </a:lnTo>
                    <a:lnTo>
                      <a:pt x="12988" y="21624"/>
                    </a:lnTo>
                    <a:lnTo>
                      <a:pt x="13800" y="21449"/>
                    </a:lnTo>
                    <a:lnTo>
                      <a:pt x="14595" y="21248"/>
                    </a:lnTo>
                    <a:lnTo>
                      <a:pt x="15382" y="21047"/>
                    </a:lnTo>
                    <a:lnTo>
                      <a:pt x="16143" y="20829"/>
                    </a:lnTo>
                    <a:lnTo>
                      <a:pt x="16880" y="20612"/>
                    </a:lnTo>
                    <a:lnTo>
                      <a:pt x="17591" y="20386"/>
                    </a:lnTo>
                    <a:lnTo>
                      <a:pt x="18260" y="20168"/>
                    </a:lnTo>
                    <a:lnTo>
                      <a:pt x="18905" y="19951"/>
                    </a:lnTo>
                    <a:lnTo>
                      <a:pt x="19499" y="19741"/>
                    </a:lnTo>
                    <a:lnTo>
                      <a:pt x="20060" y="19541"/>
                    </a:lnTo>
                    <a:lnTo>
                      <a:pt x="21014" y="19181"/>
                    </a:lnTo>
                    <a:lnTo>
                      <a:pt x="21733" y="18896"/>
                    </a:lnTo>
                    <a:lnTo>
                      <a:pt x="22193" y="18712"/>
                    </a:lnTo>
                    <a:lnTo>
                      <a:pt x="22352" y="18645"/>
                    </a:lnTo>
                    <a:lnTo>
                      <a:pt x="21959" y="13733"/>
                    </a:lnTo>
                    <a:lnTo>
                      <a:pt x="21541" y="13825"/>
                    </a:lnTo>
                    <a:lnTo>
                      <a:pt x="21089" y="13917"/>
                    </a:lnTo>
                    <a:lnTo>
                      <a:pt x="20620" y="14001"/>
                    </a:lnTo>
                    <a:lnTo>
                      <a:pt x="20127" y="14076"/>
                    </a:lnTo>
                    <a:lnTo>
                      <a:pt x="19608" y="14160"/>
                    </a:lnTo>
                    <a:lnTo>
                      <a:pt x="19080" y="14235"/>
                    </a:lnTo>
                    <a:lnTo>
                      <a:pt x="17984" y="14369"/>
                    </a:lnTo>
                    <a:lnTo>
                      <a:pt x="16855" y="14495"/>
                    </a:lnTo>
                    <a:lnTo>
                      <a:pt x="15708" y="14612"/>
                    </a:lnTo>
                    <a:lnTo>
                      <a:pt x="14570" y="14712"/>
                    </a:lnTo>
                    <a:lnTo>
                      <a:pt x="13465" y="14804"/>
                    </a:lnTo>
                    <a:lnTo>
                      <a:pt x="12411" y="14879"/>
                    </a:lnTo>
                    <a:lnTo>
                      <a:pt x="11432" y="14946"/>
                    </a:lnTo>
                    <a:lnTo>
                      <a:pt x="9767" y="15047"/>
                    </a:lnTo>
                    <a:lnTo>
                      <a:pt x="8645" y="15105"/>
                    </a:lnTo>
                    <a:lnTo>
                      <a:pt x="8235" y="15122"/>
                    </a:lnTo>
                    <a:lnTo>
                      <a:pt x="8235" y="15122"/>
                    </a:lnTo>
                    <a:lnTo>
                      <a:pt x="14001" y="9574"/>
                    </a:lnTo>
                    <a:lnTo>
                      <a:pt x="13976" y="9156"/>
                    </a:lnTo>
                    <a:lnTo>
                      <a:pt x="13926" y="8034"/>
                    </a:lnTo>
                    <a:lnTo>
                      <a:pt x="13834" y="6469"/>
                    </a:lnTo>
                    <a:lnTo>
                      <a:pt x="13775" y="5582"/>
                    </a:lnTo>
                    <a:lnTo>
                      <a:pt x="13716" y="4679"/>
                    </a:lnTo>
                    <a:lnTo>
                      <a:pt x="13641" y="3766"/>
                    </a:lnTo>
                    <a:lnTo>
                      <a:pt x="13566" y="2896"/>
                    </a:lnTo>
                    <a:lnTo>
                      <a:pt x="13482" y="2084"/>
                    </a:lnTo>
                    <a:lnTo>
                      <a:pt x="13398" y="1373"/>
                    </a:lnTo>
                    <a:lnTo>
                      <a:pt x="13348" y="1055"/>
                    </a:lnTo>
                    <a:lnTo>
                      <a:pt x="13298" y="771"/>
                    </a:lnTo>
                    <a:lnTo>
                      <a:pt x="13248" y="528"/>
                    </a:lnTo>
                    <a:lnTo>
                      <a:pt x="13198" y="327"/>
                    </a:lnTo>
                    <a:lnTo>
                      <a:pt x="13147" y="168"/>
                    </a:lnTo>
                    <a:lnTo>
                      <a:pt x="13122" y="109"/>
                    </a:lnTo>
                    <a:lnTo>
                      <a:pt x="13097" y="59"/>
                    </a:lnTo>
                    <a:lnTo>
                      <a:pt x="13064" y="26"/>
                    </a:lnTo>
                    <a:lnTo>
                      <a:pt x="13039" y="1"/>
                    </a:lnTo>
                    <a:close/>
                  </a:path>
                </a:pathLst>
              </a:custGeom>
              <a:solidFill>
                <a:srgbClr val="5492C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1158;p30">
                <a:extLst>
                  <a:ext uri="{FF2B5EF4-FFF2-40B4-BE49-F238E27FC236}">
                    <a16:creationId xmlns:a16="http://schemas.microsoft.com/office/drawing/2014/main" id="{73FF0E56-4D07-C473-BF83-93C38DE6851E}"/>
                  </a:ext>
                </a:extLst>
              </p:cNvPr>
              <p:cNvSpPr/>
              <p:nvPr/>
            </p:nvSpPr>
            <p:spPr>
              <a:xfrm>
                <a:off x="2847119" y="1794190"/>
                <a:ext cx="156538" cy="154398"/>
              </a:xfrm>
              <a:custGeom>
                <a:avLst/>
                <a:gdLst/>
                <a:ahLst/>
                <a:cxnLst/>
                <a:rect l="l" t="t" r="r" b="b"/>
                <a:pathLst>
                  <a:path w="4294" h="4235" extrusionOk="0">
                    <a:moveTo>
                      <a:pt x="2460" y="1"/>
                    </a:move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661" y="2042"/>
                    </a:lnTo>
                    <a:lnTo>
                      <a:pt x="452" y="2779"/>
                    </a:lnTo>
                    <a:lnTo>
                      <a:pt x="226" y="3507"/>
                    </a:lnTo>
                    <a:lnTo>
                      <a:pt x="0" y="4235"/>
                    </a:lnTo>
                    <a:lnTo>
                      <a:pt x="4276" y="4235"/>
                    </a:lnTo>
                    <a:lnTo>
                      <a:pt x="4293" y="3574"/>
                    </a:lnTo>
                    <a:lnTo>
                      <a:pt x="4285" y="2913"/>
                    </a:lnTo>
                    <a:lnTo>
                      <a:pt x="4268" y="2260"/>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804" y="26"/>
                    </a:lnTo>
                    <a:lnTo>
                      <a:pt x="2628" y="9"/>
                    </a:lnTo>
                    <a:lnTo>
                      <a:pt x="2460" y="1"/>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1159;p30">
                <a:extLst>
                  <a:ext uri="{FF2B5EF4-FFF2-40B4-BE49-F238E27FC236}">
                    <a16:creationId xmlns:a16="http://schemas.microsoft.com/office/drawing/2014/main" id="{1ED719F7-30BE-AAC0-078C-E915BFE909E4}"/>
                  </a:ext>
                </a:extLst>
              </p:cNvPr>
              <p:cNvSpPr/>
              <p:nvPr/>
            </p:nvSpPr>
            <p:spPr>
              <a:xfrm>
                <a:off x="2847119" y="1794190"/>
                <a:ext cx="156538" cy="154398"/>
              </a:xfrm>
              <a:custGeom>
                <a:avLst/>
                <a:gdLst/>
                <a:ahLst/>
                <a:cxnLst/>
                <a:rect l="l" t="t" r="r" b="b"/>
                <a:pathLst>
                  <a:path w="4294" h="4235" fill="none" extrusionOk="0">
                    <a:moveTo>
                      <a:pt x="4276" y="4235"/>
                    </a:moveTo>
                    <a:lnTo>
                      <a:pt x="4276" y="4235"/>
                    </a:lnTo>
                    <a:lnTo>
                      <a:pt x="4293" y="3574"/>
                    </a:lnTo>
                    <a:lnTo>
                      <a:pt x="4285" y="2913"/>
                    </a:lnTo>
                    <a:lnTo>
                      <a:pt x="4268" y="2260"/>
                    </a:lnTo>
                    <a:lnTo>
                      <a:pt x="4235" y="1607"/>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971" y="59"/>
                    </a:lnTo>
                    <a:lnTo>
                      <a:pt x="2804" y="26"/>
                    </a:lnTo>
                    <a:lnTo>
                      <a:pt x="2628" y="9"/>
                    </a:lnTo>
                    <a:lnTo>
                      <a:pt x="2460" y="1"/>
                    </a:ln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871" y="1298"/>
                    </a:lnTo>
                    <a:lnTo>
                      <a:pt x="661" y="2042"/>
                    </a:lnTo>
                    <a:lnTo>
                      <a:pt x="452" y="2779"/>
                    </a:lnTo>
                    <a:lnTo>
                      <a:pt x="226" y="3507"/>
                    </a:lnTo>
                    <a:lnTo>
                      <a:pt x="0" y="4235"/>
                    </a:lnTo>
                    <a:lnTo>
                      <a:pt x="4276" y="4235"/>
                    </a:lnTo>
                  </a:path>
                </a:pathLst>
              </a:custGeom>
              <a:no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1160;p30">
                <a:extLst>
                  <a:ext uri="{FF2B5EF4-FFF2-40B4-BE49-F238E27FC236}">
                    <a16:creationId xmlns:a16="http://schemas.microsoft.com/office/drawing/2014/main" id="{62B98659-75BB-1883-9F73-33ED1680BDB3}"/>
                  </a:ext>
                </a:extLst>
              </p:cNvPr>
              <p:cNvSpPr/>
              <p:nvPr/>
            </p:nvSpPr>
            <p:spPr>
              <a:xfrm>
                <a:off x="2838261" y="1580011"/>
                <a:ext cx="238306" cy="285608"/>
              </a:xfrm>
              <a:custGeom>
                <a:avLst/>
                <a:gdLst/>
                <a:ahLst/>
                <a:cxnLst/>
                <a:rect l="l" t="t" r="r" b="b"/>
                <a:pathLst>
                  <a:path w="6537" h="7834" extrusionOk="0">
                    <a:moveTo>
                      <a:pt x="2494" y="1"/>
                    </a:moveTo>
                    <a:lnTo>
                      <a:pt x="2452" y="18"/>
                    </a:lnTo>
                    <a:lnTo>
                      <a:pt x="2402" y="43"/>
                    </a:lnTo>
                    <a:lnTo>
                      <a:pt x="2352" y="68"/>
                    </a:lnTo>
                    <a:lnTo>
                      <a:pt x="2310" y="110"/>
                    </a:lnTo>
                    <a:lnTo>
                      <a:pt x="2260" y="152"/>
                    </a:lnTo>
                    <a:lnTo>
                      <a:pt x="2210" y="210"/>
                    </a:lnTo>
                    <a:lnTo>
                      <a:pt x="2118" y="344"/>
                    </a:lnTo>
                    <a:lnTo>
                      <a:pt x="2034" y="503"/>
                    </a:lnTo>
                    <a:lnTo>
                      <a:pt x="1950" y="696"/>
                    </a:lnTo>
                    <a:lnTo>
                      <a:pt x="1867" y="913"/>
                    </a:lnTo>
                    <a:lnTo>
                      <a:pt x="1800" y="1164"/>
                    </a:lnTo>
                    <a:lnTo>
                      <a:pt x="1733" y="1440"/>
                    </a:lnTo>
                    <a:lnTo>
                      <a:pt x="1683" y="1742"/>
                    </a:lnTo>
                    <a:lnTo>
                      <a:pt x="1641" y="2060"/>
                    </a:lnTo>
                    <a:lnTo>
                      <a:pt x="1607" y="2411"/>
                    </a:lnTo>
                    <a:lnTo>
                      <a:pt x="1590" y="2788"/>
                    </a:lnTo>
                    <a:lnTo>
                      <a:pt x="1582" y="3181"/>
                    </a:lnTo>
                    <a:lnTo>
                      <a:pt x="1448" y="3081"/>
                    </a:lnTo>
                    <a:lnTo>
                      <a:pt x="1298" y="2980"/>
                    </a:lnTo>
                    <a:lnTo>
                      <a:pt x="1122" y="2863"/>
                    </a:lnTo>
                    <a:lnTo>
                      <a:pt x="921" y="2763"/>
                    </a:lnTo>
                    <a:lnTo>
                      <a:pt x="821" y="2712"/>
                    </a:lnTo>
                    <a:lnTo>
                      <a:pt x="720" y="2679"/>
                    </a:lnTo>
                    <a:lnTo>
                      <a:pt x="620" y="2654"/>
                    </a:lnTo>
                    <a:lnTo>
                      <a:pt x="528" y="2637"/>
                    </a:lnTo>
                    <a:lnTo>
                      <a:pt x="444" y="2637"/>
                    </a:lnTo>
                    <a:lnTo>
                      <a:pt x="369" y="2654"/>
                    </a:lnTo>
                    <a:lnTo>
                      <a:pt x="302" y="2687"/>
                    </a:lnTo>
                    <a:lnTo>
                      <a:pt x="243" y="2729"/>
                    </a:lnTo>
                    <a:lnTo>
                      <a:pt x="185" y="2771"/>
                    </a:lnTo>
                    <a:lnTo>
                      <a:pt x="134" y="2821"/>
                    </a:lnTo>
                    <a:lnTo>
                      <a:pt x="93" y="2880"/>
                    </a:lnTo>
                    <a:lnTo>
                      <a:pt x="59" y="2938"/>
                    </a:lnTo>
                    <a:lnTo>
                      <a:pt x="34" y="3005"/>
                    </a:lnTo>
                    <a:lnTo>
                      <a:pt x="17" y="3081"/>
                    </a:lnTo>
                    <a:lnTo>
                      <a:pt x="9" y="3156"/>
                    </a:lnTo>
                    <a:lnTo>
                      <a:pt x="1" y="3231"/>
                    </a:lnTo>
                    <a:lnTo>
                      <a:pt x="1" y="3315"/>
                    </a:lnTo>
                    <a:lnTo>
                      <a:pt x="17" y="3398"/>
                    </a:lnTo>
                    <a:lnTo>
                      <a:pt x="34" y="3482"/>
                    </a:lnTo>
                    <a:lnTo>
                      <a:pt x="59" y="3566"/>
                    </a:lnTo>
                    <a:lnTo>
                      <a:pt x="93" y="3650"/>
                    </a:lnTo>
                    <a:lnTo>
                      <a:pt x="134" y="3742"/>
                    </a:lnTo>
                    <a:lnTo>
                      <a:pt x="185" y="3859"/>
                    </a:lnTo>
                    <a:lnTo>
                      <a:pt x="252" y="4018"/>
                    </a:lnTo>
                    <a:lnTo>
                      <a:pt x="411" y="4470"/>
                    </a:lnTo>
                    <a:lnTo>
                      <a:pt x="595" y="5022"/>
                    </a:lnTo>
                    <a:lnTo>
                      <a:pt x="796" y="5616"/>
                    </a:lnTo>
                    <a:lnTo>
                      <a:pt x="1130" y="6679"/>
                    </a:lnTo>
                    <a:lnTo>
                      <a:pt x="1273" y="7139"/>
                    </a:lnTo>
                    <a:lnTo>
                      <a:pt x="1323" y="7164"/>
                    </a:lnTo>
                    <a:lnTo>
                      <a:pt x="1432" y="7189"/>
                    </a:lnTo>
                    <a:lnTo>
                      <a:pt x="1800" y="7281"/>
                    </a:lnTo>
                    <a:lnTo>
                      <a:pt x="2319" y="7390"/>
                    </a:lnTo>
                    <a:lnTo>
                      <a:pt x="2904" y="7516"/>
                    </a:lnTo>
                    <a:lnTo>
                      <a:pt x="4001" y="7733"/>
                    </a:lnTo>
                    <a:lnTo>
                      <a:pt x="4494" y="7834"/>
                    </a:lnTo>
                    <a:lnTo>
                      <a:pt x="4595" y="7691"/>
                    </a:lnTo>
                    <a:lnTo>
                      <a:pt x="4846" y="7290"/>
                    </a:lnTo>
                    <a:lnTo>
                      <a:pt x="5013" y="7022"/>
                    </a:lnTo>
                    <a:lnTo>
                      <a:pt x="5197" y="6704"/>
                    </a:lnTo>
                    <a:lnTo>
                      <a:pt x="5390" y="6361"/>
                    </a:lnTo>
                    <a:lnTo>
                      <a:pt x="5591" y="6001"/>
                    </a:lnTo>
                    <a:lnTo>
                      <a:pt x="5791" y="5616"/>
                    </a:lnTo>
                    <a:lnTo>
                      <a:pt x="5975" y="5223"/>
                    </a:lnTo>
                    <a:lnTo>
                      <a:pt x="6151" y="4838"/>
                    </a:lnTo>
                    <a:lnTo>
                      <a:pt x="6226" y="4645"/>
                    </a:lnTo>
                    <a:lnTo>
                      <a:pt x="6302" y="4453"/>
                    </a:lnTo>
                    <a:lnTo>
                      <a:pt x="6360" y="4269"/>
                    </a:lnTo>
                    <a:lnTo>
                      <a:pt x="6419" y="4085"/>
                    </a:lnTo>
                    <a:lnTo>
                      <a:pt x="6461" y="3909"/>
                    </a:lnTo>
                    <a:lnTo>
                      <a:pt x="6503" y="3742"/>
                    </a:lnTo>
                    <a:lnTo>
                      <a:pt x="6519" y="3583"/>
                    </a:lnTo>
                    <a:lnTo>
                      <a:pt x="6536" y="3432"/>
                    </a:lnTo>
                    <a:lnTo>
                      <a:pt x="6536" y="3290"/>
                    </a:lnTo>
                    <a:lnTo>
                      <a:pt x="6528" y="3156"/>
                    </a:lnTo>
                    <a:lnTo>
                      <a:pt x="6503" y="3147"/>
                    </a:lnTo>
                    <a:lnTo>
                      <a:pt x="6444" y="3131"/>
                    </a:lnTo>
                    <a:lnTo>
                      <a:pt x="6344" y="3106"/>
                    </a:lnTo>
                    <a:lnTo>
                      <a:pt x="6218" y="3106"/>
                    </a:lnTo>
                    <a:lnTo>
                      <a:pt x="6143" y="3114"/>
                    </a:lnTo>
                    <a:lnTo>
                      <a:pt x="6051" y="3131"/>
                    </a:lnTo>
                    <a:lnTo>
                      <a:pt x="5959" y="3156"/>
                    </a:lnTo>
                    <a:lnTo>
                      <a:pt x="5867" y="3198"/>
                    </a:lnTo>
                    <a:lnTo>
                      <a:pt x="5758" y="3248"/>
                    </a:lnTo>
                    <a:lnTo>
                      <a:pt x="5649" y="3315"/>
                    </a:lnTo>
                    <a:lnTo>
                      <a:pt x="5532" y="3398"/>
                    </a:lnTo>
                    <a:lnTo>
                      <a:pt x="5406" y="3499"/>
                    </a:lnTo>
                    <a:lnTo>
                      <a:pt x="5406" y="3499"/>
                    </a:lnTo>
                    <a:lnTo>
                      <a:pt x="5440" y="3415"/>
                    </a:lnTo>
                    <a:lnTo>
                      <a:pt x="5524" y="3181"/>
                    </a:lnTo>
                    <a:lnTo>
                      <a:pt x="5641" y="2855"/>
                    </a:lnTo>
                    <a:lnTo>
                      <a:pt x="5699" y="2670"/>
                    </a:lnTo>
                    <a:lnTo>
                      <a:pt x="5758" y="2470"/>
                    </a:lnTo>
                    <a:lnTo>
                      <a:pt x="5808" y="2269"/>
                    </a:lnTo>
                    <a:lnTo>
                      <a:pt x="5850" y="2060"/>
                    </a:lnTo>
                    <a:lnTo>
                      <a:pt x="5883" y="1867"/>
                    </a:lnTo>
                    <a:lnTo>
                      <a:pt x="5909" y="1683"/>
                    </a:lnTo>
                    <a:lnTo>
                      <a:pt x="5909" y="1516"/>
                    </a:lnTo>
                    <a:lnTo>
                      <a:pt x="5900" y="1432"/>
                    </a:lnTo>
                    <a:lnTo>
                      <a:pt x="5892" y="1365"/>
                    </a:lnTo>
                    <a:lnTo>
                      <a:pt x="5875" y="1298"/>
                    </a:lnTo>
                    <a:lnTo>
                      <a:pt x="5850" y="1248"/>
                    </a:lnTo>
                    <a:lnTo>
                      <a:pt x="5825" y="1198"/>
                    </a:lnTo>
                    <a:lnTo>
                      <a:pt x="5783" y="1156"/>
                    </a:lnTo>
                    <a:lnTo>
                      <a:pt x="5741" y="1122"/>
                    </a:lnTo>
                    <a:lnTo>
                      <a:pt x="5699" y="1114"/>
                    </a:lnTo>
                    <a:lnTo>
                      <a:pt x="5649" y="1114"/>
                    </a:lnTo>
                    <a:lnTo>
                      <a:pt x="5591" y="1131"/>
                    </a:lnTo>
                    <a:lnTo>
                      <a:pt x="5540" y="1156"/>
                    </a:lnTo>
                    <a:lnTo>
                      <a:pt x="5473" y="1189"/>
                    </a:lnTo>
                    <a:lnTo>
                      <a:pt x="5415" y="1239"/>
                    </a:lnTo>
                    <a:lnTo>
                      <a:pt x="5356" y="1290"/>
                    </a:lnTo>
                    <a:lnTo>
                      <a:pt x="5222" y="1432"/>
                    </a:lnTo>
                    <a:lnTo>
                      <a:pt x="5088" y="1591"/>
                    </a:lnTo>
                    <a:lnTo>
                      <a:pt x="4955" y="1775"/>
                    </a:lnTo>
                    <a:lnTo>
                      <a:pt x="4821" y="1968"/>
                    </a:lnTo>
                    <a:lnTo>
                      <a:pt x="4695" y="2160"/>
                    </a:lnTo>
                    <a:lnTo>
                      <a:pt x="4578" y="2361"/>
                    </a:lnTo>
                    <a:lnTo>
                      <a:pt x="4377" y="2712"/>
                    </a:lnTo>
                    <a:lnTo>
                      <a:pt x="4235" y="2963"/>
                    </a:lnTo>
                    <a:lnTo>
                      <a:pt x="4185" y="3064"/>
                    </a:lnTo>
                    <a:lnTo>
                      <a:pt x="4218" y="2955"/>
                    </a:lnTo>
                    <a:lnTo>
                      <a:pt x="4302" y="2654"/>
                    </a:lnTo>
                    <a:lnTo>
                      <a:pt x="4402" y="2227"/>
                    </a:lnTo>
                    <a:lnTo>
                      <a:pt x="4452" y="1984"/>
                    </a:lnTo>
                    <a:lnTo>
                      <a:pt x="4511" y="1725"/>
                    </a:lnTo>
                    <a:lnTo>
                      <a:pt x="4553" y="1465"/>
                    </a:lnTo>
                    <a:lnTo>
                      <a:pt x="4595" y="1214"/>
                    </a:lnTo>
                    <a:lnTo>
                      <a:pt x="4620" y="972"/>
                    </a:lnTo>
                    <a:lnTo>
                      <a:pt x="4628" y="746"/>
                    </a:lnTo>
                    <a:lnTo>
                      <a:pt x="4628" y="645"/>
                    </a:lnTo>
                    <a:lnTo>
                      <a:pt x="4620" y="553"/>
                    </a:lnTo>
                    <a:lnTo>
                      <a:pt x="4611" y="461"/>
                    </a:lnTo>
                    <a:lnTo>
                      <a:pt x="4595" y="386"/>
                    </a:lnTo>
                    <a:lnTo>
                      <a:pt x="4578" y="311"/>
                    </a:lnTo>
                    <a:lnTo>
                      <a:pt x="4544" y="252"/>
                    </a:lnTo>
                    <a:lnTo>
                      <a:pt x="4511" y="210"/>
                    </a:lnTo>
                    <a:lnTo>
                      <a:pt x="4469" y="177"/>
                    </a:lnTo>
                    <a:lnTo>
                      <a:pt x="4427" y="160"/>
                    </a:lnTo>
                    <a:lnTo>
                      <a:pt x="4377" y="143"/>
                    </a:lnTo>
                    <a:lnTo>
                      <a:pt x="4327" y="152"/>
                    </a:lnTo>
                    <a:lnTo>
                      <a:pt x="4277" y="168"/>
                    </a:lnTo>
                    <a:lnTo>
                      <a:pt x="4226" y="185"/>
                    </a:lnTo>
                    <a:lnTo>
                      <a:pt x="4176" y="227"/>
                    </a:lnTo>
                    <a:lnTo>
                      <a:pt x="4118" y="269"/>
                    </a:lnTo>
                    <a:lnTo>
                      <a:pt x="4067" y="319"/>
                    </a:lnTo>
                    <a:lnTo>
                      <a:pt x="3959" y="444"/>
                    </a:lnTo>
                    <a:lnTo>
                      <a:pt x="3842" y="603"/>
                    </a:lnTo>
                    <a:lnTo>
                      <a:pt x="3733" y="779"/>
                    </a:lnTo>
                    <a:lnTo>
                      <a:pt x="3624" y="972"/>
                    </a:lnTo>
                    <a:lnTo>
                      <a:pt x="3524" y="1181"/>
                    </a:lnTo>
                    <a:lnTo>
                      <a:pt x="3423" y="1398"/>
                    </a:lnTo>
                    <a:lnTo>
                      <a:pt x="3323" y="1616"/>
                    </a:lnTo>
                    <a:lnTo>
                      <a:pt x="3239" y="1834"/>
                    </a:lnTo>
                    <a:lnTo>
                      <a:pt x="3164" y="2051"/>
                    </a:lnTo>
                    <a:lnTo>
                      <a:pt x="3088" y="2252"/>
                    </a:lnTo>
                    <a:lnTo>
                      <a:pt x="3038" y="2445"/>
                    </a:lnTo>
                    <a:lnTo>
                      <a:pt x="2996" y="2612"/>
                    </a:lnTo>
                    <a:lnTo>
                      <a:pt x="3013" y="2244"/>
                    </a:lnTo>
                    <a:lnTo>
                      <a:pt x="3021" y="1867"/>
                    </a:lnTo>
                    <a:lnTo>
                      <a:pt x="3013" y="1424"/>
                    </a:lnTo>
                    <a:lnTo>
                      <a:pt x="3005" y="1189"/>
                    </a:lnTo>
                    <a:lnTo>
                      <a:pt x="2988" y="963"/>
                    </a:lnTo>
                    <a:lnTo>
                      <a:pt x="2963" y="746"/>
                    </a:lnTo>
                    <a:lnTo>
                      <a:pt x="2929" y="545"/>
                    </a:lnTo>
                    <a:lnTo>
                      <a:pt x="2888" y="369"/>
                    </a:lnTo>
                    <a:lnTo>
                      <a:pt x="2862" y="294"/>
                    </a:lnTo>
                    <a:lnTo>
                      <a:pt x="2837" y="219"/>
                    </a:lnTo>
                    <a:lnTo>
                      <a:pt x="2804" y="160"/>
                    </a:lnTo>
                    <a:lnTo>
                      <a:pt x="2762" y="101"/>
                    </a:lnTo>
                    <a:lnTo>
                      <a:pt x="2729" y="60"/>
                    </a:lnTo>
                    <a:lnTo>
                      <a:pt x="2687" y="34"/>
                    </a:lnTo>
                    <a:lnTo>
                      <a:pt x="2637" y="9"/>
                    </a:lnTo>
                    <a:lnTo>
                      <a:pt x="2595" y="1"/>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1161;p30">
                <a:extLst>
                  <a:ext uri="{FF2B5EF4-FFF2-40B4-BE49-F238E27FC236}">
                    <a16:creationId xmlns:a16="http://schemas.microsoft.com/office/drawing/2014/main" id="{2105D44F-9AB3-DFA8-BE50-9A549425E6BF}"/>
                  </a:ext>
                </a:extLst>
              </p:cNvPr>
              <p:cNvSpPr/>
              <p:nvPr/>
            </p:nvSpPr>
            <p:spPr>
              <a:xfrm>
                <a:off x="2904465" y="1717305"/>
                <a:ext cx="72035" cy="62269"/>
              </a:xfrm>
              <a:custGeom>
                <a:avLst/>
                <a:gdLst/>
                <a:ahLst/>
                <a:cxnLst/>
                <a:rect l="l" t="t" r="r" b="b"/>
                <a:pathLst>
                  <a:path w="1976" h="1708" extrusionOk="0">
                    <a:moveTo>
                      <a:pt x="176" y="1"/>
                    </a:moveTo>
                    <a:lnTo>
                      <a:pt x="92" y="9"/>
                    </a:lnTo>
                    <a:lnTo>
                      <a:pt x="0" y="26"/>
                    </a:lnTo>
                    <a:lnTo>
                      <a:pt x="159" y="101"/>
                    </a:lnTo>
                    <a:lnTo>
                      <a:pt x="318" y="168"/>
                    </a:lnTo>
                    <a:lnTo>
                      <a:pt x="461" y="243"/>
                    </a:lnTo>
                    <a:lnTo>
                      <a:pt x="595" y="327"/>
                    </a:lnTo>
                    <a:lnTo>
                      <a:pt x="662" y="369"/>
                    </a:lnTo>
                    <a:lnTo>
                      <a:pt x="728" y="419"/>
                    </a:lnTo>
                    <a:lnTo>
                      <a:pt x="854" y="511"/>
                    </a:lnTo>
                    <a:lnTo>
                      <a:pt x="980" y="612"/>
                    </a:lnTo>
                    <a:lnTo>
                      <a:pt x="1038" y="662"/>
                    </a:lnTo>
                    <a:lnTo>
                      <a:pt x="1097" y="712"/>
                    </a:lnTo>
                    <a:lnTo>
                      <a:pt x="1214" y="829"/>
                    </a:lnTo>
                    <a:lnTo>
                      <a:pt x="1323" y="938"/>
                    </a:lnTo>
                    <a:lnTo>
                      <a:pt x="1540" y="1181"/>
                    </a:lnTo>
                    <a:lnTo>
                      <a:pt x="1749" y="1440"/>
                    </a:lnTo>
                    <a:lnTo>
                      <a:pt x="1975" y="1708"/>
                    </a:lnTo>
                    <a:lnTo>
                      <a:pt x="1967" y="1616"/>
                    </a:lnTo>
                    <a:lnTo>
                      <a:pt x="1950" y="1532"/>
                    </a:lnTo>
                    <a:lnTo>
                      <a:pt x="1900" y="1356"/>
                    </a:lnTo>
                    <a:lnTo>
                      <a:pt x="1841" y="1189"/>
                    </a:lnTo>
                    <a:lnTo>
                      <a:pt x="1766" y="1030"/>
                    </a:lnTo>
                    <a:lnTo>
                      <a:pt x="1674" y="879"/>
                    </a:lnTo>
                    <a:lnTo>
                      <a:pt x="1574" y="729"/>
                    </a:lnTo>
                    <a:lnTo>
                      <a:pt x="1457" y="595"/>
                    </a:lnTo>
                    <a:lnTo>
                      <a:pt x="1331" y="461"/>
                    </a:lnTo>
                    <a:lnTo>
                      <a:pt x="1264" y="402"/>
                    </a:lnTo>
                    <a:lnTo>
                      <a:pt x="1197" y="344"/>
                    </a:lnTo>
                    <a:lnTo>
                      <a:pt x="1122" y="294"/>
                    </a:lnTo>
                    <a:lnTo>
                      <a:pt x="1046" y="243"/>
                    </a:lnTo>
                    <a:lnTo>
                      <a:pt x="963" y="193"/>
                    </a:lnTo>
                    <a:lnTo>
                      <a:pt x="887" y="151"/>
                    </a:lnTo>
                    <a:lnTo>
                      <a:pt x="804" y="109"/>
                    </a:lnTo>
                    <a:lnTo>
                      <a:pt x="712" y="84"/>
                    </a:lnTo>
                    <a:lnTo>
                      <a:pt x="628" y="51"/>
                    </a:lnTo>
                    <a:lnTo>
                      <a:pt x="536" y="34"/>
                    </a:lnTo>
                    <a:lnTo>
                      <a:pt x="452" y="17"/>
                    </a:lnTo>
                    <a:lnTo>
                      <a:pt x="360"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1162;p30">
                <a:extLst>
                  <a:ext uri="{FF2B5EF4-FFF2-40B4-BE49-F238E27FC236}">
                    <a16:creationId xmlns:a16="http://schemas.microsoft.com/office/drawing/2014/main" id="{42B046E3-579F-C6AF-FE1A-88FEAB2CD9C8}"/>
                  </a:ext>
                </a:extLst>
              </p:cNvPr>
              <p:cNvSpPr/>
              <p:nvPr/>
            </p:nvSpPr>
            <p:spPr>
              <a:xfrm>
                <a:off x="2272647" y="1897908"/>
                <a:ext cx="743500" cy="1040096"/>
              </a:xfrm>
              <a:custGeom>
                <a:avLst/>
                <a:gdLst/>
                <a:ahLst/>
                <a:cxnLst/>
                <a:rect l="l" t="t" r="r" b="b"/>
                <a:pathLst>
                  <a:path w="20395" h="28529" extrusionOk="0">
                    <a:moveTo>
                      <a:pt x="15817" y="1"/>
                    </a:moveTo>
                    <a:lnTo>
                      <a:pt x="15658" y="662"/>
                    </a:lnTo>
                    <a:lnTo>
                      <a:pt x="15490" y="1323"/>
                    </a:lnTo>
                    <a:lnTo>
                      <a:pt x="15306" y="1967"/>
                    </a:lnTo>
                    <a:lnTo>
                      <a:pt x="15105" y="2595"/>
                    </a:lnTo>
                    <a:lnTo>
                      <a:pt x="14896" y="3214"/>
                    </a:lnTo>
                    <a:lnTo>
                      <a:pt x="14679" y="3825"/>
                    </a:lnTo>
                    <a:lnTo>
                      <a:pt x="14444" y="4419"/>
                    </a:lnTo>
                    <a:lnTo>
                      <a:pt x="14210" y="5005"/>
                    </a:lnTo>
                    <a:lnTo>
                      <a:pt x="13959" y="5582"/>
                    </a:lnTo>
                    <a:lnTo>
                      <a:pt x="13700" y="6143"/>
                    </a:lnTo>
                    <a:lnTo>
                      <a:pt x="13432" y="6687"/>
                    </a:lnTo>
                    <a:lnTo>
                      <a:pt x="13156" y="7223"/>
                    </a:lnTo>
                    <a:lnTo>
                      <a:pt x="12871" y="7750"/>
                    </a:lnTo>
                    <a:lnTo>
                      <a:pt x="12578" y="8269"/>
                    </a:lnTo>
                    <a:lnTo>
                      <a:pt x="12285" y="8771"/>
                    </a:lnTo>
                    <a:lnTo>
                      <a:pt x="11976" y="9264"/>
                    </a:lnTo>
                    <a:lnTo>
                      <a:pt x="11666" y="9741"/>
                    </a:lnTo>
                    <a:lnTo>
                      <a:pt x="11357" y="10210"/>
                    </a:lnTo>
                    <a:lnTo>
                      <a:pt x="11039" y="10670"/>
                    </a:lnTo>
                    <a:lnTo>
                      <a:pt x="10712" y="11122"/>
                    </a:lnTo>
                    <a:lnTo>
                      <a:pt x="10386" y="11557"/>
                    </a:lnTo>
                    <a:lnTo>
                      <a:pt x="10059" y="11976"/>
                    </a:lnTo>
                    <a:lnTo>
                      <a:pt x="9725" y="12394"/>
                    </a:lnTo>
                    <a:lnTo>
                      <a:pt x="9390" y="12796"/>
                    </a:lnTo>
                    <a:lnTo>
                      <a:pt x="9055" y="13189"/>
                    </a:lnTo>
                    <a:lnTo>
                      <a:pt x="8712" y="13566"/>
                    </a:lnTo>
                    <a:lnTo>
                      <a:pt x="8377" y="13942"/>
                    </a:lnTo>
                    <a:lnTo>
                      <a:pt x="8043" y="14294"/>
                    </a:lnTo>
                    <a:lnTo>
                      <a:pt x="7700" y="14645"/>
                    </a:lnTo>
                    <a:lnTo>
                      <a:pt x="7365" y="14988"/>
                    </a:lnTo>
                    <a:lnTo>
                      <a:pt x="7030" y="15315"/>
                    </a:lnTo>
                    <a:lnTo>
                      <a:pt x="6695" y="15624"/>
                    </a:lnTo>
                    <a:lnTo>
                      <a:pt x="6361" y="15934"/>
                    </a:lnTo>
                    <a:lnTo>
                      <a:pt x="6034" y="16227"/>
                    </a:lnTo>
                    <a:lnTo>
                      <a:pt x="5708" y="16511"/>
                    </a:lnTo>
                    <a:lnTo>
                      <a:pt x="5390" y="16787"/>
                    </a:lnTo>
                    <a:lnTo>
                      <a:pt x="4762" y="17306"/>
                    </a:lnTo>
                    <a:lnTo>
                      <a:pt x="4151" y="17783"/>
                    </a:lnTo>
                    <a:lnTo>
                      <a:pt x="3574" y="18227"/>
                    </a:lnTo>
                    <a:lnTo>
                      <a:pt x="3022" y="18620"/>
                    </a:lnTo>
                    <a:lnTo>
                      <a:pt x="2503" y="18980"/>
                    </a:lnTo>
                    <a:lnTo>
                      <a:pt x="2018" y="19298"/>
                    </a:lnTo>
                    <a:lnTo>
                      <a:pt x="1582" y="19574"/>
                    </a:lnTo>
                    <a:lnTo>
                      <a:pt x="1189" y="19817"/>
                    </a:lnTo>
                    <a:lnTo>
                      <a:pt x="838" y="20018"/>
                    </a:lnTo>
                    <a:lnTo>
                      <a:pt x="553" y="20185"/>
                    </a:lnTo>
                    <a:lnTo>
                      <a:pt x="143" y="20403"/>
                    </a:lnTo>
                    <a:lnTo>
                      <a:pt x="1" y="20478"/>
                    </a:lnTo>
                    <a:lnTo>
                      <a:pt x="1741" y="28528"/>
                    </a:lnTo>
                    <a:lnTo>
                      <a:pt x="2151" y="28428"/>
                    </a:lnTo>
                    <a:lnTo>
                      <a:pt x="2562" y="28327"/>
                    </a:lnTo>
                    <a:lnTo>
                      <a:pt x="2955" y="28210"/>
                    </a:lnTo>
                    <a:lnTo>
                      <a:pt x="3348" y="28093"/>
                    </a:lnTo>
                    <a:lnTo>
                      <a:pt x="3741" y="27976"/>
                    </a:lnTo>
                    <a:lnTo>
                      <a:pt x="4118" y="27842"/>
                    </a:lnTo>
                    <a:lnTo>
                      <a:pt x="4495" y="27708"/>
                    </a:lnTo>
                    <a:lnTo>
                      <a:pt x="4863" y="27566"/>
                    </a:lnTo>
                    <a:lnTo>
                      <a:pt x="5231" y="27415"/>
                    </a:lnTo>
                    <a:lnTo>
                      <a:pt x="5582" y="27265"/>
                    </a:lnTo>
                    <a:lnTo>
                      <a:pt x="5934" y="27097"/>
                    </a:lnTo>
                    <a:lnTo>
                      <a:pt x="6285" y="26938"/>
                    </a:lnTo>
                    <a:lnTo>
                      <a:pt x="6628" y="26762"/>
                    </a:lnTo>
                    <a:lnTo>
                      <a:pt x="6963" y="26587"/>
                    </a:lnTo>
                    <a:lnTo>
                      <a:pt x="7290" y="26403"/>
                    </a:lnTo>
                    <a:lnTo>
                      <a:pt x="7616" y="26219"/>
                    </a:lnTo>
                    <a:lnTo>
                      <a:pt x="7934" y="26026"/>
                    </a:lnTo>
                    <a:lnTo>
                      <a:pt x="8252" y="25834"/>
                    </a:lnTo>
                    <a:lnTo>
                      <a:pt x="8562" y="25624"/>
                    </a:lnTo>
                    <a:lnTo>
                      <a:pt x="8863" y="25424"/>
                    </a:lnTo>
                    <a:lnTo>
                      <a:pt x="9164" y="25214"/>
                    </a:lnTo>
                    <a:lnTo>
                      <a:pt x="9457" y="24997"/>
                    </a:lnTo>
                    <a:lnTo>
                      <a:pt x="9741" y="24779"/>
                    </a:lnTo>
                    <a:lnTo>
                      <a:pt x="10026" y="24553"/>
                    </a:lnTo>
                    <a:lnTo>
                      <a:pt x="10302" y="24327"/>
                    </a:lnTo>
                    <a:lnTo>
                      <a:pt x="10578" y="24093"/>
                    </a:lnTo>
                    <a:lnTo>
                      <a:pt x="10846" y="23859"/>
                    </a:lnTo>
                    <a:lnTo>
                      <a:pt x="11105" y="23616"/>
                    </a:lnTo>
                    <a:lnTo>
                      <a:pt x="11365" y="23373"/>
                    </a:lnTo>
                    <a:lnTo>
                      <a:pt x="11616" y="23131"/>
                    </a:lnTo>
                    <a:lnTo>
                      <a:pt x="11867" y="22880"/>
                    </a:lnTo>
                    <a:lnTo>
                      <a:pt x="12110" y="22629"/>
                    </a:lnTo>
                    <a:lnTo>
                      <a:pt x="12352" y="22369"/>
                    </a:lnTo>
                    <a:lnTo>
                      <a:pt x="12587" y="22110"/>
                    </a:lnTo>
                    <a:lnTo>
                      <a:pt x="12813" y="21850"/>
                    </a:lnTo>
                    <a:lnTo>
                      <a:pt x="13039" y="21583"/>
                    </a:lnTo>
                    <a:lnTo>
                      <a:pt x="13264" y="21315"/>
                    </a:lnTo>
                    <a:lnTo>
                      <a:pt x="13474" y="21047"/>
                    </a:lnTo>
                    <a:lnTo>
                      <a:pt x="13900" y="20503"/>
                    </a:lnTo>
                    <a:lnTo>
                      <a:pt x="14302" y="19942"/>
                    </a:lnTo>
                    <a:lnTo>
                      <a:pt x="14687" y="19382"/>
                    </a:lnTo>
                    <a:lnTo>
                      <a:pt x="15055" y="18813"/>
                    </a:lnTo>
                    <a:lnTo>
                      <a:pt x="15407" y="18235"/>
                    </a:lnTo>
                    <a:lnTo>
                      <a:pt x="15750" y="17658"/>
                    </a:lnTo>
                    <a:lnTo>
                      <a:pt x="16068" y="17072"/>
                    </a:lnTo>
                    <a:lnTo>
                      <a:pt x="16377" y="16486"/>
                    </a:lnTo>
                    <a:lnTo>
                      <a:pt x="16670" y="15900"/>
                    </a:lnTo>
                    <a:lnTo>
                      <a:pt x="16947" y="15306"/>
                    </a:lnTo>
                    <a:lnTo>
                      <a:pt x="17206" y="14721"/>
                    </a:lnTo>
                    <a:lnTo>
                      <a:pt x="17457" y="14126"/>
                    </a:lnTo>
                    <a:lnTo>
                      <a:pt x="17691" y="13541"/>
                    </a:lnTo>
                    <a:lnTo>
                      <a:pt x="17917" y="12963"/>
                    </a:lnTo>
                    <a:lnTo>
                      <a:pt x="18126" y="12377"/>
                    </a:lnTo>
                    <a:lnTo>
                      <a:pt x="18327" y="11808"/>
                    </a:lnTo>
                    <a:lnTo>
                      <a:pt x="18511" y="11239"/>
                    </a:lnTo>
                    <a:lnTo>
                      <a:pt x="18687" y="10679"/>
                    </a:lnTo>
                    <a:lnTo>
                      <a:pt x="18854" y="10118"/>
                    </a:lnTo>
                    <a:lnTo>
                      <a:pt x="19005" y="9574"/>
                    </a:lnTo>
                    <a:lnTo>
                      <a:pt x="19156" y="9038"/>
                    </a:lnTo>
                    <a:lnTo>
                      <a:pt x="19281" y="8511"/>
                    </a:lnTo>
                    <a:lnTo>
                      <a:pt x="19407" y="8001"/>
                    </a:lnTo>
                    <a:lnTo>
                      <a:pt x="19524" y="7499"/>
                    </a:lnTo>
                    <a:lnTo>
                      <a:pt x="19624" y="7013"/>
                    </a:lnTo>
                    <a:lnTo>
                      <a:pt x="19725" y="6536"/>
                    </a:lnTo>
                    <a:lnTo>
                      <a:pt x="19808" y="6076"/>
                    </a:lnTo>
                    <a:lnTo>
                      <a:pt x="19967" y="5214"/>
                    </a:lnTo>
                    <a:lnTo>
                      <a:pt x="20093" y="4419"/>
                    </a:lnTo>
                    <a:lnTo>
                      <a:pt x="20185" y="3708"/>
                    </a:lnTo>
                    <a:lnTo>
                      <a:pt x="20260" y="3080"/>
                    </a:lnTo>
                    <a:lnTo>
                      <a:pt x="20319" y="2553"/>
                    </a:lnTo>
                    <a:lnTo>
                      <a:pt x="20352" y="2135"/>
                    </a:lnTo>
                    <a:lnTo>
                      <a:pt x="20377" y="1825"/>
                    </a:lnTo>
                    <a:lnTo>
                      <a:pt x="20394" y="1566"/>
                    </a:lnTo>
                    <a:lnTo>
                      <a:pt x="20336" y="1499"/>
                    </a:lnTo>
                    <a:lnTo>
                      <a:pt x="20260" y="1432"/>
                    </a:lnTo>
                    <a:lnTo>
                      <a:pt x="20160" y="1365"/>
                    </a:lnTo>
                    <a:lnTo>
                      <a:pt x="20051" y="1298"/>
                    </a:lnTo>
                    <a:lnTo>
                      <a:pt x="19917" y="1231"/>
                    </a:lnTo>
                    <a:lnTo>
                      <a:pt x="19783" y="1156"/>
                    </a:lnTo>
                    <a:lnTo>
                      <a:pt x="19457" y="1022"/>
                    </a:lnTo>
                    <a:lnTo>
                      <a:pt x="19106" y="888"/>
                    </a:lnTo>
                    <a:lnTo>
                      <a:pt x="18721" y="762"/>
                    </a:lnTo>
                    <a:lnTo>
                      <a:pt x="18319" y="637"/>
                    </a:lnTo>
                    <a:lnTo>
                      <a:pt x="17909" y="520"/>
                    </a:lnTo>
                    <a:lnTo>
                      <a:pt x="17516" y="411"/>
                    </a:lnTo>
                    <a:lnTo>
                      <a:pt x="17131" y="310"/>
                    </a:lnTo>
                    <a:lnTo>
                      <a:pt x="16461" y="143"/>
                    </a:lnTo>
                    <a:lnTo>
                      <a:pt x="15993" y="34"/>
                    </a:lnTo>
                    <a:lnTo>
                      <a:pt x="15817" y="1"/>
                    </a:lnTo>
                    <a:close/>
                  </a:path>
                </a:pathLst>
              </a:custGeom>
              <a:solidFill>
                <a:srgbClr val="5492C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1163;p30">
                <a:extLst>
                  <a:ext uri="{FF2B5EF4-FFF2-40B4-BE49-F238E27FC236}">
                    <a16:creationId xmlns:a16="http://schemas.microsoft.com/office/drawing/2014/main" id="{627997DB-0ABF-9475-F9DD-F1C277636321}"/>
                  </a:ext>
                </a:extLst>
              </p:cNvPr>
              <p:cNvSpPr/>
              <p:nvPr/>
            </p:nvSpPr>
            <p:spPr>
              <a:xfrm>
                <a:off x="2272647" y="1897908"/>
                <a:ext cx="743500" cy="1040096"/>
              </a:xfrm>
              <a:custGeom>
                <a:avLst/>
                <a:gdLst/>
                <a:ahLst/>
                <a:cxnLst/>
                <a:rect l="l" t="t" r="r" b="b"/>
                <a:pathLst>
                  <a:path w="20395" h="28529" fill="none" extrusionOk="0">
                    <a:moveTo>
                      <a:pt x="1" y="20478"/>
                    </a:moveTo>
                    <a:lnTo>
                      <a:pt x="1" y="20478"/>
                    </a:lnTo>
                    <a:lnTo>
                      <a:pt x="143" y="20403"/>
                    </a:lnTo>
                    <a:lnTo>
                      <a:pt x="553" y="20185"/>
                    </a:lnTo>
                    <a:lnTo>
                      <a:pt x="838" y="20018"/>
                    </a:lnTo>
                    <a:lnTo>
                      <a:pt x="1189" y="19817"/>
                    </a:lnTo>
                    <a:lnTo>
                      <a:pt x="1582" y="19574"/>
                    </a:lnTo>
                    <a:lnTo>
                      <a:pt x="2018" y="19298"/>
                    </a:lnTo>
                    <a:lnTo>
                      <a:pt x="2503" y="18980"/>
                    </a:lnTo>
                    <a:lnTo>
                      <a:pt x="3022" y="18620"/>
                    </a:lnTo>
                    <a:lnTo>
                      <a:pt x="3574" y="18227"/>
                    </a:lnTo>
                    <a:lnTo>
                      <a:pt x="4151" y="17783"/>
                    </a:lnTo>
                    <a:lnTo>
                      <a:pt x="4762" y="17306"/>
                    </a:lnTo>
                    <a:lnTo>
                      <a:pt x="5390" y="16787"/>
                    </a:lnTo>
                    <a:lnTo>
                      <a:pt x="5708" y="16511"/>
                    </a:lnTo>
                    <a:lnTo>
                      <a:pt x="6034" y="16227"/>
                    </a:lnTo>
                    <a:lnTo>
                      <a:pt x="6361" y="15934"/>
                    </a:lnTo>
                    <a:lnTo>
                      <a:pt x="6695" y="15624"/>
                    </a:lnTo>
                    <a:lnTo>
                      <a:pt x="7030" y="15315"/>
                    </a:lnTo>
                    <a:lnTo>
                      <a:pt x="7365" y="14988"/>
                    </a:lnTo>
                    <a:lnTo>
                      <a:pt x="7700" y="14645"/>
                    </a:lnTo>
                    <a:lnTo>
                      <a:pt x="8043" y="14294"/>
                    </a:lnTo>
                    <a:lnTo>
                      <a:pt x="8377" y="13942"/>
                    </a:lnTo>
                    <a:lnTo>
                      <a:pt x="8712" y="13566"/>
                    </a:lnTo>
                    <a:lnTo>
                      <a:pt x="9055" y="13189"/>
                    </a:lnTo>
                    <a:lnTo>
                      <a:pt x="9390" y="12796"/>
                    </a:lnTo>
                    <a:lnTo>
                      <a:pt x="9725" y="12394"/>
                    </a:lnTo>
                    <a:lnTo>
                      <a:pt x="10059" y="11976"/>
                    </a:lnTo>
                    <a:lnTo>
                      <a:pt x="10386" y="11557"/>
                    </a:lnTo>
                    <a:lnTo>
                      <a:pt x="10712" y="11122"/>
                    </a:lnTo>
                    <a:lnTo>
                      <a:pt x="11039" y="10670"/>
                    </a:lnTo>
                    <a:lnTo>
                      <a:pt x="11357" y="10210"/>
                    </a:lnTo>
                    <a:lnTo>
                      <a:pt x="11666" y="9741"/>
                    </a:lnTo>
                    <a:lnTo>
                      <a:pt x="11976" y="9264"/>
                    </a:lnTo>
                    <a:lnTo>
                      <a:pt x="12285" y="8771"/>
                    </a:lnTo>
                    <a:lnTo>
                      <a:pt x="12578" y="8269"/>
                    </a:lnTo>
                    <a:lnTo>
                      <a:pt x="12871" y="7750"/>
                    </a:lnTo>
                    <a:lnTo>
                      <a:pt x="13156" y="7223"/>
                    </a:lnTo>
                    <a:lnTo>
                      <a:pt x="13432" y="6687"/>
                    </a:lnTo>
                    <a:lnTo>
                      <a:pt x="13700" y="6143"/>
                    </a:lnTo>
                    <a:lnTo>
                      <a:pt x="13959" y="5582"/>
                    </a:lnTo>
                    <a:lnTo>
                      <a:pt x="14210" y="5005"/>
                    </a:lnTo>
                    <a:lnTo>
                      <a:pt x="14444" y="4419"/>
                    </a:lnTo>
                    <a:lnTo>
                      <a:pt x="14679" y="3825"/>
                    </a:lnTo>
                    <a:lnTo>
                      <a:pt x="14896" y="3214"/>
                    </a:lnTo>
                    <a:lnTo>
                      <a:pt x="15105" y="2595"/>
                    </a:lnTo>
                    <a:lnTo>
                      <a:pt x="15306" y="1967"/>
                    </a:lnTo>
                    <a:lnTo>
                      <a:pt x="15490" y="1323"/>
                    </a:lnTo>
                    <a:lnTo>
                      <a:pt x="15658" y="662"/>
                    </a:lnTo>
                    <a:lnTo>
                      <a:pt x="15817" y="1"/>
                    </a:lnTo>
                    <a:lnTo>
                      <a:pt x="15817" y="1"/>
                    </a:lnTo>
                    <a:lnTo>
                      <a:pt x="15993" y="34"/>
                    </a:lnTo>
                    <a:lnTo>
                      <a:pt x="16461" y="143"/>
                    </a:lnTo>
                    <a:lnTo>
                      <a:pt x="17131" y="310"/>
                    </a:lnTo>
                    <a:lnTo>
                      <a:pt x="17516" y="411"/>
                    </a:lnTo>
                    <a:lnTo>
                      <a:pt x="17909" y="520"/>
                    </a:lnTo>
                    <a:lnTo>
                      <a:pt x="18319" y="637"/>
                    </a:lnTo>
                    <a:lnTo>
                      <a:pt x="18721" y="762"/>
                    </a:lnTo>
                    <a:lnTo>
                      <a:pt x="19106" y="888"/>
                    </a:lnTo>
                    <a:lnTo>
                      <a:pt x="19457" y="1022"/>
                    </a:lnTo>
                    <a:lnTo>
                      <a:pt x="19783" y="1156"/>
                    </a:lnTo>
                    <a:lnTo>
                      <a:pt x="19917" y="1231"/>
                    </a:lnTo>
                    <a:lnTo>
                      <a:pt x="20051" y="1298"/>
                    </a:lnTo>
                    <a:lnTo>
                      <a:pt x="20160" y="1365"/>
                    </a:lnTo>
                    <a:lnTo>
                      <a:pt x="20260" y="1432"/>
                    </a:lnTo>
                    <a:lnTo>
                      <a:pt x="20336" y="1499"/>
                    </a:lnTo>
                    <a:lnTo>
                      <a:pt x="20394" y="1566"/>
                    </a:lnTo>
                    <a:lnTo>
                      <a:pt x="20394" y="1566"/>
                    </a:lnTo>
                    <a:lnTo>
                      <a:pt x="20377" y="1825"/>
                    </a:lnTo>
                    <a:lnTo>
                      <a:pt x="20352" y="2135"/>
                    </a:lnTo>
                    <a:lnTo>
                      <a:pt x="20319" y="2553"/>
                    </a:lnTo>
                    <a:lnTo>
                      <a:pt x="20260" y="3080"/>
                    </a:lnTo>
                    <a:lnTo>
                      <a:pt x="20185" y="3708"/>
                    </a:lnTo>
                    <a:lnTo>
                      <a:pt x="20093" y="4419"/>
                    </a:lnTo>
                    <a:lnTo>
                      <a:pt x="19967" y="5214"/>
                    </a:lnTo>
                    <a:lnTo>
                      <a:pt x="19808" y="6076"/>
                    </a:lnTo>
                    <a:lnTo>
                      <a:pt x="19725" y="6536"/>
                    </a:lnTo>
                    <a:lnTo>
                      <a:pt x="19624" y="7013"/>
                    </a:lnTo>
                    <a:lnTo>
                      <a:pt x="19524" y="7499"/>
                    </a:lnTo>
                    <a:lnTo>
                      <a:pt x="19407" y="8001"/>
                    </a:lnTo>
                    <a:lnTo>
                      <a:pt x="19281" y="8511"/>
                    </a:lnTo>
                    <a:lnTo>
                      <a:pt x="19156" y="9038"/>
                    </a:lnTo>
                    <a:lnTo>
                      <a:pt x="19005" y="9574"/>
                    </a:lnTo>
                    <a:lnTo>
                      <a:pt x="18854" y="10118"/>
                    </a:lnTo>
                    <a:lnTo>
                      <a:pt x="18687" y="10679"/>
                    </a:lnTo>
                    <a:lnTo>
                      <a:pt x="18511" y="11239"/>
                    </a:lnTo>
                    <a:lnTo>
                      <a:pt x="18327" y="11808"/>
                    </a:lnTo>
                    <a:lnTo>
                      <a:pt x="18126" y="12377"/>
                    </a:lnTo>
                    <a:lnTo>
                      <a:pt x="17917" y="12963"/>
                    </a:lnTo>
                    <a:lnTo>
                      <a:pt x="17691" y="13541"/>
                    </a:lnTo>
                    <a:lnTo>
                      <a:pt x="17457" y="14126"/>
                    </a:lnTo>
                    <a:lnTo>
                      <a:pt x="17206" y="14721"/>
                    </a:lnTo>
                    <a:lnTo>
                      <a:pt x="16947" y="15306"/>
                    </a:lnTo>
                    <a:lnTo>
                      <a:pt x="16670" y="15900"/>
                    </a:lnTo>
                    <a:lnTo>
                      <a:pt x="16377" y="16486"/>
                    </a:lnTo>
                    <a:lnTo>
                      <a:pt x="16068" y="17072"/>
                    </a:lnTo>
                    <a:lnTo>
                      <a:pt x="15750" y="17658"/>
                    </a:lnTo>
                    <a:lnTo>
                      <a:pt x="15407" y="18235"/>
                    </a:lnTo>
                    <a:lnTo>
                      <a:pt x="15055" y="18813"/>
                    </a:lnTo>
                    <a:lnTo>
                      <a:pt x="14687" y="19382"/>
                    </a:lnTo>
                    <a:lnTo>
                      <a:pt x="14302" y="19942"/>
                    </a:lnTo>
                    <a:lnTo>
                      <a:pt x="13900" y="20503"/>
                    </a:lnTo>
                    <a:lnTo>
                      <a:pt x="13474" y="21047"/>
                    </a:lnTo>
                    <a:lnTo>
                      <a:pt x="13264" y="21315"/>
                    </a:lnTo>
                    <a:lnTo>
                      <a:pt x="13039" y="21583"/>
                    </a:lnTo>
                    <a:lnTo>
                      <a:pt x="12813" y="21850"/>
                    </a:lnTo>
                    <a:lnTo>
                      <a:pt x="12587" y="22110"/>
                    </a:lnTo>
                    <a:lnTo>
                      <a:pt x="12352" y="22369"/>
                    </a:lnTo>
                    <a:lnTo>
                      <a:pt x="12110" y="22629"/>
                    </a:lnTo>
                    <a:lnTo>
                      <a:pt x="11867" y="22880"/>
                    </a:lnTo>
                    <a:lnTo>
                      <a:pt x="11616" y="23131"/>
                    </a:lnTo>
                    <a:lnTo>
                      <a:pt x="11365" y="23373"/>
                    </a:lnTo>
                    <a:lnTo>
                      <a:pt x="11105" y="23616"/>
                    </a:lnTo>
                    <a:lnTo>
                      <a:pt x="10846" y="23859"/>
                    </a:lnTo>
                    <a:lnTo>
                      <a:pt x="10578" y="24093"/>
                    </a:lnTo>
                    <a:lnTo>
                      <a:pt x="10302" y="24327"/>
                    </a:lnTo>
                    <a:lnTo>
                      <a:pt x="10026" y="24553"/>
                    </a:lnTo>
                    <a:lnTo>
                      <a:pt x="9741" y="24779"/>
                    </a:lnTo>
                    <a:lnTo>
                      <a:pt x="9457" y="24997"/>
                    </a:lnTo>
                    <a:lnTo>
                      <a:pt x="9164" y="25214"/>
                    </a:lnTo>
                    <a:lnTo>
                      <a:pt x="8863" y="25424"/>
                    </a:lnTo>
                    <a:lnTo>
                      <a:pt x="8562" y="25624"/>
                    </a:lnTo>
                    <a:lnTo>
                      <a:pt x="8252" y="25834"/>
                    </a:lnTo>
                    <a:lnTo>
                      <a:pt x="7934" y="26026"/>
                    </a:lnTo>
                    <a:lnTo>
                      <a:pt x="7616" y="26219"/>
                    </a:lnTo>
                    <a:lnTo>
                      <a:pt x="7290" y="26403"/>
                    </a:lnTo>
                    <a:lnTo>
                      <a:pt x="6963" y="26587"/>
                    </a:lnTo>
                    <a:lnTo>
                      <a:pt x="6628" y="26762"/>
                    </a:lnTo>
                    <a:lnTo>
                      <a:pt x="6285" y="26938"/>
                    </a:lnTo>
                    <a:lnTo>
                      <a:pt x="5934" y="27097"/>
                    </a:lnTo>
                    <a:lnTo>
                      <a:pt x="5582" y="27265"/>
                    </a:lnTo>
                    <a:lnTo>
                      <a:pt x="5231" y="27415"/>
                    </a:lnTo>
                    <a:lnTo>
                      <a:pt x="4863" y="27566"/>
                    </a:lnTo>
                    <a:lnTo>
                      <a:pt x="4495" y="27708"/>
                    </a:lnTo>
                    <a:lnTo>
                      <a:pt x="4118" y="27842"/>
                    </a:lnTo>
                    <a:lnTo>
                      <a:pt x="3741" y="27976"/>
                    </a:lnTo>
                    <a:lnTo>
                      <a:pt x="3348" y="28093"/>
                    </a:lnTo>
                    <a:lnTo>
                      <a:pt x="2955" y="28210"/>
                    </a:lnTo>
                    <a:lnTo>
                      <a:pt x="2562" y="28327"/>
                    </a:lnTo>
                    <a:lnTo>
                      <a:pt x="2151" y="28428"/>
                    </a:lnTo>
                    <a:lnTo>
                      <a:pt x="1741" y="28528"/>
                    </a:lnTo>
                    <a:lnTo>
                      <a:pt x="1" y="20478"/>
                    </a:lnTo>
                  </a:path>
                </a:pathLst>
              </a:custGeom>
              <a:no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1164;p30">
                <a:extLst>
                  <a:ext uri="{FF2B5EF4-FFF2-40B4-BE49-F238E27FC236}">
                    <a16:creationId xmlns:a16="http://schemas.microsoft.com/office/drawing/2014/main" id="{C72D90AA-C04C-016F-5D4A-1BFC49B4FC21}"/>
                  </a:ext>
                </a:extLst>
              </p:cNvPr>
              <p:cNvSpPr/>
              <p:nvPr/>
            </p:nvSpPr>
            <p:spPr>
              <a:xfrm>
                <a:off x="2854119" y="1935458"/>
                <a:ext cx="134592" cy="50676"/>
              </a:xfrm>
              <a:custGeom>
                <a:avLst/>
                <a:gdLst/>
                <a:ahLst/>
                <a:cxnLst/>
                <a:rect l="l" t="t" r="r" b="b"/>
                <a:pathLst>
                  <a:path w="3692" h="1390" extrusionOk="0">
                    <a:moveTo>
                      <a:pt x="1" y="0"/>
                    </a:moveTo>
                    <a:lnTo>
                      <a:pt x="210" y="126"/>
                    </a:lnTo>
                    <a:lnTo>
                      <a:pt x="427" y="251"/>
                    </a:lnTo>
                    <a:lnTo>
                      <a:pt x="653" y="360"/>
                    </a:lnTo>
                    <a:lnTo>
                      <a:pt x="871" y="469"/>
                    </a:lnTo>
                    <a:lnTo>
                      <a:pt x="1097" y="577"/>
                    </a:lnTo>
                    <a:lnTo>
                      <a:pt x="1323" y="669"/>
                    </a:lnTo>
                    <a:lnTo>
                      <a:pt x="1783" y="854"/>
                    </a:lnTo>
                    <a:lnTo>
                      <a:pt x="2252" y="1021"/>
                    </a:lnTo>
                    <a:lnTo>
                      <a:pt x="2486" y="1096"/>
                    </a:lnTo>
                    <a:lnTo>
                      <a:pt x="2720" y="1172"/>
                    </a:lnTo>
                    <a:lnTo>
                      <a:pt x="2963" y="1230"/>
                    </a:lnTo>
                    <a:lnTo>
                      <a:pt x="3197" y="1289"/>
                    </a:lnTo>
                    <a:lnTo>
                      <a:pt x="3448" y="1347"/>
                    </a:lnTo>
                    <a:lnTo>
                      <a:pt x="3691" y="1389"/>
                    </a:lnTo>
                    <a:lnTo>
                      <a:pt x="3482" y="1255"/>
                    </a:lnTo>
                    <a:lnTo>
                      <a:pt x="3264" y="1138"/>
                    </a:lnTo>
                    <a:lnTo>
                      <a:pt x="3038" y="1021"/>
                    </a:lnTo>
                    <a:lnTo>
                      <a:pt x="2821" y="912"/>
                    </a:lnTo>
                    <a:lnTo>
                      <a:pt x="2595" y="812"/>
                    </a:lnTo>
                    <a:lnTo>
                      <a:pt x="2369" y="711"/>
                    </a:lnTo>
                    <a:lnTo>
                      <a:pt x="1909" y="527"/>
                    </a:lnTo>
                    <a:lnTo>
                      <a:pt x="1440" y="368"/>
                    </a:lnTo>
                    <a:lnTo>
                      <a:pt x="1206" y="285"/>
                    </a:lnTo>
                    <a:lnTo>
                      <a:pt x="971" y="218"/>
                    </a:lnTo>
                    <a:lnTo>
                      <a:pt x="729" y="151"/>
                    </a:lnTo>
                    <a:lnTo>
                      <a:pt x="494" y="92"/>
                    </a:lnTo>
                    <a:lnTo>
                      <a:pt x="243" y="42"/>
                    </a:lnTo>
                    <a:lnTo>
                      <a:pt x="1" y="0"/>
                    </a:lnTo>
                    <a:close/>
                  </a:path>
                </a:pathLst>
              </a:custGeom>
              <a:solidFill>
                <a:srgbClr val="021E6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1165;p30">
                <a:extLst>
                  <a:ext uri="{FF2B5EF4-FFF2-40B4-BE49-F238E27FC236}">
                    <a16:creationId xmlns:a16="http://schemas.microsoft.com/office/drawing/2014/main" id="{851FA198-88C3-2372-0D82-FD07CD7B70D9}"/>
                  </a:ext>
                </a:extLst>
              </p:cNvPr>
              <p:cNvSpPr/>
              <p:nvPr/>
            </p:nvSpPr>
            <p:spPr>
              <a:xfrm>
                <a:off x="2854119" y="1935458"/>
                <a:ext cx="134592" cy="50676"/>
              </a:xfrm>
              <a:custGeom>
                <a:avLst/>
                <a:gdLst/>
                <a:ahLst/>
                <a:cxnLst/>
                <a:rect l="l" t="t" r="r" b="b"/>
                <a:pathLst>
                  <a:path w="3692" h="1390" fill="none" extrusionOk="0">
                    <a:moveTo>
                      <a:pt x="1" y="0"/>
                    </a:moveTo>
                    <a:lnTo>
                      <a:pt x="1" y="0"/>
                    </a:lnTo>
                    <a:lnTo>
                      <a:pt x="210" y="126"/>
                    </a:lnTo>
                    <a:lnTo>
                      <a:pt x="427" y="251"/>
                    </a:lnTo>
                    <a:lnTo>
                      <a:pt x="653" y="360"/>
                    </a:lnTo>
                    <a:lnTo>
                      <a:pt x="871" y="469"/>
                    </a:lnTo>
                    <a:lnTo>
                      <a:pt x="1097" y="577"/>
                    </a:lnTo>
                    <a:lnTo>
                      <a:pt x="1323" y="669"/>
                    </a:lnTo>
                    <a:lnTo>
                      <a:pt x="1783" y="854"/>
                    </a:lnTo>
                    <a:lnTo>
                      <a:pt x="1783" y="854"/>
                    </a:lnTo>
                    <a:lnTo>
                      <a:pt x="2252" y="1021"/>
                    </a:lnTo>
                    <a:lnTo>
                      <a:pt x="2486" y="1096"/>
                    </a:lnTo>
                    <a:lnTo>
                      <a:pt x="2720" y="1172"/>
                    </a:lnTo>
                    <a:lnTo>
                      <a:pt x="2963" y="1230"/>
                    </a:lnTo>
                    <a:lnTo>
                      <a:pt x="3197" y="1289"/>
                    </a:lnTo>
                    <a:lnTo>
                      <a:pt x="3448" y="1347"/>
                    </a:lnTo>
                    <a:lnTo>
                      <a:pt x="3691" y="1389"/>
                    </a:lnTo>
                    <a:lnTo>
                      <a:pt x="3691" y="1389"/>
                    </a:lnTo>
                    <a:lnTo>
                      <a:pt x="3482" y="1255"/>
                    </a:lnTo>
                    <a:lnTo>
                      <a:pt x="3264" y="1138"/>
                    </a:lnTo>
                    <a:lnTo>
                      <a:pt x="3038" y="1021"/>
                    </a:lnTo>
                    <a:lnTo>
                      <a:pt x="2821" y="912"/>
                    </a:lnTo>
                    <a:lnTo>
                      <a:pt x="2595" y="812"/>
                    </a:lnTo>
                    <a:lnTo>
                      <a:pt x="2369" y="711"/>
                    </a:lnTo>
                    <a:lnTo>
                      <a:pt x="1909" y="527"/>
                    </a:lnTo>
                    <a:lnTo>
                      <a:pt x="1909" y="527"/>
                    </a:lnTo>
                    <a:lnTo>
                      <a:pt x="1440" y="368"/>
                    </a:lnTo>
                    <a:lnTo>
                      <a:pt x="1206" y="285"/>
                    </a:lnTo>
                    <a:lnTo>
                      <a:pt x="971" y="218"/>
                    </a:lnTo>
                    <a:lnTo>
                      <a:pt x="729" y="151"/>
                    </a:lnTo>
                    <a:lnTo>
                      <a:pt x="494" y="92"/>
                    </a:lnTo>
                    <a:lnTo>
                      <a:pt x="243" y="42"/>
                    </a:lnTo>
                    <a:lnTo>
                      <a:pt x="1" y="0"/>
                    </a:lnTo>
                  </a:path>
                </a:pathLst>
              </a:custGeom>
              <a:no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1166;p30">
                <a:extLst>
                  <a:ext uri="{FF2B5EF4-FFF2-40B4-BE49-F238E27FC236}">
                    <a16:creationId xmlns:a16="http://schemas.microsoft.com/office/drawing/2014/main" id="{A2C1282A-040B-4D08-6054-90CF13C40D4B}"/>
                  </a:ext>
                </a:extLst>
              </p:cNvPr>
              <p:cNvSpPr/>
              <p:nvPr/>
            </p:nvSpPr>
            <p:spPr>
              <a:xfrm>
                <a:off x="1357748" y="1393611"/>
                <a:ext cx="1159889" cy="1173713"/>
              </a:xfrm>
              <a:custGeom>
                <a:avLst/>
                <a:gdLst/>
                <a:ahLst/>
                <a:cxnLst/>
                <a:rect l="l" t="t" r="r" b="b"/>
                <a:pathLst>
                  <a:path w="31817" h="32194" extrusionOk="0">
                    <a:moveTo>
                      <a:pt x="15674" y="1"/>
                    </a:moveTo>
                    <a:lnTo>
                      <a:pt x="15063" y="9"/>
                    </a:lnTo>
                    <a:lnTo>
                      <a:pt x="14461" y="34"/>
                    </a:lnTo>
                    <a:lnTo>
                      <a:pt x="13883" y="76"/>
                    </a:lnTo>
                    <a:lnTo>
                      <a:pt x="13314" y="126"/>
                    </a:lnTo>
                    <a:lnTo>
                      <a:pt x="12762" y="193"/>
                    </a:lnTo>
                    <a:lnTo>
                      <a:pt x="12226" y="260"/>
                    </a:lnTo>
                    <a:lnTo>
                      <a:pt x="11699" y="352"/>
                    </a:lnTo>
                    <a:lnTo>
                      <a:pt x="11197" y="453"/>
                    </a:lnTo>
                    <a:lnTo>
                      <a:pt x="10695" y="562"/>
                    </a:lnTo>
                    <a:lnTo>
                      <a:pt x="10218" y="679"/>
                    </a:lnTo>
                    <a:lnTo>
                      <a:pt x="9749" y="813"/>
                    </a:lnTo>
                    <a:lnTo>
                      <a:pt x="9298" y="955"/>
                    </a:lnTo>
                    <a:lnTo>
                      <a:pt x="8854" y="1114"/>
                    </a:lnTo>
                    <a:lnTo>
                      <a:pt x="8427" y="1273"/>
                    </a:lnTo>
                    <a:lnTo>
                      <a:pt x="8009" y="1449"/>
                    </a:lnTo>
                    <a:lnTo>
                      <a:pt x="7607" y="1633"/>
                    </a:lnTo>
                    <a:lnTo>
                      <a:pt x="7214" y="1825"/>
                    </a:lnTo>
                    <a:lnTo>
                      <a:pt x="6837" y="2026"/>
                    </a:lnTo>
                    <a:lnTo>
                      <a:pt x="6478" y="2244"/>
                    </a:lnTo>
                    <a:lnTo>
                      <a:pt x="6118" y="2461"/>
                    </a:lnTo>
                    <a:lnTo>
                      <a:pt x="5783" y="2687"/>
                    </a:lnTo>
                    <a:lnTo>
                      <a:pt x="5448" y="2930"/>
                    </a:lnTo>
                    <a:lnTo>
                      <a:pt x="5130" y="3173"/>
                    </a:lnTo>
                    <a:lnTo>
                      <a:pt x="4829" y="3432"/>
                    </a:lnTo>
                    <a:lnTo>
                      <a:pt x="4528" y="3691"/>
                    </a:lnTo>
                    <a:lnTo>
                      <a:pt x="4243" y="3959"/>
                    </a:lnTo>
                    <a:lnTo>
                      <a:pt x="3975" y="4244"/>
                    </a:lnTo>
                    <a:lnTo>
                      <a:pt x="3708" y="4528"/>
                    </a:lnTo>
                    <a:lnTo>
                      <a:pt x="3457" y="4813"/>
                    </a:lnTo>
                    <a:lnTo>
                      <a:pt x="3222" y="5114"/>
                    </a:lnTo>
                    <a:lnTo>
                      <a:pt x="2988" y="5424"/>
                    </a:lnTo>
                    <a:lnTo>
                      <a:pt x="2770" y="5733"/>
                    </a:lnTo>
                    <a:lnTo>
                      <a:pt x="2553" y="6051"/>
                    </a:lnTo>
                    <a:lnTo>
                      <a:pt x="2352" y="6369"/>
                    </a:lnTo>
                    <a:lnTo>
                      <a:pt x="2160" y="6704"/>
                    </a:lnTo>
                    <a:lnTo>
                      <a:pt x="1984" y="7039"/>
                    </a:lnTo>
                    <a:lnTo>
                      <a:pt x="1808" y="7373"/>
                    </a:lnTo>
                    <a:lnTo>
                      <a:pt x="1641" y="7717"/>
                    </a:lnTo>
                    <a:lnTo>
                      <a:pt x="1490" y="8068"/>
                    </a:lnTo>
                    <a:lnTo>
                      <a:pt x="1339" y="8419"/>
                    </a:lnTo>
                    <a:lnTo>
                      <a:pt x="1206" y="8779"/>
                    </a:lnTo>
                    <a:lnTo>
                      <a:pt x="1072" y="9139"/>
                    </a:lnTo>
                    <a:lnTo>
                      <a:pt x="954" y="9507"/>
                    </a:lnTo>
                    <a:lnTo>
                      <a:pt x="846" y="9876"/>
                    </a:lnTo>
                    <a:lnTo>
                      <a:pt x="737" y="10252"/>
                    </a:lnTo>
                    <a:lnTo>
                      <a:pt x="636" y="10629"/>
                    </a:lnTo>
                    <a:lnTo>
                      <a:pt x="553" y="11005"/>
                    </a:lnTo>
                    <a:lnTo>
                      <a:pt x="469" y="11390"/>
                    </a:lnTo>
                    <a:lnTo>
                      <a:pt x="394" y="11775"/>
                    </a:lnTo>
                    <a:lnTo>
                      <a:pt x="327" y="12160"/>
                    </a:lnTo>
                    <a:lnTo>
                      <a:pt x="268" y="12545"/>
                    </a:lnTo>
                    <a:lnTo>
                      <a:pt x="210" y="12938"/>
                    </a:lnTo>
                    <a:lnTo>
                      <a:pt x="160" y="13332"/>
                    </a:lnTo>
                    <a:lnTo>
                      <a:pt x="118" y="13725"/>
                    </a:lnTo>
                    <a:lnTo>
                      <a:pt x="84" y="14118"/>
                    </a:lnTo>
                    <a:lnTo>
                      <a:pt x="59" y="14512"/>
                    </a:lnTo>
                    <a:lnTo>
                      <a:pt x="34" y="14913"/>
                    </a:lnTo>
                    <a:lnTo>
                      <a:pt x="17" y="15307"/>
                    </a:lnTo>
                    <a:lnTo>
                      <a:pt x="9" y="15708"/>
                    </a:lnTo>
                    <a:lnTo>
                      <a:pt x="1" y="16102"/>
                    </a:lnTo>
                    <a:lnTo>
                      <a:pt x="1" y="16503"/>
                    </a:lnTo>
                    <a:lnTo>
                      <a:pt x="1" y="16897"/>
                    </a:lnTo>
                    <a:lnTo>
                      <a:pt x="26" y="17691"/>
                    </a:lnTo>
                    <a:lnTo>
                      <a:pt x="42" y="18001"/>
                    </a:lnTo>
                    <a:lnTo>
                      <a:pt x="67" y="18319"/>
                    </a:lnTo>
                    <a:lnTo>
                      <a:pt x="93" y="18629"/>
                    </a:lnTo>
                    <a:lnTo>
                      <a:pt x="126" y="18947"/>
                    </a:lnTo>
                    <a:lnTo>
                      <a:pt x="168" y="19248"/>
                    </a:lnTo>
                    <a:lnTo>
                      <a:pt x="218" y="19558"/>
                    </a:lnTo>
                    <a:lnTo>
                      <a:pt x="277" y="19867"/>
                    </a:lnTo>
                    <a:lnTo>
                      <a:pt x="335" y="20169"/>
                    </a:lnTo>
                    <a:lnTo>
                      <a:pt x="402" y="20461"/>
                    </a:lnTo>
                    <a:lnTo>
                      <a:pt x="477" y="20763"/>
                    </a:lnTo>
                    <a:lnTo>
                      <a:pt x="553" y="21056"/>
                    </a:lnTo>
                    <a:lnTo>
                      <a:pt x="636" y="21348"/>
                    </a:lnTo>
                    <a:lnTo>
                      <a:pt x="729" y="21641"/>
                    </a:lnTo>
                    <a:lnTo>
                      <a:pt x="829" y="21926"/>
                    </a:lnTo>
                    <a:lnTo>
                      <a:pt x="929" y="22210"/>
                    </a:lnTo>
                    <a:lnTo>
                      <a:pt x="1038" y="22495"/>
                    </a:lnTo>
                    <a:lnTo>
                      <a:pt x="1155" y="22779"/>
                    </a:lnTo>
                    <a:lnTo>
                      <a:pt x="1272" y="23056"/>
                    </a:lnTo>
                    <a:lnTo>
                      <a:pt x="1406" y="23332"/>
                    </a:lnTo>
                    <a:lnTo>
                      <a:pt x="1532" y="23608"/>
                    </a:lnTo>
                    <a:lnTo>
                      <a:pt x="1674" y="23876"/>
                    </a:lnTo>
                    <a:lnTo>
                      <a:pt x="1816" y="24143"/>
                    </a:lnTo>
                    <a:lnTo>
                      <a:pt x="1967" y="24411"/>
                    </a:lnTo>
                    <a:lnTo>
                      <a:pt x="2118" y="24671"/>
                    </a:lnTo>
                    <a:lnTo>
                      <a:pt x="2277" y="24930"/>
                    </a:lnTo>
                    <a:lnTo>
                      <a:pt x="2436" y="25181"/>
                    </a:lnTo>
                    <a:lnTo>
                      <a:pt x="2611" y="25432"/>
                    </a:lnTo>
                    <a:lnTo>
                      <a:pt x="2779" y="25683"/>
                    </a:lnTo>
                    <a:lnTo>
                      <a:pt x="2963" y="25926"/>
                    </a:lnTo>
                    <a:lnTo>
                      <a:pt x="3147" y="26169"/>
                    </a:lnTo>
                    <a:lnTo>
                      <a:pt x="3331" y="26403"/>
                    </a:lnTo>
                    <a:lnTo>
                      <a:pt x="3524" y="26637"/>
                    </a:lnTo>
                    <a:lnTo>
                      <a:pt x="3724" y="26871"/>
                    </a:lnTo>
                    <a:lnTo>
                      <a:pt x="3925" y="27089"/>
                    </a:lnTo>
                    <a:lnTo>
                      <a:pt x="4134" y="27315"/>
                    </a:lnTo>
                    <a:lnTo>
                      <a:pt x="4344" y="27533"/>
                    </a:lnTo>
                    <a:lnTo>
                      <a:pt x="4561" y="27742"/>
                    </a:lnTo>
                    <a:lnTo>
                      <a:pt x="4779" y="27951"/>
                    </a:lnTo>
                    <a:lnTo>
                      <a:pt x="5005" y="28160"/>
                    </a:lnTo>
                    <a:lnTo>
                      <a:pt x="5231" y="28361"/>
                    </a:lnTo>
                    <a:lnTo>
                      <a:pt x="5465" y="28554"/>
                    </a:lnTo>
                    <a:lnTo>
                      <a:pt x="5699" y="28746"/>
                    </a:lnTo>
                    <a:lnTo>
                      <a:pt x="5942" y="28930"/>
                    </a:lnTo>
                    <a:lnTo>
                      <a:pt x="6185" y="29114"/>
                    </a:lnTo>
                    <a:lnTo>
                      <a:pt x="6436" y="29298"/>
                    </a:lnTo>
                    <a:lnTo>
                      <a:pt x="6687" y="29466"/>
                    </a:lnTo>
                    <a:lnTo>
                      <a:pt x="6946" y="29633"/>
                    </a:lnTo>
                    <a:lnTo>
                      <a:pt x="7206" y="29800"/>
                    </a:lnTo>
                    <a:lnTo>
                      <a:pt x="7457" y="29951"/>
                    </a:lnTo>
                    <a:lnTo>
                      <a:pt x="7708" y="30102"/>
                    </a:lnTo>
                    <a:lnTo>
                      <a:pt x="7967" y="30244"/>
                    </a:lnTo>
                    <a:lnTo>
                      <a:pt x="8226" y="30386"/>
                    </a:lnTo>
                    <a:lnTo>
                      <a:pt x="8494" y="30520"/>
                    </a:lnTo>
                    <a:lnTo>
                      <a:pt x="8762" y="30646"/>
                    </a:lnTo>
                    <a:lnTo>
                      <a:pt x="9030" y="30771"/>
                    </a:lnTo>
                    <a:lnTo>
                      <a:pt x="9306" y="30888"/>
                    </a:lnTo>
                    <a:lnTo>
                      <a:pt x="9582" y="31005"/>
                    </a:lnTo>
                    <a:lnTo>
                      <a:pt x="9858" y="31114"/>
                    </a:lnTo>
                    <a:lnTo>
                      <a:pt x="10143" y="31223"/>
                    </a:lnTo>
                    <a:lnTo>
                      <a:pt x="10427" y="31315"/>
                    </a:lnTo>
                    <a:lnTo>
                      <a:pt x="10712" y="31415"/>
                    </a:lnTo>
                    <a:lnTo>
                      <a:pt x="10996" y="31508"/>
                    </a:lnTo>
                    <a:lnTo>
                      <a:pt x="11289" y="31591"/>
                    </a:lnTo>
                    <a:lnTo>
                      <a:pt x="11582" y="31667"/>
                    </a:lnTo>
                    <a:lnTo>
                      <a:pt x="11875" y="31742"/>
                    </a:lnTo>
                    <a:lnTo>
                      <a:pt x="12176" y="31809"/>
                    </a:lnTo>
                    <a:lnTo>
                      <a:pt x="12469" y="31876"/>
                    </a:lnTo>
                    <a:lnTo>
                      <a:pt x="12770" y="31926"/>
                    </a:lnTo>
                    <a:lnTo>
                      <a:pt x="13080" y="31985"/>
                    </a:lnTo>
                    <a:lnTo>
                      <a:pt x="13381" y="32026"/>
                    </a:lnTo>
                    <a:lnTo>
                      <a:pt x="13691" y="32068"/>
                    </a:lnTo>
                    <a:lnTo>
                      <a:pt x="14001" y="32102"/>
                    </a:lnTo>
                    <a:lnTo>
                      <a:pt x="14310" y="32135"/>
                    </a:lnTo>
                    <a:lnTo>
                      <a:pt x="14620" y="32152"/>
                    </a:lnTo>
                    <a:lnTo>
                      <a:pt x="14938" y="32177"/>
                    </a:lnTo>
                    <a:lnTo>
                      <a:pt x="15256" y="32185"/>
                    </a:lnTo>
                    <a:lnTo>
                      <a:pt x="15574" y="32194"/>
                    </a:lnTo>
                    <a:lnTo>
                      <a:pt x="15892" y="32185"/>
                    </a:lnTo>
                    <a:lnTo>
                      <a:pt x="16210" y="32185"/>
                    </a:lnTo>
                    <a:lnTo>
                      <a:pt x="16528" y="32169"/>
                    </a:lnTo>
                    <a:lnTo>
                      <a:pt x="17072" y="32135"/>
                    </a:lnTo>
                    <a:lnTo>
                      <a:pt x="17607" y="32085"/>
                    </a:lnTo>
                    <a:lnTo>
                      <a:pt x="18143" y="32018"/>
                    </a:lnTo>
                    <a:lnTo>
                      <a:pt x="18670" y="31926"/>
                    </a:lnTo>
                    <a:lnTo>
                      <a:pt x="19189" y="31826"/>
                    </a:lnTo>
                    <a:lnTo>
                      <a:pt x="19708" y="31708"/>
                    </a:lnTo>
                    <a:lnTo>
                      <a:pt x="20210" y="31574"/>
                    </a:lnTo>
                    <a:lnTo>
                      <a:pt x="20712" y="31424"/>
                    </a:lnTo>
                    <a:lnTo>
                      <a:pt x="21206" y="31265"/>
                    </a:lnTo>
                    <a:lnTo>
                      <a:pt x="21691" y="31089"/>
                    </a:lnTo>
                    <a:lnTo>
                      <a:pt x="22168" y="30888"/>
                    </a:lnTo>
                    <a:lnTo>
                      <a:pt x="22637" y="30687"/>
                    </a:lnTo>
                    <a:lnTo>
                      <a:pt x="23105" y="30461"/>
                    </a:lnTo>
                    <a:lnTo>
                      <a:pt x="23557" y="30227"/>
                    </a:lnTo>
                    <a:lnTo>
                      <a:pt x="24001" y="29984"/>
                    </a:lnTo>
                    <a:lnTo>
                      <a:pt x="24436" y="29717"/>
                    </a:lnTo>
                    <a:lnTo>
                      <a:pt x="24695" y="29549"/>
                    </a:lnTo>
                    <a:lnTo>
                      <a:pt x="24955" y="29382"/>
                    </a:lnTo>
                    <a:lnTo>
                      <a:pt x="25214" y="29206"/>
                    </a:lnTo>
                    <a:lnTo>
                      <a:pt x="25465" y="29022"/>
                    </a:lnTo>
                    <a:lnTo>
                      <a:pt x="25716" y="28838"/>
                    </a:lnTo>
                    <a:lnTo>
                      <a:pt x="25959" y="28646"/>
                    </a:lnTo>
                    <a:lnTo>
                      <a:pt x="26193" y="28453"/>
                    </a:lnTo>
                    <a:lnTo>
                      <a:pt x="26436" y="28252"/>
                    </a:lnTo>
                    <a:lnTo>
                      <a:pt x="26662" y="28051"/>
                    </a:lnTo>
                    <a:lnTo>
                      <a:pt x="26896" y="27842"/>
                    </a:lnTo>
                    <a:lnTo>
                      <a:pt x="27122" y="27625"/>
                    </a:lnTo>
                    <a:lnTo>
                      <a:pt x="27340" y="27415"/>
                    </a:lnTo>
                    <a:lnTo>
                      <a:pt x="27549" y="27189"/>
                    </a:lnTo>
                    <a:lnTo>
                      <a:pt x="27766" y="26972"/>
                    </a:lnTo>
                    <a:lnTo>
                      <a:pt x="27967" y="26738"/>
                    </a:lnTo>
                    <a:lnTo>
                      <a:pt x="28168" y="26512"/>
                    </a:lnTo>
                    <a:lnTo>
                      <a:pt x="28369" y="26277"/>
                    </a:lnTo>
                    <a:lnTo>
                      <a:pt x="28561" y="26035"/>
                    </a:lnTo>
                    <a:lnTo>
                      <a:pt x="28745" y="25792"/>
                    </a:lnTo>
                    <a:lnTo>
                      <a:pt x="28929" y="25549"/>
                    </a:lnTo>
                    <a:lnTo>
                      <a:pt x="29105" y="25298"/>
                    </a:lnTo>
                    <a:lnTo>
                      <a:pt x="29281" y="25047"/>
                    </a:lnTo>
                    <a:lnTo>
                      <a:pt x="29448" y="24788"/>
                    </a:lnTo>
                    <a:lnTo>
                      <a:pt x="29607" y="24528"/>
                    </a:lnTo>
                    <a:lnTo>
                      <a:pt x="29766" y="24261"/>
                    </a:lnTo>
                    <a:lnTo>
                      <a:pt x="29917" y="24001"/>
                    </a:lnTo>
                    <a:lnTo>
                      <a:pt x="30068" y="23725"/>
                    </a:lnTo>
                    <a:lnTo>
                      <a:pt x="30210" y="23457"/>
                    </a:lnTo>
                    <a:lnTo>
                      <a:pt x="30344" y="23181"/>
                    </a:lnTo>
                    <a:lnTo>
                      <a:pt x="30469" y="22905"/>
                    </a:lnTo>
                    <a:lnTo>
                      <a:pt x="30595" y="22620"/>
                    </a:lnTo>
                    <a:lnTo>
                      <a:pt x="30712" y="22336"/>
                    </a:lnTo>
                    <a:lnTo>
                      <a:pt x="30854" y="21976"/>
                    </a:lnTo>
                    <a:lnTo>
                      <a:pt x="30988" y="21616"/>
                    </a:lnTo>
                    <a:lnTo>
                      <a:pt x="31114" y="21248"/>
                    </a:lnTo>
                    <a:lnTo>
                      <a:pt x="31222" y="20871"/>
                    </a:lnTo>
                    <a:lnTo>
                      <a:pt x="31331" y="20495"/>
                    </a:lnTo>
                    <a:lnTo>
                      <a:pt x="31423" y="20118"/>
                    </a:lnTo>
                    <a:lnTo>
                      <a:pt x="31507" y="19733"/>
                    </a:lnTo>
                    <a:lnTo>
                      <a:pt x="31582" y="19340"/>
                    </a:lnTo>
                    <a:lnTo>
                      <a:pt x="31649" y="18955"/>
                    </a:lnTo>
                    <a:lnTo>
                      <a:pt x="31699" y="18562"/>
                    </a:lnTo>
                    <a:lnTo>
                      <a:pt x="31750" y="18168"/>
                    </a:lnTo>
                    <a:lnTo>
                      <a:pt x="31783" y="17767"/>
                    </a:lnTo>
                    <a:lnTo>
                      <a:pt x="31800" y="17365"/>
                    </a:lnTo>
                    <a:lnTo>
                      <a:pt x="31817" y="16963"/>
                    </a:lnTo>
                    <a:lnTo>
                      <a:pt x="31817" y="16562"/>
                    </a:lnTo>
                    <a:lnTo>
                      <a:pt x="31800" y="16152"/>
                    </a:lnTo>
                    <a:lnTo>
                      <a:pt x="31766" y="15365"/>
                    </a:lnTo>
                    <a:lnTo>
                      <a:pt x="31708" y="14579"/>
                    </a:lnTo>
                    <a:lnTo>
                      <a:pt x="31666" y="14194"/>
                    </a:lnTo>
                    <a:lnTo>
                      <a:pt x="31624" y="13800"/>
                    </a:lnTo>
                    <a:lnTo>
                      <a:pt x="31582" y="13415"/>
                    </a:lnTo>
                    <a:lnTo>
                      <a:pt x="31524" y="13030"/>
                    </a:lnTo>
                    <a:lnTo>
                      <a:pt x="31465" y="12654"/>
                    </a:lnTo>
                    <a:lnTo>
                      <a:pt x="31406" y="12269"/>
                    </a:lnTo>
                    <a:lnTo>
                      <a:pt x="31340" y="11892"/>
                    </a:lnTo>
                    <a:lnTo>
                      <a:pt x="31264" y="11524"/>
                    </a:lnTo>
                    <a:lnTo>
                      <a:pt x="31181" y="11148"/>
                    </a:lnTo>
                    <a:lnTo>
                      <a:pt x="31097" y="10779"/>
                    </a:lnTo>
                    <a:lnTo>
                      <a:pt x="30996" y="10419"/>
                    </a:lnTo>
                    <a:lnTo>
                      <a:pt x="30904" y="10060"/>
                    </a:lnTo>
                    <a:lnTo>
                      <a:pt x="30796" y="9700"/>
                    </a:lnTo>
                    <a:lnTo>
                      <a:pt x="30678" y="9340"/>
                    </a:lnTo>
                    <a:lnTo>
                      <a:pt x="30561" y="8997"/>
                    </a:lnTo>
                    <a:lnTo>
                      <a:pt x="30436" y="8645"/>
                    </a:lnTo>
                    <a:lnTo>
                      <a:pt x="30302" y="8302"/>
                    </a:lnTo>
                    <a:lnTo>
                      <a:pt x="30160" y="7968"/>
                    </a:lnTo>
                    <a:lnTo>
                      <a:pt x="30009" y="7633"/>
                    </a:lnTo>
                    <a:lnTo>
                      <a:pt x="29850" y="7306"/>
                    </a:lnTo>
                    <a:lnTo>
                      <a:pt x="29691" y="6980"/>
                    </a:lnTo>
                    <a:lnTo>
                      <a:pt x="29515" y="6662"/>
                    </a:lnTo>
                    <a:lnTo>
                      <a:pt x="29331" y="6352"/>
                    </a:lnTo>
                    <a:lnTo>
                      <a:pt x="29147" y="6043"/>
                    </a:lnTo>
                    <a:lnTo>
                      <a:pt x="28946" y="5742"/>
                    </a:lnTo>
                    <a:lnTo>
                      <a:pt x="28745" y="5449"/>
                    </a:lnTo>
                    <a:lnTo>
                      <a:pt x="28528" y="5156"/>
                    </a:lnTo>
                    <a:lnTo>
                      <a:pt x="28310" y="4871"/>
                    </a:lnTo>
                    <a:lnTo>
                      <a:pt x="28076" y="4595"/>
                    </a:lnTo>
                    <a:lnTo>
                      <a:pt x="27833" y="4319"/>
                    </a:lnTo>
                    <a:lnTo>
                      <a:pt x="27582" y="4060"/>
                    </a:lnTo>
                    <a:lnTo>
                      <a:pt x="27323" y="3800"/>
                    </a:lnTo>
                    <a:lnTo>
                      <a:pt x="27055" y="3549"/>
                    </a:lnTo>
                    <a:lnTo>
                      <a:pt x="26779" y="3298"/>
                    </a:lnTo>
                    <a:lnTo>
                      <a:pt x="26486" y="3064"/>
                    </a:lnTo>
                    <a:lnTo>
                      <a:pt x="26193" y="2838"/>
                    </a:lnTo>
                    <a:lnTo>
                      <a:pt x="25883" y="2612"/>
                    </a:lnTo>
                    <a:lnTo>
                      <a:pt x="25565" y="2403"/>
                    </a:lnTo>
                    <a:lnTo>
                      <a:pt x="25239" y="2193"/>
                    </a:lnTo>
                    <a:lnTo>
                      <a:pt x="24896" y="1993"/>
                    </a:lnTo>
                    <a:lnTo>
                      <a:pt x="24545" y="1809"/>
                    </a:lnTo>
                    <a:lnTo>
                      <a:pt x="24185" y="1624"/>
                    </a:lnTo>
                    <a:lnTo>
                      <a:pt x="23816" y="1449"/>
                    </a:lnTo>
                    <a:lnTo>
                      <a:pt x="23432" y="1290"/>
                    </a:lnTo>
                    <a:lnTo>
                      <a:pt x="23038" y="1131"/>
                    </a:lnTo>
                    <a:lnTo>
                      <a:pt x="22628" y="988"/>
                    </a:lnTo>
                    <a:lnTo>
                      <a:pt x="22210" y="855"/>
                    </a:lnTo>
                    <a:lnTo>
                      <a:pt x="21783" y="721"/>
                    </a:lnTo>
                    <a:lnTo>
                      <a:pt x="21339" y="603"/>
                    </a:lnTo>
                    <a:lnTo>
                      <a:pt x="20888" y="495"/>
                    </a:lnTo>
                    <a:lnTo>
                      <a:pt x="20427" y="403"/>
                    </a:lnTo>
                    <a:lnTo>
                      <a:pt x="19950" y="311"/>
                    </a:lnTo>
                    <a:lnTo>
                      <a:pt x="19457" y="235"/>
                    </a:lnTo>
                    <a:lnTo>
                      <a:pt x="18955" y="168"/>
                    </a:lnTo>
                    <a:lnTo>
                      <a:pt x="18444" y="110"/>
                    </a:lnTo>
                    <a:lnTo>
                      <a:pt x="17917" y="68"/>
                    </a:lnTo>
                    <a:lnTo>
                      <a:pt x="17373" y="34"/>
                    </a:lnTo>
                    <a:lnTo>
                      <a:pt x="16821" y="9"/>
                    </a:lnTo>
                    <a:lnTo>
                      <a:pt x="16252" y="1"/>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1167;p30">
                <a:extLst>
                  <a:ext uri="{FF2B5EF4-FFF2-40B4-BE49-F238E27FC236}">
                    <a16:creationId xmlns:a16="http://schemas.microsoft.com/office/drawing/2014/main" id="{D3DFDADF-5BF5-0C4E-371B-B4F62691E194}"/>
                  </a:ext>
                </a:extLst>
              </p:cNvPr>
              <p:cNvSpPr/>
              <p:nvPr/>
            </p:nvSpPr>
            <p:spPr>
              <a:xfrm>
                <a:off x="1194535" y="1938812"/>
                <a:ext cx="288323" cy="288342"/>
              </a:xfrm>
              <a:custGeom>
                <a:avLst/>
                <a:gdLst/>
                <a:ahLst/>
                <a:cxnLst/>
                <a:rect l="l" t="t" r="r" b="b"/>
                <a:pathLst>
                  <a:path w="7909" h="7909" extrusionOk="0">
                    <a:moveTo>
                      <a:pt x="3749" y="0"/>
                    </a:moveTo>
                    <a:lnTo>
                      <a:pt x="3549" y="17"/>
                    </a:lnTo>
                    <a:lnTo>
                      <a:pt x="3348" y="42"/>
                    </a:lnTo>
                    <a:lnTo>
                      <a:pt x="3155" y="75"/>
                    </a:lnTo>
                    <a:lnTo>
                      <a:pt x="2963" y="126"/>
                    </a:lnTo>
                    <a:lnTo>
                      <a:pt x="2779" y="176"/>
                    </a:lnTo>
                    <a:lnTo>
                      <a:pt x="2595" y="234"/>
                    </a:lnTo>
                    <a:lnTo>
                      <a:pt x="2411" y="310"/>
                    </a:lnTo>
                    <a:lnTo>
                      <a:pt x="2243" y="385"/>
                    </a:lnTo>
                    <a:lnTo>
                      <a:pt x="2067" y="477"/>
                    </a:lnTo>
                    <a:lnTo>
                      <a:pt x="1900" y="569"/>
                    </a:lnTo>
                    <a:lnTo>
                      <a:pt x="1741" y="678"/>
                    </a:lnTo>
                    <a:lnTo>
                      <a:pt x="1590" y="787"/>
                    </a:lnTo>
                    <a:lnTo>
                      <a:pt x="1440" y="904"/>
                    </a:lnTo>
                    <a:lnTo>
                      <a:pt x="1298" y="1029"/>
                    </a:lnTo>
                    <a:lnTo>
                      <a:pt x="1155" y="1155"/>
                    </a:lnTo>
                    <a:lnTo>
                      <a:pt x="1030" y="1297"/>
                    </a:lnTo>
                    <a:lnTo>
                      <a:pt x="904" y="1439"/>
                    </a:lnTo>
                    <a:lnTo>
                      <a:pt x="787" y="1590"/>
                    </a:lnTo>
                    <a:lnTo>
                      <a:pt x="678" y="1741"/>
                    </a:lnTo>
                    <a:lnTo>
                      <a:pt x="570" y="1900"/>
                    </a:lnTo>
                    <a:lnTo>
                      <a:pt x="477" y="2067"/>
                    </a:lnTo>
                    <a:lnTo>
                      <a:pt x="385" y="2243"/>
                    </a:lnTo>
                    <a:lnTo>
                      <a:pt x="310" y="2410"/>
                    </a:lnTo>
                    <a:lnTo>
                      <a:pt x="243" y="2594"/>
                    </a:lnTo>
                    <a:lnTo>
                      <a:pt x="176" y="2778"/>
                    </a:lnTo>
                    <a:lnTo>
                      <a:pt x="126" y="2962"/>
                    </a:lnTo>
                    <a:lnTo>
                      <a:pt x="76" y="3155"/>
                    </a:lnTo>
                    <a:lnTo>
                      <a:pt x="42" y="3347"/>
                    </a:lnTo>
                    <a:lnTo>
                      <a:pt x="17" y="3548"/>
                    </a:lnTo>
                    <a:lnTo>
                      <a:pt x="1" y="3749"/>
                    </a:lnTo>
                    <a:lnTo>
                      <a:pt x="1" y="3950"/>
                    </a:lnTo>
                    <a:lnTo>
                      <a:pt x="1" y="4159"/>
                    </a:lnTo>
                    <a:lnTo>
                      <a:pt x="17" y="4360"/>
                    </a:lnTo>
                    <a:lnTo>
                      <a:pt x="42" y="4552"/>
                    </a:lnTo>
                    <a:lnTo>
                      <a:pt x="76" y="4753"/>
                    </a:lnTo>
                    <a:lnTo>
                      <a:pt x="126" y="4946"/>
                    </a:lnTo>
                    <a:lnTo>
                      <a:pt x="176" y="5130"/>
                    </a:lnTo>
                    <a:lnTo>
                      <a:pt x="243" y="5314"/>
                    </a:lnTo>
                    <a:lnTo>
                      <a:pt x="310" y="5490"/>
                    </a:lnTo>
                    <a:lnTo>
                      <a:pt x="385" y="5665"/>
                    </a:lnTo>
                    <a:lnTo>
                      <a:pt x="477" y="5841"/>
                    </a:lnTo>
                    <a:lnTo>
                      <a:pt x="570" y="6008"/>
                    </a:lnTo>
                    <a:lnTo>
                      <a:pt x="678" y="6167"/>
                    </a:lnTo>
                    <a:lnTo>
                      <a:pt x="787" y="6318"/>
                    </a:lnTo>
                    <a:lnTo>
                      <a:pt x="904" y="6469"/>
                    </a:lnTo>
                    <a:lnTo>
                      <a:pt x="1030" y="6611"/>
                    </a:lnTo>
                    <a:lnTo>
                      <a:pt x="1155" y="6753"/>
                    </a:lnTo>
                    <a:lnTo>
                      <a:pt x="1298" y="6879"/>
                    </a:lnTo>
                    <a:lnTo>
                      <a:pt x="1440" y="7004"/>
                    </a:lnTo>
                    <a:lnTo>
                      <a:pt x="1590" y="7121"/>
                    </a:lnTo>
                    <a:lnTo>
                      <a:pt x="1741" y="7230"/>
                    </a:lnTo>
                    <a:lnTo>
                      <a:pt x="1900" y="7339"/>
                    </a:lnTo>
                    <a:lnTo>
                      <a:pt x="2067" y="7431"/>
                    </a:lnTo>
                    <a:lnTo>
                      <a:pt x="2243" y="7515"/>
                    </a:lnTo>
                    <a:lnTo>
                      <a:pt x="2411" y="7598"/>
                    </a:lnTo>
                    <a:lnTo>
                      <a:pt x="2595" y="7665"/>
                    </a:lnTo>
                    <a:lnTo>
                      <a:pt x="2779" y="7732"/>
                    </a:lnTo>
                    <a:lnTo>
                      <a:pt x="2963" y="7783"/>
                    </a:lnTo>
                    <a:lnTo>
                      <a:pt x="3155" y="7824"/>
                    </a:lnTo>
                    <a:lnTo>
                      <a:pt x="3348" y="7866"/>
                    </a:lnTo>
                    <a:lnTo>
                      <a:pt x="3549" y="7891"/>
                    </a:lnTo>
                    <a:lnTo>
                      <a:pt x="3749" y="7900"/>
                    </a:lnTo>
                    <a:lnTo>
                      <a:pt x="3950" y="7908"/>
                    </a:lnTo>
                    <a:lnTo>
                      <a:pt x="4160" y="7900"/>
                    </a:lnTo>
                    <a:lnTo>
                      <a:pt x="4360" y="7891"/>
                    </a:lnTo>
                    <a:lnTo>
                      <a:pt x="4553" y="7866"/>
                    </a:lnTo>
                    <a:lnTo>
                      <a:pt x="4754" y="7824"/>
                    </a:lnTo>
                    <a:lnTo>
                      <a:pt x="4946" y="7783"/>
                    </a:lnTo>
                    <a:lnTo>
                      <a:pt x="5130" y="7732"/>
                    </a:lnTo>
                    <a:lnTo>
                      <a:pt x="5314" y="7665"/>
                    </a:lnTo>
                    <a:lnTo>
                      <a:pt x="5490" y="7598"/>
                    </a:lnTo>
                    <a:lnTo>
                      <a:pt x="5666" y="7515"/>
                    </a:lnTo>
                    <a:lnTo>
                      <a:pt x="5842" y="7431"/>
                    </a:lnTo>
                    <a:lnTo>
                      <a:pt x="6009" y="7339"/>
                    </a:lnTo>
                    <a:lnTo>
                      <a:pt x="6168" y="7230"/>
                    </a:lnTo>
                    <a:lnTo>
                      <a:pt x="6319" y="7121"/>
                    </a:lnTo>
                    <a:lnTo>
                      <a:pt x="6469" y="7004"/>
                    </a:lnTo>
                    <a:lnTo>
                      <a:pt x="6611" y="6879"/>
                    </a:lnTo>
                    <a:lnTo>
                      <a:pt x="6754" y="6753"/>
                    </a:lnTo>
                    <a:lnTo>
                      <a:pt x="6879" y="6611"/>
                    </a:lnTo>
                    <a:lnTo>
                      <a:pt x="7005" y="6469"/>
                    </a:lnTo>
                    <a:lnTo>
                      <a:pt x="7122" y="6318"/>
                    </a:lnTo>
                    <a:lnTo>
                      <a:pt x="7231" y="6167"/>
                    </a:lnTo>
                    <a:lnTo>
                      <a:pt x="7339" y="6008"/>
                    </a:lnTo>
                    <a:lnTo>
                      <a:pt x="7431" y="5841"/>
                    </a:lnTo>
                    <a:lnTo>
                      <a:pt x="7515" y="5665"/>
                    </a:lnTo>
                    <a:lnTo>
                      <a:pt x="7599" y="5490"/>
                    </a:lnTo>
                    <a:lnTo>
                      <a:pt x="7666" y="5314"/>
                    </a:lnTo>
                    <a:lnTo>
                      <a:pt x="7733" y="5130"/>
                    </a:lnTo>
                    <a:lnTo>
                      <a:pt x="7783" y="4946"/>
                    </a:lnTo>
                    <a:lnTo>
                      <a:pt x="7833" y="4753"/>
                    </a:lnTo>
                    <a:lnTo>
                      <a:pt x="7867" y="4552"/>
                    </a:lnTo>
                    <a:lnTo>
                      <a:pt x="7892" y="4360"/>
                    </a:lnTo>
                    <a:lnTo>
                      <a:pt x="7900" y="4159"/>
                    </a:lnTo>
                    <a:lnTo>
                      <a:pt x="7908" y="3950"/>
                    </a:lnTo>
                    <a:lnTo>
                      <a:pt x="7900" y="3749"/>
                    </a:lnTo>
                    <a:lnTo>
                      <a:pt x="7892" y="3548"/>
                    </a:lnTo>
                    <a:lnTo>
                      <a:pt x="7867" y="3347"/>
                    </a:lnTo>
                    <a:lnTo>
                      <a:pt x="7833" y="3155"/>
                    </a:lnTo>
                    <a:lnTo>
                      <a:pt x="7783" y="2962"/>
                    </a:lnTo>
                    <a:lnTo>
                      <a:pt x="7733" y="2778"/>
                    </a:lnTo>
                    <a:lnTo>
                      <a:pt x="7666" y="2594"/>
                    </a:lnTo>
                    <a:lnTo>
                      <a:pt x="7599" y="2410"/>
                    </a:lnTo>
                    <a:lnTo>
                      <a:pt x="7515" y="2243"/>
                    </a:lnTo>
                    <a:lnTo>
                      <a:pt x="7431" y="2067"/>
                    </a:lnTo>
                    <a:lnTo>
                      <a:pt x="7339" y="1900"/>
                    </a:lnTo>
                    <a:lnTo>
                      <a:pt x="7231" y="1741"/>
                    </a:lnTo>
                    <a:lnTo>
                      <a:pt x="7122" y="1590"/>
                    </a:lnTo>
                    <a:lnTo>
                      <a:pt x="7005" y="1439"/>
                    </a:lnTo>
                    <a:lnTo>
                      <a:pt x="6879" y="1297"/>
                    </a:lnTo>
                    <a:lnTo>
                      <a:pt x="6754" y="1155"/>
                    </a:lnTo>
                    <a:lnTo>
                      <a:pt x="6611" y="1029"/>
                    </a:lnTo>
                    <a:lnTo>
                      <a:pt x="6469" y="904"/>
                    </a:lnTo>
                    <a:lnTo>
                      <a:pt x="6319" y="787"/>
                    </a:lnTo>
                    <a:lnTo>
                      <a:pt x="6168" y="678"/>
                    </a:lnTo>
                    <a:lnTo>
                      <a:pt x="6009" y="569"/>
                    </a:lnTo>
                    <a:lnTo>
                      <a:pt x="5842" y="477"/>
                    </a:lnTo>
                    <a:lnTo>
                      <a:pt x="5666" y="385"/>
                    </a:lnTo>
                    <a:lnTo>
                      <a:pt x="5490" y="310"/>
                    </a:lnTo>
                    <a:lnTo>
                      <a:pt x="5314" y="234"/>
                    </a:lnTo>
                    <a:lnTo>
                      <a:pt x="5130" y="176"/>
                    </a:lnTo>
                    <a:lnTo>
                      <a:pt x="4946" y="126"/>
                    </a:lnTo>
                    <a:lnTo>
                      <a:pt x="4754" y="75"/>
                    </a:lnTo>
                    <a:lnTo>
                      <a:pt x="4553" y="42"/>
                    </a:lnTo>
                    <a:lnTo>
                      <a:pt x="4360" y="17"/>
                    </a:lnTo>
                    <a:lnTo>
                      <a:pt x="4160" y="0"/>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1168;p30">
                <a:extLst>
                  <a:ext uri="{FF2B5EF4-FFF2-40B4-BE49-F238E27FC236}">
                    <a16:creationId xmlns:a16="http://schemas.microsoft.com/office/drawing/2014/main" id="{FADE3478-15E1-9F74-8A92-F7595303F938}"/>
                  </a:ext>
                </a:extLst>
              </p:cNvPr>
              <p:cNvSpPr/>
              <p:nvPr/>
            </p:nvSpPr>
            <p:spPr>
              <a:xfrm>
                <a:off x="2392259" y="1938812"/>
                <a:ext cx="288323" cy="288342"/>
              </a:xfrm>
              <a:custGeom>
                <a:avLst/>
                <a:gdLst/>
                <a:ahLst/>
                <a:cxnLst/>
                <a:rect l="l" t="t" r="r" b="b"/>
                <a:pathLst>
                  <a:path w="7909" h="7909" extrusionOk="0">
                    <a:moveTo>
                      <a:pt x="3749" y="0"/>
                    </a:moveTo>
                    <a:lnTo>
                      <a:pt x="3548" y="17"/>
                    </a:lnTo>
                    <a:lnTo>
                      <a:pt x="3347" y="42"/>
                    </a:lnTo>
                    <a:lnTo>
                      <a:pt x="3155" y="75"/>
                    </a:lnTo>
                    <a:lnTo>
                      <a:pt x="2963" y="126"/>
                    </a:lnTo>
                    <a:lnTo>
                      <a:pt x="2778" y="176"/>
                    </a:lnTo>
                    <a:lnTo>
                      <a:pt x="2594" y="234"/>
                    </a:lnTo>
                    <a:lnTo>
                      <a:pt x="2410" y="310"/>
                    </a:lnTo>
                    <a:lnTo>
                      <a:pt x="2243" y="385"/>
                    </a:lnTo>
                    <a:lnTo>
                      <a:pt x="2067" y="477"/>
                    </a:lnTo>
                    <a:lnTo>
                      <a:pt x="1900" y="569"/>
                    </a:lnTo>
                    <a:lnTo>
                      <a:pt x="1741" y="678"/>
                    </a:lnTo>
                    <a:lnTo>
                      <a:pt x="1590" y="787"/>
                    </a:lnTo>
                    <a:lnTo>
                      <a:pt x="1440" y="904"/>
                    </a:lnTo>
                    <a:lnTo>
                      <a:pt x="1297" y="1029"/>
                    </a:lnTo>
                    <a:lnTo>
                      <a:pt x="1155" y="1155"/>
                    </a:lnTo>
                    <a:lnTo>
                      <a:pt x="1029" y="1297"/>
                    </a:lnTo>
                    <a:lnTo>
                      <a:pt x="904" y="1439"/>
                    </a:lnTo>
                    <a:lnTo>
                      <a:pt x="787" y="1590"/>
                    </a:lnTo>
                    <a:lnTo>
                      <a:pt x="678" y="1741"/>
                    </a:lnTo>
                    <a:lnTo>
                      <a:pt x="569" y="1900"/>
                    </a:lnTo>
                    <a:lnTo>
                      <a:pt x="477" y="2067"/>
                    </a:lnTo>
                    <a:lnTo>
                      <a:pt x="385" y="2243"/>
                    </a:lnTo>
                    <a:lnTo>
                      <a:pt x="310" y="2410"/>
                    </a:lnTo>
                    <a:lnTo>
                      <a:pt x="234" y="2594"/>
                    </a:lnTo>
                    <a:lnTo>
                      <a:pt x="176" y="2778"/>
                    </a:lnTo>
                    <a:lnTo>
                      <a:pt x="126" y="2962"/>
                    </a:lnTo>
                    <a:lnTo>
                      <a:pt x="75" y="3155"/>
                    </a:lnTo>
                    <a:lnTo>
                      <a:pt x="42" y="3347"/>
                    </a:lnTo>
                    <a:lnTo>
                      <a:pt x="17" y="3548"/>
                    </a:lnTo>
                    <a:lnTo>
                      <a:pt x="0" y="3749"/>
                    </a:lnTo>
                    <a:lnTo>
                      <a:pt x="0" y="3950"/>
                    </a:lnTo>
                    <a:lnTo>
                      <a:pt x="0" y="4159"/>
                    </a:lnTo>
                    <a:lnTo>
                      <a:pt x="17" y="4360"/>
                    </a:lnTo>
                    <a:lnTo>
                      <a:pt x="42" y="4552"/>
                    </a:lnTo>
                    <a:lnTo>
                      <a:pt x="75" y="4753"/>
                    </a:lnTo>
                    <a:lnTo>
                      <a:pt x="126" y="4946"/>
                    </a:lnTo>
                    <a:lnTo>
                      <a:pt x="176" y="5130"/>
                    </a:lnTo>
                    <a:lnTo>
                      <a:pt x="234" y="5314"/>
                    </a:lnTo>
                    <a:lnTo>
                      <a:pt x="310" y="5490"/>
                    </a:lnTo>
                    <a:lnTo>
                      <a:pt x="385" y="5665"/>
                    </a:lnTo>
                    <a:lnTo>
                      <a:pt x="477" y="5841"/>
                    </a:lnTo>
                    <a:lnTo>
                      <a:pt x="569" y="6008"/>
                    </a:lnTo>
                    <a:lnTo>
                      <a:pt x="678" y="6167"/>
                    </a:lnTo>
                    <a:lnTo>
                      <a:pt x="787" y="6318"/>
                    </a:lnTo>
                    <a:lnTo>
                      <a:pt x="904" y="6469"/>
                    </a:lnTo>
                    <a:lnTo>
                      <a:pt x="1029" y="6611"/>
                    </a:lnTo>
                    <a:lnTo>
                      <a:pt x="1155" y="6753"/>
                    </a:lnTo>
                    <a:lnTo>
                      <a:pt x="1297" y="6879"/>
                    </a:lnTo>
                    <a:lnTo>
                      <a:pt x="1440" y="7004"/>
                    </a:lnTo>
                    <a:lnTo>
                      <a:pt x="1590" y="7121"/>
                    </a:lnTo>
                    <a:lnTo>
                      <a:pt x="1741" y="7230"/>
                    </a:lnTo>
                    <a:lnTo>
                      <a:pt x="1900" y="7339"/>
                    </a:lnTo>
                    <a:lnTo>
                      <a:pt x="2067" y="7431"/>
                    </a:lnTo>
                    <a:lnTo>
                      <a:pt x="2243" y="7515"/>
                    </a:lnTo>
                    <a:lnTo>
                      <a:pt x="2410" y="7598"/>
                    </a:lnTo>
                    <a:lnTo>
                      <a:pt x="2594" y="7665"/>
                    </a:lnTo>
                    <a:lnTo>
                      <a:pt x="2778" y="7732"/>
                    </a:lnTo>
                    <a:lnTo>
                      <a:pt x="2963" y="7783"/>
                    </a:lnTo>
                    <a:lnTo>
                      <a:pt x="3155" y="7824"/>
                    </a:lnTo>
                    <a:lnTo>
                      <a:pt x="3347" y="7866"/>
                    </a:lnTo>
                    <a:lnTo>
                      <a:pt x="3548" y="7891"/>
                    </a:lnTo>
                    <a:lnTo>
                      <a:pt x="3749" y="7900"/>
                    </a:lnTo>
                    <a:lnTo>
                      <a:pt x="3950" y="7908"/>
                    </a:lnTo>
                    <a:lnTo>
                      <a:pt x="4159" y="7900"/>
                    </a:lnTo>
                    <a:lnTo>
                      <a:pt x="4360" y="7891"/>
                    </a:lnTo>
                    <a:lnTo>
                      <a:pt x="4552" y="7866"/>
                    </a:lnTo>
                    <a:lnTo>
                      <a:pt x="4753" y="7824"/>
                    </a:lnTo>
                    <a:lnTo>
                      <a:pt x="4946" y="7783"/>
                    </a:lnTo>
                    <a:lnTo>
                      <a:pt x="5130" y="7732"/>
                    </a:lnTo>
                    <a:lnTo>
                      <a:pt x="5314" y="7665"/>
                    </a:lnTo>
                    <a:lnTo>
                      <a:pt x="5490" y="7598"/>
                    </a:lnTo>
                    <a:lnTo>
                      <a:pt x="5665" y="7515"/>
                    </a:lnTo>
                    <a:lnTo>
                      <a:pt x="5841" y="7431"/>
                    </a:lnTo>
                    <a:lnTo>
                      <a:pt x="6009" y="7339"/>
                    </a:lnTo>
                    <a:lnTo>
                      <a:pt x="6168" y="7230"/>
                    </a:lnTo>
                    <a:lnTo>
                      <a:pt x="6318" y="7121"/>
                    </a:lnTo>
                    <a:lnTo>
                      <a:pt x="6469" y="7004"/>
                    </a:lnTo>
                    <a:lnTo>
                      <a:pt x="6611" y="6879"/>
                    </a:lnTo>
                    <a:lnTo>
                      <a:pt x="6753" y="6753"/>
                    </a:lnTo>
                    <a:lnTo>
                      <a:pt x="6879" y="6611"/>
                    </a:lnTo>
                    <a:lnTo>
                      <a:pt x="7004" y="6469"/>
                    </a:lnTo>
                    <a:lnTo>
                      <a:pt x="7122" y="6318"/>
                    </a:lnTo>
                    <a:lnTo>
                      <a:pt x="7230" y="6167"/>
                    </a:lnTo>
                    <a:lnTo>
                      <a:pt x="7339" y="6008"/>
                    </a:lnTo>
                    <a:lnTo>
                      <a:pt x="7431" y="5841"/>
                    </a:lnTo>
                    <a:lnTo>
                      <a:pt x="7515" y="5665"/>
                    </a:lnTo>
                    <a:lnTo>
                      <a:pt x="7599" y="5490"/>
                    </a:lnTo>
                    <a:lnTo>
                      <a:pt x="7665" y="5314"/>
                    </a:lnTo>
                    <a:lnTo>
                      <a:pt x="7732" y="5130"/>
                    </a:lnTo>
                    <a:lnTo>
                      <a:pt x="7783" y="4946"/>
                    </a:lnTo>
                    <a:lnTo>
                      <a:pt x="7824" y="4753"/>
                    </a:lnTo>
                    <a:lnTo>
                      <a:pt x="7866" y="4552"/>
                    </a:lnTo>
                    <a:lnTo>
                      <a:pt x="7891" y="4360"/>
                    </a:lnTo>
                    <a:lnTo>
                      <a:pt x="7900" y="4159"/>
                    </a:lnTo>
                    <a:lnTo>
                      <a:pt x="7908" y="3950"/>
                    </a:lnTo>
                    <a:lnTo>
                      <a:pt x="7900" y="3749"/>
                    </a:lnTo>
                    <a:lnTo>
                      <a:pt x="7891" y="3548"/>
                    </a:lnTo>
                    <a:lnTo>
                      <a:pt x="7866" y="3347"/>
                    </a:lnTo>
                    <a:lnTo>
                      <a:pt x="7824" y="3155"/>
                    </a:lnTo>
                    <a:lnTo>
                      <a:pt x="7783" y="2962"/>
                    </a:lnTo>
                    <a:lnTo>
                      <a:pt x="7732" y="2778"/>
                    </a:lnTo>
                    <a:lnTo>
                      <a:pt x="7665" y="2594"/>
                    </a:lnTo>
                    <a:lnTo>
                      <a:pt x="7599" y="2410"/>
                    </a:lnTo>
                    <a:lnTo>
                      <a:pt x="7515" y="2243"/>
                    </a:lnTo>
                    <a:lnTo>
                      <a:pt x="7431" y="2067"/>
                    </a:lnTo>
                    <a:lnTo>
                      <a:pt x="7339" y="1900"/>
                    </a:lnTo>
                    <a:lnTo>
                      <a:pt x="7230" y="1741"/>
                    </a:lnTo>
                    <a:lnTo>
                      <a:pt x="7122" y="1590"/>
                    </a:lnTo>
                    <a:lnTo>
                      <a:pt x="7004" y="1439"/>
                    </a:lnTo>
                    <a:lnTo>
                      <a:pt x="6879" y="1297"/>
                    </a:lnTo>
                    <a:lnTo>
                      <a:pt x="6753" y="1155"/>
                    </a:lnTo>
                    <a:lnTo>
                      <a:pt x="6611" y="1029"/>
                    </a:lnTo>
                    <a:lnTo>
                      <a:pt x="6469" y="904"/>
                    </a:lnTo>
                    <a:lnTo>
                      <a:pt x="6318" y="787"/>
                    </a:lnTo>
                    <a:lnTo>
                      <a:pt x="6168" y="678"/>
                    </a:lnTo>
                    <a:lnTo>
                      <a:pt x="6009" y="569"/>
                    </a:lnTo>
                    <a:lnTo>
                      <a:pt x="5841" y="477"/>
                    </a:lnTo>
                    <a:lnTo>
                      <a:pt x="5665" y="385"/>
                    </a:lnTo>
                    <a:lnTo>
                      <a:pt x="5490" y="310"/>
                    </a:lnTo>
                    <a:lnTo>
                      <a:pt x="5314" y="234"/>
                    </a:lnTo>
                    <a:lnTo>
                      <a:pt x="5130" y="176"/>
                    </a:lnTo>
                    <a:lnTo>
                      <a:pt x="4946" y="126"/>
                    </a:lnTo>
                    <a:lnTo>
                      <a:pt x="4753" y="75"/>
                    </a:lnTo>
                    <a:lnTo>
                      <a:pt x="4552" y="42"/>
                    </a:lnTo>
                    <a:lnTo>
                      <a:pt x="4360" y="17"/>
                    </a:lnTo>
                    <a:lnTo>
                      <a:pt x="4159" y="0"/>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1169;p30">
                <a:extLst>
                  <a:ext uri="{FF2B5EF4-FFF2-40B4-BE49-F238E27FC236}">
                    <a16:creationId xmlns:a16="http://schemas.microsoft.com/office/drawing/2014/main" id="{87E9E5C7-910D-7AA2-D369-7F8088BB0031}"/>
                  </a:ext>
                </a:extLst>
              </p:cNvPr>
              <p:cNvSpPr/>
              <p:nvPr/>
            </p:nvSpPr>
            <p:spPr>
              <a:xfrm>
                <a:off x="1254651" y="2011396"/>
                <a:ext cx="154387" cy="100732"/>
              </a:xfrm>
              <a:custGeom>
                <a:avLst/>
                <a:gdLst/>
                <a:ahLst/>
                <a:cxnLst/>
                <a:rect l="l" t="t" r="r" b="b"/>
                <a:pathLst>
                  <a:path w="4235" h="2763" extrusionOk="0">
                    <a:moveTo>
                      <a:pt x="1381" y="1"/>
                    </a:moveTo>
                    <a:lnTo>
                      <a:pt x="1205" y="9"/>
                    </a:lnTo>
                    <a:lnTo>
                      <a:pt x="1021" y="26"/>
                    </a:lnTo>
                    <a:lnTo>
                      <a:pt x="845" y="59"/>
                    </a:lnTo>
                    <a:lnTo>
                      <a:pt x="670" y="101"/>
                    </a:lnTo>
                    <a:lnTo>
                      <a:pt x="494" y="151"/>
                    </a:lnTo>
                    <a:lnTo>
                      <a:pt x="326" y="210"/>
                    </a:lnTo>
                    <a:lnTo>
                      <a:pt x="159" y="285"/>
                    </a:lnTo>
                    <a:lnTo>
                      <a:pt x="0" y="369"/>
                    </a:lnTo>
                    <a:lnTo>
                      <a:pt x="352" y="411"/>
                    </a:lnTo>
                    <a:lnTo>
                      <a:pt x="686" y="453"/>
                    </a:lnTo>
                    <a:lnTo>
                      <a:pt x="1021" y="511"/>
                    </a:lnTo>
                    <a:lnTo>
                      <a:pt x="1339" y="570"/>
                    </a:lnTo>
                    <a:lnTo>
                      <a:pt x="1640" y="645"/>
                    </a:lnTo>
                    <a:lnTo>
                      <a:pt x="1941" y="737"/>
                    </a:lnTo>
                    <a:lnTo>
                      <a:pt x="2084" y="787"/>
                    </a:lnTo>
                    <a:lnTo>
                      <a:pt x="2226" y="838"/>
                    </a:lnTo>
                    <a:lnTo>
                      <a:pt x="2368" y="904"/>
                    </a:lnTo>
                    <a:lnTo>
                      <a:pt x="2502" y="963"/>
                    </a:lnTo>
                    <a:lnTo>
                      <a:pt x="2636" y="1030"/>
                    </a:lnTo>
                    <a:lnTo>
                      <a:pt x="2762" y="1105"/>
                    </a:lnTo>
                    <a:lnTo>
                      <a:pt x="2887" y="1189"/>
                    </a:lnTo>
                    <a:lnTo>
                      <a:pt x="3004" y="1273"/>
                    </a:lnTo>
                    <a:lnTo>
                      <a:pt x="3121" y="1373"/>
                    </a:lnTo>
                    <a:lnTo>
                      <a:pt x="3239" y="1474"/>
                    </a:lnTo>
                    <a:lnTo>
                      <a:pt x="3347" y="1574"/>
                    </a:lnTo>
                    <a:lnTo>
                      <a:pt x="3448" y="1691"/>
                    </a:lnTo>
                    <a:lnTo>
                      <a:pt x="3557" y="1800"/>
                    </a:lnTo>
                    <a:lnTo>
                      <a:pt x="3657" y="1925"/>
                    </a:lnTo>
                    <a:lnTo>
                      <a:pt x="3757" y="2051"/>
                    </a:lnTo>
                    <a:lnTo>
                      <a:pt x="3849" y="2185"/>
                    </a:lnTo>
                    <a:lnTo>
                      <a:pt x="4034" y="2469"/>
                    </a:lnTo>
                    <a:lnTo>
                      <a:pt x="4234" y="2762"/>
                    </a:lnTo>
                    <a:lnTo>
                      <a:pt x="4234" y="2578"/>
                    </a:lnTo>
                    <a:lnTo>
                      <a:pt x="4226" y="2402"/>
                    </a:lnTo>
                    <a:lnTo>
                      <a:pt x="4209" y="2227"/>
                    </a:lnTo>
                    <a:lnTo>
                      <a:pt x="4184" y="2043"/>
                    </a:lnTo>
                    <a:lnTo>
                      <a:pt x="4134" y="1867"/>
                    </a:lnTo>
                    <a:lnTo>
                      <a:pt x="4075" y="1691"/>
                    </a:lnTo>
                    <a:lnTo>
                      <a:pt x="4008" y="1524"/>
                    </a:lnTo>
                    <a:lnTo>
                      <a:pt x="3916" y="1356"/>
                    </a:lnTo>
                    <a:lnTo>
                      <a:pt x="3875" y="1273"/>
                    </a:lnTo>
                    <a:lnTo>
                      <a:pt x="3824" y="1189"/>
                    </a:lnTo>
                    <a:lnTo>
                      <a:pt x="3774" y="1114"/>
                    </a:lnTo>
                    <a:lnTo>
                      <a:pt x="3716" y="1038"/>
                    </a:lnTo>
                    <a:lnTo>
                      <a:pt x="3590" y="896"/>
                    </a:lnTo>
                    <a:lnTo>
                      <a:pt x="3464" y="745"/>
                    </a:lnTo>
                    <a:lnTo>
                      <a:pt x="3314" y="628"/>
                    </a:lnTo>
                    <a:lnTo>
                      <a:pt x="3163" y="511"/>
                    </a:lnTo>
                    <a:lnTo>
                      <a:pt x="3004" y="402"/>
                    </a:lnTo>
                    <a:lnTo>
                      <a:pt x="2829" y="310"/>
                    </a:lnTo>
                    <a:lnTo>
                      <a:pt x="2661" y="235"/>
                    </a:lnTo>
                    <a:lnTo>
                      <a:pt x="2477" y="168"/>
                    </a:lnTo>
                    <a:lnTo>
                      <a:pt x="2301" y="110"/>
                    </a:lnTo>
                    <a:lnTo>
                      <a:pt x="2117" y="68"/>
                    </a:lnTo>
                    <a:lnTo>
                      <a:pt x="1933" y="34"/>
                    </a:lnTo>
                    <a:lnTo>
                      <a:pt x="1749" y="9"/>
                    </a:lnTo>
                    <a:lnTo>
                      <a:pt x="1565"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1170;p30">
                <a:extLst>
                  <a:ext uri="{FF2B5EF4-FFF2-40B4-BE49-F238E27FC236}">
                    <a16:creationId xmlns:a16="http://schemas.microsoft.com/office/drawing/2014/main" id="{8FB28AF8-B0FF-D7A7-656F-F8C4F2379E75}"/>
                  </a:ext>
                </a:extLst>
              </p:cNvPr>
              <p:cNvSpPr/>
              <p:nvPr/>
            </p:nvSpPr>
            <p:spPr>
              <a:xfrm>
                <a:off x="1306819" y="2041618"/>
                <a:ext cx="59823" cy="133033"/>
              </a:xfrm>
              <a:custGeom>
                <a:avLst/>
                <a:gdLst/>
                <a:ahLst/>
                <a:cxnLst/>
                <a:rect l="l" t="t" r="r" b="b"/>
                <a:pathLst>
                  <a:path w="1641" h="3649" extrusionOk="0">
                    <a:moveTo>
                      <a:pt x="1640" y="0"/>
                    </a:moveTo>
                    <a:lnTo>
                      <a:pt x="1498" y="25"/>
                    </a:lnTo>
                    <a:lnTo>
                      <a:pt x="1347" y="59"/>
                    </a:lnTo>
                    <a:lnTo>
                      <a:pt x="1213" y="101"/>
                    </a:lnTo>
                    <a:lnTo>
                      <a:pt x="1071" y="159"/>
                    </a:lnTo>
                    <a:lnTo>
                      <a:pt x="937" y="226"/>
                    </a:lnTo>
                    <a:lnTo>
                      <a:pt x="803" y="301"/>
                    </a:lnTo>
                    <a:lnTo>
                      <a:pt x="686" y="393"/>
                    </a:lnTo>
                    <a:lnTo>
                      <a:pt x="569" y="494"/>
                    </a:lnTo>
                    <a:lnTo>
                      <a:pt x="452" y="603"/>
                    </a:lnTo>
                    <a:lnTo>
                      <a:pt x="343" y="728"/>
                    </a:lnTo>
                    <a:lnTo>
                      <a:pt x="251" y="862"/>
                    </a:lnTo>
                    <a:lnTo>
                      <a:pt x="176" y="1004"/>
                    </a:lnTo>
                    <a:lnTo>
                      <a:pt x="109" y="1155"/>
                    </a:lnTo>
                    <a:lnTo>
                      <a:pt x="59" y="1314"/>
                    </a:lnTo>
                    <a:lnTo>
                      <a:pt x="25" y="1481"/>
                    </a:lnTo>
                    <a:lnTo>
                      <a:pt x="8" y="1640"/>
                    </a:lnTo>
                    <a:lnTo>
                      <a:pt x="0" y="1808"/>
                    </a:lnTo>
                    <a:lnTo>
                      <a:pt x="17" y="1967"/>
                    </a:lnTo>
                    <a:lnTo>
                      <a:pt x="42" y="2126"/>
                    </a:lnTo>
                    <a:lnTo>
                      <a:pt x="75" y="2285"/>
                    </a:lnTo>
                    <a:lnTo>
                      <a:pt x="126" y="2435"/>
                    </a:lnTo>
                    <a:lnTo>
                      <a:pt x="176" y="2578"/>
                    </a:lnTo>
                    <a:lnTo>
                      <a:pt x="251" y="2720"/>
                    </a:lnTo>
                    <a:lnTo>
                      <a:pt x="326" y="2845"/>
                    </a:lnTo>
                    <a:lnTo>
                      <a:pt x="410" y="2971"/>
                    </a:lnTo>
                    <a:lnTo>
                      <a:pt x="494" y="3088"/>
                    </a:lnTo>
                    <a:lnTo>
                      <a:pt x="594" y="3205"/>
                    </a:lnTo>
                    <a:lnTo>
                      <a:pt x="695" y="3314"/>
                    </a:lnTo>
                    <a:lnTo>
                      <a:pt x="803" y="3406"/>
                    </a:lnTo>
                    <a:lnTo>
                      <a:pt x="921" y="3498"/>
                    </a:lnTo>
                    <a:lnTo>
                      <a:pt x="1046" y="3573"/>
                    </a:lnTo>
                    <a:lnTo>
                      <a:pt x="1180" y="3649"/>
                    </a:lnTo>
                    <a:lnTo>
                      <a:pt x="996" y="3113"/>
                    </a:lnTo>
                    <a:lnTo>
                      <a:pt x="921" y="2862"/>
                    </a:lnTo>
                    <a:lnTo>
                      <a:pt x="845" y="2611"/>
                    </a:lnTo>
                    <a:lnTo>
                      <a:pt x="795" y="2377"/>
                    </a:lnTo>
                    <a:lnTo>
                      <a:pt x="753" y="2142"/>
                    </a:lnTo>
                    <a:lnTo>
                      <a:pt x="736" y="2025"/>
                    </a:lnTo>
                    <a:lnTo>
                      <a:pt x="736" y="1917"/>
                    </a:lnTo>
                    <a:lnTo>
                      <a:pt x="736" y="1808"/>
                    </a:lnTo>
                    <a:lnTo>
                      <a:pt x="736" y="1691"/>
                    </a:lnTo>
                    <a:lnTo>
                      <a:pt x="745" y="1590"/>
                    </a:lnTo>
                    <a:lnTo>
                      <a:pt x="762" y="1481"/>
                    </a:lnTo>
                    <a:lnTo>
                      <a:pt x="787" y="1381"/>
                    </a:lnTo>
                    <a:lnTo>
                      <a:pt x="812" y="1272"/>
                    </a:lnTo>
                    <a:lnTo>
                      <a:pt x="854" y="1172"/>
                    </a:lnTo>
                    <a:lnTo>
                      <a:pt x="895" y="1063"/>
                    </a:lnTo>
                    <a:lnTo>
                      <a:pt x="946" y="963"/>
                    </a:lnTo>
                    <a:lnTo>
                      <a:pt x="1004" y="862"/>
                    </a:lnTo>
                    <a:lnTo>
                      <a:pt x="1071" y="753"/>
                    </a:lnTo>
                    <a:lnTo>
                      <a:pt x="1138" y="653"/>
                    </a:lnTo>
                    <a:lnTo>
                      <a:pt x="1289" y="444"/>
                    </a:lnTo>
                    <a:lnTo>
                      <a:pt x="1464" y="226"/>
                    </a:lnTo>
                    <a:lnTo>
                      <a:pt x="1640"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1171;p30">
                <a:extLst>
                  <a:ext uri="{FF2B5EF4-FFF2-40B4-BE49-F238E27FC236}">
                    <a16:creationId xmlns:a16="http://schemas.microsoft.com/office/drawing/2014/main" id="{AF6906D7-EB1B-A0C9-5A68-5F620C2DF8AE}"/>
                  </a:ext>
                </a:extLst>
              </p:cNvPr>
              <p:cNvSpPr/>
              <p:nvPr/>
            </p:nvSpPr>
            <p:spPr>
              <a:xfrm>
                <a:off x="2466082" y="2011396"/>
                <a:ext cx="154095" cy="100732"/>
              </a:xfrm>
              <a:custGeom>
                <a:avLst/>
                <a:gdLst/>
                <a:ahLst/>
                <a:cxnLst/>
                <a:rect l="l" t="t" r="r" b="b"/>
                <a:pathLst>
                  <a:path w="4227" h="2763" extrusionOk="0">
                    <a:moveTo>
                      <a:pt x="2670" y="1"/>
                    </a:moveTo>
                    <a:lnTo>
                      <a:pt x="2486" y="9"/>
                    </a:lnTo>
                    <a:lnTo>
                      <a:pt x="2302" y="34"/>
                    </a:lnTo>
                    <a:lnTo>
                      <a:pt x="2117" y="68"/>
                    </a:lnTo>
                    <a:lnTo>
                      <a:pt x="1933" y="110"/>
                    </a:lnTo>
                    <a:lnTo>
                      <a:pt x="1749" y="168"/>
                    </a:lnTo>
                    <a:lnTo>
                      <a:pt x="1574" y="235"/>
                    </a:lnTo>
                    <a:lnTo>
                      <a:pt x="1398" y="310"/>
                    </a:lnTo>
                    <a:lnTo>
                      <a:pt x="1230" y="402"/>
                    </a:lnTo>
                    <a:lnTo>
                      <a:pt x="1071" y="511"/>
                    </a:lnTo>
                    <a:lnTo>
                      <a:pt x="921" y="628"/>
                    </a:lnTo>
                    <a:lnTo>
                      <a:pt x="770" y="745"/>
                    </a:lnTo>
                    <a:lnTo>
                      <a:pt x="645" y="896"/>
                    </a:lnTo>
                    <a:lnTo>
                      <a:pt x="519" y="1038"/>
                    </a:lnTo>
                    <a:lnTo>
                      <a:pt x="461" y="1114"/>
                    </a:lnTo>
                    <a:lnTo>
                      <a:pt x="410" y="1189"/>
                    </a:lnTo>
                    <a:lnTo>
                      <a:pt x="360" y="1273"/>
                    </a:lnTo>
                    <a:lnTo>
                      <a:pt x="318" y="1356"/>
                    </a:lnTo>
                    <a:lnTo>
                      <a:pt x="226" y="1524"/>
                    </a:lnTo>
                    <a:lnTo>
                      <a:pt x="159" y="1691"/>
                    </a:lnTo>
                    <a:lnTo>
                      <a:pt x="101" y="1867"/>
                    </a:lnTo>
                    <a:lnTo>
                      <a:pt x="51" y="2043"/>
                    </a:lnTo>
                    <a:lnTo>
                      <a:pt x="25" y="2227"/>
                    </a:lnTo>
                    <a:lnTo>
                      <a:pt x="0" y="2402"/>
                    </a:lnTo>
                    <a:lnTo>
                      <a:pt x="0" y="2578"/>
                    </a:lnTo>
                    <a:lnTo>
                      <a:pt x="0" y="2762"/>
                    </a:lnTo>
                    <a:lnTo>
                      <a:pt x="201" y="2469"/>
                    </a:lnTo>
                    <a:lnTo>
                      <a:pt x="385" y="2185"/>
                    </a:lnTo>
                    <a:lnTo>
                      <a:pt x="477" y="2051"/>
                    </a:lnTo>
                    <a:lnTo>
                      <a:pt x="578" y="1925"/>
                    </a:lnTo>
                    <a:lnTo>
                      <a:pt x="678" y="1800"/>
                    </a:lnTo>
                    <a:lnTo>
                      <a:pt x="787" y="1691"/>
                    </a:lnTo>
                    <a:lnTo>
                      <a:pt x="887" y="1574"/>
                    </a:lnTo>
                    <a:lnTo>
                      <a:pt x="996" y="1474"/>
                    </a:lnTo>
                    <a:lnTo>
                      <a:pt x="1113" y="1373"/>
                    </a:lnTo>
                    <a:lnTo>
                      <a:pt x="1230" y="1273"/>
                    </a:lnTo>
                    <a:lnTo>
                      <a:pt x="1348" y="1189"/>
                    </a:lnTo>
                    <a:lnTo>
                      <a:pt x="1473" y="1105"/>
                    </a:lnTo>
                    <a:lnTo>
                      <a:pt x="1599" y="1030"/>
                    </a:lnTo>
                    <a:lnTo>
                      <a:pt x="1733" y="963"/>
                    </a:lnTo>
                    <a:lnTo>
                      <a:pt x="1866" y="904"/>
                    </a:lnTo>
                    <a:lnTo>
                      <a:pt x="2009" y="838"/>
                    </a:lnTo>
                    <a:lnTo>
                      <a:pt x="2151" y="787"/>
                    </a:lnTo>
                    <a:lnTo>
                      <a:pt x="2293" y="737"/>
                    </a:lnTo>
                    <a:lnTo>
                      <a:pt x="2586" y="645"/>
                    </a:lnTo>
                    <a:lnTo>
                      <a:pt x="2896" y="570"/>
                    </a:lnTo>
                    <a:lnTo>
                      <a:pt x="3214" y="511"/>
                    </a:lnTo>
                    <a:lnTo>
                      <a:pt x="3548" y="453"/>
                    </a:lnTo>
                    <a:lnTo>
                      <a:pt x="3883" y="411"/>
                    </a:lnTo>
                    <a:lnTo>
                      <a:pt x="4226" y="369"/>
                    </a:lnTo>
                    <a:lnTo>
                      <a:pt x="4076" y="285"/>
                    </a:lnTo>
                    <a:lnTo>
                      <a:pt x="3908" y="210"/>
                    </a:lnTo>
                    <a:lnTo>
                      <a:pt x="3741" y="151"/>
                    </a:lnTo>
                    <a:lnTo>
                      <a:pt x="3565" y="101"/>
                    </a:lnTo>
                    <a:lnTo>
                      <a:pt x="3389" y="59"/>
                    </a:lnTo>
                    <a:lnTo>
                      <a:pt x="3214" y="26"/>
                    </a:lnTo>
                    <a:lnTo>
                      <a:pt x="3030" y="9"/>
                    </a:lnTo>
                    <a:lnTo>
                      <a:pt x="2854"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1172;p30">
                <a:extLst>
                  <a:ext uri="{FF2B5EF4-FFF2-40B4-BE49-F238E27FC236}">
                    <a16:creationId xmlns:a16="http://schemas.microsoft.com/office/drawing/2014/main" id="{97133828-80D6-6254-CDA3-91465A68135E}"/>
                  </a:ext>
                </a:extLst>
              </p:cNvPr>
              <p:cNvSpPr/>
              <p:nvPr/>
            </p:nvSpPr>
            <p:spPr>
              <a:xfrm>
                <a:off x="2508480" y="2041618"/>
                <a:ext cx="59823" cy="133033"/>
              </a:xfrm>
              <a:custGeom>
                <a:avLst/>
                <a:gdLst/>
                <a:ahLst/>
                <a:cxnLst/>
                <a:rect l="l" t="t" r="r" b="b"/>
                <a:pathLst>
                  <a:path w="1641" h="3649" extrusionOk="0">
                    <a:moveTo>
                      <a:pt x="0" y="0"/>
                    </a:moveTo>
                    <a:lnTo>
                      <a:pt x="176" y="226"/>
                    </a:lnTo>
                    <a:lnTo>
                      <a:pt x="344" y="444"/>
                    </a:lnTo>
                    <a:lnTo>
                      <a:pt x="503" y="653"/>
                    </a:lnTo>
                    <a:lnTo>
                      <a:pt x="570" y="753"/>
                    </a:lnTo>
                    <a:lnTo>
                      <a:pt x="636" y="862"/>
                    </a:lnTo>
                    <a:lnTo>
                      <a:pt x="695" y="963"/>
                    </a:lnTo>
                    <a:lnTo>
                      <a:pt x="745" y="1063"/>
                    </a:lnTo>
                    <a:lnTo>
                      <a:pt x="787" y="1172"/>
                    </a:lnTo>
                    <a:lnTo>
                      <a:pt x="829" y="1272"/>
                    </a:lnTo>
                    <a:lnTo>
                      <a:pt x="854" y="1381"/>
                    </a:lnTo>
                    <a:lnTo>
                      <a:pt x="879" y="1481"/>
                    </a:lnTo>
                    <a:lnTo>
                      <a:pt x="896" y="1590"/>
                    </a:lnTo>
                    <a:lnTo>
                      <a:pt x="904" y="1691"/>
                    </a:lnTo>
                    <a:lnTo>
                      <a:pt x="904" y="1808"/>
                    </a:lnTo>
                    <a:lnTo>
                      <a:pt x="904" y="1917"/>
                    </a:lnTo>
                    <a:lnTo>
                      <a:pt x="896" y="2025"/>
                    </a:lnTo>
                    <a:lnTo>
                      <a:pt x="888" y="2142"/>
                    </a:lnTo>
                    <a:lnTo>
                      <a:pt x="846" y="2377"/>
                    </a:lnTo>
                    <a:lnTo>
                      <a:pt x="795" y="2611"/>
                    </a:lnTo>
                    <a:lnTo>
                      <a:pt x="720" y="2862"/>
                    </a:lnTo>
                    <a:lnTo>
                      <a:pt x="645" y="3113"/>
                    </a:lnTo>
                    <a:lnTo>
                      <a:pt x="461" y="3649"/>
                    </a:lnTo>
                    <a:lnTo>
                      <a:pt x="595" y="3573"/>
                    </a:lnTo>
                    <a:lnTo>
                      <a:pt x="712" y="3498"/>
                    </a:lnTo>
                    <a:lnTo>
                      <a:pt x="829" y="3406"/>
                    </a:lnTo>
                    <a:lnTo>
                      <a:pt x="946" y="3314"/>
                    </a:lnTo>
                    <a:lnTo>
                      <a:pt x="1047" y="3205"/>
                    </a:lnTo>
                    <a:lnTo>
                      <a:pt x="1147" y="3088"/>
                    </a:lnTo>
                    <a:lnTo>
                      <a:pt x="1231" y="2971"/>
                    </a:lnTo>
                    <a:lnTo>
                      <a:pt x="1314" y="2845"/>
                    </a:lnTo>
                    <a:lnTo>
                      <a:pt x="1390" y="2720"/>
                    </a:lnTo>
                    <a:lnTo>
                      <a:pt x="1457" y="2578"/>
                    </a:lnTo>
                    <a:lnTo>
                      <a:pt x="1515" y="2435"/>
                    </a:lnTo>
                    <a:lnTo>
                      <a:pt x="1565" y="2285"/>
                    </a:lnTo>
                    <a:lnTo>
                      <a:pt x="1599" y="2126"/>
                    </a:lnTo>
                    <a:lnTo>
                      <a:pt x="1624" y="1967"/>
                    </a:lnTo>
                    <a:lnTo>
                      <a:pt x="1641" y="1808"/>
                    </a:lnTo>
                    <a:lnTo>
                      <a:pt x="1632" y="1640"/>
                    </a:lnTo>
                    <a:lnTo>
                      <a:pt x="1616" y="1481"/>
                    </a:lnTo>
                    <a:lnTo>
                      <a:pt x="1582" y="1314"/>
                    </a:lnTo>
                    <a:lnTo>
                      <a:pt x="1532" y="1155"/>
                    </a:lnTo>
                    <a:lnTo>
                      <a:pt x="1465" y="1004"/>
                    </a:lnTo>
                    <a:lnTo>
                      <a:pt x="1390" y="862"/>
                    </a:lnTo>
                    <a:lnTo>
                      <a:pt x="1298" y="728"/>
                    </a:lnTo>
                    <a:lnTo>
                      <a:pt x="1189" y="603"/>
                    </a:lnTo>
                    <a:lnTo>
                      <a:pt x="1072" y="494"/>
                    </a:lnTo>
                    <a:lnTo>
                      <a:pt x="954" y="393"/>
                    </a:lnTo>
                    <a:lnTo>
                      <a:pt x="829" y="301"/>
                    </a:lnTo>
                    <a:lnTo>
                      <a:pt x="703" y="226"/>
                    </a:lnTo>
                    <a:lnTo>
                      <a:pt x="570" y="159"/>
                    </a:lnTo>
                    <a:lnTo>
                      <a:pt x="427" y="101"/>
                    </a:lnTo>
                    <a:lnTo>
                      <a:pt x="285" y="59"/>
                    </a:lnTo>
                    <a:lnTo>
                      <a:pt x="143" y="25"/>
                    </a:lnTo>
                    <a:lnTo>
                      <a:pt x="0"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1173;p30">
                <a:extLst>
                  <a:ext uri="{FF2B5EF4-FFF2-40B4-BE49-F238E27FC236}">
                    <a16:creationId xmlns:a16="http://schemas.microsoft.com/office/drawing/2014/main" id="{A1396924-7494-E1A7-FD89-1350A067D49A}"/>
                  </a:ext>
                </a:extLst>
              </p:cNvPr>
              <p:cNvSpPr/>
              <p:nvPr/>
            </p:nvSpPr>
            <p:spPr>
              <a:xfrm>
                <a:off x="1861132" y="2070272"/>
                <a:ext cx="152856" cy="54650"/>
              </a:xfrm>
              <a:custGeom>
                <a:avLst/>
                <a:gdLst/>
                <a:ahLst/>
                <a:cxnLst/>
                <a:rect l="l" t="t" r="r" b="b"/>
                <a:pathLst>
                  <a:path w="4193" h="1499" extrusionOk="0">
                    <a:moveTo>
                      <a:pt x="2234" y="1"/>
                    </a:moveTo>
                    <a:lnTo>
                      <a:pt x="2084" y="9"/>
                    </a:lnTo>
                    <a:lnTo>
                      <a:pt x="1942" y="26"/>
                    </a:lnTo>
                    <a:lnTo>
                      <a:pt x="1799" y="43"/>
                    </a:lnTo>
                    <a:lnTo>
                      <a:pt x="1657" y="68"/>
                    </a:lnTo>
                    <a:lnTo>
                      <a:pt x="1523" y="101"/>
                    </a:lnTo>
                    <a:lnTo>
                      <a:pt x="1381" y="135"/>
                    </a:lnTo>
                    <a:lnTo>
                      <a:pt x="1247" y="177"/>
                    </a:lnTo>
                    <a:lnTo>
                      <a:pt x="1121" y="227"/>
                    </a:lnTo>
                    <a:lnTo>
                      <a:pt x="996" y="285"/>
                    </a:lnTo>
                    <a:lnTo>
                      <a:pt x="870" y="352"/>
                    </a:lnTo>
                    <a:lnTo>
                      <a:pt x="745" y="419"/>
                    </a:lnTo>
                    <a:lnTo>
                      <a:pt x="636" y="486"/>
                    </a:lnTo>
                    <a:lnTo>
                      <a:pt x="519" y="561"/>
                    </a:lnTo>
                    <a:lnTo>
                      <a:pt x="410" y="637"/>
                    </a:lnTo>
                    <a:lnTo>
                      <a:pt x="301" y="729"/>
                    </a:lnTo>
                    <a:lnTo>
                      <a:pt x="201" y="821"/>
                    </a:lnTo>
                    <a:lnTo>
                      <a:pt x="101" y="921"/>
                    </a:lnTo>
                    <a:lnTo>
                      <a:pt x="67" y="963"/>
                    </a:lnTo>
                    <a:lnTo>
                      <a:pt x="42" y="1005"/>
                    </a:lnTo>
                    <a:lnTo>
                      <a:pt x="25" y="1047"/>
                    </a:lnTo>
                    <a:lnTo>
                      <a:pt x="8" y="1097"/>
                    </a:lnTo>
                    <a:lnTo>
                      <a:pt x="0" y="1139"/>
                    </a:lnTo>
                    <a:lnTo>
                      <a:pt x="0" y="1189"/>
                    </a:lnTo>
                    <a:lnTo>
                      <a:pt x="8" y="1239"/>
                    </a:lnTo>
                    <a:lnTo>
                      <a:pt x="25" y="1290"/>
                    </a:lnTo>
                    <a:lnTo>
                      <a:pt x="59" y="1348"/>
                    </a:lnTo>
                    <a:lnTo>
                      <a:pt x="109" y="1407"/>
                    </a:lnTo>
                    <a:lnTo>
                      <a:pt x="159" y="1440"/>
                    </a:lnTo>
                    <a:lnTo>
                      <a:pt x="218" y="1474"/>
                    </a:lnTo>
                    <a:lnTo>
                      <a:pt x="276" y="1490"/>
                    </a:lnTo>
                    <a:lnTo>
                      <a:pt x="343" y="1499"/>
                    </a:lnTo>
                    <a:lnTo>
                      <a:pt x="410" y="1490"/>
                    </a:lnTo>
                    <a:lnTo>
                      <a:pt x="477" y="1474"/>
                    </a:lnTo>
                    <a:lnTo>
                      <a:pt x="519" y="1457"/>
                    </a:lnTo>
                    <a:lnTo>
                      <a:pt x="921" y="1298"/>
                    </a:lnTo>
                    <a:lnTo>
                      <a:pt x="1130" y="1223"/>
                    </a:lnTo>
                    <a:lnTo>
                      <a:pt x="1331" y="1156"/>
                    </a:lnTo>
                    <a:lnTo>
                      <a:pt x="1531" y="1105"/>
                    </a:lnTo>
                    <a:lnTo>
                      <a:pt x="1732" y="1064"/>
                    </a:lnTo>
                    <a:lnTo>
                      <a:pt x="1933" y="1030"/>
                    </a:lnTo>
                    <a:lnTo>
                      <a:pt x="2034" y="1022"/>
                    </a:lnTo>
                    <a:lnTo>
                      <a:pt x="2326" y="1022"/>
                    </a:lnTo>
                    <a:lnTo>
                      <a:pt x="2519" y="1038"/>
                    </a:lnTo>
                    <a:lnTo>
                      <a:pt x="2703" y="1064"/>
                    </a:lnTo>
                    <a:lnTo>
                      <a:pt x="2895" y="1114"/>
                    </a:lnTo>
                    <a:lnTo>
                      <a:pt x="2988" y="1139"/>
                    </a:lnTo>
                    <a:lnTo>
                      <a:pt x="3080" y="1172"/>
                    </a:lnTo>
                    <a:lnTo>
                      <a:pt x="3264" y="1248"/>
                    </a:lnTo>
                    <a:lnTo>
                      <a:pt x="3649" y="1440"/>
                    </a:lnTo>
                    <a:lnTo>
                      <a:pt x="3699" y="1465"/>
                    </a:lnTo>
                    <a:lnTo>
                      <a:pt x="3741" y="1482"/>
                    </a:lnTo>
                    <a:lnTo>
                      <a:pt x="3791" y="1490"/>
                    </a:lnTo>
                    <a:lnTo>
                      <a:pt x="3833" y="1499"/>
                    </a:lnTo>
                    <a:lnTo>
                      <a:pt x="3883" y="1490"/>
                    </a:lnTo>
                    <a:lnTo>
                      <a:pt x="3933" y="1482"/>
                    </a:lnTo>
                    <a:lnTo>
                      <a:pt x="3975" y="1474"/>
                    </a:lnTo>
                    <a:lnTo>
                      <a:pt x="4017" y="1449"/>
                    </a:lnTo>
                    <a:lnTo>
                      <a:pt x="4059" y="1423"/>
                    </a:lnTo>
                    <a:lnTo>
                      <a:pt x="4109" y="1373"/>
                    </a:lnTo>
                    <a:lnTo>
                      <a:pt x="4151" y="1315"/>
                    </a:lnTo>
                    <a:lnTo>
                      <a:pt x="4176" y="1256"/>
                    </a:lnTo>
                    <a:lnTo>
                      <a:pt x="4184" y="1189"/>
                    </a:lnTo>
                    <a:lnTo>
                      <a:pt x="4193" y="1131"/>
                    </a:lnTo>
                    <a:lnTo>
                      <a:pt x="4176" y="1064"/>
                    </a:lnTo>
                    <a:lnTo>
                      <a:pt x="4151" y="997"/>
                    </a:lnTo>
                    <a:lnTo>
                      <a:pt x="4117" y="938"/>
                    </a:lnTo>
                    <a:lnTo>
                      <a:pt x="4025" y="838"/>
                    </a:lnTo>
                    <a:lnTo>
                      <a:pt x="3933" y="729"/>
                    </a:lnTo>
                    <a:lnTo>
                      <a:pt x="3833" y="628"/>
                    </a:lnTo>
                    <a:lnTo>
                      <a:pt x="3724" y="536"/>
                    </a:lnTo>
                    <a:lnTo>
                      <a:pt x="3615" y="444"/>
                    </a:lnTo>
                    <a:lnTo>
                      <a:pt x="3498" y="369"/>
                    </a:lnTo>
                    <a:lnTo>
                      <a:pt x="3372" y="294"/>
                    </a:lnTo>
                    <a:lnTo>
                      <a:pt x="3239" y="227"/>
                    </a:lnTo>
                    <a:lnTo>
                      <a:pt x="3105" y="168"/>
                    </a:lnTo>
                    <a:lnTo>
                      <a:pt x="2962" y="118"/>
                    </a:lnTo>
                    <a:lnTo>
                      <a:pt x="2820" y="76"/>
                    </a:lnTo>
                    <a:lnTo>
                      <a:pt x="2678" y="43"/>
                    </a:lnTo>
                    <a:lnTo>
                      <a:pt x="2527" y="18"/>
                    </a:lnTo>
                    <a:lnTo>
                      <a:pt x="2377" y="9"/>
                    </a:lnTo>
                    <a:lnTo>
                      <a:pt x="2234"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1174;p30">
                <a:extLst>
                  <a:ext uri="{FF2B5EF4-FFF2-40B4-BE49-F238E27FC236}">
                    <a16:creationId xmlns:a16="http://schemas.microsoft.com/office/drawing/2014/main" id="{EC3ACCB6-2A44-0626-21D2-0FBDA7427314}"/>
                  </a:ext>
                </a:extLst>
              </p:cNvPr>
              <p:cNvSpPr/>
              <p:nvPr/>
            </p:nvSpPr>
            <p:spPr>
              <a:xfrm>
                <a:off x="1481006" y="2097140"/>
                <a:ext cx="244394" cy="244411"/>
              </a:xfrm>
              <a:custGeom>
                <a:avLst/>
                <a:gdLst/>
                <a:ahLst/>
                <a:cxnLst/>
                <a:rect l="l" t="t" r="r" b="b"/>
                <a:pathLst>
                  <a:path w="6704" h="6704" extrusionOk="0">
                    <a:moveTo>
                      <a:pt x="3356" y="0"/>
                    </a:moveTo>
                    <a:lnTo>
                      <a:pt x="3180" y="9"/>
                    </a:lnTo>
                    <a:lnTo>
                      <a:pt x="3013" y="17"/>
                    </a:lnTo>
                    <a:lnTo>
                      <a:pt x="2845" y="42"/>
                    </a:lnTo>
                    <a:lnTo>
                      <a:pt x="2678" y="67"/>
                    </a:lnTo>
                    <a:lnTo>
                      <a:pt x="2519" y="109"/>
                    </a:lnTo>
                    <a:lnTo>
                      <a:pt x="2360" y="151"/>
                    </a:lnTo>
                    <a:lnTo>
                      <a:pt x="2201" y="209"/>
                    </a:lnTo>
                    <a:lnTo>
                      <a:pt x="2050" y="268"/>
                    </a:lnTo>
                    <a:lnTo>
                      <a:pt x="1900" y="335"/>
                    </a:lnTo>
                    <a:lnTo>
                      <a:pt x="1758" y="410"/>
                    </a:lnTo>
                    <a:lnTo>
                      <a:pt x="1615" y="486"/>
                    </a:lnTo>
                    <a:lnTo>
                      <a:pt x="1481" y="578"/>
                    </a:lnTo>
                    <a:lnTo>
                      <a:pt x="1348" y="670"/>
                    </a:lnTo>
                    <a:lnTo>
                      <a:pt x="1222" y="770"/>
                    </a:lnTo>
                    <a:lnTo>
                      <a:pt x="1105" y="871"/>
                    </a:lnTo>
                    <a:lnTo>
                      <a:pt x="988" y="988"/>
                    </a:lnTo>
                    <a:lnTo>
                      <a:pt x="871" y="1105"/>
                    </a:lnTo>
                    <a:lnTo>
                      <a:pt x="770" y="1222"/>
                    </a:lnTo>
                    <a:lnTo>
                      <a:pt x="670" y="1348"/>
                    </a:lnTo>
                    <a:lnTo>
                      <a:pt x="578" y="1481"/>
                    </a:lnTo>
                    <a:lnTo>
                      <a:pt x="486" y="1615"/>
                    </a:lnTo>
                    <a:lnTo>
                      <a:pt x="410" y="1758"/>
                    </a:lnTo>
                    <a:lnTo>
                      <a:pt x="335" y="1900"/>
                    </a:lnTo>
                    <a:lnTo>
                      <a:pt x="268" y="2050"/>
                    </a:lnTo>
                    <a:lnTo>
                      <a:pt x="209" y="2201"/>
                    </a:lnTo>
                    <a:lnTo>
                      <a:pt x="151" y="2360"/>
                    </a:lnTo>
                    <a:lnTo>
                      <a:pt x="109" y="2519"/>
                    </a:lnTo>
                    <a:lnTo>
                      <a:pt x="76" y="2678"/>
                    </a:lnTo>
                    <a:lnTo>
                      <a:pt x="42" y="2845"/>
                    </a:lnTo>
                    <a:lnTo>
                      <a:pt x="17" y="3013"/>
                    </a:lnTo>
                    <a:lnTo>
                      <a:pt x="9" y="3180"/>
                    </a:lnTo>
                    <a:lnTo>
                      <a:pt x="0" y="3356"/>
                    </a:lnTo>
                    <a:lnTo>
                      <a:pt x="9" y="3523"/>
                    </a:lnTo>
                    <a:lnTo>
                      <a:pt x="17" y="3699"/>
                    </a:lnTo>
                    <a:lnTo>
                      <a:pt x="42" y="3866"/>
                    </a:lnTo>
                    <a:lnTo>
                      <a:pt x="76" y="4025"/>
                    </a:lnTo>
                    <a:lnTo>
                      <a:pt x="109" y="4193"/>
                    </a:lnTo>
                    <a:lnTo>
                      <a:pt x="151" y="4352"/>
                    </a:lnTo>
                    <a:lnTo>
                      <a:pt x="209" y="4502"/>
                    </a:lnTo>
                    <a:lnTo>
                      <a:pt x="268" y="4661"/>
                    </a:lnTo>
                    <a:lnTo>
                      <a:pt x="335" y="4804"/>
                    </a:lnTo>
                    <a:lnTo>
                      <a:pt x="410" y="4954"/>
                    </a:lnTo>
                    <a:lnTo>
                      <a:pt x="486" y="5088"/>
                    </a:lnTo>
                    <a:lnTo>
                      <a:pt x="578" y="5230"/>
                    </a:lnTo>
                    <a:lnTo>
                      <a:pt x="670" y="5356"/>
                    </a:lnTo>
                    <a:lnTo>
                      <a:pt x="770" y="5481"/>
                    </a:lnTo>
                    <a:lnTo>
                      <a:pt x="871" y="5607"/>
                    </a:lnTo>
                    <a:lnTo>
                      <a:pt x="988" y="5724"/>
                    </a:lnTo>
                    <a:lnTo>
                      <a:pt x="1105" y="5833"/>
                    </a:lnTo>
                    <a:lnTo>
                      <a:pt x="1222" y="5942"/>
                    </a:lnTo>
                    <a:lnTo>
                      <a:pt x="1348" y="6042"/>
                    </a:lnTo>
                    <a:lnTo>
                      <a:pt x="1481" y="6134"/>
                    </a:lnTo>
                    <a:lnTo>
                      <a:pt x="1615" y="6218"/>
                    </a:lnTo>
                    <a:lnTo>
                      <a:pt x="1758" y="6302"/>
                    </a:lnTo>
                    <a:lnTo>
                      <a:pt x="1900" y="6377"/>
                    </a:lnTo>
                    <a:lnTo>
                      <a:pt x="2050" y="6444"/>
                    </a:lnTo>
                    <a:lnTo>
                      <a:pt x="2201" y="6502"/>
                    </a:lnTo>
                    <a:lnTo>
                      <a:pt x="2360" y="6553"/>
                    </a:lnTo>
                    <a:lnTo>
                      <a:pt x="2519" y="6603"/>
                    </a:lnTo>
                    <a:lnTo>
                      <a:pt x="2678" y="6636"/>
                    </a:lnTo>
                    <a:lnTo>
                      <a:pt x="2845" y="6670"/>
                    </a:lnTo>
                    <a:lnTo>
                      <a:pt x="3013" y="6686"/>
                    </a:lnTo>
                    <a:lnTo>
                      <a:pt x="3180" y="6703"/>
                    </a:lnTo>
                    <a:lnTo>
                      <a:pt x="3523" y="6703"/>
                    </a:lnTo>
                    <a:lnTo>
                      <a:pt x="3699" y="6686"/>
                    </a:lnTo>
                    <a:lnTo>
                      <a:pt x="3866" y="6670"/>
                    </a:lnTo>
                    <a:lnTo>
                      <a:pt x="4034" y="6636"/>
                    </a:lnTo>
                    <a:lnTo>
                      <a:pt x="4193" y="6603"/>
                    </a:lnTo>
                    <a:lnTo>
                      <a:pt x="4352" y="6553"/>
                    </a:lnTo>
                    <a:lnTo>
                      <a:pt x="4511" y="6502"/>
                    </a:lnTo>
                    <a:lnTo>
                      <a:pt x="4661" y="6444"/>
                    </a:lnTo>
                    <a:lnTo>
                      <a:pt x="4804" y="6377"/>
                    </a:lnTo>
                    <a:lnTo>
                      <a:pt x="4954" y="6302"/>
                    </a:lnTo>
                    <a:lnTo>
                      <a:pt x="5088" y="6218"/>
                    </a:lnTo>
                    <a:lnTo>
                      <a:pt x="5230" y="6134"/>
                    </a:lnTo>
                    <a:lnTo>
                      <a:pt x="5356" y="6042"/>
                    </a:lnTo>
                    <a:lnTo>
                      <a:pt x="5490" y="5942"/>
                    </a:lnTo>
                    <a:lnTo>
                      <a:pt x="5607" y="5833"/>
                    </a:lnTo>
                    <a:lnTo>
                      <a:pt x="5724" y="5724"/>
                    </a:lnTo>
                    <a:lnTo>
                      <a:pt x="5833" y="5607"/>
                    </a:lnTo>
                    <a:lnTo>
                      <a:pt x="5942" y="5481"/>
                    </a:lnTo>
                    <a:lnTo>
                      <a:pt x="6042" y="5356"/>
                    </a:lnTo>
                    <a:lnTo>
                      <a:pt x="6134" y="5230"/>
                    </a:lnTo>
                    <a:lnTo>
                      <a:pt x="6218" y="5088"/>
                    </a:lnTo>
                    <a:lnTo>
                      <a:pt x="6302" y="4954"/>
                    </a:lnTo>
                    <a:lnTo>
                      <a:pt x="6377" y="4804"/>
                    </a:lnTo>
                    <a:lnTo>
                      <a:pt x="6444" y="4661"/>
                    </a:lnTo>
                    <a:lnTo>
                      <a:pt x="6502" y="4502"/>
                    </a:lnTo>
                    <a:lnTo>
                      <a:pt x="6553" y="4352"/>
                    </a:lnTo>
                    <a:lnTo>
                      <a:pt x="6603" y="4193"/>
                    </a:lnTo>
                    <a:lnTo>
                      <a:pt x="6636" y="4025"/>
                    </a:lnTo>
                    <a:lnTo>
                      <a:pt x="6670" y="3866"/>
                    </a:lnTo>
                    <a:lnTo>
                      <a:pt x="6686" y="3699"/>
                    </a:lnTo>
                    <a:lnTo>
                      <a:pt x="6703" y="3523"/>
                    </a:lnTo>
                    <a:lnTo>
                      <a:pt x="6703" y="3356"/>
                    </a:lnTo>
                    <a:lnTo>
                      <a:pt x="6703" y="3180"/>
                    </a:lnTo>
                    <a:lnTo>
                      <a:pt x="6686" y="3013"/>
                    </a:lnTo>
                    <a:lnTo>
                      <a:pt x="6670" y="2845"/>
                    </a:lnTo>
                    <a:lnTo>
                      <a:pt x="6636" y="2678"/>
                    </a:lnTo>
                    <a:lnTo>
                      <a:pt x="6603" y="2519"/>
                    </a:lnTo>
                    <a:lnTo>
                      <a:pt x="6553" y="2360"/>
                    </a:lnTo>
                    <a:lnTo>
                      <a:pt x="6502" y="2201"/>
                    </a:lnTo>
                    <a:lnTo>
                      <a:pt x="6444" y="2050"/>
                    </a:lnTo>
                    <a:lnTo>
                      <a:pt x="6377" y="1900"/>
                    </a:lnTo>
                    <a:lnTo>
                      <a:pt x="6302" y="1758"/>
                    </a:lnTo>
                    <a:lnTo>
                      <a:pt x="6218" y="1615"/>
                    </a:lnTo>
                    <a:lnTo>
                      <a:pt x="6134" y="1481"/>
                    </a:lnTo>
                    <a:lnTo>
                      <a:pt x="6042" y="1348"/>
                    </a:lnTo>
                    <a:lnTo>
                      <a:pt x="5942" y="1222"/>
                    </a:lnTo>
                    <a:lnTo>
                      <a:pt x="5833" y="1105"/>
                    </a:lnTo>
                    <a:lnTo>
                      <a:pt x="5724" y="988"/>
                    </a:lnTo>
                    <a:lnTo>
                      <a:pt x="5607" y="871"/>
                    </a:lnTo>
                    <a:lnTo>
                      <a:pt x="5490" y="770"/>
                    </a:lnTo>
                    <a:lnTo>
                      <a:pt x="5356" y="670"/>
                    </a:lnTo>
                    <a:lnTo>
                      <a:pt x="5230" y="578"/>
                    </a:lnTo>
                    <a:lnTo>
                      <a:pt x="5088" y="486"/>
                    </a:lnTo>
                    <a:lnTo>
                      <a:pt x="4954" y="410"/>
                    </a:lnTo>
                    <a:lnTo>
                      <a:pt x="4804" y="335"/>
                    </a:lnTo>
                    <a:lnTo>
                      <a:pt x="4661" y="268"/>
                    </a:lnTo>
                    <a:lnTo>
                      <a:pt x="4511" y="209"/>
                    </a:lnTo>
                    <a:lnTo>
                      <a:pt x="4352" y="151"/>
                    </a:lnTo>
                    <a:lnTo>
                      <a:pt x="4193" y="109"/>
                    </a:lnTo>
                    <a:lnTo>
                      <a:pt x="4034" y="67"/>
                    </a:lnTo>
                    <a:lnTo>
                      <a:pt x="3866" y="42"/>
                    </a:lnTo>
                    <a:lnTo>
                      <a:pt x="3699" y="17"/>
                    </a:lnTo>
                    <a:lnTo>
                      <a:pt x="3523" y="9"/>
                    </a:lnTo>
                    <a:lnTo>
                      <a:pt x="3356"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1175;p30">
                <a:extLst>
                  <a:ext uri="{FF2B5EF4-FFF2-40B4-BE49-F238E27FC236}">
                    <a16:creationId xmlns:a16="http://schemas.microsoft.com/office/drawing/2014/main" id="{83B298E6-283C-D7AD-D349-AFA256D1E0E8}"/>
                  </a:ext>
                </a:extLst>
              </p:cNvPr>
              <p:cNvSpPr/>
              <p:nvPr/>
            </p:nvSpPr>
            <p:spPr>
              <a:xfrm>
                <a:off x="2149717" y="2097140"/>
                <a:ext cx="244394" cy="244411"/>
              </a:xfrm>
              <a:custGeom>
                <a:avLst/>
                <a:gdLst/>
                <a:ahLst/>
                <a:cxnLst/>
                <a:rect l="l" t="t" r="r" b="b"/>
                <a:pathLst>
                  <a:path w="6704" h="6704" extrusionOk="0">
                    <a:moveTo>
                      <a:pt x="3348" y="0"/>
                    </a:moveTo>
                    <a:lnTo>
                      <a:pt x="3172" y="9"/>
                    </a:lnTo>
                    <a:lnTo>
                      <a:pt x="3005" y="17"/>
                    </a:lnTo>
                    <a:lnTo>
                      <a:pt x="2837" y="42"/>
                    </a:lnTo>
                    <a:lnTo>
                      <a:pt x="2670" y="67"/>
                    </a:lnTo>
                    <a:lnTo>
                      <a:pt x="2511" y="109"/>
                    </a:lnTo>
                    <a:lnTo>
                      <a:pt x="2352" y="151"/>
                    </a:lnTo>
                    <a:lnTo>
                      <a:pt x="2193" y="209"/>
                    </a:lnTo>
                    <a:lnTo>
                      <a:pt x="2042" y="268"/>
                    </a:lnTo>
                    <a:lnTo>
                      <a:pt x="1892" y="335"/>
                    </a:lnTo>
                    <a:lnTo>
                      <a:pt x="1749" y="410"/>
                    </a:lnTo>
                    <a:lnTo>
                      <a:pt x="1607" y="486"/>
                    </a:lnTo>
                    <a:lnTo>
                      <a:pt x="1473" y="578"/>
                    </a:lnTo>
                    <a:lnTo>
                      <a:pt x="1339" y="670"/>
                    </a:lnTo>
                    <a:lnTo>
                      <a:pt x="1214" y="770"/>
                    </a:lnTo>
                    <a:lnTo>
                      <a:pt x="1097" y="871"/>
                    </a:lnTo>
                    <a:lnTo>
                      <a:pt x="980" y="988"/>
                    </a:lnTo>
                    <a:lnTo>
                      <a:pt x="871" y="1105"/>
                    </a:lnTo>
                    <a:lnTo>
                      <a:pt x="762" y="1222"/>
                    </a:lnTo>
                    <a:lnTo>
                      <a:pt x="662" y="1348"/>
                    </a:lnTo>
                    <a:lnTo>
                      <a:pt x="569" y="1481"/>
                    </a:lnTo>
                    <a:lnTo>
                      <a:pt x="486" y="1615"/>
                    </a:lnTo>
                    <a:lnTo>
                      <a:pt x="402" y="1758"/>
                    </a:lnTo>
                    <a:lnTo>
                      <a:pt x="327" y="1900"/>
                    </a:lnTo>
                    <a:lnTo>
                      <a:pt x="260" y="2050"/>
                    </a:lnTo>
                    <a:lnTo>
                      <a:pt x="201" y="2201"/>
                    </a:lnTo>
                    <a:lnTo>
                      <a:pt x="151" y="2360"/>
                    </a:lnTo>
                    <a:lnTo>
                      <a:pt x="101" y="2519"/>
                    </a:lnTo>
                    <a:lnTo>
                      <a:pt x="67" y="2678"/>
                    </a:lnTo>
                    <a:lnTo>
                      <a:pt x="34" y="2845"/>
                    </a:lnTo>
                    <a:lnTo>
                      <a:pt x="17" y="3013"/>
                    </a:lnTo>
                    <a:lnTo>
                      <a:pt x="0" y="3180"/>
                    </a:lnTo>
                    <a:lnTo>
                      <a:pt x="0" y="3356"/>
                    </a:lnTo>
                    <a:lnTo>
                      <a:pt x="0" y="3523"/>
                    </a:lnTo>
                    <a:lnTo>
                      <a:pt x="17" y="3699"/>
                    </a:lnTo>
                    <a:lnTo>
                      <a:pt x="34" y="3866"/>
                    </a:lnTo>
                    <a:lnTo>
                      <a:pt x="67" y="4025"/>
                    </a:lnTo>
                    <a:lnTo>
                      <a:pt x="101" y="4193"/>
                    </a:lnTo>
                    <a:lnTo>
                      <a:pt x="151" y="4352"/>
                    </a:lnTo>
                    <a:lnTo>
                      <a:pt x="201" y="4502"/>
                    </a:lnTo>
                    <a:lnTo>
                      <a:pt x="260" y="4661"/>
                    </a:lnTo>
                    <a:lnTo>
                      <a:pt x="327" y="4804"/>
                    </a:lnTo>
                    <a:lnTo>
                      <a:pt x="402" y="4954"/>
                    </a:lnTo>
                    <a:lnTo>
                      <a:pt x="486" y="5088"/>
                    </a:lnTo>
                    <a:lnTo>
                      <a:pt x="569" y="5230"/>
                    </a:lnTo>
                    <a:lnTo>
                      <a:pt x="662" y="5356"/>
                    </a:lnTo>
                    <a:lnTo>
                      <a:pt x="762" y="5481"/>
                    </a:lnTo>
                    <a:lnTo>
                      <a:pt x="871" y="5607"/>
                    </a:lnTo>
                    <a:lnTo>
                      <a:pt x="980" y="5724"/>
                    </a:lnTo>
                    <a:lnTo>
                      <a:pt x="1097" y="5833"/>
                    </a:lnTo>
                    <a:lnTo>
                      <a:pt x="1214" y="5942"/>
                    </a:lnTo>
                    <a:lnTo>
                      <a:pt x="1339" y="6042"/>
                    </a:lnTo>
                    <a:lnTo>
                      <a:pt x="1473" y="6134"/>
                    </a:lnTo>
                    <a:lnTo>
                      <a:pt x="1607" y="6218"/>
                    </a:lnTo>
                    <a:lnTo>
                      <a:pt x="1749" y="6302"/>
                    </a:lnTo>
                    <a:lnTo>
                      <a:pt x="1892" y="6377"/>
                    </a:lnTo>
                    <a:lnTo>
                      <a:pt x="2042" y="6444"/>
                    </a:lnTo>
                    <a:lnTo>
                      <a:pt x="2193" y="6502"/>
                    </a:lnTo>
                    <a:lnTo>
                      <a:pt x="2352" y="6553"/>
                    </a:lnTo>
                    <a:lnTo>
                      <a:pt x="2511" y="6603"/>
                    </a:lnTo>
                    <a:lnTo>
                      <a:pt x="2670" y="6636"/>
                    </a:lnTo>
                    <a:lnTo>
                      <a:pt x="2837" y="6670"/>
                    </a:lnTo>
                    <a:lnTo>
                      <a:pt x="3005" y="6686"/>
                    </a:lnTo>
                    <a:lnTo>
                      <a:pt x="3172" y="6703"/>
                    </a:lnTo>
                    <a:lnTo>
                      <a:pt x="3523" y="6703"/>
                    </a:lnTo>
                    <a:lnTo>
                      <a:pt x="3691" y="6686"/>
                    </a:lnTo>
                    <a:lnTo>
                      <a:pt x="3858" y="6670"/>
                    </a:lnTo>
                    <a:lnTo>
                      <a:pt x="4026" y="6636"/>
                    </a:lnTo>
                    <a:lnTo>
                      <a:pt x="4185" y="6603"/>
                    </a:lnTo>
                    <a:lnTo>
                      <a:pt x="4344" y="6553"/>
                    </a:lnTo>
                    <a:lnTo>
                      <a:pt x="4503" y="6502"/>
                    </a:lnTo>
                    <a:lnTo>
                      <a:pt x="4653" y="6444"/>
                    </a:lnTo>
                    <a:lnTo>
                      <a:pt x="4804" y="6377"/>
                    </a:lnTo>
                    <a:lnTo>
                      <a:pt x="4946" y="6302"/>
                    </a:lnTo>
                    <a:lnTo>
                      <a:pt x="5088" y="6218"/>
                    </a:lnTo>
                    <a:lnTo>
                      <a:pt x="5222" y="6134"/>
                    </a:lnTo>
                    <a:lnTo>
                      <a:pt x="5356" y="6042"/>
                    </a:lnTo>
                    <a:lnTo>
                      <a:pt x="5482" y="5942"/>
                    </a:lnTo>
                    <a:lnTo>
                      <a:pt x="5599" y="5833"/>
                    </a:lnTo>
                    <a:lnTo>
                      <a:pt x="5716" y="5724"/>
                    </a:lnTo>
                    <a:lnTo>
                      <a:pt x="5825" y="5607"/>
                    </a:lnTo>
                    <a:lnTo>
                      <a:pt x="5934" y="5481"/>
                    </a:lnTo>
                    <a:lnTo>
                      <a:pt x="6034" y="5356"/>
                    </a:lnTo>
                    <a:lnTo>
                      <a:pt x="6126" y="5230"/>
                    </a:lnTo>
                    <a:lnTo>
                      <a:pt x="6218" y="5088"/>
                    </a:lnTo>
                    <a:lnTo>
                      <a:pt x="6293" y="4954"/>
                    </a:lnTo>
                    <a:lnTo>
                      <a:pt x="6369" y="4804"/>
                    </a:lnTo>
                    <a:lnTo>
                      <a:pt x="6436" y="4661"/>
                    </a:lnTo>
                    <a:lnTo>
                      <a:pt x="6494" y="4502"/>
                    </a:lnTo>
                    <a:lnTo>
                      <a:pt x="6553" y="4352"/>
                    </a:lnTo>
                    <a:lnTo>
                      <a:pt x="6595" y="4193"/>
                    </a:lnTo>
                    <a:lnTo>
                      <a:pt x="6628" y="4025"/>
                    </a:lnTo>
                    <a:lnTo>
                      <a:pt x="6662" y="3866"/>
                    </a:lnTo>
                    <a:lnTo>
                      <a:pt x="6678" y="3699"/>
                    </a:lnTo>
                    <a:lnTo>
                      <a:pt x="6695" y="3523"/>
                    </a:lnTo>
                    <a:lnTo>
                      <a:pt x="6703" y="3356"/>
                    </a:lnTo>
                    <a:lnTo>
                      <a:pt x="6695" y="3180"/>
                    </a:lnTo>
                    <a:lnTo>
                      <a:pt x="6678" y="3013"/>
                    </a:lnTo>
                    <a:lnTo>
                      <a:pt x="6662" y="2845"/>
                    </a:lnTo>
                    <a:lnTo>
                      <a:pt x="6628" y="2678"/>
                    </a:lnTo>
                    <a:lnTo>
                      <a:pt x="6595" y="2519"/>
                    </a:lnTo>
                    <a:lnTo>
                      <a:pt x="6553" y="2360"/>
                    </a:lnTo>
                    <a:lnTo>
                      <a:pt x="6494" y="2201"/>
                    </a:lnTo>
                    <a:lnTo>
                      <a:pt x="6436" y="2050"/>
                    </a:lnTo>
                    <a:lnTo>
                      <a:pt x="6369" y="1900"/>
                    </a:lnTo>
                    <a:lnTo>
                      <a:pt x="6293" y="1758"/>
                    </a:lnTo>
                    <a:lnTo>
                      <a:pt x="6218" y="1615"/>
                    </a:lnTo>
                    <a:lnTo>
                      <a:pt x="6126" y="1481"/>
                    </a:lnTo>
                    <a:lnTo>
                      <a:pt x="6034" y="1348"/>
                    </a:lnTo>
                    <a:lnTo>
                      <a:pt x="5934" y="1222"/>
                    </a:lnTo>
                    <a:lnTo>
                      <a:pt x="5825" y="1105"/>
                    </a:lnTo>
                    <a:lnTo>
                      <a:pt x="5716" y="988"/>
                    </a:lnTo>
                    <a:lnTo>
                      <a:pt x="5599" y="871"/>
                    </a:lnTo>
                    <a:lnTo>
                      <a:pt x="5482" y="770"/>
                    </a:lnTo>
                    <a:lnTo>
                      <a:pt x="5356" y="670"/>
                    </a:lnTo>
                    <a:lnTo>
                      <a:pt x="5222" y="578"/>
                    </a:lnTo>
                    <a:lnTo>
                      <a:pt x="5088" y="486"/>
                    </a:lnTo>
                    <a:lnTo>
                      <a:pt x="4946" y="410"/>
                    </a:lnTo>
                    <a:lnTo>
                      <a:pt x="4804" y="335"/>
                    </a:lnTo>
                    <a:lnTo>
                      <a:pt x="4653" y="268"/>
                    </a:lnTo>
                    <a:lnTo>
                      <a:pt x="4503" y="209"/>
                    </a:lnTo>
                    <a:lnTo>
                      <a:pt x="4344" y="151"/>
                    </a:lnTo>
                    <a:lnTo>
                      <a:pt x="4185" y="109"/>
                    </a:lnTo>
                    <a:lnTo>
                      <a:pt x="4026" y="67"/>
                    </a:lnTo>
                    <a:lnTo>
                      <a:pt x="3858" y="42"/>
                    </a:lnTo>
                    <a:lnTo>
                      <a:pt x="3691" y="17"/>
                    </a:lnTo>
                    <a:lnTo>
                      <a:pt x="3523" y="9"/>
                    </a:lnTo>
                    <a:lnTo>
                      <a:pt x="3348"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1176;p30">
                <a:extLst>
                  <a:ext uri="{FF2B5EF4-FFF2-40B4-BE49-F238E27FC236}">
                    <a16:creationId xmlns:a16="http://schemas.microsoft.com/office/drawing/2014/main" id="{A561BFA1-EC20-8BFE-ABC4-FDF6F1E1B199}"/>
                  </a:ext>
                </a:extLst>
              </p:cNvPr>
              <p:cNvSpPr/>
              <p:nvPr/>
            </p:nvSpPr>
            <p:spPr>
              <a:xfrm>
                <a:off x="1791246" y="2168521"/>
                <a:ext cx="292588" cy="83014"/>
              </a:xfrm>
              <a:custGeom>
                <a:avLst/>
                <a:gdLst/>
                <a:ahLst/>
                <a:cxnLst/>
                <a:rect l="l" t="t" r="r" b="b"/>
                <a:pathLst>
                  <a:path w="8026" h="2277" extrusionOk="0">
                    <a:moveTo>
                      <a:pt x="135" y="0"/>
                    </a:moveTo>
                    <a:lnTo>
                      <a:pt x="93" y="9"/>
                    </a:lnTo>
                    <a:lnTo>
                      <a:pt x="59" y="25"/>
                    </a:lnTo>
                    <a:lnTo>
                      <a:pt x="34" y="42"/>
                    </a:lnTo>
                    <a:lnTo>
                      <a:pt x="17" y="67"/>
                    </a:lnTo>
                    <a:lnTo>
                      <a:pt x="9" y="92"/>
                    </a:lnTo>
                    <a:lnTo>
                      <a:pt x="1" y="118"/>
                    </a:lnTo>
                    <a:lnTo>
                      <a:pt x="1" y="143"/>
                    </a:lnTo>
                    <a:lnTo>
                      <a:pt x="1" y="168"/>
                    </a:lnTo>
                    <a:lnTo>
                      <a:pt x="9" y="193"/>
                    </a:lnTo>
                    <a:lnTo>
                      <a:pt x="26" y="218"/>
                    </a:lnTo>
                    <a:lnTo>
                      <a:pt x="202" y="444"/>
                    </a:lnTo>
                    <a:lnTo>
                      <a:pt x="386" y="661"/>
                    </a:lnTo>
                    <a:lnTo>
                      <a:pt x="587" y="862"/>
                    </a:lnTo>
                    <a:lnTo>
                      <a:pt x="796" y="1055"/>
                    </a:lnTo>
                    <a:lnTo>
                      <a:pt x="1022" y="1231"/>
                    </a:lnTo>
                    <a:lnTo>
                      <a:pt x="1256" y="1398"/>
                    </a:lnTo>
                    <a:lnTo>
                      <a:pt x="1499" y="1549"/>
                    </a:lnTo>
                    <a:lnTo>
                      <a:pt x="1750" y="1691"/>
                    </a:lnTo>
                    <a:lnTo>
                      <a:pt x="2009" y="1825"/>
                    </a:lnTo>
                    <a:lnTo>
                      <a:pt x="2277" y="1933"/>
                    </a:lnTo>
                    <a:lnTo>
                      <a:pt x="2553" y="2034"/>
                    </a:lnTo>
                    <a:lnTo>
                      <a:pt x="2838" y="2118"/>
                    </a:lnTo>
                    <a:lnTo>
                      <a:pt x="3130" y="2185"/>
                    </a:lnTo>
                    <a:lnTo>
                      <a:pt x="3423" y="2235"/>
                    </a:lnTo>
                    <a:lnTo>
                      <a:pt x="3716" y="2260"/>
                    </a:lnTo>
                    <a:lnTo>
                      <a:pt x="3867" y="2268"/>
                    </a:lnTo>
                    <a:lnTo>
                      <a:pt x="4009" y="2277"/>
                    </a:lnTo>
                    <a:lnTo>
                      <a:pt x="4310" y="2268"/>
                    </a:lnTo>
                    <a:lnTo>
                      <a:pt x="4603" y="2235"/>
                    </a:lnTo>
                    <a:lnTo>
                      <a:pt x="4905" y="2193"/>
                    </a:lnTo>
                    <a:lnTo>
                      <a:pt x="5189" y="2126"/>
                    </a:lnTo>
                    <a:lnTo>
                      <a:pt x="5474" y="2042"/>
                    </a:lnTo>
                    <a:lnTo>
                      <a:pt x="5750" y="1942"/>
                    </a:lnTo>
                    <a:lnTo>
                      <a:pt x="6026" y="1825"/>
                    </a:lnTo>
                    <a:lnTo>
                      <a:pt x="6285" y="1699"/>
                    </a:lnTo>
                    <a:lnTo>
                      <a:pt x="6536" y="1549"/>
                    </a:lnTo>
                    <a:lnTo>
                      <a:pt x="6771" y="1390"/>
                    </a:lnTo>
                    <a:lnTo>
                      <a:pt x="7005" y="1222"/>
                    </a:lnTo>
                    <a:lnTo>
                      <a:pt x="7223" y="1046"/>
                    </a:lnTo>
                    <a:lnTo>
                      <a:pt x="7440" y="854"/>
                    </a:lnTo>
                    <a:lnTo>
                      <a:pt x="7633" y="653"/>
                    </a:lnTo>
                    <a:lnTo>
                      <a:pt x="7825" y="444"/>
                    </a:lnTo>
                    <a:lnTo>
                      <a:pt x="8001" y="226"/>
                    </a:lnTo>
                    <a:lnTo>
                      <a:pt x="8018" y="184"/>
                    </a:lnTo>
                    <a:lnTo>
                      <a:pt x="8026" y="143"/>
                    </a:lnTo>
                    <a:lnTo>
                      <a:pt x="8018" y="101"/>
                    </a:lnTo>
                    <a:lnTo>
                      <a:pt x="8001" y="67"/>
                    </a:lnTo>
                    <a:lnTo>
                      <a:pt x="7984" y="42"/>
                    </a:lnTo>
                    <a:lnTo>
                      <a:pt x="7967" y="25"/>
                    </a:lnTo>
                    <a:lnTo>
                      <a:pt x="7942" y="9"/>
                    </a:lnTo>
                    <a:lnTo>
                      <a:pt x="7917" y="0"/>
                    </a:lnTo>
                    <a:lnTo>
                      <a:pt x="7859" y="0"/>
                    </a:lnTo>
                    <a:lnTo>
                      <a:pt x="7833" y="9"/>
                    </a:lnTo>
                    <a:lnTo>
                      <a:pt x="7808" y="25"/>
                    </a:lnTo>
                    <a:lnTo>
                      <a:pt x="7356" y="302"/>
                    </a:lnTo>
                    <a:lnTo>
                      <a:pt x="7122" y="436"/>
                    </a:lnTo>
                    <a:lnTo>
                      <a:pt x="6896" y="561"/>
                    </a:lnTo>
                    <a:lnTo>
                      <a:pt x="6662" y="687"/>
                    </a:lnTo>
                    <a:lnTo>
                      <a:pt x="6428" y="795"/>
                    </a:lnTo>
                    <a:lnTo>
                      <a:pt x="6193" y="904"/>
                    </a:lnTo>
                    <a:lnTo>
                      <a:pt x="5959" y="996"/>
                    </a:lnTo>
                    <a:lnTo>
                      <a:pt x="5725" y="1080"/>
                    </a:lnTo>
                    <a:lnTo>
                      <a:pt x="5482" y="1155"/>
                    </a:lnTo>
                    <a:lnTo>
                      <a:pt x="5239" y="1214"/>
                    </a:lnTo>
                    <a:lnTo>
                      <a:pt x="4997" y="1264"/>
                    </a:lnTo>
                    <a:lnTo>
                      <a:pt x="4754" y="1306"/>
                    </a:lnTo>
                    <a:lnTo>
                      <a:pt x="4511" y="1331"/>
                    </a:lnTo>
                    <a:lnTo>
                      <a:pt x="4269" y="1348"/>
                    </a:lnTo>
                    <a:lnTo>
                      <a:pt x="4026" y="1348"/>
                    </a:lnTo>
                    <a:lnTo>
                      <a:pt x="3775" y="1339"/>
                    </a:lnTo>
                    <a:lnTo>
                      <a:pt x="3532" y="1314"/>
                    </a:lnTo>
                    <a:lnTo>
                      <a:pt x="3289" y="1281"/>
                    </a:lnTo>
                    <a:lnTo>
                      <a:pt x="3047" y="1239"/>
                    </a:lnTo>
                    <a:lnTo>
                      <a:pt x="2804" y="1189"/>
                    </a:lnTo>
                    <a:lnTo>
                      <a:pt x="2561" y="1122"/>
                    </a:lnTo>
                    <a:lnTo>
                      <a:pt x="2319" y="1046"/>
                    </a:lnTo>
                    <a:lnTo>
                      <a:pt x="2076" y="963"/>
                    </a:lnTo>
                    <a:lnTo>
                      <a:pt x="1842" y="871"/>
                    </a:lnTo>
                    <a:lnTo>
                      <a:pt x="1607" y="770"/>
                    </a:lnTo>
                    <a:lnTo>
                      <a:pt x="1373" y="661"/>
                    </a:lnTo>
                    <a:lnTo>
                      <a:pt x="1139" y="553"/>
                    </a:lnTo>
                    <a:lnTo>
                      <a:pt x="905" y="427"/>
                    </a:lnTo>
                    <a:lnTo>
                      <a:pt x="670" y="302"/>
                    </a:lnTo>
                    <a:lnTo>
                      <a:pt x="444" y="168"/>
                    </a:lnTo>
                    <a:lnTo>
                      <a:pt x="218" y="25"/>
                    </a:lnTo>
                    <a:lnTo>
                      <a:pt x="210" y="17"/>
                    </a:lnTo>
                    <a:lnTo>
                      <a:pt x="176" y="9"/>
                    </a:lnTo>
                    <a:lnTo>
                      <a:pt x="135"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1177;p30">
                <a:extLst>
                  <a:ext uri="{FF2B5EF4-FFF2-40B4-BE49-F238E27FC236}">
                    <a16:creationId xmlns:a16="http://schemas.microsoft.com/office/drawing/2014/main" id="{EF5D276D-F2A3-622B-91A8-9796996BB857}"/>
                  </a:ext>
                </a:extLst>
              </p:cNvPr>
              <p:cNvSpPr/>
              <p:nvPr/>
            </p:nvSpPr>
            <p:spPr>
              <a:xfrm>
                <a:off x="2056973" y="2148069"/>
                <a:ext cx="40903" cy="58004"/>
              </a:xfrm>
              <a:custGeom>
                <a:avLst/>
                <a:gdLst/>
                <a:ahLst/>
                <a:cxnLst/>
                <a:rect l="l" t="t" r="r" b="b"/>
                <a:pathLst>
                  <a:path w="1122" h="1591" extrusionOk="0">
                    <a:moveTo>
                      <a:pt x="134" y="1"/>
                    </a:moveTo>
                    <a:lnTo>
                      <a:pt x="93" y="9"/>
                    </a:lnTo>
                    <a:lnTo>
                      <a:pt x="51" y="34"/>
                    </a:lnTo>
                    <a:lnTo>
                      <a:pt x="17" y="68"/>
                    </a:lnTo>
                    <a:lnTo>
                      <a:pt x="9" y="93"/>
                    </a:lnTo>
                    <a:lnTo>
                      <a:pt x="0" y="118"/>
                    </a:lnTo>
                    <a:lnTo>
                      <a:pt x="0" y="143"/>
                    </a:lnTo>
                    <a:lnTo>
                      <a:pt x="9" y="176"/>
                    </a:lnTo>
                    <a:lnTo>
                      <a:pt x="17" y="193"/>
                    </a:lnTo>
                    <a:lnTo>
                      <a:pt x="34" y="218"/>
                    </a:lnTo>
                    <a:lnTo>
                      <a:pt x="51" y="235"/>
                    </a:lnTo>
                    <a:lnTo>
                      <a:pt x="76" y="252"/>
                    </a:lnTo>
                    <a:lnTo>
                      <a:pt x="93" y="268"/>
                    </a:lnTo>
                    <a:lnTo>
                      <a:pt x="159" y="310"/>
                    </a:lnTo>
                    <a:lnTo>
                      <a:pt x="235" y="361"/>
                    </a:lnTo>
                    <a:lnTo>
                      <a:pt x="302" y="419"/>
                    </a:lnTo>
                    <a:lnTo>
                      <a:pt x="369" y="478"/>
                    </a:lnTo>
                    <a:lnTo>
                      <a:pt x="436" y="545"/>
                    </a:lnTo>
                    <a:lnTo>
                      <a:pt x="494" y="612"/>
                    </a:lnTo>
                    <a:lnTo>
                      <a:pt x="553" y="687"/>
                    </a:lnTo>
                    <a:lnTo>
                      <a:pt x="603" y="762"/>
                    </a:lnTo>
                    <a:lnTo>
                      <a:pt x="645" y="846"/>
                    </a:lnTo>
                    <a:lnTo>
                      <a:pt x="687" y="930"/>
                    </a:lnTo>
                    <a:lnTo>
                      <a:pt x="729" y="1013"/>
                    </a:lnTo>
                    <a:lnTo>
                      <a:pt x="754" y="1097"/>
                    </a:lnTo>
                    <a:lnTo>
                      <a:pt x="804" y="1281"/>
                    </a:lnTo>
                    <a:lnTo>
                      <a:pt x="846" y="1474"/>
                    </a:lnTo>
                    <a:lnTo>
                      <a:pt x="846" y="1482"/>
                    </a:lnTo>
                    <a:lnTo>
                      <a:pt x="862" y="1524"/>
                    </a:lnTo>
                    <a:lnTo>
                      <a:pt x="896" y="1566"/>
                    </a:lnTo>
                    <a:lnTo>
                      <a:pt x="938" y="1582"/>
                    </a:lnTo>
                    <a:lnTo>
                      <a:pt x="988" y="1591"/>
                    </a:lnTo>
                    <a:lnTo>
                      <a:pt x="1013" y="1591"/>
                    </a:lnTo>
                    <a:lnTo>
                      <a:pt x="1038" y="1582"/>
                    </a:lnTo>
                    <a:lnTo>
                      <a:pt x="1063" y="1566"/>
                    </a:lnTo>
                    <a:lnTo>
                      <a:pt x="1080" y="1549"/>
                    </a:lnTo>
                    <a:lnTo>
                      <a:pt x="1097" y="1532"/>
                    </a:lnTo>
                    <a:lnTo>
                      <a:pt x="1105" y="1507"/>
                    </a:lnTo>
                    <a:lnTo>
                      <a:pt x="1113" y="1482"/>
                    </a:lnTo>
                    <a:lnTo>
                      <a:pt x="1122" y="1457"/>
                    </a:lnTo>
                    <a:lnTo>
                      <a:pt x="1113" y="1340"/>
                    </a:lnTo>
                    <a:lnTo>
                      <a:pt x="1105" y="1231"/>
                    </a:lnTo>
                    <a:lnTo>
                      <a:pt x="1088" y="1122"/>
                    </a:lnTo>
                    <a:lnTo>
                      <a:pt x="1063" y="1013"/>
                    </a:lnTo>
                    <a:lnTo>
                      <a:pt x="1038" y="904"/>
                    </a:lnTo>
                    <a:lnTo>
                      <a:pt x="996" y="796"/>
                    </a:lnTo>
                    <a:lnTo>
                      <a:pt x="946" y="687"/>
                    </a:lnTo>
                    <a:lnTo>
                      <a:pt x="888" y="586"/>
                    </a:lnTo>
                    <a:lnTo>
                      <a:pt x="829" y="494"/>
                    </a:lnTo>
                    <a:lnTo>
                      <a:pt x="754" y="402"/>
                    </a:lnTo>
                    <a:lnTo>
                      <a:pt x="678" y="319"/>
                    </a:lnTo>
                    <a:lnTo>
                      <a:pt x="595" y="235"/>
                    </a:lnTo>
                    <a:lnTo>
                      <a:pt x="503" y="168"/>
                    </a:lnTo>
                    <a:lnTo>
                      <a:pt x="402" y="101"/>
                    </a:lnTo>
                    <a:lnTo>
                      <a:pt x="293" y="51"/>
                    </a:lnTo>
                    <a:lnTo>
                      <a:pt x="176" y="9"/>
                    </a:lnTo>
                    <a:lnTo>
                      <a:pt x="134"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1178;p30">
                <a:extLst>
                  <a:ext uri="{FF2B5EF4-FFF2-40B4-BE49-F238E27FC236}">
                    <a16:creationId xmlns:a16="http://schemas.microsoft.com/office/drawing/2014/main" id="{728C3B1F-9DD0-F59D-E76D-2242EC99BE82}"/>
                  </a:ext>
                </a:extLst>
              </p:cNvPr>
              <p:cNvSpPr/>
              <p:nvPr/>
            </p:nvSpPr>
            <p:spPr>
              <a:xfrm>
                <a:off x="1777210" y="2148069"/>
                <a:ext cx="40939" cy="58004"/>
              </a:xfrm>
              <a:custGeom>
                <a:avLst/>
                <a:gdLst/>
                <a:ahLst/>
                <a:cxnLst/>
                <a:rect l="l" t="t" r="r" b="b"/>
                <a:pathLst>
                  <a:path w="1123" h="1591" extrusionOk="0">
                    <a:moveTo>
                      <a:pt x="972" y="1"/>
                    </a:moveTo>
                    <a:lnTo>
                      <a:pt x="938" y="9"/>
                    </a:lnTo>
                    <a:lnTo>
                      <a:pt x="829" y="51"/>
                    </a:lnTo>
                    <a:lnTo>
                      <a:pt x="720" y="101"/>
                    </a:lnTo>
                    <a:lnTo>
                      <a:pt x="620" y="168"/>
                    </a:lnTo>
                    <a:lnTo>
                      <a:pt x="528" y="235"/>
                    </a:lnTo>
                    <a:lnTo>
                      <a:pt x="444" y="319"/>
                    </a:lnTo>
                    <a:lnTo>
                      <a:pt x="369" y="402"/>
                    </a:lnTo>
                    <a:lnTo>
                      <a:pt x="294" y="494"/>
                    </a:lnTo>
                    <a:lnTo>
                      <a:pt x="235" y="586"/>
                    </a:lnTo>
                    <a:lnTo>
                      <a:pt x="177" y="687"/>
                    </a:lnTo>
                    <a:lnTo>
                      <a:pt x="126" y="796"/>
                    </a:lnTo>
                    <a:lnTo>
                      <a:pt x="85" y="904"/>
                    </a:lnTo>
                    <a:lnTo>
                      <a:pt x="59" y="1013"/>
                    </a:lnTo>
                    <a:lnTo>
                      <a:pt x="34" y="1122"/>
                    </a:lnTo>
                    <a:lnTo>
                      <a:pt x="18" y="1231"/>
                    </a:lnTo>
                    <a:lnTo>
                      <a:pt x="9" y="1340"/>
                    </a:lnTo>
                    <a:lnTo>
                      <a:pt x="1" y="1457"/>
                    </a:lnTo>
                    <a:lnTo>
                      <a:pt x="9" y="1499"/>
                    </a:lnTo>
                    <a:lnTo>
                      <a:pt x="34" y="1540"/>
                    </a:lnTo>
                    <a:lnTo>
                      <a:pt x="76" y="1574"/>
                    </a:lnTo>
                    <a:lnTo>
                      <a:pt x="118" y="1591"/>
                    </a:lnTo>
                    <a:lnTo>
                      <a:pt x="177" y="1591"/>
                    </a:lnTo>
                    <a:lnTo>
                      <a:pt x="202" y="1582"/>
                    </a:lnTo>
                    <a:lnTo>
                      <a:pt x="218" y="1566"/>
                    </a:lnTo>
                    <a:lnTo>
                      <a:pt x="244" y="1549"/>
                    </a:lnTo>
                    <a:lnTo>
                      <a:pt x="260" y="1532"/>
                    </a:lnTo>
                    <a:lnTo>
                      <a:pt x="269" y="1507"/>
                    </a:lnTo>
                    <a:lnTo>
                      <a:pt x="277" y="1482"/>
                    </a:lnTo>
                    <a:lnTo>
                      <a:pt x="277" y="1474"/>
                    </a:lnTo>
                    <a:lnTo>
                      <a:pt x="310" y="1281"/>
                    </a:lnTo>
                    <a:lnTo>
                      <a:pt x="369" y="1097"/>
                    </a:lnTo>
                    <a:lnTo>
                      <a:pt x="394" y="1013"/>
                    </a:lnTo>
                    <a:lnTo>
                      <a:pt x="436" y="930"/>
                    </a:lnTo>
                    <a:lnTo>
                      <a:pt x="478" y="846"/>
                    </a:lnTo>
                    <a:lnTo>
                      <a:pt x="520" y="762"/>
                    </a:lnTo>
                    <a:lnTo>
                      <a:pt x="570" y="687"/>
                    </a:lnTo>
                    <a:lnTo>
                      <a:pt x="628" y="612"/>
                    </a:lnTo>
                    <a:lnTo>
                      <a:pt x="687" y="545"/>
                    </a:lnTo>
                    <a:lnTo>
                      <a:pt x="746" y="478"/>
                    </a:lnTo>
                    <a:lnTo>
                      <a:pt x="813" y="419"/>
                    </a:lnTo>
                    <a:lnTo>
                      <a:pt x="888" y="361"/>
                    </a:lnTo>
                    <a:lnTo>
                      <a:pt x="963" y="310"/>
                    </a:lnTo>
                    <a:lnTo>
                      <a:pt x="1030" y="268"/>
                    </a:lnTo>
                    <a:lnTo>
                      <a:pt x="1047" y="252"/>
                    </a:lnTo>
                    <a:lnTo>
                      <a:pt x="1089" y="227"/>
                    </a:lnTo>
                    <a:lnTo>
                      <a:pt x="1114" y="185"/>
                    </a:lnTo>
                    <a:lnTo>
                      <a:pt x="1122" y="143"/>
                    </a:lnTo>
                    <a:lnTo>
                      <a:pt x="1114" y="93"/>
                    </a:lnTo>
                    <a:lnTo>
                      <a:pt x="1105" y="68"/>
                    </a:lnTo>
                    <a:lnTo>
                      <a:pt x="1089" y="51"/>
                    </a:lnTo>
                    <a:lnTo>
                      <a:pt x="1072" y="26"/>
                    </a:lnTo>
                    <a:lnTo>
                      <a:pt x="1047" y="17"/>
                    </a:lnTo>
                    <a:lnTo>
                      <a:pt x="1022"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1179;p30">
                <a:extLst>
                  <a:ext uri="{FF2B5EF4-FFF2-40B4-BE49-F238E27FC236}">
                    <a16:creationId xmlns:a16="http://schemas.microsoft.com/office/drawing/2014/main" id="{7227D840-E935-8955-12E1-4F2E3F370270}"/>
                  </a:ext>
                </a:extLst>
              </p:cNvPr>
              <p:cNvSpPr/>
              <p:nvPr/>
            </p:nvSpPr>
            <p:spPr>
              <a:xfrm>
                <a:off x="1884609" y="2259443"/>
                <a:ext cx="105902" cy="21984"/>
              </a:xfrm>
              <a:custGeom>
                <a:avLst/>
                <a:gdLst/>
                <a:ahLst/>
                <a:cxnLst/>
                <a:rect l="l" t="t" r="r" b="b"/>
                <a:pathLst>
                  <a:path w="2905" h="603" extrusionOk="0">
                    <a:moveTo>
                      <a:pt x="76" y="0"/>
                    </a:moveTo>
                    <a:lnTo>
                      <a:pt x="42" y="17"/>
                    </a:lnTo>
                    <a:lnTo>
                      <a:pt x="17" y="42"/>
                    </a:lnTo>
                    <a:lnTo>
                      <a:pt x="0" y="84"/>
                    </a:lnTo>
                    <a:lnTo>
                      <a:pt x="0" y="126"/>
                    </a:lnTo>
                    <a:lnTo>
                      <a:pt x="17" y="159"/>
                    </a:lnTo>
                    <a:lnTo>
                      <a:pt x="42" y="184"/>
                    </a:lnTo>
                    <a:lnTo>
                      <a:pt x="210" y="285"/>
                    </a:lnTo>
                    <a:lnTo>
                      <a:pt x="369" y="368"/>
                    </a:lnTo>
                    <a:lnTo>
                      <a:pt x="544" y="444"/>
                    </a:lnTo>
                    <a:lnTo>
                      <a:pt x="720" y="494"/>
                    </a:lnTo>
                    <a:lnTo>
                      <a:pt x="896" y="544"/>
                    </a:lnTo>
                    <a:lnTo>
                      <a:pt x="1080" y="578"/>
                    </a:lnTo>
                    <a:lnTo>
                      <a:pt x="1264" y="594"/>
                    </a:lnTo>
                    <a:lnTo>
                      <a:pt x="1448" y="603"/>
                    </a:lnTo>
                    <a:lnTo>
                      <a:pt x="1641" y="594"/>
                    </a:lnTo>
                    <a:lnTo>
                      <a:pt x="1825" y="578"/>
                    </a:lnTo>
                    <a:lnTo>
                      <a:pt x="2009" y="544"/>
                    </a:lnTo>
                    <a:lnTo>
                      <a:pt x="2185" y="494"/>
                    </a:lnTo>
                    <a:lnTo>
                      <a:pt x="2360" y="435"/>
                    </a:lnTo>
                    <a:lnTo>
                      <a:pt x="2528" y="368"/>
                    </a:lnTo>
                    <a:lnTo>
                      <a:pt x="2695" y="285"/>
                    </a:lnTo>
                    <a:lnTo>
                      <a:pt x="2854" y="193"/>
                    </a:lnTo>
                    <a:lnTo>
                      <a:pt x="2879" y="167"/>
                    </a:lnTo>
                    <a:lnTo>
                      <a:pt x="2896" y="134"/>
                    </a:lnTo>
                    <a:lnTo>
                      <a:pt x="2904" y="92"/>
                    </a:lnTo>
                    <a:lnTo>
                      <a:pt x="2896" y="59"/>
                    </a:lnTo>
                    <a:lnTo>
                      <a:pt x="2871" y="25"/>
                    </a:lnTo>
                    <a:lnTo>
                      <a:pt x="2837" y="8"/>
                    </a:lnTo>
                    <a:lnTo>
                      <a:pt x="2795" y="0"/>
                    </a:lnTo>
                    <a:lnTo>
                      <a:pt x="2754" y="8"/>
                    </a:lnTo>
                    <a:lnTo>
                      <a:pt x="2595" y="84"/>
                    </a:lnTo>
                    <a:lnTo>
                      <a:pt x="2436" y="142"/>
                    </a:lnTo>
                    <a:lnTo>
                      <a:pt x="2277" y="201"/>
                    </a:lnTo>
                    <a:lnTo>
                      <a:pt x="2118" y="251"/>
                    </a:lnTo>
                    <a:lnTo>
                      <a:pt x="1950" y="285"/>
                    </a:lnTo>
                    <a:lnTo>
                      <a:pt x="1783" y="310"/>
                    </a:lnTo>
                    <a:lnTo>
                      <a:pt x="1624" y="326"/>
                    </a:lnTo>
                    <a:lnTo>
                      <a:pt x="1281" y="326"/>
                    </a:lnTo>
                    <a:lnTo>
                      <a:pt x="1113" y="310"/>
                    </a:lnTo>
                    <a:lnTo>
                      <a:pt x="954" y="285"/>
                    </a:lnTo>
                    <a:lnTo>
                      <a:pt x="787" y="243"/>
                    </a:lnTo>
                    <a:lnTo>
                      <a:pt x="628" y="201"/>
                    </a:lnTo>
                    <a:lnTo>
                      <a:pt x="461" y="151"/>
                    </a:lnTo>
                    <a:lnTo>
                      <a:pt x="310" y="84"/>
                    </a:lnTo>
                    <a:lnTo>
                      <a:pt x="159" y="17"/>
                    </a:lnTo>
                    <a:lnTo>
                      <a:pt x="151" y="8"/>
                    </a:lnTo>
                    <a:lnTo>
                      <a:pt x="118"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1180;p30">
                <a:extLst>
                  <a:ext uri="{FF2B5EF4-FFF2-40B4-BE49-F238E27FC236}">
                    <a16:creationId xmlns:a16="http://schemas.microsoft.com/office/drawing/2014/main" id="{287A4A40-A363-275A-E43D-5766CD9C7AE0}"/>
                  </a:ext>
                </a:extLst>
              </p:cNvPr>
              <p:cNvSpPr/>
              <p:nvPr/>
            </p:nvSpPr>
            <p:spPr>
              <a:xfrm>
                <a:off x="2029522" y="1896705"/>
                <a:ext cx="290437" cy="93076"/>
              </a:xfrm>
              <a:custGeom>
                <a:avLst/>
                <a:gdLst/>
                <a:ahLst/>
                <a:cxnLst/>
                <a:rect l="l" t="t" r="r" b="b"/>
                <a:pathLst>
                  <a:path w="7967" h="2553" extrusionOk="0">
                    <a:moveTo>
                      <a:pt x="4034" y="0"/>
                    </a:moveTo>
                    <a:lnTo>
                      <a:pt x="3883" y="9"/>
                    </a:lnTo>
                    <a:lnTo>
                      <a:pt x="3590" y="34"/>
                    </a:lnTo>
                    <a:lnTo>
                      <a:pt x="3306" y="84"/>
                    </a:lnTo>
                    <a:lnTo>
                      <a:pt x="3021" y="151"/>
                    </a:lnTo>
                    <a:lnTo>
                      <a:pt x="2745" y="226"/>
                    </a:lnTo>
                    <a:lnTo>
                      <a:pt x="2477" y="318"/>
                    </a:lnTo>
                    <a:lnTo>
                      <a:pt x="2218" y="427"/>
                    </a:lnTo>
                    <a:lnTo>
                      <a:pt x="1959" y="544"/>
                    </a:lnTo>
                    <a:lnTo>
                      <a:pt x="1707" y="670"/>
                    </a:lnTo>
                    <a:lnTo>
                      <a:pt x="1473" y="812"/>
                    </a:lnTo>
                    <a:lnTo>
                      <a:pt x="1239" y="963"/>
                    </a:lnTo>
                    <a:lnTo>
                      <a:pt x="1013" y="1122"/>
                    </a:lnTo>
                    <a:lnTo>
                      <a:pt x="795" y="1289"/>
                    </a:lnTo>
                    <a:lnTo>
                      <a:pt x="594" y="1465"/>
                    </a:lnTo>
                    <a:lnTo>
                      <a:pt x="394" y="1657"/>
                    </a:lnTo>
                    <a:lnTo>
                      <a:pt x="210" y="1858"/>
                    </a:lnTo>
                    <a:lnTo>
                      <a:pt x="126" y="1967"/>
                    </a:lnTo>
                    <a:lnTo>
                      <a:pt x="34" y="2076"/>
                    </a:lnTo>
                    <a:lnTo>
                      <a:pt x="17" y="2117"/>
                    </a:lnTo>
                    <a:lnTo>
                      <a:pt x="0" y="2159"/>
                    </a:lnTo>
                    <a:lnTo>
                      <a:pt x="0" y="2201"/>
                    </a:lnTo>
                    <a:lnTo>
                      <a:pt x="17" y="2243"/>
                    </a:lnTo>
                    <a:lnTo>
                      <a:pt x="34" y="2276"/>
                    </a:lnTo>
                    <a:lnTo>
                      <a:pt x="51" y="2302"/>
                    </a:lnTo>
                    <a:lnTo>
                      <a:pt x="76" y="2327"/>
                    </a:lnTo>
                    <a:lnTo>
                      <a:pt x="109" y="2343"/>
                    </a:lnTo>
                    <a:lnTo>
                      <a:pt x="143" y="2352"/>
                    </a:lnTo>
                    <a:lnTo>
                      <a:pt x="176" y="2360"/>
                    </a:lnTo>
                    <a:lnTo>
                      <a:pt x="210" y="2360"/>
                    </a:lnTo>
                    <a:lnTo>
                      <a:pt x="243" y="2343"/>
                    </a:lnTo>
                    <a:lnTo>
                      <a:pt x="260" y="2343"/>
                    </a:lnTo>
                    <a:lnTo>
                      <a:pt x="318" y="2318"/>
                    </a:lnTo>
                    <a:lnTo>
                      <a:pt x="377" y="2293"/>
                    </a:lnTo>
                    <a:lnTo>
                      <a:pt x="494" y="2243"/>
                    </a:lnTo>
                    <a:lnTo>
                      <a:pt x="728" y="2143"/>
                    </a:lnTo>
                    <a:lnTo>
                      <a:pt x="963" y="2050"/>
                    </a:lnTo>
                    <a:lnTo>
                      <a:pt x="1197" y="1967"/>
                    </a:lnTo>
                    <a:lnTo>
                      <a:pt x="1423" y="1891"/>
                    </a:lnTo>
                    <a:lnTo>
                      <a:pt x="1657" y="1816"/>
                    </a:lnTo>
                    <a:lnTo>
                      <a:pt x="1892" y="1741"/>
                    </a:lnTo>
                    <a:lnTo>
                      <a:pt x="2126" y="1682"/>
                    </a:lnTo>
                    <a:lnTo>
                      <a:pt x="2352" y="1624"/>
                    </a:lnTo>
                    <a:lnTo>
                      <a:pt x="2586" y="1573"/>
                    </a:lnTo>
                    <a:lnTo>
                      <a:pt x="2812" y="1532"/>
                    </a:lnTo>
                    <a:lnTo>
                      <a:pt x="3038" y="1498"/>
                    </a:lnTo>
                    <a:lnTo>
                      <a:pt x="3264" y="1473"/>
                    </a:lnTo>
                    <a:lnTo>
                      <a:pt x="3490" y="1456"/>
                    </a:lnTo>
                    <a:lnTo>
                      <a:pt x="3716" y="1448"/>
                    </a:lnTo>
                    <a:lnTo>
                      <a:pt x="3942" y="1440"/>
                    </a:lnTo>
                    <a:lnTo>
                      <a:pt x="4159" y="1448"/>
                    </a:lnTo>
                    <a:lnTo>
                      <a:pt x="4377" y="1456"/>
                    </a:lnTo>
                    <a:lnTo>
                      <a:pt x="4595" y="1473"/>
                    </a:lnTo>
                    <a:lnTo>
                      <a:pt x="4812" y="1498"/>
                    </a:lnTo>
                    <a:lnTo>
                      <a:pt x="5021" y="1532"/>
                    </a:lnTo>
                    <a:lnTo>
                      <a:pt x="5239" y="1573"/>
                    </a:lnTo>
                    <a:lnTo>
                      <a:pt x="5456" y="1624"/>
                    </a:lnTo>
                    <a:lnTo>
                      <a:pt x="5666" y="1682"/>
                    </a:lnTo>
                    <a:lnTo>
                      <a:pt x="5875" y="1758"/>
                    </a:lnTo>
                    <a:lnTo>
                      <a:pt x="6084" y="1841"/>
                    </a:lnTo>
                    <a:lnTo>
                      <a:pt x="6293" y="1942"/>
                    </a:lnTo>
                    <a:lnTo>
                      <a:pt x="6502" y="2042"/>
                    </a:lnTo>
                    <a:lnTo>
                      <a:pt x="6603" y="2101"/>
                    </a:lnTo>
                    <a:lnTo>
                      <a:pt x="6712" y="2151"/>
                    </a:lnTo>
                    <a:lnTo>
                      <a:pt x="6812" y="2209"/>
                    </a:lnTo>
                    <a:lnTo>
                      <a:pt x="6913" y="2268"/>
                    </a:lnTo>
                    <a:lnTo>
                      <a:pt x="6971" y="2293"/>
                    </a:lnTo>
                    <a:lnTo>
                      <a:pt x="7021" y="2327"/>
                    </a:lnTo>
                    <a:lnTo>
                      <a:pt x="7130" y="2385"/>
                    </a:lnTo>
                    <a:lnTo>
                      <a:pt x="7348" y="2502"/>
                    </a:lnTo>
                    <a:lnTo>
                      <a:pt x="7373" y="2511"/>
                    </a:lnTo>
                    <a:lnTo>
                      <a:pt x="7423" y="2536"/>
                    </a:lnTo>
                    <a:lnTo>
                      <a:pt x="7473" y="2544"/>
                    </a:lnTo>
                    <a:lnTo>
                      <a:pt x="7523" y="2553"/>
                    </a:lnTo>
                    <a:lnTo>
                      <a:pt x="7582" y="2553"/>
                    </a:lnTo>
                    <a:lnTo>
                      <a:pt x="7632" y="2544"/>
                    </a:lnTo>
                    <a:lnTo>
                      <a:pt x="7682" y="2536"/>
                    </a:lnTo>
                    <a:lnTo>
                      <a:pt x="7733" y="2511"/>
                    </a:lnTo>
                    <a:lnTo>
                      <a:pt x="7783" y="2486"/>
                    </a:lnTo>
                    <a:lnTo>
                      <a:pt x="7841" y="2435"/>
                    </a:lnTo>
                    <a:lnTo>
                      <a:pt x="7892" y="2368"/>
                    </a:lnTo>
                    <a:lnTo>
                      <a:pt x="7933" y="2302"/>
                    </a:lnTo>
                    <a:lnTo>
                      <a:pt x="7959" y="2226"/>
                    </a:lnTo>
                    <a:lnTo>
                      <a:pt x="7967" y="2143"/>
                    </a:lnTo>
                    <a:lnTo>
                      <a:pt x="7959" y="2067"/>
                    </a:lnTo>
                    <a:lnTo>
                      <a:pt x="7933" y="1992"/>
                    </a:lnTo>
                    <a:lnTo>
                      <a:pt x="7892" y="1917"/>
                    </a:lnTo>
                    <a:lnTo>
                      <a:pt x="7816" y="1799"/>
                    </a:lnTo>
                    <a:lnTo>
                      <a:pt x="7733" y="1691"/>
                    </a:lnTo>
                    <a:lnTo>
                      <a:pt x="7641" y="1582"/>
                    </a:lnTo>
                    <a:lnTo>
                      <a:pt x="7548" y="1473"/>
                    </a:lnTo>
                    <a:lnTo>
                      <a:pt x="7456" y="1373"/>
                    </a:lnTo>
                    <a:lnTo>
                      <a:pt x="7356" y="1272"/>
                    </a:lnTo>
                    <a:lnTo>
                      <a:pt x="7247" y="1180"/>
                    </a:lnTo>
                    <a:lnTo>
                      <a:pt x="7138" y="1088"/>
                    </a:lnTo>
                    <a:lnTo>
                      <a:pt x="7030" y="1004"/>
                    </a:lnTo>
                    <a:lnTo>
                      <a:pt x="6913" y="912"/>
                    </a:lnTo>
                    <a:lnTo>
                      <a:pt x="6795" y="837"/>
                    </a:lnTo>
                    <a:lnTo>
                      <a:pt x="6670" y="762"/>
                    </a:lnTo>
                    <a:lnTo>
                      <a:pt x="6427" y="611"/>
                    </a:lnTo>
                    <a:lnTo>
                      <a:pt x="6168" y="477"/>
                    </a:lnTo>
                    <a:lnTo>
                      <a:pt x="5900" y="360"/>
                    </a:lnTo>
                    <a:lnTo>
                      <a:pt x="5624" y="251"/>
                    </a:lnTo>
                    <a:lnTo>
                      <a:pt x="5490" y="201"/>
                    </a:lnTo>
                    <a:lnTo>
                      <a:pt x="5348" y="159"/>
                    </a:lnTo>
                    <a:lnTo>
                      <a:pt x="5055" y="92"/>
                    </a:lnTo>
                    <a:lnTo>
                      <a:pt x="4913" y="59"/>
                    </a:lnTo>
                    <a:lnTo>
                      <a:pt x="4770" y="34"/>
                    </a:lnTo>
                    <a:lnTo>
                      <a:pt x="4620" y="17"/>
                    </a:lnTo>
                    <a:lnTo>
                      <a:pt x="4469" y="9"/>
                    </a:lnTo>
                    <a:lnTo>
                      <a:pt x="4327"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1181;p30">
                <a:extLst>
                  <a:ext uri="{FF2B5EF4-FFF2-40B4-BE49-F238E27FC236}">
                    <a16:creationId xmlns:a16="http://schemas.microsoft.com/office/drawing/2014/main" id="{5E9B6C66-0126-523B-EB86-7D6D442A6A31}"/>
                  </a:ext>
                </a:extLst>
              </p:cNvPr>
              <p:cNvSpPr/>
              <p:nvPr/>
            </p:nvSpPr>
            <p:spPr>
              <a:xfrm>
                <a:off x="1555121" y="1896705"/>
                <a:ext cx="290473" cy="93076"/>
              </a:xfrm>
              <a:custGeom>
                <a:avLst/>
                <a:gdLst/>
                <a:ahLst/>
                <a:cxnLst/>
                <a:rect l="l" t="t" r="r" b="b"/>
                <a:pathLst>
                  <a:path w="7968" h="2553" extrusionOk="0">
                    <a:moveTo>
                      <a:pt x="3641" y="0"/>
                    </a:moveTo>
                    <a:lnTo>
                      <a:pt x="3499" y="9"/>
                    </a:lnTo>
                    <a:lnTo>
                      <a:pt x="3348" y="17"/>
                    </a:lnTo>
                    <a:lnTo>
                      <a:pt x="3197" y="34"/>
                    </a:lnTo>
                    <a:lnTo>
                      <a:pt x="3055" y="59"/>
                    </a:lnTo>
                    <a:lnTo>
                      <a:pt x="2913" y="92"/>
                    </a:lnTo>
                    <a:lnTo>
                      <a:pt x="2620" y="159"/>
                    </a:lnTo>
                    <a:lnTo>
                      <a:pt x="2478" y="201"/>
                    </a:lnTo>
                    <a:lnTo>
                      <a:pt x="2344" y="251"/>
                    </a:lnTo>
                    <a:lnTo>
                      <a:pt x="2068" y="360"/>
                    </a:lnTo>
                    <a:lnTo>
                      <a:pt x="1800" y="477"/>
                    </a:lnTo>
                    <a:lnTo>
                      <a:pt x="1541" y="611"/>
                    </a:lnTo>
                    <a:lnTo>
                      <a:pt x="1289" y="762"/>
                    </a:lnTo>
                    <a:lnTo>
                      <a:pt x="1172" y="837"/>
                    </a:lnTo>
                    <a:lnTo>
                      <a:pt x="1055" y="912"/>
                    </a:lnTo>
                    <a:lnTo>
                      <a:pt x="938" y="1004"/>
                    </a:lnTo>
                    <a:lnTo>
                      <a:pt x="829" y="1088"/>
                    </a:lnTo>
                    <a:lnTo>
                      <a:pt x="720" y="1180"/>
                    </a:lnTo>
                    <a:lnTo>
                      <a:pt x="612" y="1272"/>
                    </a:lnTo>
                    <a:lnTo>
                      <a:pt x="511" y="1373"/>
                    </a:lnTo>
                    <a:lnTo>
                      <a:pt x="419" y="1473"/>
                    </a:lnTo>
                    <a:lnTo>
                      <a:pt x="327" y="1582"/>
                    </a:lnTo>
                    <a:lnTo>
                      <a:pt x="235" y="1691"/>
                    </a:lnTo>
                    <a:lnTo>
                      <a:pt x="151" y="1799"/>
                    </a:lnTo>
                    <a:lnTo>
                      <a:pt x="68" y="1917"/>
                    </a:lnTo>
                    <a:lnTo>
                      <a:pt x="43" y="1958"/>
                    </a:lnTo>
                    <a:lnTo>
                      <a:pt x="26" y="2009"/>
                    </a:lnTo>
                    <a:lnTo>
                      <a:pt x="9" y="2059"/>
                    </a:lnTo>
                    <a:lnTo>
                      <a:pt x="1" y="2109"/>
                    </a:lnTo>
                    <a:lnTo>
                      <a:pt x="1" y="2168"/>
                    </a:lnTo>
                    <a:lnTo>
                      <a:pt x="9" y="2218"/>
                    </a:lnTo>
                    <a:lnTo>
                      <a:pt x="26" y="2268"/>
                    </a:lnTo>
                    <a:lnTo>
                      <a:pt x="43" y="2318"/>
                    </a:lnTo>
                    <a:lnTo>
                      <a:pt x="84" y="2394"/>
                    </a:lnTo>
                    <a:lnTo>
                      <a:pt x="143" y="2452"/>
                    </a:lnTo>
                    <a:lnTo>
                      <a:pt x="210" y="2494"/>
                    </a:lnTo>
                    <a:lnTo>
                      <a:pt x="277" y="2527"/>
                    </a:lnTo>
                    <a:lnTo>
                      <a:pt x="352" y="2553"/>
                    </a:lnTo>
                    <a:lnTo>
                      <a:pt x="436" y="2553"/>
                    </a:lnTo>
                    <a:lnTo>
                      <a:pt x="511" y="2544"/>
                    </a:lnTo>
                    <a:lnTo>
                      <a:pt x="595" y="2511"/>
                    </a:lnTo>
                    <a:lnTo>
                      <a:pt x="620" y="2502"/>
                    </a:lnTo>
                    <a:lnTo>
                      <a:pt x="838" y="2385"/>
                    </a:lnTo>
                    <a:lnTo>
                      <a:pt x="946" y="2327"/>
                    </a:lnTo>
                    <a:lnTo>
                      <a:pt x="997" y="2293"/>
                    </a:lnTo>
                    <a:lnTo>
                      <a:pt x="1047" y="2268"/>
                    </a:lnTo>
                    <a:lnTo>
                      <a:pt x="1156" y="2209"/>
                    </a:lnTo>
                    <a:lnTo>
                      <a:pt x="1256" y="2151"/>
                    </a:lnTo>
                    <a:lnTo>
                      <a:pt x="1365" y="2101"/>
                    </a:lnTo>
                    <a:lnTo>
                      <a:pt x="1465" y="2042"/>
                    </a:lnTo>
                    <a:lnTo>
                      <a:pt x="1674" y="1942"/>
                    </a:lnTo>
                    <a:lnTo>
                      <a:pt x="1884" y="1841"/>
                    </a:lnTo>
                    <a:lnTo>
                      <a:pt x="2084" y="1758"/>
                    </a:lnTo>
                    <a:lnTo>
                      <a:pt x="2302" y="1682"/>
                    </a:lnTo>
                    <a:lnTo>
                      <a:pt x="2511" y="1624"/>
                    </a:lnTo>
                    <a:lnTo>
                      <a:pt x="2729" y="1573"/>
                    </a:lnTo>
                    <a:lnTo>
                      <a:pt x="2946" y="1532"/>
                    </a:lnTo>
                    <a:lnTo>
                      <a:pt x="3156" y="1498"/>
                    </a:lnTo>
                    <a:lnTo>
                      <a:pt x="3373" y="1473"/>
                    </a:lnTo>
                    <a:lnTo>
                      <a:pt x="3591" y="1456"/>
                    </a:lnTo>
                    <a:lnTo>
                      <a:pt x="3808" y="1448"/>
                    </a:lnTo>
                    <a:lnTo>
                      <a:pt x="4026" y="1440"/>
                    </a:lnTo>
                    <a:lnTo>
                      <a:pt x="4252" y="1448"/>
                    </a:lnTo>
                    <a:lnTo>
                      <a:pt x="4478" y="1456"/>
                    </a:lnTo>
                    <a:lnTo>
                      <a:pt x="4695" y="1473"/>
                    </a:lnTo>
                    <a:lnTo>
                      <a:pt x="4930" y="1498"/>
                    </a:lnTo>
                    <a:lnTo>
                      <a:pt x="5156" y="1532"/>
                    </a:lnTo>
                    <a:lnTo>
                      <a:pt x="5382" y="1573"/>
                    </a:lnTo>
                    <a:lnTo>
                      <a:pt x="5616" y="1624"/>
                    </a:lnTo>
                    <a:lnTo>
                      <a:pt x="5842" y="1682"/>
                    </a:lnTo>
                    <a:lnTo>
                      <a:pt x="6076" y="1741"/>
                    </a:lnTo>
                    <a:lnTo>
                      <a:pt x="6310" y="1816"/>
                    </a:lnTo>
                    <a:lnTo>
                      <a:pt x="6536" y="1891"/>
                    </a:lnTo>
                    <a:lnTo>
                      <a:pt x="6771" y="1967"/>
                    </a:lnTo>
                    <a:lnTo>
                      <a:pt x="7005" y="2050"/>
                    </a:lnTo>
                    <a:lnTo>
                      <a:pt x="7239" y="2143"/>
                    </a:lnTo>
                    <a:lnTo>
                      <a:pt x="7474" y="2243"/>
                    </a:lnTo>
                    <a:lnTo>
                      <a:pt x="7591" y="2293"/>
                    </a:lnTo>
                    <a:lnTo>
                      <a:pt x="7649" y="2318"/>
                    </a:lnTo>
                    <a:lnTo>
                      <a:pt x="7708" y="2343"/>
                    </a:lnTo>
                    <a:lnTo>
                      <a:pt x="7725" y="2343"/>
                    </a:lnTo>
                    <a:lnTo>
                      <a:pt x="7766" y="2360"/>
                    </a:lnTo>
                    <a:lnTo>
                      <a:pt x="7808" y="2360"/>
                    </a:lnTo>
                    <a:lnTo>
                      <a:pt x="7850" y="2343"/>
                    </a:lnTo>
                    <a:lnTo>
                      <a:pt x="7892" y="2327"/>
                    </a:lnTo>
                    <a:lnTo>
                      <a:pt x="7917" y="2302"/>
                    </a:lnTo>
                    <a:lnTo>
                      <a:pt x="7942" y="2268"/>
                    </a:lnTo>
                    <a:lnTo>
                      <a:pt x="7959" y="2243"/>
                    </a:lnTo>
                    <a:lnTo>
                      <a:pt x="7967" y="2209"/>
                    </a:lnTo>
                    <a:lnTo>
                      <a:pt x="7967" y="2176"/>
                    </a:lnTo>
                    <a:lnTo>
                      <a:pt x="7959" y="2143"/>
                    </a:lnTo>
                    <a:lnTo>
                      <a:pt x="7951" y="2109"/>
                    </a:lnTo>
                    <a:lnTo>
                      <a:pt x="7934" y="2076"/>
                    </a:lnTo>
                    <a:lnTo>
                      <a:pt x="7842" y="1967"/>
                    </a:lnTo>
                    <a:lnTo>
                      <a:pt x="7758" y="1858"/>
                    </a:lnTo>
                    <a:lnTo>
                      <a:pt x="7574" y="1657"/>
                    </a:lnTo>
                    <a:lnTo>
                      <a:pt x="7373" y="1465"/>
                    </a:lnTo>
                    <a:lnTo>
                      <a:pt x="7172" y="1289"/>
                    </a:lnTo>
                    <a:lnTo>
                      <a:pt x="6955" y="1122"/>
                    </a:lnTo>
                    <a:lnTo>
                      <a:pt x="6729" y="963"/>
                    </a:lnTo>
                    <a:lnTo>
                      <a:pt x="6494" y="812"/>
                    </a:lnTo>
                    <a:lnTo>
                      <a:pt x="6260" y="670"/>
                    </a:lnTo>
                    <a:lnTo>
                      <a:pt x="6009" y="544"/>
                    </a:lnTo>
                    <a:lnTo>
                      <a:pt x="5750" y="427"/>
                    </a:lnTo>
                    <a:lnTo>
                      <a:pt x="5490" y="318"/>
                    </a:lnTo>
                    <a:lnTo>
                      <a:pt x="5223" y="226"/>
                    </a:lnTo>
                    <a:lnTo>
                      <a:pt x="4946" y="151"/>
                    </a:lnTo>
                    <a:lnTo>
                      <a:pt x="4662" y="84"/>
                    </a:lnTo>
                    <a:lnTo>
                      <a:pt x="4377" y="34"/>
                    </a:lnTo>
                    <a:lnTo>
                      <a:pt x="4084" y="9"/>
                    </a:lnTo>
                    <a:lnTo>
                      <a:pt x="3934"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1182;p30">
                <a:extLst>
                  <a:ext uri="{FF2B5EF4-FFF2-40B4-BE49-F238E27FC236}">
                    <a16:creationId xmlns:a16="http://schemas.microsoft.com/office/drawing/2014/main" id="{DB6D09AC-3252-DF2F-33D1-07395078675E}"/>
                  </a:ext>
                </a:extLst>
              </p:cNvPr>
              <p:cNvSpPr/>
              <p:nvPr/>
            </p:nvSpPr>
            <p:spPr>
              <a:xfrm>
                <a:off x="2051796" y="1735314"/>
                <a:ext cx="281615" cy="115643"/>
              </a:xfrm>
              <a:custGeom>
                <a:avLst/>
                <a:gdLst/>
                <a:ahLst/>
                <a:cxnLst/>
                <a:rect l="l" t="t" r="r" b="b"/>
                <a:pathLst>
                  <a:path w="7725" h="3172" extrusionOk="0">
                    <a:moveTo>
                      <a:pt x="2519" y="0"/>
                    </a:moveTo>
                    <a:lnTo>
                      <a:pt x="2260" y="9"/>
                    </a:lnTo>
                    <a:lnTo>
                      <a:pt x="2000" y="34"/>
                    </a:lnTo>
                    <a:lnTo>
                      <a:pt x="1749" y="59"/>
                    </a:lnTo>
                    <a:lnTo>
                      <a:pt x="1498" y="92"/>
                    </a:lnTo>
                    <a:lnTo>
                      <a:pt x="1239" y="143"/>
                    </a:lnTo>
                    <a:lnTo>
                      <a:pt x="988" y="201"/>
                    </a:lnTo>
                    <a:lnTo>
                      <a:pt x="737" y="268"/>
                    </a:lnTo>
                    <a:lnTo>
                      <a:pt x="477" y="360"/>
                    </a:lnTo>
                    <a:lnTo>
                      <a:pt x="377" y="402"/>
                    </a:lnTo>
                    <a:lnTo>
                      <a:pt x="285" y="461"/>
                    </a:lnTo>
                    <a:lnTo>
                      <a:pt x="209" y="528"/>
                    </a:lnTo>
                    <a:lnTo>
                      <a:pt x="134" y="611"/>
                    </a:lnTo>
                    <a:lnTo>
                      <a:pt x="76" y="703"/>
                    </a:lnTo>
                    <a:lnTo>
                      <a:pt x="34" y="804"/>
                    </a:lnTo>
                    <a:lnTo>
                      <a:pt x="9" y="913"/>
                    </a:lnTo>
                    <a:lnTo>
                      <a:pt x="0" y="1030"/>
                    </a:lnTo>
                    <a:lnTo>
                      <a:pt x="0" y="1105"/>
                    </a:lnTo>
                    <a:lnTo>
                      <a:pt x="9" y="1172"/>
                    </a:lnTo>
                    <a:lnTo>
                      <a:pt x="25" y="1247"/>
                    </a:lnTo>
                    <a:lnTo>
                      <a:pt x="50" y="1314"/>
                    </a:lnTo>
                    <a:lnTo>
                      <a:pt x="76" y="1373"/>
                    </a:lnTo>
                    <a:lnTo>
                      <a:pt x="117" y="1440"/>
                    </a:lnTo>
                    <a:lnTo>
                      <a:pt x="151" y="1498"/>
                    </a:lnTo>
                    <a:lnTo>
                      <a:pt x="201" y="1549"/>
                    </a:lnTo>
                    <a:lnTo>
                      <a:pt x="251" y="1599"/>
                    </a:lnTo>
                    <a:lnTo>
                      <a:pt x="310" y="1641"/>
                    </a:lnTo>
                    <a:lnTo>
                      <a:pt x="368" y="1674"/>
                    </a:lnTo>
                    <a:lnTo>
                      <a:pt x="427" y="1708"/>
                    </a:lnTo>
                    <a:lnTo>
                      <a:pt x="494" y="1733"/>
                    </a:lnTo>
                    <a:lnTo>
                      <a:pt x="569" y="1749"/>
                    </a:lnTo>
                    <a:lnTo>
                      <a:pt x="636" y="1766"/>
                    </a:lnTo>
                    <a:lnTo>
                      <a:pt x="762" y="1766"/>
                    </a:lnTo>
                    <a:lnTo>
                      <a:pt x="2519" y="1800"/>
                    </a:lnTo>
                    <a:lnTo>
                      <a:pt x="2954" y="1816"/>
                    </a:lnTo>
                    <a:lnTo>
                      <a:pt x="3389" y="1833"/>
                    </a:lnTo>
                    <a:lnTo>
                      <a:pt x="3816" y="1867"/>
                    </a:lnTo>
                    <a:lnTo>
                      <a:pt x="4025" y="1892"/>
                    </a:lnTo>
                    <a:lnTo>
                      <a:pt x="4243" y="1917"/>
                    </a:lnTo>
                    <a:lnTo>
                      <a:pt x="4653" y="1984"/>
                    </a:lnTo>
                    <a:lnTo>
                      <a:pt x="5063" y="2067"/>
                    </a:lnTo>
                    <a:lnTo>
                      <a:pt x="5473" y="2168"/>
                    </a:lnTo>
                    <a:lnTo>
                      <a:pt x="5674" y="2218"/>
                    </a:lnTo>
                    <a:lnTo>
                      <a:pt x="5875" y="2285"/>
                    </a:lnTo>
                    <a:lnTo>
                      <a:pt x="6067" y="2360"/>
                    </a:lnTo>
                    <a:lnTo>
                      <a:pt x="6260" y="2444"/>
                    </a:lnTo>
                    <a:lnTo>
                      <a:pt x="6452" y="2536"/>
                    </a:lnTo>
                    <a:lnTo>
                      <a:pt x="6645" y="2636"/>
                    </a:lnTo>
                    <a:lnTo>
                      <a:pt x="6837" y="2745"/>
                    </a:lnTo>
                    <a:lnTo>
                      <a:pt x="7030" y="2862"/>
                    </a:lnTo>
                    <a:lnTo>
                      <a:pt x="7230" y="2988"/>
                    </a:lnTo>
                    <a:lnTo>
                      <a:pt x="7423" y="3130"/>
                    </a:lnTo>
                    <a:lnTo>
                      <a:pt x="7440" y="3139"/>
                    </a:lnTo>
                    <a:lnTo>
                      <a:pt x="7473" y="3155"/>
                    </a:lnTo>
                    <a:lnTo>
                      <a:pt x="7515" y="3164"/>
                    </a:lnTo>
                    <a:lnTo>
                      <a:pt x="7557" y="3172"/>
                    </a:lnTo>
                    <a:lnTo>
                      <a:pt x="7590" y="3164"/>
                    </a:lnTo>
                    <a:lnTo>
                      <a:pt x="7624" y="3147"/>
                    </a:lnTo>
                    <a:lnTo>
                      <a:pt x="7657" y="3130"/>
                    </a:lnTo>
                    <a:lnTo>
                      <a:pt x="7682" y="3105"/>
                    </a:lnTo>
                    <a:lnTo>
                      <a:pt x="7699" y="3080"/>
                    </a:lnTo>
                    <a:lnTo>
                      <a:pt x="7716" y="3046"/>
                    </a:lnTo>
                    <a:lnTo>
                      <a:pt x="7724" y="3013"/>
                    </a:lnTo>
                    <a:lnTo>
                      <a:pt x="7724" y="2971"/>
                    </a:lnTo>
                    <a:lnTo>
                      <a:pt x="7716" y="2938"/>
                    </a:lnTo>
                    <a:lnTo>
                      <a:pt x="7682" y="2812"/>
                    </a:lnTo>
                    <a:lnTo>
                      <a:pt x="7632" y="2687"/>
                    </a:lnTo>
                    <a:lnTo>
                      <a:pt x="7582" y="2569"/>
                    </a:lnTo>
                    <a:lnTo>
                      <a:pt x="7532" y="2444"/>
                    </a:lnTo>
                    <a:lnTo>
                      <a:pt x="7473" y="2327"/>
                    </a:lnTo>
                    <a:lnTo>
                      <a:pt x="7406" y="2210"/>
                    </a:lnTo>
                    <a:lnTo>
                      <a:pt x="7331" y="2101"/>
                    </a:lnTo>
                    <a:lnTo>
                      <a:pt x="7255" y="1984"/>
                    </a:lnTo>
                    <a:lnTo>
                      <a:pt x="7096" y="1766"/>
                    </a:lnTo>
                    <a:lnTo>
                      <a:pt x="6921" y="1565"/>
                    </a:lnTo>
                    <a:lnTo>
                      <a:pt x="6728" y="1364"/>
                    </a:lnTo>
                    <a:lnTo>
                      <a:pt x="6519" y="1189"/>
                    </a:lnTo>
                    <a:lnTo>
                      <a:pt x="6302" y="1021"/>
                    </a:lnTo>
                    <a:lnTo>
                      <a:pt x="6067" y="871"/>
                    </a:lnTo>
                    <a:lnTo>
                      <a:pt x="5833" y="737"/>
                    </a:lnTo>
                    <a:lnTo>
                      <a:pt x="5590" y="611"/>
                    </a:lnTo>
                    <a:lnTo>
                      <a:pt x="5348" y="503"/>
                    </a:lnTo>
                    <a:lnTo>
                      <a:pt x="5096" y="402"/>
                    </a:lnTo>
                    <a:lnTo>
                      <a:pt x="4845" y="318"/>
                    </a:lnTo>
                    <a:lnTo>
                      <a:pt x="4586" y="243"/>
                    </a:lnTo>
                    <a:lnTo>
                      <a:pt x="4327" y="176"/>
                    </a:lnTo>
                    <a:lnTo>
                      <a:pt x="4076" y="118"/>
                    </a:lnTo>
                    <a:lnTo>
                      <a:pt x="3816" y="76"/>
                    </a:lnTo>
                    <a:lnTo>
                      <a:pt x="3557" y="42"/>
                    </a:lnTo>
                    <a:lnTo>
                      <a:pt x="3289" y="17"/>
                    </a:lnTo>
                    <a:lnTo>
                      <a:pt x="3030" y="9"/>
                    </a:lnTo>
                    <a:lnTo>
                      <a:pt x="2778"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1183;p30">
                <a:extLst>
                  <a:ext uri="{FF2B5EF4-FFF2-40B4-BE49-F238E27FC236}">
                    <a16:creationId xmlns:a16="http://schemas.microsoft.com/office/drawing/2014/main" id="{BBE71145-2C3A-E0A9-88E5-344A0FD83D5D}"/>
                  </a:ext>
                </a:extLst>
              </p:cNvPr>
              <p:cNvSpPr/>
              <p:nvPr/>
            </p:nvSpPr>
            <p:spPr>
              <a:xfrm>
                <a:off x="1541705" y="1735314"/>
                <a:ext cx="281615" cy="115643"/>
              </a:xfrm>
              <a:custGeom>
                <a:avLst/>
                <a:gdLst/>
                <a:ahLst/>
                <a:cxnLst/>
                <a:rect l="l" t="t" r="r" b="b"/>
                <a:pathLst>
                  <a:path w="7725" h="3172" extrusionOk="0">
                    <a:moveTo>
                      <a:pt x="4946" y="0"/>
                    </a:moveTo>
                    <a:lnTo>
                      <a:pt x="4687" y="9"/>
                    </a:lnTo>
                    <a:lnTo>
                      <a:pt x="4427" y="17"/>
                    </a:lnTo>
                    <a:lnTo>
                      <a:pt x="4168" y="42"/>
                    </a:lnTo>
                    <a:lnTo>
                      <a:pt x="3909" y="76"/>
                    </a:lnTo>
                    <a:lnTo>
                      <a:pt x="3649" y="118"/>
                    </a:lnTo>
                    <a:lnTo>
                      <a:pt x="3390" y="176"/>
                    </a:lnTo>
                    <a:lnTo>
                      <a:pt x="3139" y="243"/>
                    </a:lnTo>
                    <a:lnTo>
                      <a:pt x="2879" y="318"/>
                    </a:lnTo>
                    <a:lnTo>
                      <a:pt x="2628" y="402"/>
                    </a:lnTo>
                    <a:lnTo>
                      <a:pt x="2377" y="503"/>
                    </a:lnTo>
                    <a:lnTo>
                      <a:pt x="2126" y="611"/>
                    </a:lnTo>
                    <a:lnTo>
                      <a:pt x="1892" y="737"/>
                    </a:lnTo>
                    <a:lnTo>
                      <a:pt x="1657" y="871"/>
                    </a:lnTo>
                    <a:lnTo>
                      <a:pt x="1423" y="1021"/>
                    </a:lnTo>
                    <a:lnTo>
                      <a:pt x="1206" y="1189"/>
                    </a:lnTo>
                    <a:lnTo>
                      <a:pt x="996" y="1364"/>
                    </a:lnTo>
                    <a:lnTo>
                      <a:pt x="804" y="1565"/>
                    </a:lnTo>
                    <a:lnTo>
                      <a:pt x="628" y="1766"/>
                    </a:lnTo>
                    <a:lnTo>
                      <a:pt x="461" y="1984"/>
                    </a:lnTo>
                    <a:lnTo>
                      <a:pt x="394" y="2101"/>
                    </a:lnTo>
                    <a:lnTo>
                      <a:pt x="319" y="2210"/>
                    </a:lnTo>
                    <a:lnTo>
                      <a:pt x="252" y="2327"/>
                    </a:lnTo>
                    <a:lnTo>
                      <a:pt x="193" y="2444"/>
                    </a:lnTo>
                    <a:lnTo>
                      <a:pt x="143" y="2569"/>
                    </a:lnTo>
                    <a:lnTo>
                      <a:pt x="93" y="2687"/>
                    </a:lnTo>
                    <a:lnTo>
                      <a:pt x="42" y="2812"/>
                    </a:lnTo>
                    <a:lnTo>
                      <a:pt x="9" y="2938"/>
                    </a:lnTo>
                    <a:lnTo>
                      <a:pt x="1" y="2971"/>
                    </a:lnTo>
                    <a:lnTo>
                      <a:pt x="1" y="3013"/>
                    </a:lnTo>
                    <a:lnTo>
                      <a:pt x="9" y="3046"/>
                    </a:lnTo>
                    <a:lnTo>
                      <a:pt x="26" y="3080"/>
                    </a:lnTo>
                    <a:lnTo>
                      <a:pt x="42" y="3105"/>
                    </a:lnTo>
                    <a:lnTo>
                      <a:pt x="67" y="3130"/>
                    </a:lnTo>
                    <a:lnTo>
                      <a:pt x="93" y="3147"/>
                    </a:lnTo>
                    <a:lnTo>
                      <a:pt x="134" y="3164"/>
                    </a:lnTo>
                    <a:lnTo>
                      <a:pt x="168" y="3172"/>
                    </a:lnTo>
                    <a:lnTo>
                      <a:pt x="210" y="3164"/>
                    </a:lnTo>
                    <a:lnTo>
                      <a:pt x="252" y="3155"/>
                    </a:lnTo>
                    <a:lnTo>
                      <a:pt x="285" y="3139"/>
                    </a:lnTo>
                    <a:lnTo>
                      <a:pt x="293" y="3130"/>
                    </a:lnTo>
                    <a:lnTo>
                      <a:pt x="494" y="2988"/>
                    </a:lnTo>
                    <a:lnTo>
                      <a:pt x="695" y="2862"/>
                    </a:lnTo>
                    <a:lnTo>
                      <a:pt x="888" y="2745"/>
                    </a:lnTo>
                    <a:lnTo>
                      <a:pt x="1080" y="2636"/>
                    </a:lnTo>
                    <a:lnTo>
                      <a:pt x="1273" y="2536"/>
                    </a:lnTo>
                    <a:lnTo>
                      <a:pt x="1465" y="2444"/>
                    </a:lnTo>
                    <a:lnTo>
                      <a:pt x="1657" y="2360"/>
                    </a:lnTo>
                    <a:lnTo>
                      <a:pt x="1850" y="2285"/>
                    </a:lnTo>
                    <a:lnTo>
                      <a:pt x="2051" y="2218"/>
                    </a:lnTo>
                    <a:lnTo>
                      <a:pt x="2252" y="2168"/>
                    </a:lnTo>
                    <a:lnTo>
                      <a:pt x="2662" y="2067"/>
                    </a:lnTo>
                    <a:lnTo>
                      <a:pt x="3072" y="1984"/>
                    </a:lnTo>
                    <a:lnTo>
                      <a:pt x="3482" y="1917"/>
                    </a:lnTo>
                    <a:lnTo>
                      <a:pt x="3691" y="1892"/>
                    </a:lnTo>
                    <a:lnTo>
                      <a:pt x="3909" y="1867"/>
                    </a:lnTo>
                    <a:lnTo>
                      <a:pt x="4335" y="1833"/>
                    </a:lnTo>
                    <a:lnTo>
                      <a:pt x="4770" y="1816"/>
                    </a:lnTo>
                    <a:lnTo>
                      <a:pt x="5206" y="1800"/>
                    </a:lnTo>
                    <a:lnTo>
                      <a:pt x="6963" y="1766"/>
                    </a:lnTo>
                    <a:lnTo>
                      <a:pt x="7088" y="1766"/>
                    </a:lnTo>
                    <a:lnTo>
                      <a:pt x="7155" y="1749"/>
                    </a:lnTo>
                    <a:lnTo>
                      <a:pt x="7231" y="1733"/>
                    </a:lnTo>
                    <a:lnTo>
                      <a:pt x="7298" y="1708"/>
                    </a:lnTo>
                    <a:lnTo>
                      <a:pt x="7356" y="1674"/>
                    </a:lnTo>
                    <a:lnTo>
                      <a:pt x="7415" y="1641"/>
                    </a:lnTo>
                    <a:lnTo>
                      <a:pt x="7473" y="1599"/>
                    </a:lnTo>
                    <a:lnTo>
                      <a:pt x="7524" y="1549"/>
                    </a:lnTo>
                    <a:lnTo>
                      <a:pt x="7565" y="1498"/>
                    </a:lnTo>
                    <a:lnTo>
                      <a:pt x="7607" y="1440"/>
                    </a:lnTo>
                    <a:lnTo>
                      <a:pt x="7649" y="1373"/>
                    </a:lnTo>
                    <a:lnTo>
                      <a:pt x="7674" y="1314"/>
                    </a:lnTo>
                    <a:lnTo>
                      <a:pt x="7699" y="1247"/>
                    </a:lnTo>
                    <a:lnTo>
                      <a:pt x="7716" y="1172"/>
                    </a:lnTo>
                    <a:lnTo>
                      <a:pt x="7724" y="1105"/>
                    </a:lnTo>
                    <a:lnTo>
                      <a:pt x="7724" y="1030"/>
                    </a:lnTo>
                    <a:lnTo>
                      <a:pt x="7716" y="913"/>
                    </a:lnTo>
                    <a:lnTo>
                      <a:pt x="7691" y="804"/>
                    </a:lnTo>
                    <a:lnTo>
                      <a:pt x="7649" y="703"/>
                    </a:lnTo>
                    <a:lnTo>
                      <a:pt x="7591" y="611"/>
                    </a:lnTo>
                    <a:lnTo>
                      <a:pt x="7515" y="528"/>
                    </a:lnTo>
                    <a:lnTo>
                      <a:pt x="7440" y="461"/>
                    </a:lnTo>
                    <a:lnTo>
                      <a:pt x="7348" y="402"/>
                    </a:lnTo>
                    <a:lnTo>
                      <a:pt x="7247" y="360"/>
                    </a:lnTo>
                    <a:lnTo>
                      <a:pt x="6988" y="268"/>
                    </a:lnTo>
                    <a:lnTo>
                      <a:pt x="6737" y="201"/>
                    </a:lnTo>
                    <a:lnTo>
                      <a:pt x="6478" y="143"/>
                    </a:lnTo>
                    <a:lnTo>
                      <a:pt x="6227" y="92"/>
                    </a:lnTo>
                    <a:lnTo>
                      <a:pt x="5975" y="59"/>
                    </a:lnTo>
                    <a:lnTo>
                      <a:pt x="5724" y="34"/>
                    </a:lnTo>
                    <a:lnTo>
                      <a:pt x="5465" y="9"/>
                    </a:lnTo>
                    <a:lnTo>
                      <a:pt x="5206"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1184;p30">
                <a:extLst>
                  <a:ext uri="{FF2B5EF4-FFF2-40B4-BE49-F238E27FC236}">
                    <a16:creationId xmlns:a16="http://schemas.microsoft.com/office/drawing/2014/main" id="{4D9F035F-8CC2-E680-F052-D4D743B622AB}"/>
                  </a:ext>
                </a:extLst>
              </p:cNvPr>
              <p:cNvSpPr/>
              <p:nvPr/>
            </p:nvSpPr>
            <p:spPr>
              <a:xfrm>
                <a:off x="1193623" y="1174875"/>
                <a:ext cx="1497899" cy="888761"/>
              </a:xfrm>
              <a:custGeom>
                <a:avLst/>
                <a:gdLst/>
                <a:ahLst/>
                <a:cxnLst/>
                <a:rect l="l" t="t" r="r" b="b"/>
                <a:pathLst>
                  <a:path w="41089" h="24378" extrusionOk="0">
                    <a:moveTo>
                      <a:pt x="22611" y="1"/>
                    </a:moveTo>
                    <a:lnTo>
                      <a:pt x="22277" y="9"/>
                    </a:lnTo>
                    <a:lnTo>
                      <a:pt x="21934" y="26"/>
                    </a:lnTo>
                    <a:lnTo>
                      <a:pt x="21607" y="51"/>
                    </a:lnTo>
                    <a:lnTo>
                      <a:pt x="21272" y="85"/>
                    </a:lnTo>
                    <a:lnTo>
                      <a:pt x="20946" y="126"/>
                    </a:lnTo>
                    <a:lnTo>
                      <a:pt x="20620" y="177"/>
                    </a:lnTo>
                    <a:lnTo>
                      <a:pt x="20302" y="235"/>
                    </a:lnTo>
                    <a:lnTo>
                      <a:pt x="19992" y="294"/>
                    </a:lnTo>
                    <a:lnTo>
                      <a:pt x="19682" y="361"/>
                    </a:lnTo>
                    <a:lnTo>
                      <a:pt x="19381" y="428"/>
                    </a:lnTo>
                    <a:lnTo>
                      <a:pt x="19088" y="503"/>
                    </a:lnTo>
                    <a:lnTo>
                      <a:pt x="18795" y="587"/>
                    </a:lnTo>
                    <a:lnTo>
                      <a:pt x="18511" y="670"/>
                    </a:lnTo>
                    <a:lnTo>
                      <a:pt x="17959" y="846"/>
                    </a:lnTo>
                    <a:lnTo>
                      <a:pt x="17440" y="1030"/>
                    </a:lnTo>
                    <a:lnTo>
                      <a:pt x="16954" y="1214"/>
                    </a:lnTo>
                    <a:lnTo>
                      <a:pt x="16503" y="1407"/>
                    </a:lnTo>
                    <a:lnTo>
                      <a:pt x="16084" y="1591"/>
                    </a:lnTo>
                    <a:lnTo>
                      <a:pt x="15716" y="1767"/>
                    </a:lnTo>
                    <a:lnTo>
                      <a:pt x="15381" y="1934"/>
                    </a:lnTo>
                    <a:lnTo>
                      <a:pt x="15088" y="2085"/>
                    </a:lnTo>
                    <a:lnTo>
                      <a:pt x="14846" y="2218"/>
                    </a:lnTo>
                    <a:lnTo>
                      <a:pt x="14511" y="2411"/>
                    </a:lnTo>
                    <a:lnTo>
                      <a:pt x="14394" y="2478"/>
                    </a:lnTo>
                    <a:lnTo>
                      <a:pt x="13883" y="2444"/>
                    </a:lnTo>
                    <a:lnTo>
                      <a:pt x="13381" y="2436"/>
                    </a:lnTo>
                    <a:lnTo>
                      <a:pt x="12896" y="2436"/>
                    </a:lnTo>
                    <a:lnTo>
                      <a:pt x="12427" y="2453"/>
                    </a:lnTo>
                    <a:lnTo>
                      <a:pt x="11975" y="2486"/>
                    </a:lnTo>
                    <a:lnTo>
                      <a:pt x="11532" y="2536"/>
                    </a:lnTo>
                    <a:lnTo>
                      <a:pt x="11105" y="2595"/>
                    </a:lnTo>
                    <a:lnTo>
                      <a:pt x="10695" y="2679"/>
                    </a:lnTo>
                    <a:lnTo>
                      <a:pt x="10293" y="2762"/>
                    </a:lnTo>
                    <a:lnTo>
                      <a:pt x="9900" y="2871"/>
                    </a:lnTo>
                    <a:lnTo>
                      <a:pt x="9532" y="2988"/>
                    </a:lnTo>
                    <a:lnTo>
                      <a:pt x="9172" y="3114"/>
                    </a:lnTo>
                    <a:lnTo>
                      <a:pt x="8821" y="3248"/>
                    </a:lnTo>
                    <a:lnTo>
                      <a:pt x="8486" y="3398"/>
                    </a:lnTo>
                    <a:lnTo>
                      <a:pt x="8159" y="3557"/>
                    </a:lnTo>
                    <a:lnTo>
                      <a:pt x="7841" y="3733"/>
                    </a:lnTo>
                    <a:lnTo>
                      <a:pt x="7540" y="3909"/>
                    </a:lnTo>
                    <a:lnTo>
                      <a:pt x="7256" y="4093"/>
                    </a:lnTo>
                    <a:lnTo>
                      <a:pt x="6971" y="4294"/>
                    </a:lnTo>
                    <a:lnTo>
                      <a:pt x="6703" y="4495"/>
                    </a:lnTo>
                    <a:lnTo>
                      <a:pt x="6452" y="4704"/>
                    </a:lnTo>
                    <a:lnTo>
                      <a:pt x="6201" y="4921"/>
                    </a:lnTo>
                    <a:lnTo>
                      <a:pt x="5967" y="5139"/>
                    </a:lnTo>
                    <a:lnTo>
                      <a:pt x="5741" y="5373"/>
                    </a:lnTo>
                    <a:lnTo>
                      <a:pt x="5523" y="5599"/>
                    </a:lnTo>
                    <a:lnTo>
                      <a:pt x="5323" y="5842"/>
                    </a:lnTo>
                    <a:lnTo>
                      <a:pt x="5122" y="6085"/>
                    </a:lnTo>
                    <a:lnTo>
                      <a:pt x="4938" y="6327"/>
                    </a:lnTo>
                    <a:lnTo>
                      <a:pt x="4754" y="6570"/>
                    </a:lnTo>
                    <a:lnTo>
                      <a:pt x="4586" y="6821"/>
                    </a:lnTo>
                    <a:lnTo>
                      <a:pt x="4427" y="7072"/>
                    </a:lnTo>
                    <a:lnTo>
                      <a:pt x="4277" y="7323"/>
                    </a:lnTo>
                    <a:lnTo>
                      <a:pt x="4126" y="7574"/>
                    </a:lnTo>
                    <a:lnTo>
                      <a:pt x="3992" y="7834"/>
                    </a:lnTo>
                    <a:lnTo>
                      <a:pt x="3867" y="8085"/>
                    </a:lnTo>
                    <a:lnTo>
                      <a:pt x="3741" y="8336"/>
                    </a:lnTo>
                    <a:lnTo>
                      <a:pt x="3624" y="8587"/>
                    </a:lnTo>
                    <a:lnTo>
                      <a:pt x="3523" y="8829"/>
                    </a:lnTo>
                    <a:lnTo>
                      <a:pt x="3423" y="9080"/>
                    </a:lnTo>
                    <a:lnTo>
                      <a:pt x="3323" y="9323"/>
                    </a:lnTo>
                    <a:lnTo>
                      <a:pt x="3155" y="9792"/>
                    </a:lnTo>
                    <a:lnTo>
                      <a:pt x="3013" y="10244"/>
                    </a:lnTo>
                    <a:lnTo>
                      <a:pt x="2887" y="10679"/>
                    </a:lnTo>
                    <a:lnTo>
                      <a:pt x="2787" y="11081"/>
                    </a:lnTo>
                    <a:lnTo>
                      <a:pt x="2703" y="11457"/>
                    </a:lnTo>
                    <a:lnTo>
                      <a:pt x="2636" y="11792"/>
                    </a:lnTo>
                    <a:lnTo>
                      <a:pt x="2586" y="12085"/>
                    </a:lnTo>
                    <a:lnTo>
                      <a:pt x="2544" y="12344"/>
                    </a:lnTo>
                    <a:lnTo>
                      <a:pt x="2502" y="12696"/>
                    </a:lnTo>
                    <a:lnTo>
                      <a:pt x="2494" y="12821"/>
                    </a:lnTo>
                    <a:lnTo>
                      <a:pt x="2302" y="13014"/>
                    </a:lnTo>
                    <a:lnTo>
                      <a:pt x="2109" y="13206"/>
                    </a:lnTo>
                    <a:lnTo>
                      <a:pt x="1933" y="13407"/>
                    </a:lnTo>
                    <a:lnTo>
                      <a:pt x="1774" y="13608"/>
                    </a:lnTo>
                    <a:lnTo>
                      <a:pt x="1615" y="13809"/>
                    </a:lnTo>
                    <a:lnTo>
                      <a:pt x="1465" y="14009"/>
                    </a:lnTo>
                    <a:lnTo>
                      <a:pt x="1323" y="14210"/>
                    </a:lnTo>
                    <a:lnTo>
                      <a:pt x="1197" y="14419"/>
                    </a:lnTo>
                    <a:lnTo>
                      <a:pt x="1072" y="14620"/>
                    </a:lnTo>
                    <a:lnTo>
                      <a:pt x="954" y="14829"/>
                    </a:lnTo>
                    <a:lnTo>
                      <a:pt x="846" y="15039"/>
                    </a:lnTo>
                    <a:lnTo>
                      <a:pt x="745" y="15248"/>
                    </a:lnTo>
                    <a:lnTo>
                      <a:pt x="653" y="15457"/>
                    </a:lnTo>
                    <a:lnTo>
                      <a:pt x="569" y="15666"/>
                    </a:lnTo>
                    <a:lnTo>
                      <a:pt x="494" y="15876"/>
                    </a:lnTo>
                    <a:lnTo>
                      <a:pt x="419" y="16085"/>
                    </a:lnTo>
                    <a:lnTo>
                      <a:pt x="352" y="16294"/>
                    </a:lnTo>
                    <a:lnTo>
                      <a:pt x="293" y="16503"/>
                    </a:lnTo>
                    <a:lnTo>
                      <a:pt x="243" y="16704"/>
                    </a:lnTo>
                    <a:lnTo>
                      <a:pt x="193" y="16913"/>
                    </a:lnTo>
                    <a:lnTo>
                      <a:pt x="151" y="17122"/>
                    </a:lnTo>
                    <a:lnTo>
                      <a:pt x="118" y="17323"/>
                    </a:lnTo>
                    <a:lnTo>
                      <a:pt x="59" y="17733"/>
                    </a:lnTo>
                    <a:lnTo>
                      <a:pt x="26" y="18127"/>
                    </a:lnTo>
                    <a:lnTo>
                      <a:pt x="9" y="18520"/>
                    </a:lnTo>
                    <a:lnTo>
                      <a:pt x="0" y="18905"/>
                    </a:lnTo>
                    <a:lnTo>
                      <a:pt x="9" y="19273"/>
                    </a:lnTo>
                    <a:lnTo>
                      <a:pt x="34" y="19633"/>
                    </a:lnTo>
                    <a:lnTo>
                      <a:pt x="67" y="19984"/>
                    </a:lnTo>
                    <a:lnTo>
                      <a:pt x="109" y="20311"/>
                    </a:lnTo>
                    <a:lnTo>
                      <a:pt x="159" y="20629"/>
                    </a:lnTo>
                    <a:lnTo>
                      <a:pt x="218" y="20930"/>
                    </a:lnTo>
                    <a:lnTo>
                      <a:pt x="277" y="21206"/>
                    </a:lnTo>
                    <a:lnTo>
                      <a:pt x="343" y="21466"/>
                    </a:lnTo>
                    <a:lnTo>
                      <a:pt x="402" y="21700"/>
                    </a:lnTo>
                    <a:lnTo>
                      <a:pt x="528" y="22110"/>
                    </a:lnTo>
                    <a:lnTo>
                      <a:pt x="628" y="22411"/>
                    </a:lnTo>
                    <a:lnTo>
                      <a:pt x="695" y="22604"/>
                    </a:lnTo>
                    <a:lnTo>
                      <a:pt x="728" y="22671"/>
                    </a:lnTo>
                    <a:lnTo>
                      <a:pt x="879" y="22486"/>
                    </a:lnTo>
                    <a:lnTo>
                      <a:pt x="1038" y="22311"/>
                    </a:lnTo>
                    <a:lnTo>
                      <a:pt x="1197" y="22152"/>
                    </a:lnTo>
                    <a:lnTo>
                      <a:pt x="1356" y="22009"/>
                    </a:lnTo>
                    <a:lnTo>
                      <a:pt x="1515" y="21876"/>
                    </a:lnTo>
                    <a:lnTo>
                      <a:pt x="1674" y="21750"/>
                    </a:lnTo>
                    <a:lnTo>
                      <a:pt x="1833" y="21641"/>
                    </a:lnTo>
                    <a:lnTo>
                      <a:pt x="2000" y="21541"/>
                    </a:lnTo>
                    <a:lnTo>
                      <a:pt x="2159" y="21449"/>
                    </a:lnTo>
                    <a:lnTo>
                      <a:pt x="2318" y="21365"/>
                    </a:lnTo>
                    <a:lnTo>
                      <a:pt x="2477" y="21298"/>
                    </a:lnTo>
                    <a:lnTo>
                      <a:pt x="2628" y="21231"/>
                    </a:lnTo>
                    <a:lnTo>
                      <a:pt x="2779" y="21181"/>
                    </a:lnTo>
                    <a:lnTo>
                      <a:pt x="2929" y="21131"/>
                    </a:lnTo>
                    <a:lnTo>
                      <a:pt x="3072" y="21089"/>
                    </a:lnTo>
                    <a:lnTo>
                      <a:pt x="3214" y="21055"/>
                    </a:lnTo>
                    <a:lnTo>
                      <a:pt x="3482" y="21005"/>
                    </a:lnTo>
                    <a:lnTo>
                      <a:pt x="3724" y="20980"/>
                    </a:lnTo>
                    <a:lnTo>
                      <a:pt x="3942" y="20963"/>
                    </a:lnTo>
                    <a:lnTo>
                      <a:pt x="4285" y="20963"/>
                    </a:lnTo>
                    <a:lnTo>
                      <a:pt x="4394" y="20980"/>
                    </a:lnTo>
                    <a:lnTo>
                      <a:pt x="4494" y="20989"/>
                    </a:lnTo>
                    <a:lnTo>
                      <a:pt x="7013" y="24378"/>
                    </a:lnTo>
                    <a:lnTo>
                      <a:pt x="7356" y="17951"/>
                    </a:lnTo>
                    <a:lnTo>
                      <a:pt x="7875" y="17901"/>
                    </a:lnTo>
                    <a:lnTo>
                      <a:pt x="8385" y="17850"/>
                    </a:lnTo>
                    <a:lnTo>
                      <a:pt x="8871" y="17792"/>
                    </a:lnTo>
                    <a:lnTo>
                      <a:pt x="9339" y="17725"/>
                    </a:lnTo>
                    <a:lnTo>
                      <a:pt x="9791" y="17658"/>
                    </a:lnTo>
                    <a:lnTo>
                      <a:pt x="10226" y="17574"/>
                    </a:lnTo>
                    <a:lnTo>
                      <a:pt x="10645" y="17491"/>
                    </a:lnTo>
                    <a:lnTo>
                      <a:pt x="11046" y="17399"/>
                    </a:lnTo>
                    <a:lnTo>
                      <a:pt x="11440" y="17307"/>
                    </a:lnTo>
                    <a:lnTo>
                      <a:pt x="11808" y="17206"/>
                    </a:lnTo>
                    <a:lnTo>
                      <a:pt x="12168" y="17097"/>
                    </a:lnTo>
                    <a:lnTo>
                      <a:pt x="12519" y="16989"/>
                    </a:lnTo>
                    <a:lnTo>
                      <a:pt x="12846" y="16880"/>
                    </a:lnTo>
                    <a:lnTo>
                      <a:pt x="13164" y="16754"/>
                    </a:lnTo>
                    <a:lnTo>
                      <a:pt x="13465" y="16637"/>
                    </a:lnTo>
                    <a:lnTo>
                      <a:pt x="13749" y="16512"/>
                    </a:lnTo>
                    <a:lnTo>
                      <a:pt x="14026" y="16378"/>
                    </a:lnTo>
                    <a:lnTo>
                      <a:pt x="14293" y="16244"/>
                    </a:lnTo>
                    <a:lnTo>
                      <a:pt x="14544" y="16110"/>
                    </a:lnTo>
                    <a:lnTo>
                      <a:pt x="14779" y="15968"/>
                    </a:lnTo>
                    <a:lnTo>
                      <a:pt x="15013" y="15825"/>
                    </a:lnTo>
                    <a:lnTo>
                      <a:pt x="15222" y="15683"/>
                    </a:lnTo>
                    <a:lnTo>
                      <a:pt x="15431" y="15541"/>
                    </a:lnTo>
                    <a:lnTo>
                      <a:pt x="15624" y="15390"/>
                    </a:lnTo>
                    <a:lnTo>
                      <a:pt x="15808" y="15248"/>
                    </a:lnTo>
                    <a:lnTo>
                      <a:pt x="15975" y="15097"/>
                    </a:lnTo>
                    <a:lnTo>
                      <a:pt x="16134" y="14947"/>
                    </a:lnTo>
                    <a:lnTo>
                      <a:pt x="16293" y="14796"/>
                    </a:lnTo>
                    <a:lnTo>
                      <a:pt x="16436" y="14645"/>
                    </a:lnTo>
                    <a:lnTo>
                      <a:pt x="16569" y="14495"/>
                    </a:lnTo>
                    <a:lnTo>
                      <a:pt x="16695" y="14336"/>
                    </a:lnTo>
                    <a:lnTo>
                      <a:pt x="16804" y="14185"/>
                    </a:lnTo>
                    <a:lnTo>
                      <a:pt x="16913" y="14035"/>
                    </a:lnTo>
                    <a:lnTo>
                      <a:pt x="17013" y="13892"/>
                    </a:lnTo>
                    <a:lnTo>
                      <a:pt x="17105" y="13742"/>
                    </a:lnTo>
                    <a:lnTo>
                      <a:pt x="17189" y="13591"/>
                    </a:lnTo>
                    <a:lnTo>
                      <a:pt x="17272" y="13449"/>
                    </a:lnTo>
                    <a:lnTo>
                      <a:pt x="17339" y="13306"/>
                    </a:lnTo>
                    <a:lnTo>
                      <a:pt x="17465" y="13022"/>
                    </a:lnTo>
                    <a:lnTo>
                      <a:pt x="17565" y="12754"/>
                    </a:lnTo>
                    <a:lnTo>
                      <a:pt x="17641" y="12503"/>
                    </a:lnTo>
                    <a:lnTo>
                      <a:pt x="17699" y="12260"/>
                    </a:lnTo>
                    <a:lnTo>
                      <a:pt x="17741" y="12034"/>
                    </a:lnTo>
                    <a:lnTo>
                      <a:pt x="17775" y="11825"/>
                    </a:lnTo>
                    <a:lnTo>
                      <a:pt x="17791" y="11641"/>
                    </a:lnTo>
                    <a:lnTo>
                      <a:pt x="17800" y="11482"/>
                    </a:lnTo>
                    <a:lnTo>
                      <a:pt x="17800" y="11340"/>
                    </a:lnTo>
                    <a:lnTo>
                      <a:pt x="17791" y="11147"/>
                    </a:lnTo>
                    <a:lnTo>
                      <a:pt x="17783" y="11081"/>
                    </a:lnTo>
                    <a:lnTo>
                      <a:pt x="17783" y="11081"/>
                    </a:lnTo>
                    <a:lnTo>
                      <a:pt x="17975" y="11206"/>
                    </a:lnTo>
                    <a:lnTo>
                      <a:pt x="18168" y="11332"/>
                    </a:lnTo>
                    <a:lnTo>
                      <a:pt x="18360" y="11440"/>
                    </a:lnTo>
                    <a:lnTo>
                      <a:pt x="18553" y="11549"/>
                    </a:lnTo>
                    <a:lnTo>
                      <a:pt x="18737" y="11650"/>
                    </a:lnTo>
                    <a:lnTo>
                      <a:pt x="18929" y="11742"/>
                    </a:lnTo>
                    <a:lnTo>
                      <a:pt x="19122" y="11825"/>
                    </a:lnTo>
                    <a:lnTo>
                      <a:pt x="19306" y="11909"/>
                    </a:lnTo>
                    <a:lnTo>
                      <a:pt x="19498" y="11984"/>
                    </a:lnTo>
                    <a:lnTo>
                      <a:pt x="19682" y="12051"/>
                    </a:lnTo>
                    <a:lnTo>
                      <a:pt x="20059" y="12168"/>
                    </a:lnTo>
                    <a:lnTo>
                      <a:pt x="20419" y="12269"/>
                    </a:lnTo>
                    <a:lnTo>
                      <a:pt x="20787" y="12352"/>
                    </a:lnTo>
                    <a:lnTo>
                      <a:pt x="21139" y="12411"/>
                    </a:lnTo>
                    <a:lnTo>
                      <a:pt x="21490" y="12453"/>
                    </a:lnTo>
                    <a:lnTo>
                      <a:pt x="21833" y="12486"/>
                    </a:lnTo>
                    <a:lnTo>
                      <a:pt x="22168" y="12495"/>
                    </a:lnTo>
                    <a:lnTo>
                      <a:pt x="22486" y="12495"/>
                    </a:lnTo>
                    <a:lnTo>
                      <a:pt x="22804" y="12486"/>
                    </a:lnTo>
                    <a:lnTo>
                      <a:pt x="23105" y="12461"/>
                    </a:lnTo>
                    <a:lnTo>
                      <a:pt x="23398" y="12428"/>
                    </a:lnTo>
                    <a:lnTo>
                      <a:pt x="23682" y="12386"/>
                    </a:lnTo>
                    <a:lnTo>
                      <a:pt x="23950" y="12344"/>
                    </a:lnTo>
                    <a:lnTo>
                      <a:pt x="24201" y="12286"/>
                    </a:lnTo>
                    <a:lnTo>
                      <a:pt x="24444" y="12235"/>
                    </a:lnTo>
                    <a:lnTo>
                      <a:pt x="24670" y="12168"/>
                    </a:lnTo>
                    <a:lnTo>
                      <a:pt x="24879" y="12110"/>
                    </a:lnTo>
                    <a:lnTo>
                      <a:pt x="25247" y="11984"/>
                    </a:lnTo>
                    <a:lnTo>
                      <a:pt x="25549" y="11875"/>
                    </a:lnTo>
                    <a:lnTo>
                      <a:pt x="25766" y="11775"/>
                    </a:lnTo>
                    <a:lnTo>
                      <a:pt x="25950" y="11691"/>
                    </a:lnTo>
                    <a:lnTo>
                      <a:pt x="26042" y="11901"/>
                    </a:lnTo>
                    <a:lnTo>
                      <a:pt x="26134" y="12110"/>
                    </a:lnTo>
                    <a:lnTo>
                      <a:pt x="26235" y="12302"/>
                    </a:lnTo>
                    <a:lnTo>
                      <a:pt x="26335" y="12503"/>
                    </a:lnTo>
                    <a:lnTo>
                      <a:pt x="26444" y="12687"/>
                    </a:lnTo>
                    <a:lnTo>
                      <a:pt x="26553" y="12871"/>
                    </a:lnTo>
                    <a:lnTo>
                      <a:pt x="26670" y="13047"/>
                    </a:lnTo>
                    <a:lnTo>
                      <a:pt x="26787" y="13223"/>
                    </a:lnTo>
                    <a:lnTo>
                      <a:pt x="26904" y="13382"/>
                    </a:lnTo>
                    <a:lnTo>
                      <a:pt x="27030" y="13549"/>
                    </a:lnTo>
                    <a:lnTo>
                      <a:pt x="27164" y="13700"/>
                    </a:lnTo>
                    <a:lnTo>
                      <a:pt x="27289" y="13850"/>
                    </a:lnTo>
                    <a:lnTo>
                      <a:pt x="27423" y="14001"/>
                    </a:lnTo>
                    <a:lnTo>
                      <a:pt x="27565" y="14143"/>
                    </a:lnTo>
                    <a:lnTo>
                      <a:pt x="27842" y="14411"/>
                    </a:lnTo>
                    <a:lnTo>
                      <a:pt x="28134" y="14662"/>
                    </a:lnTo>
                    <a:lnTo>
                      <a:pt x="28427" y="14888"/>
                    </a:lnTo>
                    <a:lnTo>
                      <a:pt x="28720" y="15106"/>
                    </a:lnTo>
                    <a:lnTo>
                      <a:pt x="29021" y="15306"/>
                    </a:lnTo>
                    <a:lnTo>
                      <a:pt x="29323" y="15482"/>
                    </a:lnTo>
                    <a:lnTo>
                      <a:pt x="29624" y="15650"/>
                    </a:lnTo>
                    <a:lnTo>
                      <a:pt x="29925" y="15809"/>
                    </a:lnTo>
                    <a:lnTo>
                      <a:pt x="30218" y="15942"/>
                    </a:lnTo>
                    <a:lnTo>
                      <a:pt x="30511" y="16068"/>
                    </a:lnTo>
                    <a:lnTo>
                      <a:pt x="30795" y="16177"/>
                    </a:lnTo>
                    <a:lnTo>
                      <a:pt x="31072" y="16277"/>
                    </a:lnTo>
                    <a:lnTo>
                      <a:pt x="31331" y="16369"/>
                    </a:lnTo>
                    <a:lnTo>
                      <a:pt x="31590" y="16445"/>
                    </a:lnTo>
                    <a:lnTo>
                      <a:pt x="31825" y="16512"/>
                    </a:lnTo>
                    <a:lnTo>
                      <a:pt x="32260" y="16620"/>
                    </a:lnTo>
                    <a:lnTo>
                      <a:pt x="32620" y="16696"/>
                    </a:lnTo>
                    <a:lnTo>
                      <a:pt x="32888" y="16746"/>
                    </a:lnTo>
                    <a:lnTo>
                      <a:pt x="33122" y="16771"/>
                    </a:lnTo>
                    <a:lnTo>
                      <a:pt x="33515" y="23507"/>
                    </a:lnTo>
                    <a:lnTo>
                      <a:pt x="36210" y="21030"/>
                    </a:lnTo>
                    <a:lnTo>
                      <a:pt x="36486" y="21014"/>
                    </a:lnTo>
                    <a:lnTo>
                      <a:pt x="36754" y="21005"/>
                    </a:lnTo>
                    <a:lnTo>
                      <a:pt x="37013" y="21014"/>
                    </a:lnTo>
                    <a:lnTo>
                      <a:pt x="37256" y="21039"/>
                    </a:lnTo>
                    <a:lnTo>
                      <a:pt x="37498" y="21072"/>
                    </a:lnTo>
                    <a:lnTo>
                      <a:pt x="37724" y="21114"/>
                    </a:lnTo>
                    <a:lnTo>
                      <a:pt x="37934" y="21173"/>
                    </a:lnTo>
                    <a:lnTo>
                      <a:pt x="38143" y="21240"/>
                    </a:lnTo>
                    <a:lnTo>
                      <a:pt x="38335" y="21307"/>
                    </a:lnTo>
                    <a:lnTo>
                      <a:pt x="38519" y="21390"/>
                    </a:lnTo>
                    <a:lnTo>
                      <a:pt x="38695" y="21482"/>
                    </a:lnTo>
                    <a:lnTo>
                      <a:pt x="38862" y="21574"/>
                    </a:lnTo>
                    <a:lnTo>
                      <a:pt x="39021" y="21666"/>
                    </a:lnTo>
                    <a:lnTo>
                      <a:pt x="39164" y="21775"/>
                    </a:lnTo>
                    <a:lnTo>
                      <a:pt x="39306" y="21876"/>
                    </a:lnTo>
                    <a:lnTo>
                      <a:pt x="39432" y="21984"/>
                    </a:lnTo>
                    <a:lnTo>
                      <a:pt x="39549" y="22093"/>
                    </a:lnTo>
                    <a:lnTo>
                      <a:pt x="39666" y="22194"/>
                    </a:lnTo>
                    <a:lnTo>
                      <a:pt x="39766" y="22302"/>
                    </a:lnTo>
                    <a:lnTo>
                      <a:pt x="39858" y="22403"/>
                    </a:lnTo>
                    <a:lnTo>
                      <a:pt x="40026" y="22604"/>
                    </a:lnTo>
                    <a:lnTo>
                      <a:pt x="40151" y="22788"/>
                    </a:lnTo>
                    <a:lnTo>
                      <a:pt x="40252" y="22938"/>
                    </a:lnTo>
                    <a:lnTo>
                      <a:pt x="40319" y="23056"/>
                    </a:lnTo>
                    <a:lnTo>
                      <a:pt x="40377" y="23164"/>
                    </a:lnTo>
                    <a:lnTo>
                      <a:pt x="40478" y="22913"/>
                    </a:lnTo>
                    <a:lnTo>
                      <a:pt x="40561" y="22662"/>
                    </a:lnTo>
                    <a:lnTo>
                      <a:pt x="40645" y="22428"/>
                    </a:lnTo>
                    <a:lnTo>
                      <a:pt x="40720" y="22185"/>
                    </a:lnTo>
                    <a:lnTo>
                      <a:pt x="40787" y="21959"/>
                    </a:lnTo>
                    <a:lnTo>
                      <a:pt x="40846" y="21733"/>
                    </a:lnTo>
                    <a:lnTo>
                      <a:pt x="40896" y="21507"/>
                    </a:lnTo>
                    <a:lnTo>
                      <a:pt x="40946" y="21290"/>
                    </a:lnTo>
                    <a:lnTo>
                      <a:pt x="40988" y="21072"/>
                    </a:lnTo>
                    <a:lnTo>
                      <a:pt x="41013" y="20863"/>
                    </a:lnTo>
                    <a:lnTo>
                      <a:pt x="41047" y="20662"/>
                    </a:lnTo>
                    <a:lnTo>
                      <a:pt x="41063" y="20461"/>
                    </a:lnTo>
                    <a:lnTo>
                      <a:pt x="41080" y="20269"/>
                    </a:lnTo>
                    <a:lnTo>
                      <a:pt x="41088" y="20076"/>
                    </a:lnTo>
                    <a:lnTo>
                      <a:pt x="41088" y="19892"/>
                    </a:lnTo>
                    <a:lnTo>
                      <a:pt x="41088" y="19708"/>
                    </a:lnTo>
                    <a:lnTo>
                      <a:pt x="41072" y="19357"/>
                    </a:lnTo>
                    <a:lnTo>
                      <a:pt x="41038" y="19022"/>
                    </a:lnTo>
                    <a:lnTo>
                      <a:pt x="40988" y="18704"/>
                    </a:lnTo>
                    <a:lnTo>
                      <a:pt x="40921" y="18403"/>
                    </a:lnTo>
                    <a:lnTo>
                      <a:pt x="40837" y="18118"/>
                    </a:lnTo>
                    <a:lnTo>
                      <a:pt x="40745" y="17850"/>
                    </a:lnTo>
                    <a:lnTo>
                      <a:pt x="40645" y="17599"/>
                    </a:lnTo>
                    <a:lnTo>
                      <a:pt x="40536" y="17357"/>
                    </a:lnTo>
                    <a:lnTo>
                      <a:pt x="40427" y="17139"/>
                    </a:lnTo>
                    <a:lnTo>
                      <a:pt x="40302" y="16938"/>
                    </a:lnTo>
                    <a:lnTo>
                      <a:pt x="40185" y="16746"/>
                    </a:lnTo>
                    <a:lnTo>
                      <a:pt x="40059" y="16570"/>
                    </a:lnTo>
                    <a:lnTo>
                      <a:pt x="39934" y="16411"/>
                    </a:lnTo>
                    <a:lnTo>
                      <a:pt x="39816" y="16269"/>
                    </a:lnTo>
                    <a:lnTo>
                      <a:pt x="39699" y="16143"/>
                    </a:lnTo>
                    <a:lnTo>
                      <a:pt x="39582" y="16026"/>
                    </a:lnTo>
                    <a:lnTo>
                      <a:pt x="39381" y="15834"/>
                    </a:lnTo>
                    <a:lnTo>
                      <a:pt x="39222" y="15708"/>
                    </a:lnTo>
                    <a:lnTo>
                      <a:pt x="39114" y="15624"/>
                    </a:lnTo>
                    <a:lnTo>
                      <a:pt x="39072" y="15599"/>
                    </a:lnTo>
                    <a:lnTo>
                      <a:pt x="39063" y="15181"/>
                    </a:lnTo>
                    <a:lnTo>
                      <a:pt x="39047" y="14763"/>
                    </a:lnTo>
                    <a:lnTo>
                      <a:pt x="39013" y="14361"/>
                    </a:lnTo>
                    <a:lnTo>
                      <a:pt x="38971" y="13968"/>
                    </a:lnTo>
                    <a:lnTo>
                      <a:pt x="38921" y="13583"/>
                    </a:lnTo>
                    <a:lnTo>
                      <a:pt x="38854" y="13206"/>
                    </a:lnTo>
                    <a:lnTo>
                      <a:pt x="38787" y="12838"/>
                    </a:lnTo>
                    <a:lnTo>
                      <a:pt x="38712" y="12486"/>
                    </a:lnTo>
                    <a:lnTo>
                      <a:pt x="38620" y="12135"/>
                    </a:lnTo>
                    <a:lnTo>
                      <a:pt x="38528" y="11800"/>
                    </a:lnTo>
                    <a:lnTo>
                      <a:pt x="38419" y="11465"/>
                    </a:lnTo>
                    <a:lnTo>
                      <a:pt x="38310" y="11147"/>
                    </a:lnTo>
                    <a:lnTo>
                      <a:pt x="38193" y="10838"/>
                    </a:lnTo>
                    <a:lnTo>
                      <a:pt x="38067" y="10528"/>
                    </a:lnTo>
                    <a:lnTo>
                      <a:pt x="37942" y="10235"/>
                    </a:lnTo>
                    <a:lnTo>
                      <a:pt x="37800" y="9942"/>
                    </a:lnTo>
                    <a:lnTo>
                      <a:pt x="37657" y="9666"/>
                    </a:lnTo>
                    <a:lnTo>
                      <a:pt x="37515" y="9398"/>
                    </a:lnTo>
                    <a:lnTo>
                      <a:pt x="37356" y="9131"/>
                    </a:lnTo>
                    <a:lnTo>
                      <a:pt x="37197" y="8880"/>
                    </a:lnTo>
                    <a:lnTo>
                      <a:pt x="37038" y="8629"/>
                    </a:lnTo>
                    <a:lnTo>
                      <a:pt x="36871" y="8394"/>
                    </a:lnTo>
                    <a:lnTo>
                      <a:pt x="36703" y="8160"/>
                    </a:lnTo>
                    <a:lnTo>
                      <a:pt x="36536" y="7934"/>
                    </a:lnTo>
                    <a:lnTo>
                      <a:pt x="36360" y="7716"/>
                    </a:lnTo>
                    <a:lnTo>
                      <a:pt x="36185" y="7507"/>
                    </a:lnTo>
                    <a:lnTo>
                      <a:pt x="36001" y="7306"/>
                    </a:lnTo>
                    <a:lnTo>
                      <a:pt x="35825" y="7114"/>
                    </a:lnTo>
                    <a:lnTo>
                      <a:pt x="35641" y="6921"/>
                    </a:lnTo>
                    <a:lnTo>
                      <a:pt x="35457" y="6746"/>
                    </a:lnTo>
                    <a:lnTo>
                      <a:pt x="35272" y="6570"/>
                    </a:lnTo>
                    <a:lnTo>
                      <a:pt x="35088" y="6403"/>
                    </a:lnTo>
                    <a:lnTo>
                      <a:pt x="34720" y="6085"/>
                    </a:lnTo>
                    <a:lnTo>
                      <a:pt x="34352" y="5800"/>
                    </a:lnTo>
                    <a:lnTo>
                      <a:pt x="33992" y="5532"/>
                    </a:lnTo>
                    <a:lnTo>
                      <a:pt x="33649" y="5298"/>
                    </a:lnTo>
                    <a:lnTo>
                      <a:pt x="33306" y="5080"/>
                    </a:lnTo>
                    <a:lnTo>
                      <a:pt x="32980" y="4888"/>
                    </a:lnTo>
                    <a:lnTo>
                      <a:pt x="32678" y="4712"/>
                    </a:lnTo>
                    <a:lnTo>
                      <a:pt x="32394" y="4570"/>
                    </a:lnTo>
                    <a:lnTo>
                      <a:pt x="32126" y="4436"/>
                    </a:lnTo>
                    <a:lnTo>
                      <a:pt x="31892" y="4327"/>
                    </a:lnTo>
                    <a:lnTo>
                      <a:pt x="31683" y="4235"/>
                    </a:lnTo>
                    <a:lnTo>
                      <a:pt x="31507" y="4168"/>
                    </a:lnTo>
                    <a:lnTo>
                      <a:pt x="31256" y="4076"/>
                    </a:lnTo>
                    <a:lnTo>
                      <a:pt x="31164" y="4043"/>
                    </a:lnTo>
                    <a:lnTo>
                      <a:pt x="30854" y="3675"/>
                    </a:lnTo>
                    <a:lnTo>
                      <a:pt x="30536" y="3331"/>
                    </a:lnTo>
                    <a:lnTo>
                      <a:pt x="30218" y="3005"/>
                    </a:lnTo>
                    <a:lnTo>
                      <a:pt x="29892" y="2695"/>
                    </a:lnTo>
                    <a:lnTo>
                      <a:pt x="29557" y="2411"/>
                    </a:lnTo>
                    <a:lnTo>
                      <a:pt x="29231" y="2135"/>
                    </a:lnTo>
                    <a:lnTo>
                      <a:pt x="28888" y="1892"/>
                    </a:lnTo>
                    <a:lnTo>
                      <a:pt x="28553" y="1658"/>
                    </a:lnTo>
                    <a:lnTo>
                      <a:pt x="28210" y="1440"/>
                    </a:lnTo>
                    <a:lnTo>
                      <a:pt x="27867" y="1248"/>
                    </a:lnTo>
                    <a:lnTo>
                      <a:pt x="27515" y="1064"/>
                    </a:lnTo>
                    <a:lnTo>
                      <a:pt x="27164" y="896"/>
                    </a:lnTo>
                    <a:lnTo>
                      <a:pt x="26821" y="754"/>
                    </a:lnTo>
                    <a:lnTo>
                      <a:pt x="26469" y="612"/>
                    </a:lnTo>
                    <a:lnTo>
                      <a:pt x="26109" y="495"/>
                    </a:lnTo>
                    <a:lnTo>
                      <a:pt x="25758" y="394"/>
                    </a:lnTo>
                    <a:lnTo>
                      <a:pt x="25406" y="302"/>
                    </a:lnTo>
                    <a:lnTo>
                      <a:pt x="25055" y="218"/>
                    </a:lnTo>
                    <a:lnTo>
                      <a:pt x="24703" y="152"/>
                    </a:lnTo>
                    <a:lnTo>
                      <a:pt x="24352" y="101"/>
                    </a:lnTo>
                    <a:lnTo>
                      <a:pt x="24000" y="59"/>
                    </a:lnTo>
                    <a:lnTo>
                      <a:pt x="23649" y="26"/>
                    </a:lnTo>
                    <a:lnTo>
                      <a:pt x="23306" y="9"/>
                    </a:lnTo>
                    <a:lnTo>
                      <a:pt x="22954"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0" name="Google Shape;1185;p30">
              <a:extLst>
                <a:ext uri="{FF2B5EF4-FFF2-40B4-BE49-F238E27FC236}">
                  <a16:creationId xmlns:a16="http://schemas.microsoft.com/office/drawing/2014/main" id="{35536900-271E-DEFB-FECB-1E3D359C052A}"/>
                </a:ext>
              </a:extLst>
            </p:cNvPr>
            <p:cNvSpPr/>
            <p:nvPr/>
          </p:nvSpPr>
          <p:spPr>
            <a:xfrm>
              <a:off x="6876601" y="2173494"/>
              <a:ext cx="285900" cy="285900"/>
            </a:xfrm>
            <a:prstGeom prst="ellipse">
              <a:avLst/>
            </a:prstGeom>
            <a:no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cxnSp>
        <p:nvCxnSpPr>
          <p:cNvPr id="62" name="Google Shape;1186;p30">
            <a:extLst>
              <a:ext uri="{FF2B5EF4-FFF2-40B4-BE49-F238E27FC236}">
                <a16:creationId xmlns:a16="http://schemas.microsoft.com/office/drawing/2014/main" id="{CDABC91F-4ACC-6270-1708-F7971EF95CAD}"/>
              </a:ext>
            </a:extLst>
          </p:cNvPr>
          <p:cNvCxnSpPr>
            <a:cxnSpLocks/>
            <a:stCxn id="7" idx="6"/>
          </p:cNvCxnSpPr>
          <p:nvPr/>
        </p:nvCxnSpPr>
        <p:spPr>
          <a:xfrm>
            <a:off x="7954434" y="2594958"/>
            <a:ext cx="1995508" cy="961228"/>
          </a:xfrm>
          <a:prstGeom prst="straightConnector1">
            <a:avLst/>
          </a:prstGeom>
          <a:noFill/>
          <a:ln w="9525" cap="flat" cmpd="sng">
            <a:solidFill>
              <a:srgbClr val="666666"/>
            </a:solidFill>
            <a:prstDash val="solid"/>
            <a:round/>
            <a:headEnd type="none" w="med" len="med"/>
            <a:tailEnd type="stealth" w="med" len="med"/>
          </a:ln>
        </p:spPr>
      </p:cxnSp>
      <p:cxnSp>
        <p:nvCxnSpPr>
          <p:cNvPr id="63" name="Google Shape;1187;p30">
            <a:extLst>
              <a:ext uri="{FF2B5EF4-FFF2-40B4-BE49-F238E27FC236}">
                <a16:creationId xmlns:a16="http://schemas.microsoft.com/office/drawing/2014/main" id="{D2B9029B-9B9B-74BE-6CB6-0D8715D51325}"/>
              </a:ext>
            </a:extLst>
          </p:cNvPr>
          <p:cNvCxnSpPr>
            <a:stCxn id="4" idx="6"/>
            <a:endCxn id="6" idx="2"/>
          </p:cNvCxnSpPr>
          <p:nvPr/>
        </p:nvCxnSpPr>
        <p:spPr>
          <a:xfrm>
            <a:off x="2487567" y="2594957"/>
            <a:ext cx="1218000" cy="0"/>
          </a:xfrm>
          <a:prstGeom prst="straightConnector1">
            <a:avLst/>
          </a:prstGeom>
          <a:noFill/>
          <a:ln w="9525" cap="flat" cmpd="sng">
            <a:solidFill>
              <a:srgbClr val="666666"/>
            </a:solidFill>
            <a:prstDash val="solid"/>
            <a:round/>
            <a:headEnd type="none" w="med" len="med"/>
            <a:tailEnd type="stealth" w="med" len="med"/>
          </a:ln>
        </p:spPr>
      </p:cxnSp>
      <p:cxnSp>
        <p:nvCxnSpPr>
          <p:cNvPr id="64" name="Google Shape;1188;p30">
            <a:extLst>
              <a:ext uri="{FF2B5EF4-FFF2-40B4-BE49-F238E27FC236}">
                <a16:creationId xmlns:a16="http://schemas.microsoft.com/office/drawing/2014/main" id="{8F0304E1-0A95-593B-D393-84E2C3664443}"/>
              </a:ext>
            </a:extLst>
          </p:cNvPr>
          <p:cNvCxnSpPr>
            <a:stCxn id="6" idx="6"/>
            <a:endCxn id="7" idx="2"/>
          </p:cNvCxnSpPr>
          <p:nvPr/>
        </p:nvCxnSpPr>
        <p:spPr>
          <a:xfrm>
            <a:off x="5204417" y="2594957"/>
            <a:ext cx="1251200" cy="0"/>
          </a:xfrm>
          <a:prstGeom prst="straightConnector1">
            <a:avLst/>
          </a:prstGeom>
          <a:noFill/>
          <a:ln w="9525" cap="flat" cmpd="sng">
            <a:solidFill>
              <a:srgbClr val="666666"/>
            </a:solidFill>
            <a:prstDash val="solid"/>
            <a:round/>
            <a:headEnd type="none" w="med" len="med"/>
            <a:tailEnd type="stealth" w="med" len="med"/>
          </a:ln>
        </p:spPr>
      </p:cxnSp>
      <p:grpSp>
        <p:nvGrpSpPr>
          <p:cNvPr id="65" name="Google Shape;1189;p30">
            <a:extLst>
              <a:ext uri="{FF2B5EF4-FFF2-40B4-BE49-F238E27FC236}">
                <a16:creationId xmlns:a16="http://schemas.microsoft.com/office/drawing/2014/main" id="{62750B23-62A7-D1BE-17E8-6DC8C5986EDB}"/>
              </a:ext>
            </a:extLst>
          </p:cNvPr>
          <p:cNvGrpSpPr/>
          <p:nvPr/>
        </p:nvGrpSpPr>
        <p:grpSpPr>
          <a:xfrm>
            <a:off x="4224105" y="2368555"/>
            <a:ext cx="461796" cy="452831"/>
            <a:chOff x="1490050" y="3805975"/>
            <a:chExt cx="491900" cy="482350"/>
          </a:xfrm>
        </p:grpSpPr>
        <p:sp>
          <p:nvSpPr>
            <p:cNvPr id="66" name="Google Shape;1190;p30">
              <a:extLst>
                <a:ext uri="{FF2B5EF4-FFF2-40B4-BE49-F238E27FC236}">
                  <a16:creationId xmlns:a16="http://schemas.microsoft.com/office/drawing/2014/main" id="{D0F06A22-25B5-D7AA-4211-38DE13E7414F}"/>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67" name="Google Shape;1191;p30">
              <a:extLst>
                <a:ext uri="{FF2B5EF4-FFF2-40B4-BE49-F238E27FC236}">
                  <a16:creationId xmlns:a16="http://schemas.microsoft.com/office/drawing/2014/main" id="{BC1A8CE9-5CAC-E17A-B662-567064F49A25}"/>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68" name="Google Shape;1192;p30">
              <a:extLst>
                <a:ext uri="{FF2B5EF4-FFF2-40B4-BE49-F238E27FC236}">
                  <a16:creationId xmlns:a16="http://schemas.microsoft.com/office/drawing/2014/main" id="{C051F745-4A96-952B-317F-A11468871A47}"/>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69" name="Google Shape;1193;p30">
              <a:extLst>
                <a:ext uri="{FF2B5EF4-FFF2-40B4-BE49-F238E27FC236}">
                  <a16:creationId xmlns:a16="http://schemas.microsoft.com/office/drawing/2014/main" id="{B92B7E5D-DD50-1BE7-163A-B285054DD253}"/>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grpSp>
      <p:grpSp>
        <p:nvGrpSpPr>
          <p:cNvPr id="70" name="Google Shape;1194;p30">
            <a:extLst>
              <a:ext uri="{FF2B5EF4-FFF2-40B4-BE49-F238E27FC236}">
                <a16:creationId xmlns:a16="http://schemas.microsoft.com/office/drawing/2014/main" id="{A24BB050-D481-C326-F581-763011DF4555}"/>
              </a:ext>
            </a:extLst>
          </p:cNvPr>
          <p:cNvGrpSpPr/>
          <p:nvPr/>
        </p:nvGrpSpPr>
        <p:grpSpPr>
          <a:xfrm>
            <a:off x="1512006" y="2368785"/>
            <a:ext cx="452337" cy="452337"/>
            <a:chOff x="5049725" y="3806450"/>
            <a:chExt cx="481825" cy="481825"/>
          </a:xfrm>
        </p:grpSpPr>
        <p:sp>
          <p:nvSpPr>
            <p:cNvPr id="71" name="Google Shape;1195;p30">
              <a:extLst>
                <a:ext uri="{FF2B5EF4-FFF2-40B4-BE49-F238E27FC236}">
                  <a16:creationId xmlns:a16="http://schemas.microsoft.com/office/drawing/2014/main" id="{772305D6-AE67-4FC8-884E-8B68068384D0}"/>
                </a:ext>
              </a:extLst>
            </p:cNvPr>
            <p:cNvSpPr/>
            <p:nvPr/>
          </p:nvSpPr>
          <p:spPr>
            <a:xfrm>
              <a:off x="536115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72" name="Google Shape;1196;p30">
              <a:extLst>
                <a:ext uri="{FF2B5EF4-FFF2-40B4-BE49-F238E27FC236}">
                  <a16:creationId xmlns:a16="http://schemas.microsoft.com/office/drawing/2014/main" id="{EB3F2139-C0D4-642D-932A-EDC42A14F5DF}"/>
                </a:ext>
              </a:extLst>
            </p:cNvPr>
            <p:cNvSpPr/>
            <p:nvPr/>
          </p:nvSpPr>
          <p:spPr>
            <a:xfrm>
              <a:off x="519177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73" name="Google Shape;1197;p30">
              <a:extLst>
                <a:ext uri="{FF2B5EF4-FFF2-40B4-BE49-F238E27FC236}">
                  <a16:creationId xmlns:a16="http://schemas.microsoft.com/office/drawing/2014/main" id="{E62B3120-184A-EF72-4AB0-7E7AB0D3C6C6}"/>
                </a:ext>
              </a:extLst>
            </p:cNvPr>
            <p:cNvSpPr/>
            <p:nvPr/>
          </p:nvSpPr>
          <p:spPr>
            <a:xfrm>
              <a:off x="504972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grpSp>
      <p:sp>
        <p:nvSpPr>
          <p:cNvPr id="74" name="Google Shape;1198;p30">
            <a:extLst>
              <a:ext uri="{FF2B5EF4-FFF2-40B4-BE49-F238E27FC236}">
                <a16:creationId xmlns:a16="http://schemas.microsoft.com/office/drawing/2014/main" id="{CEAFB940-2F22-6D1F-37B1-05F2BC355767}"/>
              </a:ext>
            </a:extLst>
          </p:cNvPr>
          <p:cNvSpPr/>
          <p:nvPr/>
        </p:nvSpPr>
        <p:spPr>
          <a:xfrm>
            <a:off x="6995182" y="2347083"/>
            <a:ext cx="419689" cy="495752"/>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TextBox 74">
            <a:extLst>
              <a:ext uri="{FF2B5EF4-FFF2-40B4-BE49-F238E27FC236}">
                <a16:creationId xmlns:a16="http://schemas.microsoft.com/office/drawing/2014/main" id="{E75BAFBD-6F43-7216-E21E-B59BCACF956C}"/>
              </a:ext>
            </a:extLst>
          </p:cNvPr>
          <p:cNvSpPr txBox="1"/>
          <p:nvPr/>
        </p:nvSpPr>
        <p:spPr>
          <a:xfrm>
            <a:off x="343236" y="3421860"/>
            <a:ext cx="2874901" cy="1569660"/>
          </a:xfrm>
          <a:prstGeom prst="rect">
            <a:avLst/>
          </a:prstGeom>
          <a:noFill/>
        </p:spPr>
        <p:txBody>
          <a:bodyPr wrap="square">
            <a:spAutoFit/>
          </a:bodyPr>
          <a:lstStyle/>
          <a:p>
            <a:r>
              <a:rPr lang="vi-VN" sz="3200" b="1">
                <a:latin typeface="+mj-lt"/>
              </a:rPr>
              <a:t>Thể thơ</a:t>
            </a:r>
            <a:r>
              <a:rPr lang="vi-VN" sz="3200">
                <a:latin typeface="+mj-lt"/>
              </a:rPr>
              <a:t>: Thất ngôn bát cú Đường luật</a:t>
            </a:r>
            <a:endParaRPr lang="en-US" sz="3200">
              <a:latin typeface="+mj-lt"/>
            </a:endParaRPr>
          </a:p>
        </p:txBody>
      </p:sp>
      <p:sp>
        <p:nvSpPr>
          <p:cNvPr id="76" name="TextBox 75">
            <a:extLst>
              <a:ext uri="{FF2B5EF4-FFF2-40B4-BE49-F238E27FC236}">
                <a16:creationId xmlns:a16="http://schemas.microsoft.com/office/drawing/2014/main" id="{42E690B5-D1D2-1DE3-2351-207241B0A3C6}"/>
              </a:ext>
            </a:extLst>
          </p:cNvPr>
          <p:cNvSpPr txBox="1"/>
          <p:nvPr/>
        </p:nvSpPr>
        <p:spPr>
          <a:xfrm>
            <a:off x="2997799" y="3432834"/>
            <a:ext cx="3457818" cy="3046988"/>
          </a:xfrm>
          <a:prstGeom prst="rect">
            <a:avLst/>
          </a:prstGeom>
          <a:noFill/>
        </p:spPr>
        <p:txBody>
          <a:bodyPr wrap="square">
            <a:spAutoFit/>
          </a:bodyPr>
          <a:lstStyle/>
          <a:p>
            <a:pPr algn="ctr" defTabSz="1219170">
              <a:buClr>
                <a:srgbClr val="000000"/>
              </a:buClr>
            </a:pPr>
            <a:r>
              <a:rPr lang="vi-VN" sz="3200">
                <a:latin typeface="+mj-lt"/>
              </a:rPr>
              <a:t>Bài thơ viết về khoa thi Hương năm 1897 tại Nam Định, còn có tên gọi khác là Vịnh khoa thi Hương.</a:t>
            </a:r>
            <a:endParaRPr lang="en-US" sz="16600" kern="0">
              <a:solidFill>
                <a:srgbClr val="000000"/>
              </a:solidFill>
              <a:latin typeface="+mj-lt"/>
              <a:cs typeface="Times New Roman" panose="02020603050405020304" pitchFamily="18" charset="0"/>
              <a:sym typeface="Arial"/>
            </a:endParaRPr>
          </a:p>
        </p:txBody>
      </p:sp>
      <p:sp>
        <p:nvSpPr>
          <p:cNvPr id="77" name="TextBox 76">
            <a:extLst>
              <a:ext uri="{FF2B5EF4-FFF2-40B4-BE49-F238E27FC236}">
                <a16:creationId xmlns:a16="http://schemas.microsoft.com/office/drawing/2014/main" id="{CB6B1DEF-39ED-2303-7DF2-53A4A589A07A}"/>
              </a:ext>
            </a:extLst>
          </p:cNvPr>
          <p:cNvSpPr txBox="1"/>
          <p:nvPr/>
        </p:nvSpPr>
        <p:spPr>
          <a:xfrm>
            <a:off x="6464908" y="3438946"/>
            <a:ext cx="2880273" cy="584775"/>
          </a:xfrm>
          <a:prstGeom prst="rect">
            <a:avLst/>
          </a:prstGeom>
          <a:noFill/>
        </p:spPr>
        <p:txBody>
          <a:bodyPr wrap="square">
            <a:spAutoFit/>
          </a:bodyPr>
          <a:lstStyle/>
          <a:p>
            <a:pPr defTabSz="1219170">
              <a:buClr>
                <a:srgbClr val="000000"/>
              </a:buClr>
            </a:pPr>
            <a:r>
              <a:rPr lang="vi-VN" sz="3200" b="1">
                <a:latin typeface="+mj-lt"/>
              </a:rPr>
              <a:t>Đề tài</a:t>
            </a:r>
            <a:r>
              <a:rPr lang="vi-VN" sz="3200">
                <a:latin typeface="+mj-lt"/>
              </a:rPr>
              <a:t>: thi cử</a:t>
            </a:r>
            <a:endParaRPr lang="en-US" sz="5400" kern="0">
              <a:solidFill>
                <a:srgbClr val="000000"/>
              </a:solidFill>
              <a:latin typeface="+mj-lt"/>
              <a:cs typeface="Arial"/>
              <a:sym typeface="Arial"/>
            </a:endParaRPr>
          </a:p>
        </p:txBody>
      </p:sp>
    </p:spTree>
    <p:extLst>
      <p:ext uri="{BB962C8B-B14F-4D97-AF65-F5344CB8AC3E}">
        <p14:creationId xmlns:p14="http://schemas.microsoft.com/office/powerpoint/2010/main" val="238461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arn(inVertical)">
                                      <p:cBhvr>
                                        <p:cTn id="10" dur="500"/>
                                        <p:tgtEl>
                                          <p:spTgt spid="7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barn(inVertical)">
                                      <p:cBhvr>
                                        <p:cTn id="13" dur="500"/>
                                        <p:tgtEl>
                                          <p:spTgt spid="7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arn(inVertical)">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down)">
                                      <p:cBhvr>
                                        <p:cTn id="32" dur="500"/>
                                        <p:tgtEl>
                                          <p:spTgt spid="6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wipe(down)">
                                      <p:cBhvr>
                                        <p:cTn id="38" dur="500"/>
                                        <p:tgtEl>
                                          <p:spTgt spid="7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wipe(down)">
                                      <p:cBhvr>
                                        <p:cTn id="41" dur="500"/>
                                        <p:tgtEl>
                                          <p:spTgt spid="77"/>
                                        </p:tgtEl>
                                      </p:cBhvr>
                                    </p:animEffect>
                                  </p:childTnLst>
                                </p:cTn>
                              </p:par>
                              <p:par>
                                <p:cTn id="42" presetID="22" presetClass="entr" presetSubtype="4" fill="hold"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down)">
                                      <p:cBhvr>
                                        <p:cTn id="44" dur="500"/>
                                        <p:tgtEl>
                                          <p:spTgt spid="62"/>
                                        </p:tgtEl>
                                      </p:cBhvr>
                                    </p:animEffect>
                                  </p:childTnLst>
                                </p:cTn>
                              </p:par>
                              <p:par>
                                <p:cTn id="45" presetID="22" presetClass="entr" presetSubtype="4"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74" grpId="0" animBg="1"/>
      <p:bldP spid="75" grpId="0"/>
      <p:bldP spid="76" grpId="0"/>
      <p:bldP spid="7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artoon of people riding scooters and a scooter with a skeleton on the side&#10;&#10;Description automatically generated">
            <a:extLst>
              <a:ext uri="{FF2B5EF4-FFF2-40B4-BE49-F238E27FC236}">
                <a16:creationId xmlns:a16="http://schemas.microsoft.com/office/drawing/2014/main" id="{57E9BC16-0ACC-B892-8F93-8475BC053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87758" y="643467"/>
            <a:ext cx="2991725" cy="2475653"/>
          </a:xfrm>
          <a:prstGeom prst="rect">
            <a:avLst/>
          </a:prstGeom>
          <a:noFill/>
        </p:spPr>
      </p:pic>
      <p:sp>
        <p:nvSpPr>
          <p:cNvPr id="16" name="Rectangle 15">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óc biếm họa tạp chí VNTN Số 18 Năm 2021">
            <a:extLst>
              <a:ext uri="{FF2B5EF4-FFF2-40B4-BE49-F238E27FC236}">
                <a16:creationId xmlns:a16="http://schemas.microsoft.com/office/drawing/2014/main" id="{26B2514C-767E-163C-C2F4-E93F47FD8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98267" y="650497"/>
            <a:ext cx="3019721" cy="2468623"/>
          </a:xfrm>
          <a:prstGeom prst="rect">
            <a:avLst/>
          </a:prstGeom>
          <a:noFill/>
        </p:spPr>
      </p:pic>
      <p:sp>
        <p:nvSpPr>
          <p:cNvPr id="18" name="Rectangle 1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ười ra nước mắt xem tranh biếm về mưa ngập - Tuổi Trẻ Online">
            <a:extLst>
              <a:ext uri="{FF2B5EF4-FFF2-40B4-BE49-F238E27FC236}">
                <a16:creationId xmlns:a16="http://schemas.microsoft.com/office/drawing/2014/main" id="{E7430CDB-D856-843F-6F00-B2F65DB325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416128" y="650497"/>
            <a:ext cx="3047682" cy="2468623"/>
          </a:xfrm>
          <a:prstGeom prst="rect">
            <a:avLst/>
          </a:prstGeom>
          <a:noFill/>
        </p:spPr>
      </p:pic>
      <p:sp>
        <p:nvSpPr>
          <p:cNvPr id="20" name="Rectangle 1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ảnh tham nhũng,nạn tham nhũng,châm biếm,tranh biếm họa,phong bì,tham  tài,ảnh châm biếm,ảnh biếm họa | Châm biếm, Vật, Thảm">
            <a:extLst>
              <a:ext uri="{FF2B5EF4-FFF2-40B4-BE49-F238E27FC236}">
                <a16:creationId xmlns:a16="http://schemas.microsoft.com/office/drawing/2014/main" id="{85BCECB9-23EC-2275-3B47-EA2D309F9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939205" y="3748194"/>
            <a:ext cx="2471631" cy="2471631"/>
          </a:xfrm>
          <a:prstGeom prst="rect">
            <a:avLst/>
          </a:prstGeom>
          <a:noFill/>
        </p:spPr>
      </p:pic>
      <p:sp>
        <p:nvSpPr>
          <p:cNvPr id="22" name="Rectangle 21">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riển lãm tranh biếm họa chống tham nhũng là một sự kiện mỹ thuật tiêu biểu">
            <a:extLst>
              <a:ext uri="{FF2B5EF4-FFF2-40B4-BE49-F238E27FC236}">
                <a16:creationId xmlns:a16="http://schemas.microsoft.com/office/drawing/2014/main" id="{13139EE2-80BF-E6A8-AEF6-0C23AD207F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469976" y="3818714"/>
            <a:ext cx="3088246" cy="2401112"/>
          </a:xfrm>
          <a:prstGeom prst="rect">
            <a:avLst/>
          </a:prstGeom>
          <a:noFill/>
        </p:spPr>
      </p:pic>
      <p:pic>
        <p:nvPicPr>
          <p:cNvPr id="4" name="Picture 3" descr="Nhiều khoản thu lạ đầu năm học, hiệu trưởng nói phụ huynh tự nguyện đóng">
            <a:extLst>
              <a:ext uri="{FF2B5EF4-FFF2-40B4-BE49-F238E27FC236}">
                <a16:creationId xmlns:a16="http://schemas.microsoft.com/office/drawing/2014/main" id="{4153D624-0A17-B8E5-6DD7-86001E1880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365145" y="3755224"/>
            <a:ext cx="3149648" cy="2464601"/>
          </a:xfrm>
          <a:prstGeom prst="rect">
            <a:avLst/>
          </a:prstGeom>
          <a:noFill/>
        </p:spPr>
      </p:pic>
      <p:sp>
        <p:nvSpPr>
          <p:cNvPr id="9" name="TextBox 8">
            <a:extLst>
              <a:ext uri="{FF2B5EF4-FFF2-40B4-BE49-F238E27FC236}">
                <a16:creationId xmlns:a16="http://schemas.microsoft.com/office/drawing/2014/main" id="{4F67429B-D537-5807-5205-2B81C0D00B3F}"/>
              </a:ext>
            </a:extLst>
          </p:cNvPr>
          <p:cNvSpPr txBox="1"/>
          <p:nvPr/>
        </p:nvSpPr>
        <p:spPr>
          <a:xfrm>
            <a:off x="296300" y="-148586"/>
            <a:ext cx="11734863" cy="669542"/>
          </a:xfrm>
          <a:prstGeom prst="rect">
            <a:avLst/>
          </a:prstGeom>
          <a:noFill/>
        </p:spPr>
        <p:txBody>
          <a:bodyPr wrap="square">
            <a:spAutoFit/>
          </a:bodyPr>
          <a:lstStyle/>
          <a:p>
            <a:pPr algn="just">
              <a:lnSpc>
                <a:spcPct val="150000"/>
              </a:lnSpc>
              <a:spcAft>
                <a:spcPts val="800"/>
              </a:spcAft>
            </a:pPr>
            <a:r>
              <a:rPr lang="en-US" sz="28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vi-VN" sz="28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hãy cho biết những</a:t>
            </a:r>
            <a:r>
              <a:rPr lang="en-US" sz="28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bức</a:t>
            </a:r>
            <a:r>
              <a:rPr lang="vi-VN" sz="28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anh sau nói về vấn đề gì với thái độ như thế nào?</a:t>
            </a:r>
            <a:endParaRPr lang="en-US" sz="2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5898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8E8CBF-05B6-2F9F-312E-F75F217E2EAE}"/>
              </a:ext>
            </a:extLst>
          </p:cNvPr>
          <p:cNvPicPr>
            <a:picLocks noChangeAspect="1"/>
          </p:cNvPicPr>
          <p:nvPr/>
        </p:nvPicPr>
        <p:blipFill>
          <a:blip r:embed="rId2"/>
          <a:stretch>
            <a:fillRect/>
          </a:stretch>
        </p:blipFill>
        <p:spPr>
          <a:xfrm>
            <a:off x="1806" y="0"/>
            <a:ext cx="12188389" cy="6858000"/>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1446083" y="4289725"/>
            <a:ext cx="5704955"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800" b="1" kern="0">
                <a:latin typeface="Times New Roman" panose="02020603050405020304" pitchFamily="18" charset="0"/>
              </a:rPr>
              <a:t>Bố cục</a:t>
            </a:r>
            <a:endParaRPr lang="en-US" sz="8800" kern="0"/>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1089602"/>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887973"/>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01</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grpSp>
        <p:nvGrpSpPr>
          <p:cNvPr id="30" name="Google Shape;1838;p32">
            <a:extLst>
              <a:ext uri="{FF2B5EF4-FFF2-40B4-BE49-F238E27FC236}">
                <a16:creationId xmlns:a16="http://schemas.microsoft.com/office/drawing/2014/main" id="{16809B0B-4B38-47F2-ED75-8A3CFE1A82B6}"/>
              </a:ext>
            </a:extLst>
          </p:cNvPr>
          <p:cNvGrpSpPr/>
          <p:nvPr/>
        </p:nvGrpSpPr>
        <p:grpSpPr>
          <a:xfrm>
            <a:off x="-708815" y="-283123"/>
            <a:ext cx="2556692" cy="1964652"/>
            <a:chOff x="3147471" y="1138214"/>
            <a:chExt cx="1438139" cy="1105117"/>
          </a:xfrm>
        </p:grpSpPr>
        <p:sp>
          <p:nvSpPr>
            <p:cNvPr id="31" name="Google Shape;1839;p32">
              <a:extLst>
                <a:ext uri="{FF2B5EF4-FFF2-40B4-BE49-F238E27FC236}">
                  <a16:creationId xmlns:a16="http://schemas.microsoft.com/office/drawing/2014/main" id="{24D767C5-A9CF-B1EB-81F4-51EE3C8323CF}"/>
                </a:ext>
              </a:extLst>
            </p:cNvPr>
            <p:cNvSpPr/>
            <p:nvPr/>
          </p:nvSpPr>
          <p:spPr>
            <a:xfrm>
              <a:off x="3164422" y="1146325"/>
              <a:ext cx="1275318" cy="556844"/>
            </a:xfrm>
            <a:custGeom>
              <a:avLst/>
              <a:gdLst/>
              <a:ahLst/>
              <a:cxnLst/>
              <a:rect l="l" t="t" r="r" b="b"/>
              <a:pathLst>
                <a:path w="33179" h="14487" extrusionOk="0">
                  <a:moveTo>
                    <a:pt x="33108" y="1"/>
                  </a:moveTo>
                  <a:cubicBezTo>
                    <a:pt x="33108" y="1"/>
                    <a:pt x="29198" y="2148"/>
                    <a:pt x="27432" y="2255"/>
                  </a:cubicBezTo>
                  <a:cubicBezTo>
                    <a:pt x="25664" y="2360"/>
                    <a:pt x="17943" y="2850"/>
                    <a:pt x="17524" y="9015"/>
                  </a:cubicBezTo>
                  <a:cubicBezTo>
                    <a:pt x="16215" y="7803"/>
                    <a:pt x="14787" y="7352"/>
                    <a:pt x="13386" y="7352"/>
                  </a:cubicBezTo>
                  <a:cubicBezTo>
                    <a:pt x="9935" y="7352"/>
                    <a:pt x="6644" y="10084"/>
                    <a:pt x="5678" y="10891"/>
                  </a:cubicBezTo>
                  <a:cubicBezTo>
                    <a:pt x="4319" y="12025"/>
                    <a:pt x="0" y="13147"/>
                    <a:pt x="0" y="13147"/>
                  </a:cubicBezTo>
                  <a:lnTo>
                    <a:pt x="1166" y="14486"/>
                  </a:lnTo>
                  <a:lnTo>
                    <a:pt x="14746" y="10767"/>
                  </a:lnTo>
                  <a:cubicBezTo>
                    <a:pt x="15163" y="10858"/>
                    <a:pt x="15562" y="10898"/>
                    <a:pt x="15942" y="10898"/>
                  </a:cubicBezTo>
                  <a:cubicBezTo>
                    <a:pt x="17130" y="10898"/>
                    <a:pt x="18130" y="10504"/>
                    <a:pt x="18905" y="10027"/>
                  </a:cubicBezTo>
                  <a:cubicBezTo>
                    <a:pt x="20088" y="9302"/>
                    <a:pt x="20746" y="8383"/>
                    <a:pt x="20746" y="8383"/>
                  </a:cubicBezTo>
                  <a:lnTo>
                    <a:pt x="33179" y="1775"/>
                  </a:lnTo>
                  <a:lnTo>
                    <a:pt x="33108" y="1"/>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2" name="Google Shape;1840;p32">
              <a:extLst>
                <a:ext uri="{FF2B5EF4-FFF2-40B4-BE49-F238E27FC236}">
                  <a16:creationId xmlns:a16="http://schemas.microsoft.com/office/drawing/2014/main" id="{2A4F1C0A-74C5-0441-3AD7-4C29322E8A89}"/>
                </a:ext>
              </a:extLst>
            </p:cNvPr>
            <p:cNvSpPr/>
            <p:nvPr/>
          </p:nvSpPr>
          <p:spPr>
            <a:xfrm>
              <a:off x="3156043" y="1188683"/>
              <a:ext cx="1420957" cy="1046615"/>
            </a:xfrm>
            <a:custGeom>
              <a:avLst/>
              <a:gdLst/>
              <a:ahLst/>
              <a:cxnLst/>
              <a:rect l="l" t="t" r="r" b="b"/>
              <a:pathLst>
                <a:path w="36968" h="27229" extrusionOk="0">
                  <a:moveTo>
                    <a:pt x="34665" y="0"/>
                  </a:moveTo>
                  <a:lnTo>
                    <a:pt x="33397" y="675"/>
                  </a:lnTo>
                  <a:lnTo>
                    <a:pt x="20964" y="7282"/>
                  </a:lnTo>
                  <a:cubicBezTo>
                    <a:pt x="20964" y="7282"/>
                    <a:pt x="20735" y="7603"/>
                    <a:pt x="20301" y="8017"/>
                  </a:cubicBezTo>
                  <a:cubicBezTo>
                    <a:pt x="20001" y="8301"/>
                    <a:pt x="19607" y="8630"/>
                    <a:pt x="19123" y="8926"/>
                  </a:cubicBezTo>
                  <a:cubicBezTo>
                    <a:pt x="18871" y="9081"/>
                    <a:pt x="18593" y="9229"/>
                    <a:pt x="18294" y="9356"/>
                  </a:cubicBezTo>
                  <a:cubicBezTo>
                    <a:pt x="17677" y="9619"/>
                    <a:pt x="16962" y="9797"/>
                    <a:pt x="16163" y="9797"/>
                  </a:cubicBezTo>
                  <a:cubicBezTo>
                    <a:pt x="15782" y="9797"/>
                    <a:pt x="15382" y="9757"/>
                    <a:pt x="14965" y="9666"/>
                  </a:cubicBezTo>
                  <a:lnTo>
                    <a:pt x="1386" y="13385"/>
                  </a:lnTo>
                  <a:lnTo>
                    <a:pt x="1" y="13766"/>
                  </a:lnTo>
                  <a:lnTo>
                    <a:pt x="9530" y="27229"/>
                  </a:lnTo>
                  <a:lnTo>
                    <a:pt x="20423" y="20378"/>
                  </a:lnTo>
                  <a:cubicBezTo>
                    <a:pt x="20858" y="20479"/>
                    <a:pt x="21247" y="20523"/>
                    <a:pt x="21595" y="20523"/>
                  </a:cubicBezTo>
                  <a:cubicBezTo>
                    <a:pt x="21805" y="20523"/>
                    <a:pt x="22001" y="20507"/>
                    <a:pt x="22182" y="20478"/>
                  </a:cubicBezTo>
                  <a:cubicBezTo>
                    <a:pt x="23120" y="20330"/>
                    <a:pt x="23681" y="19840"/>
                    <a:pt x="23995" y="19434"/>
                  </a:cubicBezTo>
                  <a:cubicBezTo>
                    <a:pt x="24249" y="19101"/>
                    <a:pt x="24342" y="18823"/>
                    <a:pt x="24342" y="18823"/>
                  </a:cubicBezTo>
                  <a:lnTo>
                    <a:pt x="36967" y="16336"/>
                  </a:lnTo>
                  <a:lnTo>
                    <a:pt x="34665"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3" name="Google Shape;1841;p32">
              <a:extLst>
                <a:ext uri="{FF2B5EF4-FFF2-40B4-BE49-F238E27FC236}">
                  <a16:creationId xmlns:a16="http://schemas.microsoft.com/office/drawing/2014/main" id="{E81D583B-9DD0-69A7-4328-9D722AD9A521}"/>
                </a:ext>
              </a:extLst>
            </p:cNvPr>
            <p:cNvSpPr/>
            <p:nvPr/>
          </p:nvSpPr>
          <p:spPr>
            <a:xfrm>
              <a:off x="3147471" y="1138214"/>
              <a:ext cx="1438139" cy="1105117"/>
            </a:xfrm>
            <a:custGeom>
              <a:avLst/>
              <a:gdLst/>
              <a:ahLst/>
              <a:cxnLst/>
              <a:rect l="l" t="t" r="r" b="b"/>
              <a:pathLst>
                <a:path w="37415" h="28751" extrusionOk="0">
                  <a:moveTo>
                    <a:pt x="33348" y="557"/>
                  </a:moveTo>
                  <a:lnTo>
                    <a:pt x="33399" y="1859"/>
                  </a:lnTo>
                  <a:lnTo>
                    <a:pt x="21085" y="8406"/>
                  </a:lnTo>
                  <a:cubicBezTo>
                    <a:pt x="21083" y="8407"/>
                    <a:pt x="21082" y="8408"/>
                    <a:pt x="21080" y="8409"/>
                  </a:cubicBezTo>
                  <a:cubicBezTo>
                    <a:pt x="21072" y="8413"/>
                    <a:pt x="21066" y="8422"/>
                    <a:pt x="21058" y="8427"/>
                  </a:cubicBezTo>
                  <a:cubicBezTo>
                    <a:pt x="21043" y="8437"/>
                    <a:pt x="21031" y="8449"/>
                    <a:pt x="21021" y="8461"/>
                  </a:cubicBezTo>
                  <a:cubicBezTo>
                    <a:pt x="21018" y="8464"/>
                    <a:pt x="21014" y="8465"/>
                    <a:pt x="21012" y="8469"/>
                  </a:cubicBezTo>
                  <a:cubicBezTo>
                    <a:pt x="21007" y="8477"/>
                    <a:pt x="20467" y="9216"/>
                    <a:pt x="19512" y="9872"/>
                  </a:cubicBezTo>
                  <a:cubicBezTo>
                    <a:pt x="19331" y="7315"/>
                    <a:pt x="22747" y="5475"/>
                    <a:pt x="22783" y="5455"/>
                  </a:cubicBezTo>
                  <a:cubicBezTo>
                    <a:pt x="22887" y="5401"/>
                    <a:pt x="22925" y="5273"/>
                    <a:pt x="22871" y="5170"/>
                  </a:cubicBezTo>
                  <a:cubicBezTo>
                    <a:pt x="22833" y="5098"/>
                    <a:pt x="22760" y="5056"/>
                    <a:pt x="22684" y="5056"/>
                  </a:cubicBezTo>
                  <a:cubicBezTo>
                    <a:pt x="22650" y="5056"/>
                    <a:pt x="22616" y="5064"/>
                    <a:pt x="22585" y="5082"/>
                  </a:cubicBezTo>
                  <a:cubicBezTo>
                    <a:pt x="22423" y="5166"/>
                    <a:pt x="18698" y="7173"/>
                    <a:pt x="19114" y="10121"/>
                  </a:cubicBezTo>
                  <a:cubicBezTo>
                    <a:pt x="18675" y="10379"/>
                    <a:pt x="18227" y="10576"/>
                    <a:pt x="17769" y="10705"/>
                  </a:cubicBezTo>
                  <a:cubicBezTo>
                    <a:pt x="16879" y="9409"/>
                    <a:pt x="15326" y="9092"/>
                    <a:pt x="14020" y="9092"/>
                  </a:cubicBezTo>
                  <a:cubicBezTo>
                    <a:pt x="12828" y="9092"/>
                    <a:pt x="11843" y="9356"/>
                    <a:pt x="11759" y="9380"/>
                  </a:cubicBezTo>
                  <a:cubicBezTo>
                    <a:pt x="11646" y="9411"/>
                    <a:pt x="11581" y="9526"/>
                    <a:pt x="11612" y="9640"/>
                  </a:cubicBezTo>
                  <a:cubicBezTo>
                    <a:pt x="11637" y="9734"/>
                    <a:pt x="11721" y="9796"/>
                    <a:pt x="11814" y="9796"/>
                  </a:cubicBezTo>
                  <a:cubicBezTo>
                    <a:pt x="11833" y="9796"/>
                    <a:pt x="11853" y="9794"/>
                    <a:pt x="11872" y="9788"/>
                  </a:cubicBezTo>
                  <a:cubicBezTo>
                    <a:pt x="11893" y="9783"/>
                    <a:pt x="12858" y="9523"/>
                    <a:pt x="14017" y="9523"/>
                  </a:cubicBezTo>
                  <a:cubicBezTo>
                    <a:pt x="15174" y="9523"/>
                    <a:pt x="16524" y="9781"/>
                    <a:pt x="17324" y="10808"/>
                  </a:cubicBezTo>
                  <a:cubicBezTo>
                    <a:pt x="17015" y="10866"/>
                    <a:pt x="16702" y="10895"/>
                    <a:pt x="16387" y="10895"/>
                  </a:cubicBezTo>
                  <a:cubicBezTo>
                    <a:pt x="16006" y="10895"/>
                    <a:pt x="15621" y="10853"/>
                    <a:pt x="15233" y="10768"/>
                  </a:cubicBezTo>
                  <a:cubicBezTo>
                    <a:pt x="15232" y="10767"/>
                    <a:pt x="15230" y="10767"/>
                    <a:pt x="15229" y="10767"/>
                  </a:cubicBezTo>
                  <a:cubicBezTo>
                    <a:pt x="15226" y="10767"/>
                    <a:pt x="15223" y="10768"/>
                    <a:pt x="15220" y="10768"/>
                  </a:cubicBezTo>
                  <a:cubicBezTo>
                    <a:pt x="15211" y="10767"/>
                    <a:pt x="15203" y="10766"/>
                    <a:pt x="15195" y="10766"/>
                  </a:cubicBezTo>
                  <a:cubicBezTo>
                    <a:pt x="15187" y="10766"/>
                    <a:pt x="15178" y="10767"/>
                    <a:pt x="15170" y="10768"/>
                  </a:cubicBezTo>
                  <a:cubicBezTo>
                    <a:pt x="15161" y="10769"/>
                    <a:pt x="15151" y="10768"/>
                    <a:pt x="15142" y="10771"/>
                  </a:cubicBezTo>
                  <a:cubicBezTo>
                    <a:pt x="15141" y="10771"/>
                    <a:pt x="15139" y="10771"/>
                    <a:pt x="15137" y="10771"/>
                  </a:cubicBezTo>
                  <a:cubicBezTo>
                    <a:pt x="15135" y="10771"/>
                    <a:pt x="15133" y="10771"/>
                    <a:pt x="15131" y="10772"/>
                  </a:cubicBezTo>
                  <a:lnTo>
                    <a:pt x="1679" y="14457"/>
                  </a:lnTo>
                  <a:lnTo>
                    <a:pt x="824" y="13475"/>
                  </a:lnTo>
                  <a:cubicBezTo>
                    <a:pt x="1871" y="13186"/>
                    <a:pt x="5081" y="12246"/>
                    <a:pt x="6255" y="11266"/>
                  </a:cubicBezTo>
                  <a:cubicBezTo>
                    <a:pt x="9043" y="8937"/>
                    <a:pt x="11591" y="7765"/>
                    <a:pt x="13806" y="7765"/>
                  </a:cubicBezTo>
                  <a:cubicBezTo>
                    <a:pt x="15307" y="7765"/>
                    <a:pt x="16655" y="8303"/>
                    <a:pt x="17821" y="9384"/>
                  </a:cubicBezTo>
                  <a:cubicBezTo>
                    <a:pt x="17829" y="9390"/>
                    <a:pt x="17839" y="9392"/>
                    <a:pt x="17846" y="9397"/>
                  </a:cubicBezTo>
                  <a:cubicBezTo>
                    <a:pt x="17857" y="9405"/>
                    <a:pt x="17870" y="9415"/>
                    <a:pt x="17882" y="9420"/>
                  </a:cubicBezTo>
                  <a:cubicBezTo>
                    <a:pt x="17897" y="9426"/>
                    <a:pt x="17911" y="9428"/>
                    <a:pt x="17925" y="9431"/>
                  </a:cubicBezTo>
                  <a:cubicBezTo>
                    <a:pt x="17934" y="9432"/>
                    <a:pt x="17942" y="9437"/>
                    <a:pt x="17951" y="9439"/>
                  </a:cubicBezTo>
                  <a:lnTo>
                    <a:pt x="17965" y="9439"/>
                  </a:lnTo>
                  <a:cubicBezTo>
                    <a:pt x="17966" y="9439"/>
                    <a:pt x="17968" y="9437"/>
                    <a:pt x="17969" y="9437"/>
                  </a:cubicBezTo>
                  <a:cubicBezTo>
                    <a:pt x="17981" y="9437"/>
                    <a:pt x="17992" y="9433"/>
                    <a:pt x="18002" y="9431"/>
                  </a:cubicBezTo>
                  <a:cubicBezTo>
                    <a:pt x="18018" y="9428"/>
                    <a:pt x="18033" y="9427"/>
                    <a:pt x="18047" y="9421"/>
                  </a:cubicBezTo>
                  <a:cubicBezTo>
                    <a:pt x="18056" y="9417"/>
                    <a:pt x="18062" y="9411"/>
                    <a:pt x="18069" y="9405"/>
                  </a:cubicBezTo>
                  <a:cubicBezTo>
                    <a:pt x="18085" y="9396"/>
                    <a:pt x="18099" y="9387"/>
                    <a:pt x="18113" y="9374"/>
                  </a:cubicBezTo>
                  <a:cubicBezTo>
                    <a:pt x="18114" y="9372"/>
                    <a:pt x="18116" y="9371"/>
                    <a:pt x="18119" y="9370"/>
                  </a:cubicBezTo>
                  <a:cubicBezTo>
                    <a:pt x="18125" y="9364"/>
                    <a:pt x="18126" y="9356"/>
                    <a:pt x="18132" y="9349"/>
                  </a:cubicBezTo>
                  <a:cubicBezTo>
                    <a:pt x="18141" y="9335"/>
                    <a:pt x="18151" y="9323"/>
                    <a:pt x="18156" y="9307"/>
                  </a:cubicBezTo>
                  <a:cubicBezTo>
                    <a:pt x="18162" y="9294"/>
                    <a:pt x="18165" y="9281"/>
                    <a:pt x="18167" y="9268"/>
                  </a:cubicBezTo>
                  <a:cubicBezTo>
                    <a:pt x="18170" y="9257"/>
                    <a:pt x="18173" y="9250"/>
                    <a:pt x="18175" y="9240"/>
                  </a:cubicBezTo>
                  <a:cubicBezTo>
                    <a:pt x="18442" y="5311"/>
                    <a:pt x="21799" y="3041"/>
                    <a:pt x="27883" y="2676"/>
                  </a:cubicBezTo>
                  <a:cubicBezTo>
                    <a:pt x="29407" y="2584"/>
                    <a:pt x="32389" y="1065"/>
                    <a:pt x="33348" y="557"/>
                  </a:cubicBezTo>
                  <a:close/>
                  <a:moveTo>
                    <a:pt x="34720" y="1642"/>
                  </a:moveTo>
                  <a:lnTo>
                    <a:pt x="36950" y="17476"/>
                  </a:lnTo>
                  <a:lnTo>
                    <a:pt x="24710" y="19888"/>
                  </a:lnTo>
                  <a:lnTo>
                    <a:pt x="21439" y="8702"/>
                  </a:lnTo>
                  <a:lnTo>
                    <a:pt x="34720" y="1642"/>
                  </a:lnTo>
                  <a:close/>
                  <a:moveTo>
                    <a:pt x="21097" y="9040"/>
                  </a:moveTo>
                  <a:lnTo>
                    <a:pt x="24340" y="20123"/>
                  </a:lnTo>
                  <a:cubicBezTo>
                    <a:pt x="24223" y="20405"/>
                    <a:pt x="23616" y="21618"/>
                    <a:pt x="21820" y="21618"/>
                  </a:cubicBezTo>
                  <a:cubicBezTo>
                    <a:pt x="21512" y="21618"/>
                    <a:pt x="21169" y="21582"/>
                    <a:pt x="20787" y="21500"/>
                  </a:cubicBezTo>
                  <a:lnTo>
                    <a:pt x="15569" y="11261"/>
                  </a:lnTo>
                  <a:lnTo>
                    <a:pt x="15569" y="11261"/>
                  </a:lnTo>
                  <a:cubicBezTo>
                    <a:pt x="15848" y="11300"/>
                    <a:pt x="16123" y="11323"/>
                    <a:pt x="16396" y="11323"/>
                  </a:cubicBezTo>
                  <a:cubicBezTo>
                    <a:pt x="17453" y="11323"/>
                    <a:pt x="18480" y="11020"/>
                    <a:pt x="19458" y="10419"/>
                  </a:cubicBezTo>
                  <a:cubicBezTo>
                    <a:pt x="19460" y="10418"/>
                    <a:pt x="19461" y="10416"/>
                    <a:pt x="19464" y="10415"/>
                  </a:cubicBezTo>
                  <a:cubicBezTo>
                    <a:pt x="20244" y="9935"/>
                    <a:pt x="20797" y="9382"/>
                    <a:pt x="21097" y="9040"/>
                  </a:cubicBezTo>
                  <a:close/>
                  <a:moveTo>
                    <a:pt x="15077" y="11227"/>
                  </a:moveTo>
                  <a:lnTo>
                    <a:pt x="20368" y="21612"/>
                  </a:lnTo>
                  <a:lnTo>
                    <a:pt x="9809" y="28253"/>
                  </a:lnTo>
                  <a:lnTo>
                    <a:pt x="570" y="15200"/>
                  </a:lnTo>
                  <a:lnTo>
                    <a:pt x="15077" y="11227"/>
                  </a:lnTo>
                  <a:close/>
                  <a:moveTo>
                    <a:pt x="33548" y="1"/>
                  </a:moveTo>
                  <a:cubicBezTo>
                    <a:pt x="33513" y="1"/>
                    <a:pt x="33478" y="9"/>
                    <a:pt x="33446" y="26"/>
                  </a:cubicBezTo>
                  <a:cubicBezTo>
                    <a:pt x="33408" y="47"/>
                    <a:pt x="29559" y="2152"/>
                    <a:pt x="27859" y="2255"/>
                  </a:cubicBezTo>
                  <a:cubicBezTo>
                    <a:pt x="21835" y="2617"/>
                    <a:pt x="18282" y="4935"/>
                    <a:pt x="17794" y="8799"/>
                  </a:cubicBezTo>
                  <a:cubicBezTo>
                    <a:pt x="16634" y="7843"/>
                    <a:pt x="15298" y="7368"/>
                    <a:pt x="13830" y="7368"/>
                  </a:cubicBezTo>
                  <a:cubicBezTo>
                    <a:pt x="11496" y="7368"/>
                    <a:pt x="8825" y="8567"/>
                    <a:pt x="5982" y="10942"/>
                  </a:cubicBezTo>
                  <a:cubicBezTo>
                    <a:pt x="4676" y="12033"/>
                    <a:pt x="431" y="13142"/>
                    <a:pt x="388" y="13152"/>
                  </a:cubicBezTo>
                  <a:cubicBezTo>
                    <a:pt x="317" y="13171"/>
                    <a:pt x="260" y="13224"/>
                    <a:pt x="239" y="13295"/>
                  </a:cubicBezTo>
                  <a:cubicBezTo>
                    <a:pt x="218" y="13364"/>
                    <a:pt x="234" y="13441"/>
                    <a:pt x="282" y="13496"/>
                  </a:cubicBezTo>
                  <a:lnTo>
                    <a:pt x="1227" y="14582"/>
                  </a:lnTo>
                  <a:lnTo>
                    <a:pt x="167" y="14872"/>
                  </a:lnTo>
                  <a:cubicBezTo>
                    <a:pt x="100" y="14890"/>
                    <a:pt x="47" y="14941"/>
                    <a:pt x="23" y="15006"/>
                  </a:cubicBezTo>
                  <a:cubicBezTo>
                    <a:pt x="0" y="15070"/>
                    <a:pt x="11" y="15142"/>
                    <a:pt x="49" y="15199"/>
                  </a:cubicBezTo>
                  <a:lnTo>
                    <a:pt x="9579" y="28662"/>
                  </a:lnTo>
                  <a:cubicBezTo>
                    <a:pt x="9620" y="28720"/>
                    <a:pt x="9685" y="28751"/>
                    <a:pt x="9752" y="28751"/>
                  </a:cubicBezTo>
                  <a:cubicBezTo>
                    <a:pt x="9791" y="28751"/>
                    <a:pt x="9829" y="28741"/>
                    <a:pt x="9865" y="28719"/>
                  </a:cubicBezTo>
                  <a:lnTo>
                    <a:pt x="20685" y="21913"/>
                  </a:lnTo>
                  <a:cubicBezTo>
                    <a:pt x="21098" y="22002"/>
                    <a:pt x="21475" y="22044"/>
                    <a:pt x="21812" y="22044"/>
                  </a:cubicBezTo>
                  <a:cubicBezTo>
                    <a:pt x="23776" y="22044"/>
                    <a:pt x="24528" y="20724"/>
                    <a:pt x="24713" y="20319"/>
                  </a:cubicBezTo>
                  <a:lnTo>
                    <a:pt x="37230" y="17853"/>
                  </a:lnTo>
                  <a:cubicBezTo>
                    <a:pt x="37340" y="17832"/>
                    <a:pt x="37415" y="17728"/>
                    <a:pt x="37399" y="17615"/>
                  </a:cubicBezTo>
                  <a:lnTo>
                    <a:pt x="35098" y="1284"/>
                  </a:lnTo>
                  <a:cubicBezTo>
                    <a:pt x="35089" y="1215"/>
                    <a:pt x="35046" y="1156"/>
                    <a:pt x="34984" y="1125"/>
                  </a:cubicBezTo>
                  <a:cubicBezTo>
                    <a:pt x="34954" y="1110"/>
                    <a:pt x="34921" y="1102"/>
                    <a:pt x="34888" y="1102"/>
                  </a:cubicBezTo>
                  <a:cubicBezTo>
                    <a:pt x="34854" y="1102"/>
                    <a:pt x="34820" y="1110"/>
                    <a:pt x="34789" y="1126"/>
                  </a:cubicBezTo>
                  <a:lnTo>
                    <a:pt x="33817" y="1642"/>
                  </a:lnTo>
                  <a:lnTo>
                    <a:pt x="33760" y="204"/>
                  </a:lnTo>
                  <a:cubicBezTo>
                    <a:pt x="33757" y="131"/>
                    <a:pt x="33718" y="65"/>
                    <a:pt x="33653" y="29"/>
                  </a:cubicBezTo>
                  <a:cubicBezTo>
                    <a:pt x="33621" y="10"/>
                    <a:pt x="33584" y="1"/>
                    <a:pt x="33548" y="1"/>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55683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191919"/>
              </a:buClr>
              <a:buSzPts val="2800"/>
              <a:buFont typeface="Righteous"/>
              <a:buNone/>
              <a:tabLst/>
              <a:defRPr/>
            </a:pPr>
            <a:r>
              <a:rPr kumimoji="0" lang="en" sz="4267"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Righteous"/>
              </a:rPr>
              <a:t>1. Bố cục</a:t>
            </a:r>
            <a:endParaRPr kumimoji="0" sz="4267"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Righteous"/>
            </a:endParaRPr>
          </a:p>
        </p:txBody>
      </p:sp>
      <p:pic>
        <p:nvPicPr>
          <p:cNvPr id="101" name="Picture 100">
            <a:extLst>
              <a:ext uri="{FF2B5EF4-FFF2-40B4-BE49-F238E27FC236}">
                <a16:creationId xmlns:a16="http://schemas.microsoft.com/office/drawing/2014/main" id="{D520DC83-22CC-A09B-28DF-5C64EB44C7AD}"/>
              </a:ext>
            </a:extLst>
          </p:cNvPr>
          <p:cNvPicPr>
            <a:picLocks noChangeAspect="1"/>
          </p:cNvPicPr>
          <p:nvPr/>
        </p:nvPicPr>
        <p:blipFill rotWithShape="1">
          <a:blip r:embed="rId4"/>
          <a:srcRect l="46279" t="16057" r="16176" b="14074"/>
          <a:stretch/>
        </p:blipFill>
        <p:spPr>
          <a:xfrm>
            <a:off x="-2945" y="2066353"/>
            <a:ext cx="4576175" cy="4791648"/>
          </a:xfrm>
          <a:prstGeom prst="rect">
            <a:avLst/>
          </a:prstGeom>
        </p:spPr>
      </p:pic>
      <p:grpSp>
        <p:nvGrpSpPr>
          <p:cNvPr id="102" name="组合 7">
            <a:extLst>
              <a:ext uri="{FF2B5EF4-FFF2-40B4-BE49-F238E27FC236}">
                <a16:creationId xmlns:a16="http://schemas.microsoft.com/office/drawing/2014/main" id="{7B2E29E8-CE2E-BE28-5AEE-271F52EF05D4}"/>
              </a:ext>
            </a:extLst>
          </p:cNvPr>
          <p:cNvGrpSpPr/>
          <p:nvPr/>
        </p:nvGrpSpPr>
        <p:grpSpPr>
          <a:xfrm>
            <a:off x="5519063" y="1440164"/>
            <a:ext cx="6286272" cy="3977672"/>
            <a:chOff x="753230" y="1435486"/>
            <a:chExt cx="5141982" cy="3444158"/>
          </a:xfrm>
        </p:grpSpPr>
        <p:pic>
          <p:nvPicPr>
            <p:cNvPr id="103" name="图片 4">
              <a:extLst>
                <a:ext uri="{FF2B5EF4-FFF2-40B4-BE49-F238E27FC236}">
                  <a16:creationId xmlns:a16="http://schemas.microsoft.com/office/drawing/2014/main" id="{7D72B90E-9FC4-2946-BD44-1C59BC378E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104" name="文本框 6">
              <a:extLst>
                <a:ext uri="{FF2B5EF4-FFF2-40B4-BE49-F238E27FC236}">
                  <a16:creationId xmlns:a16="http://schemas.microsoft.com/office/drawing/2014/main" id="{DE0DC40A-C8C1-3228-33A5-9D988D480A3A}"/>
                </a:ext>
              </a:extLst>
            </p:cNvPr>
            <p:cNvSpPr txBox="1"/>
            <p:nvPr/>
          </p:nvSpPr>
          <p:spPr>
            <a:xfrm>
              <a:off x="1706060" y="2503447"/>
              <a:ext cx="3283951" cy="19987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vi-VN" sz="3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Hs thảo luận theo nhóm đôi PHT số 3 để tìm hiểu về bố cục văn bản</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8284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37ABA-0704-2160-DE67-3F87A3A1E5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437123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37ABA-0704-2160-DE67-3F87A3A1E5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4" name="TextBox 3">
            <a:extLst>
              <a:ext uri="{FF2B5EF4-FFF2-40B4-BE49-F238E27FC236}">
                <a16:creationId xmlns:a16="http://schemas.microsoft.com/office/drawing/2014/main" id="{61B446B8-FE68-B835-7A85-63ED8F9A02AD}"/>
              </a:ext>
            </a:extLst>
          </p:cNvPr>
          <p:cNvSpPr txBox="1"/>
          <p:nvPr/>
        </p:nvSpPr>
        <p:spPr>
          <a:xfrm>
            <a:off x="472017" y="2306170"/>
            <a:ext cx="6096000" cy="669542"/>
          </a:xfrm>
          <a:prstGeom prst="rect">
            <a:avLst/>
          </a:prstGeom>
          <a:noFill/>
        </p:spPr>
        <p:txBody>
          <a:bodyPr wrap="square">
            <a:spAutoFit/>
          </a:bodyPr>
          <a:lstStyle/>
          <a:p>
            <a:pPr algn="just">
              <a:lnSpc>
                <a:spcPct val="150000"/>
              </a:lnSpc>
              <a:spcAft>
                <a:spcPts val="80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Đề (hai câu đầu</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CC36E76-75D3-33D7-866A-8C9843370496}"/>
              </a:ext>
            </a:extLst>
          </p:cNvPr>
          <p:cNvSpPr txBox="1"/>
          <p:nvPr/>
        </p:nvSpPr>
        <p:spPr>
          <a:xfrm>
            <a:off x="472017" y="3429000"/>
            <a:ext cx="3335866" cy="669542"/>
          </a:xfrm>
          <a:prstGeom prst="rect">
            <a:avLst/>
          </a:prstGeom>
          <a:noFill/>
        </p:spPr>
        <p:txBody>
          <a:bodyPr wrap="square">
            <a:spAutoFit/>
          </a:bodyPr>
          <a:lstStyle/>
          <a:p>
            <a:pPr algn="just">
              <a:lnSpc>
                <a:spcPct val="150000"/>
              </a:lnSpc>
              <a:spcAft>
                <a:spcPts val="80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Thực (câu 3 và </a:t>
            </a:r>
            <a:r>
              <a:rPr lang="en-US" sz="2800" b="1">
                <a:latin typeface="Times New Roman" panose="02020603050405020304" pitchFamily="18" charset="0"/>
                <a:ea typeface="Calibri" panose="020F0502020204030204" pitchFamily="34" charset="0"/>
                <a:cs typeface="Times New Roman" panose="02020603050405020304" pitchFamily="18" charset="0"/>
              </a:rPr>
              <a:t>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E14DEBB-1A08-D3A9-41D2-E240CCA3D549}"/>
              </a:ext>
            </a:extLst>
          </p:cNvPr>
          <p:cNvSpPr txBox="1"/>
          <p:nvPr/>
        </p:nvSpPr>
        <p:spPr>
          <a:xfrm>
            <a:off x="321733" y="4628611"/>
            <a:ext cx="3598333" cy="669542"/>
          </a:xfrm>
          <a:prstGeom prst="rect">
            <a:avLst/>
          </a:prstGeom>
          <a:noFill/>
        </p:spPr>
        <p:txBody>
          <a:bodyPr wrap="square">
            <a:spAutoFit/>
          </a:bodyPr>
          <a:lstStyle/>
          <a:p>
            <a:pPr algn="just">
              <a:lnSpc>
                <a:spcPct val="150000"/>
              </a:lnSpc>
              <a:spcAft>
                <a:spcPts val="80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Luận (câu 5 và 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FED6C3A-9942-44A4-FC3A-5F73AD48D7D8}"/>
              </a:ext>
            </a:extLst>
          </p:cNvPr>
          <p:cNvSpPr txBox="1"/>
          <p:nvPr/>
        </p:nvSpPr>
        <p:spPr>
          <a:xfrm>
            <a:off x="334434" y="5872609"/>
            <a:ext cx="3598333" cy="669542"/>
          </a:xfrm>
          <a:prstGeom prst="rect">
            <a:avLst/>
          </a:prstGeom>
          <a:noFill/>
        </p:spPr>
        <p:txBody>
          <a:bodyPr wrap="square">
            <a:spAutoFit/>
          </a:bodyPr>
          <a:lstStyle/>
          <a:p>
            <a:pPr algn="just">
              <a:lnSpc>
                <a:spcPct val="150000"/>
              </a:lnSpc>
              <a:spcAft>
                <a:spcPts val="80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Kết (Hai câu cuối)</a:t>
            </a:r>
            <a:endParaRPr lang="en-US" sz="2800" b="1"/>
          </a:p>
        </p:txBody>
      </p:sp>
      <p:sp>
        <p:nvSpPr>
          <p:cNvPr id="11" name="TextBox 10">
            <a:extLst>
              <a:ext uri="{FF2B5EF4-FFF2-40B4-BE49-F238E27FC236}">
                <a16:creationId xmlns:a16="http://schemas.microsoft.com/office/drawing/2014/main" id="{C02CB1DF-FF0D-CA60-3442-DEE8E871CAD6}"/>
              </a:ext>
            </a:extLst>
          </p:cNvPr>
          <p:cNvSpPr txBox="1"/>
          <p:nvPr/>
        </p:nvSpPr>
        <p:spPr>
          <a:xfrm>
            <a:off x="8574618" y="2306170"/>
            <a:ext cx="2997200" cy="830997"/>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Giới thiệu chung vấn đề nói tới</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1963F64-A1B1-FD2D-1F69-A5BDF109773B}"/>
              </a:ext>
            </a:extLst>
          </p:cNvPr>
          <p:cNvSpPr txBox="1"/>
          <p:nvPr/>
        </p:nvSpPr>
        <p:spPr>
          <a:xfrm>
            <a:off x="4400550" y="2155369"/>
            <a:ext cx="3640666" cy="1200329"/>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nói về sự nhốn nháo của kì thi Hương dù 3 năm mới tổ chức một lần </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729E40B-DC27-DB21-0030-DE1F788E665D}"/>
              </a:ext>
            </a:extLst>
          </p:cNvPr>
          <p:cNvSpPr txBox="1"/>
          <p:nvPr/>
        </p:nvSpPr>
        <p:spPr>
          <a:xfrm>
            <a:off x="4485217" y="3451933"/>
            <a:ext cx="3454399" cy="954107"/>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hình ảnh các nhân vật trong kì thi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FB6567C-E14B-C856-B080-4101FAEA530F}"/>
              </a:ext>
            </a:extLst>
          </p:cNvPr>
          <p:cNvSpPr txBox="1"/>
          <p:nvPr/>
        </p:nvSpPr>
        <p:spPr>
          <a:xfrm>
            <a:off x="8525935" y="3476898"/>
            <a:ext cx="3318932" cy="830997"/>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Nêu cụ thể hơn nội dung đã đề cập ở hai câu đầu</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6089E8D-5162-9CB6-87E6-737F5739EC81}"/>
              </a:ext>
            </a:extLst>
          </p:cNvPr>
          <p:cNvSpPr txBox="1"/>
          <p:nvPr/>
        </p:nvSpPr>
        <p:spPr>
          <a:xfrm>
            <a:off x="4436533" y="4619152"/>
            <a:ext cx="3454399" cy="923330"/>
          </a:xfrm>
          <a:prstGeom prst="rect">
            <a:avLst/>
          </a:prstGeom>
          <a:noFill/>
        </p:spPr>
        <p:txBody>
          <a:bodyPr wrap="square">
            <a:spAutoFit/>
          </a:bodyPr>
          <a:lstStyle/>
          <a:p>
            <a:pPr algn="just">
              <a:spcAft>
                <a:spcPts val="800"/>
              </a:spcAft>
            </a:pPr>
            <a:r>
              <a:rPr lang="vi-VN">
                <a:effectLst/>
                <a:latin typeface="Times New Roman" panose="02020603050405020304" pitchFamily="18" charset="0"/>
                <a:ea typeface="Calibri" panose="020F0502020204030204" pitchFamily="34" charset="0"/>
                <a:cs typeface="Times New Roman" panose="02020603050405020304" pitchFamily="18" charset="0"/>
              </a:rPr>
              <a:t>sự hiện diện của người nước ngoài “phủ bóng” sĩ tử, quan trường – càng trở nên tội nghiệp, thảm hại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D5CC47E-9858-C1F0-1B57-AE7589A73245}"/>
              </a:ext>
            </a:extLst>
          </p:cNvPr>
          <p:cNvSpPr txBox="1"/>
          <p:nvPr/>
        </p:nvSpPr>
        <p:spPr>
          <a:xfrm>
            <a:off x="8525935" y="4810098"/>
            <a:ext cx="6096000" cy="461665"/>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Bàn luận, mở rộng vấn đề</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3140D37-9F09-EB21-B369-424B872A60D2}"/>
              </a:ext>
            </a:extLst>
          </p:cNvPr>
          <p:cNvSpPr txBox="1"/>
          <p:nvPr/>
        </p:nvSpPr>
        <p:spPr>
          <a:xfrm>
            <a:off x="4485217" y="5796408"/>
            <a:ext cx="3810000" cy="1015663"/>
          </a:xfrm>
          <a:prstGeom prst="rect">
            <a:avLst/>
          </a:prstGeom>
          <a:noFill/>
        </p:spPr>
        <p:txBody>
          <a:bodyPr wrap="square">
            <a:spAutoFit/>
          </a:bodyP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nhắc nhở các “nhân tài đất Bắc” về thực trạng bi hài của kì thi nói riêng và của </a:t>
            </a:r>
            <a:r>
              <a:rPr lang="en-US" sz="2000" dirty="0">
                <a:latin typeface="Times New Roman" panose="02020603050405020304" pitchFamily="18" charset="0"/>
                <a:ea typeface="Calibri" panose="020F0502020204030204" pitchFamily="34" charset="0"/>
                <a:cs typeface="Times New Roman" panose="02020603050405020304" pitchFamily="18" charset="0"/>
              </a:rPr>
              <a:t>đ</a:t>
            </a: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ất nước nói chung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A308EE8-C3D3-6514-D244-8B36D3561618}"/>
              </a:ext>
            </a:extLst>
          </p:cNvPr>
          <p:cNvSpPr txBox="1"/>
          <p:nvPr/>
        </p:nvSpPr>
        <p:spPr>
          <a:xfrm>
            <a:off x="8847667" y="5983139"/>
            <a:ext cx="6096000" cy="461665"/>
          </a:xfrm>
          <a:prstGeom prst="rect">
            <a:avLst/>
          </a:prstGeom>
          <a:noFill/>
        </p:spPr>
        <p:txBody>
          <a:bodyPr wrap="square">
            <a:spAutoFit/>
          </a:bodyPr>
          <a:lstStyle/>
          <a:p>
            <a:r>
              <a:rPr lang="vi-VN" sz="2400" kern="0">
                <a:effectLst/>
                <a:latin typeface="Times New Roman" panose="02020603050405020304" pitchFamily="18" charset="0"/>
                <a:ea typeface="Calibri" panose="020F0502020204030204" pitchFamily="34" charset="0"/>
              </a:rPr>
              <a:t>Tổng kết vấn đề</a:t>
            </a:r>
            <a:endParaRPr lang="en-US" sz="2400"/>
          </a:p>
        </p:txBody>
      </p:sp>
    </p:spTree>
    <p:extLst>
      <p:ext uri="{BB962C8B-B14F-4D97-AF65-F5344CB8AC3E}">
        <p14:creationId xmlns:p14="http://schemas.microsoft.com/office/powerpoint/2010/main" val="11644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1" grpId="0"/>
      <p:bldP spid="12" grpId="0"/>
      <p:bldP spid="13" grpId="0"/>
      <p:bldP spid="14" grpId="0"/>
      <p:bldP spid="15" grpId="0"/>
      <p:bldP spid="16" grpId="0"/>
      <p:bldP spid="17"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8947F1F-994B-5C91-FD16-F413B3AA4718}"/>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64;p36">
            <a:extLst>
              <a:ext uri="{FF2B5EF4-FFF2-40B4-BE49-F238E27FC236}">
                <a16:creationId xmlns:a16="http://schemas.microsoft.com/office/drawing/2014/main" id="{DD1DA1EA-DD25-C80C-4B77-5B45798DE59F}"/>
              </a:ext>
            </a:extLst>
          </p:cNvPr>
          <p:cNvSpPr txBox="1">
            <a:spLocks/>
          </p:cNvSpPr>
          <p:nvPr/>
        </p:nvSpPr>
        <p:spPr>
          <a:xfrm>
            <a:off x="477851" y="3429000"/>
            <a:ext cx="6770615"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9600" b="1">
                <a:latin typeface="+mj-lt"/>
              </a:rPr>
              <a:t>Tìm hiểu hai câu đề</a:t>
            </a:r>
            <a:endParaRPr lang="en-US" sz="400000" kern="0">
              <a:latin typeface="+mj-lt"/>
              <a:cs typeface="Times New Roman" panose="02020603050405020304" pitchFamily="18" charset="0"/>
            </a:endParaRPr>
          </a:p>
        </p:txBody>
      </p:sp>
      <p:sp>
        <p:nvSpPr>
          <p:cNvPr id="3" name="Google Shape;1714;p32">
            <a:extLst>
              <a:ext uri="{FF2B5EF4-FFF2-40B4-BE49-F238E27FC236}">
                <a16:creationId xmlns:a16="http://schemas.microsoft.com/office/drawing/2014/main" id="{55B8EB43-A6FA-8E6E-03B8-FEE2CF06EC91}"/>
              </a:ext>
            </a:extLst>
          </p:cNvPr>
          <p:cNvSpPr/>
          <p:nvPr/>
        </p:nvSpPr>
        <p:spPr>
          <a:xfrm>
            <a:off x="2618757" y="246883"/>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5" name="Google Shape;1717;p32">
            <a:extLst>
              <a:ext uri="{FF2B5EF4-FFF2-40B4-BE49-F238E27FC236}">
                <a16:creationId xmlns:a16="http://schemas.microsoft.com/office/drawing/2014/main" id="{9C0B71C9-B230-F7DA-9FA9-ECC87F704417}"/>
              </a:ext>
            </a:extLst>
          </p:cNvPr>
          <p:cNvSpPr txBox="1">
            <a:spLocks/>
          </p:cNvSpPr>
          <p:nvPr/>
        </p:nvSpPr>
        <p:spPr>
          <a:xfrm>
            <a:off x="2543323" y="45255"/>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02</a:t>
            </a:r>
          </a:p>
        </p:txBody>
      </p:sp>
      <p:grpSp>
        <p:nvGrpSpPr>
          <p:cNvPr id="6" name="Google Shape;1722;p32">
            <a:extLst>
              <a:ext uri="{FF2B5EF4-FFF2-40B4-BE49-F238E27FC236}">
                <a16:creationId xmlns:a16="http://schemas.microsoft.com/office/drawing/2014/main" id="{7A2D8B33-51EF-C34B-F724-9A90107D03AF}"/>
              </a:ext>
            </a:extLst>
          </p:cNvPr>
          <p:cNvGrpSpPr/>
          <p:nvPr/>
        </p:nvGrpSpPr>
        <p:grpSpPr>
          <a:xfrm>
            <a:off x="6414252" y="226270"/>
            <a:ext cx="964457" cy="1486796"/>
            <a:chOff x="465956" y="2021470"/>
            <a:chExt cx="542507" cy="836323"/>
          </a:xfrm>
        </p:grpSpPr>
        <p:sp>
          <p:nvSpPr>
            <p:cNvPr id="7" name="Google Shape;1723;p32">
              <a:extLst>
                <a:ext uri="{FF2B5EF4-FFF2-40B4-BE49-F238E27FC236}">
                  <a16:creationId xmlns:a16="http://schemas.microsoft.com/office/drawing/2014/main" id="{75C2BC7B-616F-5381-9336-F20E96F438C7}"/>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8" name="Google Shape;1724;p32">
              <a:extLst>
                <a:ext uri="{FF2B5EF4-FFF2-40B4-BE49-F238E27FC236}">
                  <a16:creationId xmlns:a16="http://schemas.microsoft.com/office/drawing/2014/main" id="{89B43FED-90E4-5AA5-6A83-718EBB3B235F}"/>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9" name="Google Shape;1725;p32">
              <a:extLst>
                <a:ext uri="{FF2B5EF4-FFF2-40B4-BE49-F238E27FC236}">
                  <a16:creationId xmlns:a16="http://schemas.microsoft.com/office/drawing/2014/main" id="{0B2CC293-2713-659C-A6D0-A922E7D450F9}"/>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0" name="Google Shape;1726;p32">
              <a:extLst>
                <a:ext uri="{FF2B5EF4-FFF2-40B4-BE49-F238E27FC236}">
                  <a16:creationId xmlns:a16="http://schemas.microsoft.com/office/drawing/2014/main" id="{12E9B68A-A3F4-4210-B47D-E72E6D29EB59}"/>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1" name="Google Shape;1727;p32">
              <a:extLst>
                <a:ext uri="{FF2B5EF4-FFF2-40B4-BE49-F238E27FC236}">
                  <a16:creationId xmlns:a16="http://schemas.microsoft.com/office/drawing/2014/main" id="{C3CB00A4-4D1D-DC49-6682-62E6A6869B4E}"/>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2" name="Google Shape;1728;p32">
              <a:extLst>
                <a:ext uri="{FF2B5EF4-FFF2-40B4-BE49-F238E27FC236}">
                  <a16:creationId xmlns:a16="http://schemas.microsoft.com/office/drawing/2014/main" id="{C92C69B8-C42D-AD47-F303-24ABAF50BAA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3" name="Google Shape;1729;p32">
              <a:extLst>
                <a:ext uri="{FF2B5EF4-FFF2-40B4-BE49-F238E27FC236}">
                  <a16:creationId xmlns:a16="http://schemas.microsoft.com/office/drawing/2014/main" id="{B446DE75-153C-B90D-B0AD-0916F064C2DB}"/>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4" name="Google Shape;1730;p32">
              <a:extLst>
                <a:ext uri="{FF2B5EF4-FFF2-40B4-BE49-F238E27FC236}">
                  <a16:creationId xmlns:a16="http://schemas.microsoft.com/office/drawing/2014/main" id="{079D7132-9C38-BF43-2377-E10761E081DC}"/>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240908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541743" y="4494"/>
            <a:ext cx="7924179" cy="1397125"/>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79457" y="246567"/>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chemeClr val="bg1"/>
                </a:solidFill>
                <a:effectLst/>
                <a:latin typeface="Times New Roman" panose="02020603050405020304" pitchFamily="18" charset="0"/>
                <a:ea typeface="Calibri" panose="020F0502020204030204" pitchFamily="34" charset="0"/>
              </a:rPr>
              <a:t>2. </a:t>
            </a:r>
            <a:r>
              <a:rPr lang="vi-VN" sz="4400" b="1" kern="0">
                <a:solidFill>
                  <a:schemeClr val="bg1"/>
                </a:solidFill>
                <a:effectLst/>
                <a:latin typeface="Times New Roman" panose="02020603050405020304" pitchFamily="18" charset="0"/>
                <a:ea typeface="Calibri" panose="020F0502020204030204" pitchFamily="34" charset="0"/>
              </a:rPr>
              <a:t>Tìm hiểu hai câu đề</a:t>
            </a:r>
            <a:endParaRPr lang="en-US" sz="96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4" descr="2">
            <a:extLst>
              <a:ext uri="{FF2B5EF4-FFF2-40B4-BE49-F238E27FC236}">
                <a16:creationId xmlns:a16="http://schemas.microsoft.com/office/drawing/2014/main" id="{D4F4C971-459E-E6E0-C8F3-8CAE18A2D2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39914" y="-173677"/>
            <a:ext cx="8116867" cy="83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AA7E62D-858D-6AE5-8BFC-D97893F56317}"/>
              </a:ext>
            </a:extLst>
          </p:cNvPr>
          <p:cNvSpPr txBox="1"/>
          <p:nvPr/>
        </p:nvSpPr>
        <p:spPr>
          <a:xfrm>
            <a:off x="6087525" y="2274341"/>
            <a:ext cx="5018246" cy="3416320"/>
          </a:xfrm>
          <a:prstGeom prst="rect">
            <a:avLst/>
          </a:prstGeom>
          <a:noFill/>
        </p:spPr>
        <p:txBody>
          <a:bodyPr wrap="square">
            <a:spAutoFit/>
          </a:bodyPr>
          <a:lstStyle/>
          <a:p>
            <a:pPr algn="just"/>
            <a:r>
              <a:rPr lang="vi-VN" sz="3600" i="1">
                <a:latin typeface="+mj-lt"/>
              </a:rPr>
              <a:t>Em hãy cho biết thời gian và cách thức tổ chức kì thi Hương diễn ra như thế nào? Từ đó nhận xét về chế độ thi cử ở nước ta cuối thế kỉ XIX.</a:t>
            </a:r>
            <a:endParaRPr lang="en-US" sz="3600">
              <a:latin typeface="+mj-lt"/>
            </a:endParaRPr>
          </a:p>
        </p:txBody>
      </p:sp>
      <p:grpSp>
        <p:nvGrpSpPr>
          <p:cNvPr id="7" name="Google Shape;7419;p83">
            <a:extLst>
              <a:ext uri="{FF2B5EF4-FFF2-40B4-BE49-F238E27FC236}">
                <a16:creationId xmlns:a16="http://schemas.microsoft.com/office/drawing/2014/main" id="{408F1BD5-36EE-F8B0-2F2C-CC9D974EA819}"/>
              </a:ext>
            </a:extLst>
          </p:cNvPr>
          <p:cNvGrpSpPr/>
          <p:nvPr/>
        </p:nvGrpSpPr>
        <p:grpSpPr>
          <a:xfrm flipH="1">
            <a:off x="-1" y="3497378"/>
            <a:ext cx="2693617" cy="3037129"/>
            <a:chOff x="2596425" y="2304576"/>
            <a:chExt cx="1851375" cy="2107312"/>
          </a:xfrm>
        </p:grpSpPr>
        <p:sp>
          <p:nvSpPr>
            <p:cNvPr id="8" name="Google Shape;7420;p83">
              <a:extLst>
                <a:ext uri="{FF2B5EF4-FFF2-40B4-BE49-F238E27FC236}">
                  <a16:creationId xmlns:a16="http://schemas.microsoft.com/office/drawing/2014/main" id="{DE0BC63F-02C2-0A38-CF8A-FB9B12ECD25C}"/>
                </a:ext>
              </a:extLst>
            </p:cNvPr>
            <p:cNvSpPr/>
            <p:nvPr/>
          </p:nvSpPr>
          <p:spPr>
            <a:xfrm>
              <a:off x="3047076" y="2304576"/>
              <a:ext cx="1049316" cy="1026203"/>
            </a:xfrm>
            <a:custGeom>
              <a:avLst/>
              <a:gdLst/>
              <a:ahLst/>
              <a:cxnLst/>
              <a:rect l="l" t="t" r="r" b="b"/>
              <a:pathLst>
                <a:path w="11123" h="10878" extrusionOk="0">
                  <a:moveTo>
                    <a:pt x="6110" y="1"/>
                  </a:moveTo>
                  <a:cubicBezTo>
                    <a:pt x="6022" y="1"/>
                    <a:pt x="5920" y="1"/>
                    <a:pt x="5832" y="15"/>
                  </a:cubicBezTo>
                  <a:cubicBezTo>
                    <a:pt x="5554" y="29"/>
                    <a:pt x="5291" y="89"/>
                    <a:pt x="5027" y="177"/>
                  </a:cubicBezTo>
                  <a:lnTo>
                    <a:pt x="4939" y="177"/>
                  </a:lnTo>
                  <a:cubicBezTo>
                    <a:pt x="4851" y="163"/>
                    <a:pt x="4763" y="149"/>
                    <a:pt x="4675" y="131"/>
                  </a:cubicBezTo>
                  <a:cubicBezTo>
                    <a:pt x="4499" y="103"/>
                    <a:pt x="4323" y="75"/>
                    <a:pt x="4147" y="75"/>
                  </a:cubicBezTo>
                  <a:lnTo>
                    <a:pt x="4105" y="75"/>
                  </a:lnTo>
                  <a:cubicBezTo>
                    <a:pt x="3855" y="75"/>
                    <a:pt x="3620" y="131"/>
                    <a:pt x="3384" y="219"/>
                  </a:cubicBezTo>
                  <a:cubicBezTo>
                    <a:pt x="3282" y="265"/>
                    <a:pt x="3166" y="307"/>
                    <a:pt x="3064" y="367"/>
                  </a:cubicBezTo>
                  <a:cubicBezTo>
                    <a:pt x="2962" y="426"/>
                    <a:pt x="2856" y="500"/>
                    <a:pt x="2754" y="571"/>
                  </a:cubicBezTo>
                  <a:cubicBezTo>
                    <a:pt x="2652" y="659"/>
                    <a:pt x="2564" y="747"/>
                    <a:pt x="2477" y="834"/>
                  </a:cubicBezTo>
                  <a:cubicBezTo>
                    <a:pt x="2403" y="922"/>
                    <a:pt x="2329" y="1010"/>
                    <a:pt x="2258" y="1130"/>
                  </a:cubicBezTo>
                  <a:cubicBezTo>
                    <a:pt x="2037" y="1468"/>
                    <a:pt x="1921" y="1876"/>
                    <a:pt x="1833" y="2259"/>
                  </a:cubicBezTo>
                  <a:cubicBezTo>
                    <a:pt x="1819" y="2347"/>
                    <a:pt x="1787" y="2435"/>
                    <a:pt x="1773" y="2505"/>
                  </a:cubicBezTo>
                  <a:cubicBezTo>
                    <a:pt x="1713" y="2829"/>
                    <a:pt x="1643" y="3138"/>
                    <a:pt x="1523" y="3444"/>
                  </a:cubicBezTo>
                  <a:lnTo>
                    <a:pt x="1523" y="3430"/>
                  </a:lnTo>
                  <a:cubicBezTo>
                    <a:pt x="1449" y="3606"/>
                    <a:pt x="1361" y="3796"/>
                    <a:pt x="1245" y="3986"/>
                  </a:cubicBezTo>
                  <a:cubicBezTo>
                    <a:pt x="1172" y="4134"/>
                    <a:pt x="1084" y="4282"/>
                    <a:pt x="996" y="4412"/>
                  </a:cubicBezTo>
                  <a:lnTo>
                    <a:pt x="982" y="4426"/>
                  </a:lnTo>
                  <a:lnTo>
                    <a:pt x="922" y="4514"/>
                  </a:lnTo>
                  <a:cubicBezTo>
                    <a:pt x="732" y="4837"/>
                    <a:pt x="528" y="5189"/>
                    <a:pt x="412" y="5569"/>
                  </a:cubicBezTo>
                  <a:cubicBezTo>
                    <a:pt x="278" y="5819"/>
                    <a:pt x="190" y="6054"/>
                    <a:pt x="116" y="6273"/>
                  </a:cubicBezTo>
                  <a:cubicBezTo>
                    <a:pt x="42" y="6522"/>
                    <a:pt x="14" y="6772"/>
                    <a:pt x="0" y="7022"/>
                  </a:cubicBezTo>
                  <a:cubicBezTo>
                    <a:pt x="0" y="7286"/>
                    <a:pt x="28" y="7564"/>
                    <a:pt x="116" y="7841"/>
                  </a:cubicBezTo>
                  <a:cubicBezTo>
                    <a:pt x="148" y="7989"/>
                    <a:pt x="204" y="8119"/>
                    <a:pt x="264" y="8281"/>
                  </a:cubicBezTo>
                  <a:cubicBezTo>
                    <a:pt x="306" y="8383"/>
                    <a:pt x="366" y="8485"/>
                    <a:pt x="426" y="8591"/>
                  </a:cubicBezTo>
                  <a:cubicBezTo>
                    <a:pt x="528" y="8781"/>
                    <a:pt x="644" y="8956"/>
                    <a:pt x="792" y="9132"/>
                  </a:cubicBezTo>
                  <a:cubicBezTo>
                    <a:pt x="1070" y="9452"/>
                    <a:pt x="1407" y="9748"/>
                    <a:pt x="1801" y="9998"/>
                  </a:cubicBezTo>
                  <a:cubicBezTo>
                    <a:pt x="2171" y="10216"/>
                    <a:pt x="2579" y="10406"/>
                    <a:pt x="3050" y="10539"/>
                  </a:cubicBezTo>
                  <a:cubicBezTo>
                    <a:pt x="3472" y="10669"/>
                    <a:pt x="3943" y="10772"/>
                    <a:pt x="4425" y="10831"/>
                  </a:cubicBezTo>
                  <a:cubicBezTo>
                    <a:pt x="4735" y="10859"/>
                    <a:pt x="5041" y="10877"/>
                    <a:pt x="5350" y="10877"/>
                  </a:cubicBezTo>
                  <a:cubicBezTo>
                    <a:pt x="5512" y="10877"/>
                    <a:pt x="5688" y="10877"/>
                    <a:pt x="5846" y="10859"/>
                  </a:cubicBezTo>
                  <a:cubicBezTo>
                    <a:pt x="6304" y="10831"/>
                    <a:pt x="6757" y="10772"/>
                    <a:pt x="7183" y="10669"/>
                  </a:cubicBezTo>
                  <a:cubicBezTo>
                    <a:pt x="7387" y="10627"/>
                    <a:pt x="7591" y="10567"/>
                    <a:pt x="7781" y="10508"/>
                  </a:cubicBezTo>
                  <a:cubicBezTo>
                    <a:pt x="8045" y="10420"/>
                    <a:pt x="8295" y="10318"/>
                    <a:pt x="8544" y="10202"/>
                  </a:cubicBezTo>
                  <a:cubicBezTo>
                    <a:pt x="8808" y="10068"/>
                    <a:pt x="9072" y="9910"/>
                    <a:pt x="9322" y="9734"/>
                  </a:cubicBezTo>
                  <a:cubicBezTo>
                    <a:pt x="9557" y="9572"/>
                    <a:pt x="9775" y="9364"/>
                    <a:pt x="9997" y="9160"/>
                  </a:cubicBezTo>
                  <a:cubicBezTo>
                    <a:pt x="10099" y="9044"/>
                    <a:pt x="10215" y="8942"/>
                    <a:pt x="10317" y="8809"/>
                  </a:cubicBezTo>
                  <a:cubicBezTo>
                    <a:pt x="10437" y="8679"/>
                    <a:pt x="10525" y="8559"/>
                    <a:pt x="10613" y="8443"/>
                  </a:cubicBezTo>
                  <a:cubicBezTo>
                    <a:pt x="10743" y="8253"/>
                    <a:pt x="10845" y="8045"/>
                    <a:pt x="10919" y="7827"/>
                  </a:cubicBezTo>
                  <a:cubicBezTo>
                    <a:pt x="10964" y="7753"/>
                    <a:pt x="10978" y="7680"/>
                    <a:pt x="11007" y="7592"/>
                  </a:cubicBezTo>
                  <a:cubicBezTo>
                    <a:pt x="11080" y="7359"/>
                    <a:pt x="11123" y="7096"/>
                    <a:pt x="11123" y="6832"/>
                  </a:cubicBezTo>
                  <a:cubicBezTo>
                    <a:pt x="11109" y="6582"/>
                    <a:pt x="11066" y="6332"/>
                    <a:pt x="10992" y="6069"/>
                  </a:cubicBezTo>
                  <a:cubicBezTo>
                    <a:pt x="10919" y="5819"/>
                    <a:pt x="10803" y="5569"/>
                    <a:pt x="10655" y="5319"/>
                  </a:cubicBezTo>
                  <a:cubicBezTo>
                    <a:pt x="10641" y="5291"/>
                    <a:pt x="10627" y="5263"/>
                    <a:pt x="10595" y="5231"/>
                  </a:cubicBezTo>
                  <a:lnTo>
                    <a:pt x="10595" y="5217"/>
                  </a:lnTo>
                  <a:lnTo>
                    <a:pt x="10581" y="5203"/>
                  </a:lnTo>
                  <a:cubicBezTo>
                    <a:pt x="10567" y="5175"/>
                    <a:pt x="10553" y="5161"/>
                    <a:pt x="10553" y="5143"/>
                  </a:cubicBezTo>
                  <a:cubicBezTo>
                    <a:pt x="10525" y="5087"/>
                    <a:pt x="10493" y="5041"/>
                    <a:pt x="10451" y="4985"/>
                  </a:cubicBezTo>
                  <a:cubicBezTo>
                    <a:pt x="10405" y="4880"/>
                    <a:pt x="10349" y="4764"/>
                    <a:pt x="10289" y="4647"/>
                  </a:cubicBezTo>
                  <a:cubicBezTo>
                    <a:pt x="10215" y="4440"/>
                    <a:pt x="10127" y="4208"/>
                    <a:pt x="10053" y="3944"/>
                  </a:cubicBezTo>
                  <a:cubicBezTo>
                    <a:pt x="10011" y="3754"/>
                    <a:pt x="9951" y="3578"/>
                    <a:pt x="9909" y="3402"/>
                  </a:cubicBezTo>
                  <a:lnTo>
                    <a:pt x="9891" y="3342"/>
                  </a:lnTo>
                  <a:cubicBezTo>
                    <a:pt x="9891" y="3297"/>
                    <a:pt x="9877" y="3255"/>
                    <a:pt x="9863" y="3209"/>
                  </a:cubicBezTo>
                  <a:cubicBezTo>
                    <a:pt x="9821" y="3005"/>
                    <a:pt x="9747" y="2755"/>
                    <a:pt x="9659" y="2505"/>
                  </a:cubicBezTo>
                  <a:cubicBezTo>
                    <a:pt x="9585" y="2259"/>
                    <a:pt x="9483" y="2037"/>
                    <a:pt x="9364" y="1833"/>
                  </a:cubicBezTo>
                  <a:cubicBezTo>
                    <a:pt x="9248" y="1612"/>
                    <a:pt x="9100" y="1408"/>
                    <a:pt x="8924" y="1218"/>
                  </a:cubicBezTo>
                  <a:cubicBezTo>
                    <a:pt x="8836" y="1130"/>
                    <a:pt x="8734" y="1042"/>
                    <a:pt x="8618" y="940"/>
                  </a:cubicBezTo>
                  <a:cubicBezTo>
                    <a:pt x="8516" y="852"/>
                    <a:pt x="8397" y="778"/>
                    <a:pt x="8280" y="690"/>
                  </a:cubicBezTo>
                  <a:cubicBezTo>
                    <a:pt x="7813" y="381"/>
                    <a:pt x="7299" y="163"/>
                    <a:pt x="6771" y="61"/>
                  </a:cubicBezTo>
                  <a:cubicBezTo>
                    <a:pt x="6550" y="15"/>
                    <a:pt x="6332" y="1"/>
                    <a:pt x="6110"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7421;p83">
              <a:extLst>
                <a:ext uri="{FF2B5EF4-FFF2-40B4-BE49-F238E27FC236}">
                  <a16:creationId xmlns:a16="http://schemas.microsoft.com/office/drawing/2014/main" id="{C2565B68-7D8E-F769-97B8-CE67E4377D5A}"/>
                </a:ext>
              </a:extLst>
            </p:cNvPr>
            <p:cNvSpPr/>
            <p:nvPr/>
          </p:nvSpPr>
          <p:spPr>
            <a:xfrm>
              <a:off x="3106415" y="2373631"/>
              <a:ext cx="732814" cy="957148"/>
            </a:xfrm>
            <a:custGeom>
              <a:avLst/>
              <a:gdLst/>
              <a:ahLst/>
              <a:cxnLst/>
              <a:rect l="l" t="t" r="r" b="b"/>
              <a:pathLst>
                <a:path w="7768" h="10146" extrusionOk="0">
                  <a:moveTo>
                    <a:pt x="3416" y="0"/>
                  </a:moveTo>
                  <a:cubicBezTo>
                    <a:pt x="3357" y="15"/>
                    <a:pt x="3314" y="15"/>
                    <a:pt x="3255" y="15"/>
                  </a:cubicBezTo>
                  <a:cubicBezTo>
                    <a:pt x="3167" y="32"/>
                    <a:pt x="3065" y="60"/>
                    <a:pt x="2977" y="74"/>
                  </a:cubicBezTo>
                  <a:cubicBezTo>
                    <a:pt x="2931" y="88"/>
                    <a:pt x="2889" y="102"/>
                    <a:pt x="2843" y="120"/>
                  </a:cubicBezTo>
                  <a:cubicBezTo>
                    <a:pt x="2787" y="134"/>
                    <a:pt x="2741" y="148"/>
                    <a:pt x="2699" y="176"/>
                  </a:cubicBezTo>
                  <a:cubicBezTo>
                    <a:pt x="2639" y="208"/>
                    <a:pt x="2565" y="236"/>
                    <a:pt x="2509" y="264"/>
                  </a:cubicBezTo>
                  <a:cubicBezTo>
                    <a:pt x="2463" y="296"/>
                    <a:pt x="2435" y="310"/>
                    <a:pt x="2403" y="324"/>
                  </a:cubicBezTo>
                  <a:cubicBezTo>
                    <a:pt x="2389" y="338"/>
                    <a:pt x="2361" y="366"/>
                    <a:pt x="2333" y="384"/>
                  </a:cubicBezTo>
                  <a:cubicBezTo>
                    <a:pt x="2287" y="412"/>
                    <a:pt x="2245" y="454"/>
                    <a:pt x="2199" y="486"/>
                  </a:cubicBezTo>
                  <a:lnTo>
                    <a:pt x="2199" y="500"/>
                  </a:lnTo>
                  <a:cubicBezTo>
                    <a:pt x="2185" y="514"/>
                    <a:pt x="2171" y="528"/>
                    <a:pt x="2139" y="542"/>
                  </a:cubicBezTo>
                  <a:cubicBezTo>
                    <a:pt x="2125" y="560"/>
                    <a:pt x="2111" y="588"/>
                    <a:pt x="2111" y="602"/>
                  </a:cubicBezTo>
                  <a:cubicBezTo>
                    <a:pt x="2083" y="630"/>
                    <a:pt x="2069" y="662"/>
                    <a:pt x="2037" y="690"/>
                  </a:cubicBezTo>
                  <a:cubicBezTo>
                    <a:pt x="2037" y="704"/>
                    <a:pt x="2023" y="718"/>
                    <a:pt x="2023" y="736"/>
                  </a:cubicBezTo>
                  <a:cubicBezTo>
                    <a:pt x="2009" y="750"/>
                    <a:pt x="2009" y="764"/>
                    <a:pt x="1995" y="778"/>
                  </a:cubicBezTo>
                  <a:cubicBezTo>
                    <a:pt x="1995" y="792"/>
                    <a:pt x="1981" y="806"/>
                    <a:pt x="1981" y="838"/>
                  </a:cubicBezTo>
                  <a:cubicBezTo>
                    <a:pt x="1981" y="838"/>
                    <a:pt x="1973" y="844"/>
                    <a:pt x="1968" y="844"/>
                  </a:cubicBezTo>
                  <a:cubicBezTo>
                    <a:pt x="1966" y="844"/>
                    <a:pt x="1964" y="842"/>
                    <a:pt x="1964" y="838"/>
                  </a:cubicBezTo>
                  <a:cubicBezTo>
                    <a:pt x="1950" y="838"/>
                    <a:pt x="1950" y="838"/>
                    <a:pt x="1950" y="824"/>
                  </a:cubicBezTo>
                  <a:cubicBezTo>
                    <a:pt x="1964" y="778"/>
                    <a:pt x="1981" y="736"/>
                    <a:pt x="2009" y="690"/>
                  </a:cubicBezTo>
                  <a:lnTo>
                    <a:pt x="2009" y="690"/>
                  </a:lnTo>
                  <a:lnTo>
                    <a:pt x="1935" y="764"/>
                  </a:lnTo>
                  <a:cubicBezTo>
                    <a:pt x="1848" y="912"/>
                    <a:pt x="1774" y="1056"/>
                    <a:pt x="1717" y="1203"/>
                  </a:cubicBezTo>
                  <a:cubicBezTo>
                    <a:pt x="1612" y="1467"/>
                    <a:pt x="1524" y="1745"/>
                    <a:pt x="1436" y="2009"/>
                  </a:cubicBezTo>
                  <a:cubicBezTo>
                    <a:pt x="1394" y="2143"/>
                    <a:pt x="1366" y="2273"/>
                    <a:pt x="1334" y="2406"/>
                  </a:cubicBezTo>
                  <a:cubicBezTo>
                    <a:pt x="1292" y="2523"/>
                    <a:pt x="1260" y="2625"/>
                    <a:pt x="1232" y="2741"/>
                  </a:cubicBezTo>
                  <a:cubicBezTo>
                    <a:pt x="1204" y="2829"/>
                    <a:pt x="1172" y="2902"/>
                    <a:pt x="1144" y="2976"/>
                  </a:cubicBezTo>
                  <a:cubicBezTo>
                    <a:pt x="1102" y="3138"/>
                    <a:pt x="1028" y="3300"/>
                    <a:pt x="968" y="3462"/>
                  </a:cubicBezTo>
                  <a:cubicBezTo>
                    <a:pt x="852" y="3768"/>
                    <a:pt x="718" y="4077"/>
                    <a:pt x="588" y="4397"/>
                  </a:cubicBezTo>
                  <a:cubicBezTo>
                    <a:pt x="469" y="4693"/>
                    <a:pt x="353" y="4999"/>
                    <a:pt x="251" y="5308"/>
                  </a:cubicBezTo>
                  <a:cubicBezTo>
                    <a:pt x="205" y="5453"/>
                    <a:pt x="163" y="5614"/>
                    <a:pt x="135" y="5762"/>
                  </a:cubicBezTo>
                  <a:cubicBezTo>
                    <a:pt x="103" y="5850"/>
                    <a:pt x="89" y="5924"/>
                    <a:pt x="75" y="6012"/>
                  </a:cubicBezTo>
                  <a:cubicBezTo>
                    <a:pt x="61" y="6082"/>
                    <a:pt x="61" y="6156"/>
                    <a:pt x="47" y="6230"/>
                  </a:cubicBezTo>
                  <a:lnTo>
                    <a:pt x="47" y="6216"/>
                  </a:lnTo>
                  <a:cubicBezTo>
                    <a:pt x="15" y="6392"/>
                    <a:pt x="1" y="6554"/>
                    <a:pt x="1" y="6730"/>
                  </a:cubicBezTo>
                  <a:cubicBezTo>
                    <a:pt x="1" y="6803"/>
                    <a:pt x="15" y="6891"/>
                    <a:pt x="15" y="6979"/>
                  </a:cubicBezTo>
                  <a:cubicBezTo>
                    <a:pt x="15" y="7050"/>
                    <a:pt x="29" y="7138"/>
                    <a:pt x="47" y="7225"/>
                  </a:cubicBezTo>
                  <a:cubicBezTo>
                    <a:pt x="61" y="7373"/>
                    <a:pt x="89" y="7535"/>
                    <a:pt x="135" y="7683"/>
                  </a:cubicBezTo>
                  <a:cubicBezTo>
                    <a:pt x="163" y="7771"/>
                    <a:pt x="177" y="7841"/>
                    <a:pt x="205" y="7929"/>
                  </a:cubicBezTo>
                  <a:cubicBezTo>
                    <a:pt x="237" y="8003"/>
                    <a:pt x="265" y="8091"/>
                    <a:pt x="293" y="8165"/>
                  </a:cubicBezTo>
                  <a:cubicBezTo>
                    <a:pt x="353" y="8281"/>
                    <a:pt x="398" y="8386"/>
                    <a:pt x="455" y="8502"/>
                  </a:cubicBezTo>
                  <a:cubicBezTo>
                    <a:pt x="500" y="8576"/>
                    <a:pt x="543" y="8664"/>
                    <a:pt x="602" y="8752"/>
                  </a:cubicBezTo>
                  <a:cubicBezTo>
                    <a:pt x="630" y="8808"/>
                    <a:pt x="676" y="8882"/>
                    <a:pt x="718" y="8942"/>
                  </a:cubicBezTo>
                  <a:cubicBezTo>
                    <a:pt x="866" y="9058"/>
                    <a:pt x="1014" y="9160"/>
                    <a:pt x="1172" y="9266"/>
                  </a:cubicBezTo>
                  <a:cubicBezTo>
                    <a:pt x="1542" y="9484"/>
                    <a:pt x="1950" y="9674"/>
                    <a:pt x="2421" y="9821"/>
                  </a:cubicBezTo>
                  <a:cubicBezTo>
                    <a:pt x="2843" y="9952"/>
                    <a:pt x="3314" y="10040"/>
                    <a:pt x="3796" y="10099"/>
                  </a:cubicBezTo>
                  <a:cubicBezTo>
                    <a:pt x="4106" y="10127"/>
                    <a:pt x="4412" y="10145"/>
                    <a:pt x="4721" y="10145"/>
                  </a:cubicBezTo>
                  <a:cubicBezTo>
                    <a:pt x="4883" y="10145"/>
                    <a:pt x="5041" y="10145"/>
                    <a:pt x="5217" y="10127"/>
                  </a:cubicBezTo>
                  <a:cubicBezTo>
                    <a:pt x="5675" y="10099"/>
                    <a:pt x="6128" y="10040"/>
                    <a:pt x="6554" y="9937"/>
                  </a:cubicBezTo>
                  <a:cubicBezTo>
                    <a:pt x="6758" y="9895"/>
                    <a:pt x="6962" y="9835"/>
                    <a:pt x="7152" y="9776"/>
                  </a:cubicBezTo>
                  <a:cubicBezTo>
                    <a:pt x="7226" y="9762"/>
                    <a:pt x="7286" y="9733"/>
                    <a:pt x="7359" y="9705"/>
                  </a:cubicBezTo>
                  <a:cubicBezTo>
                    <a:pt x="7388" y="9646"/>
                    <a:pt x="7402" y="9586"/>
                    <a:pt x="7416" y="9512"/>
                  </a:cubicBezTo>
                  <a:cubicBezTo>
                    <a:pt x="7433" y="9470"/>
                    <a:pt x="7447" y="9410"/>
                    <a:pt x="7447" y="9368"/>
                  </a:cubicBezTo>
                  <a:cubicBezTo>
                    <a:pt x="7462" y="9308"/>
                    <a:pt x="7476" y="9266"/>
                    <a:pt x="7476" y="9206"/>
                  </a:cubicBezTo>
                  <a:cubicBezTo>
                    <a:pt x="7490" y="9090"/>
                    <a:pt x="7504" y="8970"/>
                    <a:pt x="7504" y="8854"/>
                  </a:cubicBezTo>
                  <a:lnTo>
                    <a:pt x="7504" y="8664"/>
                  </a:lnTo>
                  <a:cubicBezTo>
                    <a:pt x="7490" y="8618"/>
                    <a:pt x="7490" y="8562"/>
                    <a:pt x="7476" y="8516"/>
                  </a:cubicBezTo>
                  <a:lnTo>
                    <a:pt x="7476" y="8502"/>
                  </a:lnTo>
                  <a:cubicBezTo>
                    <a:pt x="7476" y="8457"/>
                    <a:pt x="7462" y="8400"/>
                    <a:pt x="7462" y="8355"/>
                  </a:cubicBezTo>
                  <a:cubicBezTo>
                    <a:pt x="7447" y="8312"/>
                    <a:pt x="7447" y="8267"/>
                    <a:pt x="7433" y="8224"/>
                  </a:cubicBezTo>
                  <a:cubicBezTo>
                    <a:pt x="7416" y="8179"/>
                    <a:pt x="7402" y="8137"/>
                    <a:pt x="7388" y="8091"/>
                  </a:cubicBezTo>
                  <a:cubicBezTo>
                    <a:pt x="7374" y="8049"/>
                    <a:pt x="7359" y="8003"/>
                    <a:pt x="7345" y="7975"/>
                  </a:cubicBezTo>
                  <a:lnTo>
                    <a:pt x="7212" y="7711"/>
                  </a:lnTo>
                  <a:cubicBezTo>
                    <a:pt x="7170" y="7637"/>
                    <a:pt x="7124" y="7563"/>
                    <a:pt x="7082" y="7489"/>
                  </a:cubicBezTo>
                  <a:cubicBezTo>
                    <a:pt x="7050" y="7419"/>
                    <a:pt x="7008" y="7331"/>
                    <a:pt x="6962" y="7257"/>
                  </a:cubicBezTo>
                  <a:cubicBezTo>
                    <a:pt x="6920" y="7183"/>
                    <a:pt x="6888" y="7109"/>
                    <a:pt x="6860" y="7036"/>
                  </a:cubicBezTo>
                  <a:cubicBezTo>
                    <a:pt x="6846" y="6993"/>
                    <a:pt x="6818" y="6948"/>
                    <a:pt x="6800" y="6891"/>
                  </a:cubicBezTo>
                  <a:cubicBezTo>
                    <a:pt x="6786" y="6846"/>
                    <a:pt x="6786" y="6803"/>
                    <a:pt x="6772" y="6758"/>
                  </a:cubicBezTo>
                  <a:cubicBezTo>
                    <a:pt x="6758" y="6670"/>
                    <a:pt x="6744" y="6596"/>
                    <a:pt x="6730" y="6508"/>
                  </a:cubicBezTo>
                  <a:lnTo>
                    <a:pt x="6730" y="6244"/>
                  </a:lnTo>
                  <a:cubicBezTo>
                    <a:pt x="6744" y="6170"/>
                    <a:pt x="6744" y="6082"/>
                    <a:pt x="6758" y="6012"/>
                  </a:cubicBezTo>
                  <a:cubicBezTo>
                    <a:pt x="6786" y="5924"/>
                    <a:pt x="6800" y="5836"/>
                    <a:pt x="6832" y="5748"/>
                  </a:cubicBezTo>
                  <a:cubicBezTo>
                    <a:pt x="6860" y="5674"/>
                    <a:pt x="6888" y="5586"/>
                    <a:pt x="6920" y="5512"/>
                  </a:cubicBezTo>
                  <a:cubicBezTo>
                    <a:pt x="6976" y="5365"/>
                    <a:pt x="7050" y="5220"/>
                    <a:pt x="7124" y="5073"/>
                  </a:cubicBezTo>
                  <a:cubicBezTo>
                    <a:pt x="7212" y="4911"/>
                    <a:pt x="7300" y="4763"/>
                    <a:pt x="7374" y="4605"/>
                  </a:cubicBezTo>
                  <a:cubicBezTo>
                    <a:pt x="7416" y="4531"/>
                    <a:pt x="7462" y="4457"/>
                    <a:pt x="7490" y="4383"/>
                  </a:cubicBezTo>
                  <a:cubicBezTo>
                    <a:pt x="7521" y="4309"/>
                    <a:pt x="7564" y="4253"/>
                    <a:pt x="7578" y="4179"/>
                  </a:cubicBezTo>
                  <a:cubicBezTo>
                    <a:pt x="7623" y="4077"/>
                    <a:pt x="7666" y="3972"/>
                    <a:pt x="7697" y="3870"/>
                  </a:cubicBezTo>
                  <a:cubicBezTo>
                    <a:pt x="7725" y="3768"/>
                    <a:pt x="7739" y="3666"/>
                    <a:pt x="7753" y="3578"/>
                  </a:cubicBezTo>
                  <a:cubicBezTo>
                    <a:pt x="7753" y="3518"/>
                    <a:pt x="7768" y="3462"/>
                    <a:pt x="7768" y="3388"/>
                  </a:cubicBezTo>
                  <a:cubicBezTo>
                    <a:pt x="7753" y="3342"/>
                    <a:pt x="7739" y="3300"/>
                    <a:pt x="7725" y="3254"/>
                  </a:cubicBezTo>
                  <a:cubicBezTo>
                    <a:pt x="7711" y="3166"/>
                    <a:pt x="7680" y="3092"/>
                    <a:pt x="7666" y="3022"/>
                  </a:cubicBezTo>
                  <a:cubicBezTo>
                    <a:pt x="7637" y="2976"/>
                    <a:pt x="7623" y="2934"/>
                    <a:pt x="7609" y="2888"/>
                  </a:cubicBezTo>
                  <a:lnTo>
                    <a:pt x="7609" y="2874"/>
                  </a:lnTo>
                  <a:cubicBezTo>
                    <a:pt x="7476" y="2582"/>
                    <a:pt x="7300" y="2301"/>
                    <a:pt x="7096" y="2037"/>
                  </a:cubicBezTo>
                  <a:cubicBezTo>
                    <a:pt x="6786" y="1643"/>
                    <a:pt x="6434" y="1291"/>
                    <a:pt x="6040" y="982"/>
                  </a:cubicBezTo>
                  <a:cubicBezTo>
                    <a:pt x="5689" y="704"/>
                    <a:pt x="5291" y="472"/>
                    <a:pt x="4866" y="296"/>
                  </a:cubicBezTo>
                  <a:cubicBezTo>
                    <a:pt x="4721" y="222"/>
                    <a:pt x="4560" y="162"/>
                    <a:pt x="4398" y="120"/>
                  </a:cubicBezTo>
                  <a:cubicBezTo>
                    <a:pt x="4310" y="102"/>
                    <a:pt x="4236" y="74"/>
                    <a:pt x="4162" y="60"/>
                  </a:cubicBezTo>
                  <a:cubicBezTo>
                    <a:pt x="4092" y="46"/>
                    <a:pt x="4018" y="32"/>
                    <a:pt x="3944" y="32"/>
                  </a:cubicBezTo>
                  <a:cubicBezTo>
                    <a:pt x="3828" y="15"/>
                    <a:pt x="3708" y="0"/>
                    <a:pt x="3592"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7422;p83">
              <a:extLst>
                <a:ext uri="{FF2B5EF4-FFF2-40B4-BE49-F238E27FC236}">
                  <a16:creationId xmlns:a16="http://schemas.microsoft.com/office/drawing/2014/main" id="{BFA74810-0A51-8A6A-5DA6-EC25BEBED66E}"/>
                </a:ext>
              </a:extLst>
            </p:cNvPr>
            <p:cNvSpPr/>
            <p:nvPr/>
          </p:nvSpPr>
          <p:spPr>
            <a:xfrm>
              <a:off x="3304241" y="2397215"/>
              <a:ext cx="34622" cy="27641"/>
            </a:xfrm>
            <a:custGeom>
              <a:avLst/>
              <a:gdLst/>
              <a:ahLst/>
              <a:cxnLst/>
              <a:rect l="l" t="t" r="r" b="b"/>
              <a:pathLst>
                <a:path w="367" h="293" extrusionOk="0">
                  <a:moveTo>
                    <a:pt x="366" y="0"/>
                  </a:moveTo>
                  <a:cubicBezTo>
                    <a:pt x="338" y="14"/>
                    <a:pt x="306" y="14"/>
                    <a:pt x="292" y="28"/>
                  </a:cubicBezTo>
                  <a:cubicBezTo>
                    <a:pt x="264" y="60"/>
                    <a:pt x="218" y="74"/>
                    <a:pt x="190" y="102"/>
                  </a:cubicBezTo>
                  <a:cubicBezTo>
                    <a:pt x="148" y="134"/>
                    <a:pt x="102" y="176"/>
                    <a:pt x="74" y="222"/>
                  </a:cubicBezTo>
                  <a:cubicBezTo>
                    <a:pt x="42" y="236"/>
                    <a:pt x="14" y="264"/>
                    <a:pt x="0" y="292"/>
                  </a:cubicBezTo>
                  <a:cubicBezTo>
                    <a:pt x="28" y="278"/>
                    <a:pt x="60" y="250"/>
                    <a:pt x="88" y="222"/>
                  </a:cubicBezTo>
                  <a:cubicBezTo>
                    <a:pt x="102" y="204"/>
                    <a:pt x="116" y="190"/>
                    <a:pt x="130" y="176"/>
                  </a:cubicBezTo>
                  <a:cubicBezTo>
                    <a:pt x="162" y="148"/>
                    <a:pt x="190" y="116"/>
                    <a:pt x="236" y="88"/>
                  </a:cubicBezTo>
                  <a:cubicBezTo>
                    <a:pt x="278" y="60"/>
                    <a:pt x="324" y="28"/>
                    <a:pt x="36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7423;p83">
              <a:extLst>
                <a:ext uri="{FF2B5EF4-FFF2-40B4-BE49-F238E27FC236}">
                  <a16:creationId xmlns:a16="http://schemas.microsoft.com/office/drawing/2014/main" id="{6D8A5366-1A3B-A299-7199-C7FE18FFE7F9}"/>
                </a:ext>
              </a:extLst>
            </p:cNvPr>
            <p:cNvSpPr/>
            <p:nvPr/>
          </p:nvSpPr>
          <p:spPr>
            <a:xfrm>
              <a:off x="3824230" y="2644757"/>
              <a:ext cx="94" cy="1415"/>
            </a:xfrm>
            <a:custGeom>
              <a:avLst/>
              <a:gdLst/>
              <a:ahLst/>
              <a:cxnLst/>
              <a:rect l="l" t="t" r="r" b="b"/>
              <a:pathLst>
                <a:path w="1" h="15" extrusionOk="0">
                  <a:moveTo>
                    <a:pt x="0" y="0"/>
                  </a:moveTo>
                  <a:lnTo>
                    <a:pt x="0" y="14"/>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7424;p83">
              <a:extLst>
                <a:ext uri="{FF2B5EF4-FFF2-40B4-BE49-F238E27FC236}">
                  <a16:creationId xmlns:a16="http://schemas.microsoft.com/office/drawing/2014/main" id="{A36C6449-2383-C902-FFFF-D4319AC98493}"/>
                </a:ext>
              </a:extLst>
            </p:cNvPr>
            <p:cNvSpPr/>
            <p:nvPr/>
          </p:nvSpPr>
          <p:spPr>
            <a:xfrm>
              <a:off x="3112075" y="2831262"/>
              <a:ext cx="666400" cy="814699"/>
            </a:xfrm>
            <a:custGeom>
              <a:avLst/>
              <a:gdLst/>
              <a:ahLst/>
              <a:cxnLst/>
              <a:rect l="l" t="t" r="r" b="b"/>
              <a:pathLst>
                <a:path w="7064" h="8636" extrusionOk="0">
                  <a:moveTo>
                    <a:pt x="3634" y="0"/>
                  </a:moveTo>
                  <a:cubicBezTo>
                    <a:pt x="3606" y="0"/>
                    <a:pt x="3574" y="0"/>
                    <a:pt x="3546" y="18"/>
                  </a:cubicBezTo>
                  <a:cubicBezTo>
                    <a:pt x="3209" y="18"/>
                    <a:pt x="2889" y="74"/>
                    <a:pt x="2565" y="176"/>
                  </a:cubicBezTo>
                  <a:cubicBezTo>
                    <a:pt x="2227" y="282"/>
                    <a:pt x="1921" y="426"/>
                    <a:pt x="1640" y="616"/>
                  </a:cubicBezTo>
                  <a:cubicBezTo>
                    <a:pt x="1362" y="792"/>
                    <a:pt x="1130" y="1013"/>
                    <a:pt x="922" y="1263"/>
                  </a:cubicBezTo>
                  <a:cubicBezTo>
                    <a:pt x="908" y="1263"/>
                    <a:pt x="894" y="1277"/>
                    <a:pt x="894" y="1277"/>
                  </a:cubicBezTo>
                  <a:cubicBezTo>
                    <a:pt x="894" y="1291"/>
                    <a:pt x="880" y="1305"/>
                    <a:pt x="880" y="1305"/>
                  </a:cubicBezTo>
                  <a:cubicBezTo>
                    <a:pt x="690" y="1541"/>
                    <a:pt x="542" y="1791"/>
                    <a:pt x="440" y="2068"/>
                  </a:cubicBezTo>
                  <a:cubicBezTo>
                    <a:pt x="381" y="2216"/>
                    <a:pt x="338" y="2360"/>
                    <a:pt x="293" y="2508"/>
                  </a:cubicBezTo>
                  <a:cubicBezTo>
                    <a:pt x="264" y="2624"/>
                    <a:pt x="250" y="2744"/>
                    <a:pt x="233" y="2874"/>
                  </a:cubicBezTo>
                  <a:cubicBezTo>
                    <a:pt x="191" y="3050"/>
                    <a:pt x="145" y="3212"/>
                    <a:pt x="117" y="3388"/>
                  </a:cubicBezTo>
                  <a:cubicBezTo>
                    <a:pt x="75" y="3637"/>
                    <a:pt x="29" y="3887"/>
                    <a:pt x="29" y="4165"/>
                  </a:cubicBezTo>
                  <a:cubicBezTo>
                    <a:pt x="15" y="4327"/>
                    <a:pt x="15" y="4517"/>
                    <a:pt x="1" y="4721"/>
                  </a:cubicBezTo>
                  <a:cubicBezTo>
                    <a:pt x="1" y="4925"/>
                    <a:pt x="1" y="5118"/>
                    <a:pt x="15" y="5294"/>
                  </a:cubicBezTo>
                  <a:cubicBezTo>
                    <a:pt x="29" y="5716"/>
                    <a:pt x="57" y="6100"/>
                    <a:pt x="131" y="6437"/>
                  </a:cubicBezTo>
                  <a:cubicBezTo>
                    <a:pt x="219" y="6817"/>
                    <a:pt x="352" y="7155"/>
                    <a:pt x="528" y="7433"/>
                  </a:cubicBezTo>
                  <a:cubicBezTo>
                    <a:pt x="616" y="7580"/>
                    <a:pt x="718" y="7725"/>
                    <a:pt x="848" y="7844"/>
                  </a:cubicBezTo>
                  <a:cubicBezTo>
                    <a:pt x="968" y="7960"/>
                    <a:pt x="1112" y="8062"/>
                    <a:pt x="1274" y="8150"/>
                  </a:cubicBezTo>
                  <a:cubicBezTo>
                    <a:pt x="1348" y="8196"/>
                    <a:pt x="1436" y="8238"/>
                    <a:pt x="1510" y="8266"/>
                  </a:cubicBezTo>
                  <a:cubicBezTo>
                    <a:pt x="1584" y="8298"/>
                    <a:pt x="1671" y="8326"/>
                    <a:pt x="1759" y="8354"/>
                  </a:cubicBezTo>
                  <a:cubicBezTo>
                    <a:pt x="1921" y="8414"/>
                    <a:pt x="2097" y="8460"/>
                    <a:pt x="2287" y="8502"/>
                  </a:cubicBezTo>
                  <a:cubicBezTo>
                    <a:pt x="2653" y="8590"/>
                    <a:pt x="3047" y="8636"/>
                    <a:pt x="3444" y="8636"/>
                  </a:cubicBezTo>
                  <a:lnTo>
                    <a:pt x="3560" y="8636"/>
                  </a:lnTo>
                  <a:cubicBezTo>
                    <a:pt x="3926" y="8636"/>
                    <a:pt x="4278" y="8604"/>
                    <a:pt x="4616" y="8530"/>
                  </a:cubicBezTo>
                  <a:cubicBezTo>
                    <a:pt x="5013" y="8460"/>
                    <a:pt x="5365" y="8326"/>
                    <a:pt x="5671" y="8164"/>
                  </a:cubicBezTo>
                  <a:cubicBezTo>
                    <a:pt x="5833" y="8076"/>
                    <a:pt x="5994" y="7974"/>
                    <a:pt x="6125" y="7858"/>
                  </a:cubicBezTo>
                  <a:cubicBezTo>
                    <a:pt x="6272" y="7725"/>
                    <a:pt x="6406" y="7594"/>
                    <a:pt x="6508" y="7433"/>
                  </a:cubicBezTo>
                  <a:cubicBezTo>
                    <a:pt x="6610" y="7285"/>
                    <a:pt x="6712" y="7109"/>
                    <a:pt x="6786" y="6933"/>
                  </a:cubicBezTo>
                  <a:cubicBezTo>
                    <a:pt x="6860" y="6771"/>
                    <a:pt x="6902" y="6581"/>
                    <a:pt x="6948" y="6391"/>
                  </a:cubicBezTo>
                  <a:cubicBezTo>
                    <a:pt x="6990" y="6216"/>
                    <a:pt x="7022" y="6026"/>
                    <a:pt x="7036" y="5804"/>
                  </a:cubicBezTo>
                  <a:cubicBezTo>
                    <a:pt x="7050" y="5614"/>
                    <a:pt x="7064" y="5410"/>
                    <a:pt x="7050" y="5189"/>
                  </a:cubicBezTo>
                  <a:cubicBezTo>
                    <a:pt x="7050" y="4823"/>
                    <a:pt x="7004" y="4443"/>
                    <a:pt x="6934" y="3975"/>
                  </a:cubicBezTo>
                  <a:cubicBezTo>
                    <a:pt x="6916" y="3799"/>
                    <a:pt x="6874" y="3606"/>
                    <a:pt x="6846" y="3388"/>
                  </a:cubicBezTo>
                  <a:cubicBezTo>
                    <a:pt x="6828" y="3300"/>
                    <a:pt x="6800" y="3184"/>
                    <a:pt x="6786" y="3078"/>
                  </a:cubicBezTo>
                  <a:cubicBezTo>
                    <a:pt x="6758" y="2976"/>
                    <a:pt x="6726" y="2874"/>
                    <a:pt x="6698" y="2772"/>
                  </a:cubicBezTo>
                  <a:cubicBezTo>
                    <a:pt x="6596" y="2360"/>
                    <a:pt x="6434" y="1966"/>
                    <a:pt x="6244" y="1629"/>
                  </a:cubicBezTo>
                  <a:cubicBezTo>
                    <a:pt x="6037" y="1263"/>
                    <a:pt x="5805" y="953"/>
                    <a:pt x="5527" y="704"/>
                  </a:cubicBezTo>
                  <a:cubicBezTo>
                    <a:pt x="5379" y="574"/>
                    <a:pt x="5231" y="471"/>
                    <a:pt x="5055" y="369"/>
                  </a:cubicBezTo>
                  <a:cubicBezTo>
                    <a:pt x="4894" y="282"/>
                    <a:pt x="4718" y="194"/>
                    <a:pt x="4528" y="134"/>
                  </a:cubicBezTo>
                  <a:cubicBezTo>
                    <a:pt x="4383" y="88"/>
                    <a:pt x="4208" y="60"/>
                    <a:pt x="4032" y="32"/>
                  </a:cubicBezTo>
                  <a:cubicBezTo>
                    <a:pt x="3912" y="18"/>
                    <a:pt x="3768" y="0"/>
                    <a:pt x="3634"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7425;p83">
              <a:extLst>
                <a:ext uri="{FF2B5EF4-FFF2-40B4-BE49-F238E27FC236}">
                  <a16:creationId xmlns:a16="http://schemas.microsoft.com/office/drawing/2014/main" id="{0E1DE586-0744-E5AD-2D2A-EE173F122994}"/>
                </a:ext>
              </a:extLst>
            </p:cNvPr>
            <p:cNvSpPr/>
            <p:nvPr/>
          </p:nvSpPr>
          <p:spPr>
            <a:xfrm>
              <a:off x="3465841" y="2832866"/>
              <a:ext cx="312634" cy="615364"/>
            </a:xfrm>
            <a:custGeom>
              <a:avLst/>
              <a:gdLst/>
              <a:ahLst/>
              <a:cxnLst/>
              <a:rect l="l" t="t" r="r" b="b"/>
              <a:pathLst>
                <a:path w="3314" h="6523" extrusionOk="0">
                  <a:moveTo>
                    <a:pt x="0" y="1"/>
                  </a:moveTo>
                  <a:cubicBezTo>
                    <a:pt x="106" y="43"/>
                    <a:pt x="208" y="117"/>
                    <a:pt x="296" y="177"/>
                  </a:cubicBezTo>
                  <a:cubicBezTo>
                    <a:pt x="574" y="381"/>
                    <a:pt x="823" y="616"/>
                    <a:pt x="1042" y="863"/>
                  </a:cubicBezTo>
                  <a:cubicBezTo>
                    <a:pt x="1277" y="1144"/>
                    <a:pt x="1467" y="1436"/>
                    <a:pt x="1643" y="1759"/>
                  </a:cubicBezTo>
                  <a:cubicBezTo>
                    <a:pt x="1731" y="1904"/>
                    <a:pt x="1805" y="2066"/>
                    <a:pt x="1879" y="2227"/>
                  </a:cubicBezTo>
                  <a:cubicBezTo>
                    <a:pt x="1907" y="2301"/>
                    <a:pt x="1935" y="2375"/>
                    <a:pt x="1967" y="2463"/>
                  </a:cubicBezTo>
                  <a:cubicBezTo>
                    <a:pt x="2009" y="2551"/>
                    <a:pt x="2040" y="2639"/>
                    <a:pt x="2069" y="2727"/>
                  </a:cubicBezTo>
                  <a:cubicBezTo>
                    <a:pt x="2128" y="2917"/>
                    <a:pt x="2171" y="3121"/>
                    <a:pt x="2199" y="3342"/>
                  </a:cubicBezTo>
                  <a:cubicBezTo>
                    <a:pt x="2216" y="3546"/>
                    <a:pt x="2230" y="3764"/>
                    <a:pt x="2244" y="3972"/>
                  </a:cubicBezTo>
                  <a:cubicBezTo>
                    <a:pt x="2259" y="4398"/>
                    <a:pt x="2259" y="4820"/>
                    <a:pt x="2318" y="5245"/>
                  </a:cubicBezTo>
                  <a:cubicBezTo>
                    <a:pt x="2332" y="5365"/>
                    <a:pt x="2347" y="5495"/>
                    <a:pt x="2375" y="5629"/>
                  </a:cubicBezTo>
                  <a:cubicBezTo>
                    <a:pt x="2392" y="5685"/>
                    <a:pt x="2420" y="5745"/>
                    <a:pt x="2434" y="5805"/>
                  </a:cubicBezTo>
                  <a:cubicBezTo>
                    <a:pt x="2449" y="5847"/>
                    <a:pt x="2463" y="5893"/>
                    <a:pt x="2480" y="5935"/>
                  </a:cubicBezTo>
                  <a:cubicBezTo>
                    <a:pt x="2522" y="6023"/>
                    <a:pt x="2568" y="6097"/>
                    <a:pt x="2624" y="6185"/>
                  </a:cubicBezTo>
                  <a:lnTo>
                    <a:pt x="2624" y="6170"/>
                  </a:lnTo>
                  <a:cubicBezTo>
                    <a:pt x="2670" y="6244"/>
                    <a:pt x="2744" y="6301"/>
                    <a:pt x="2800" y="6360"/>
                  </a:cubicBezTo>
                  <a:cubicBezTo>
                    <a:pt x="2860" y="6403"/>
                    <a:pt x="2934" y="6448"/>
                    <a:pt x="2990" y="6477"/>
                  </a:cubicBezTo>
                  <a:cubicBezTo>
                    <a:pt x="3050" y="6491"/>
                    <a:pt x="3096" y="6508"/>
                    <a:pt x="3152" y="6522"/>
                  </a:cubicBezTo>
                  <a:lnTo>
                    <a:pt x="3166" y="6522"/>
                  </a:lnTo>
                  <a:cubicBezTo>
                    <a:pt x="3184" y="6477"/>
                    <a:pt x="3198" y="6420"/>
                    <a:pt x="3198" y="6374"/>
                  </a:cubicBezTo>
                  <a:cubicBezTo>
                    <a:pt x="3240" y="6199"/>
                    <a:pt x="3272" y="5995"/>
                    <a:pt x="3286" y="5787"/>
                  </a:cubicBezTo>
                  <a:cubicBezTo>
                    <a:pt x="3300" y="5597"/>
                    <a:pt x="3314" y="5393"/>
                    <a:pt x="3300" y="5172"/>
                  </a:cubicBezTo>
                  <a:cubicBezTo>
                    <a:pt x="3300" y="4806"/>
                    <a:pt x="3254" y="4426"/>
                    <a:pt x="3184" y="3958"/>
                  </a:cubicBezTo>
                  <a:cubicBezTo>
                    <a:pt x="3166" y="3782"/>
                    <a:pt x="3124" y="3589"/>
                    <a:pt x="3096" y="3371"/>
                  </a:cubicBezTo>
                  <a:cubicBezTo>
                    <a:pt x="3078" y="3283"/>
                    <a:pt x="3050" y="3181"/>
                    <a:pt x="3036" y="3061"/>
                  </a:cubicBezTo>
                  <a:cubicBezTo>
                    <a:pt x="3008" y="2959"/>
                    <a:pt x="2976" y="2857"/>
                    <a:pt x="2948" y="2755"/>
                  </a:cubicBezTo>
                  <a:cubicBezTo>
                    <a:pt x="2846" y="2343"/>
                    <a:pt x="2684" y="1949"/>
                    <a:pt x="2494" y="1612"/>
                  </a:cubicBezTo>
                  <a:cubicBezTo>
                    <a:pt x="2287" y="1246"/>
                    <a:pt x="2055" y="936"/>
                    <a:pt x="1777" y="687"/>
                  </a:cubicBezTo>
                  <a:cubicBezTo>
                    <a:pt x="1629" y="557"/>
                    <a:pt x="1481" y="454"/>
                    <a:pt x="1305" y="352"/>
                  </a:cubicBezTo>
                  <a:cubicBezTo>
                    <a:pt x="1144" y="265"/>
                    <a:pt x="968" y="177"/>
                    <a:pt x="778" y="117"/>
                  </a:cubicBezTo>
                  <a:cubicBezTo>
                    <a:pt x="633" y="71"/>
                    <a:pt x="458" y="43"/>
                    <a:pt x="282" y="15"/>
                  </a:cubicBezTo>
                  <a:cubicBezTo>
                    <a:pt x="194" y="1"/>
                    <a:pt x="106" y="1"/>
                    <a:pt x="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7426;p83">
              <a:extLst>
                <a:ext uri="{FF2B5EF4-FFF2-40B4-BE49-F238E27FC236}">
                  <a16:creationId xmlns:a16="http://schemas.microsoft.com/office/drawing/2014/main" id="{0731FFBA-5983-A5ED-A7D5-787E6D245F7A}"/>
                </a:ext>
              </a:extLst>
            </p:cNvPr>
            <p:cNvSpPr/>
            <p:nvPr/>
          </p:nvSpPr>
          <p:spPr>
            <a:xfrm>
              <a:off x="3564046" y="3558604"/>
              <a:ext cx="94" cy="94"/>
            </a:xfrm>
            <a:custGeom>
              <a:avLst/>
              <a:gdLst/>
              <a:ahLst/>
              <a:cxnLst/>
              <a:rect l="l" t="t" r="r" b="b"/>
              <a:pathLst>
                <a:path w="1" h="1" extrusionOk="0">
                  <a:moveTo>
                    <a:pt x="1" y="1"/>
                  </a:moveTo>
                  <a:close/>
                </a:path>
              </a:pathLst>
            </a:custGeom>
            <a:solidFill>
              <a:srgbClr val="FFA0C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7427;p83">
              <a:extLst>
                <a:ext uri="{FF2B5EF4-FFF2-40B4-BE49-F238E27FC236}">
                  <a16:creationId xmlns:a16="http://schemas.microsoft.com/office/drawing/2014/main" id="{EECC83B4-D842-C81E-4C5A-C5E72CBF2CFF}"/>
                </a:ext>
              </a:extLst>
            </p:cNvPr>
            <p:cNvSpPr/>
            <p:nvPr/>
          </p:nvSpPr>
          <p:spPr>
            <a:xfrm>
              <a:off x="3564046" y="3558604"/>
              <a:ext cx="94" cy="1415"/>
            </a:xfrm>
            <a:custGeom>
              <a:avLst/>
              <a:gdLst/>
              <a:ahLst/>
              <a:cxnLst/>
              <a:rect l="l" t="t" r="r" b="b"/>
              <a:pathLst>
                <a:path w="1" h="15" extrusionOk="0">
                  <a:moveTo>
                    <a:pt x="1" y="15"/>
                  </a:moveTo>
                  <a:lnTo>
                    <a:pt x="1" y="15"/>
                  </a:lnTo>
                  <a:lnTo>
                    <a:pt x="1" y="15"/>
                  </a:lnTo>
                  <a:lnTo>
                    <a:pt x="1" y="1"/>
                  </a:lnTo>
                  <a:close/>
                </a:path>
              </a:pathLst>
            </a:custGeom>
            <a:solidFill>
              <a:srgbClr val="FFA0C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7428;p83">
              <a:extLst>
                <a:ext uri="{FF2B5EF4-FFF2-40B4-BE49-F238E27FC236}">
                  <a16:creationId xmlns:a16="http://schemas.microsoft.com/office/drawing/2014/main" id="{F7EBE5ED-CF1E-951F-0531-AEAA1487BAF6}"/>
                </a:ext>
              </a:extLst>
            </p:cNvPr>
            <p:cNvSpPr/>
            <p:nvPr/>
          </p:nvSpPr>
          <p:spPr>
            <a:xfrm>
              <a:off x="3584989" y="3276535"/>
              <a:ext cx="85658" cy="324521"/>
            </a:xfrm>
            <a:custGeom>
              <a:avLst/>
              <a:gdLst/>
              <a:ahLst/>
              <a:cxnLst/>
              <a:rect l="l" t="t" r="r" b="b"/>
              <a:pathLst>
                <a:path w="908" h="3440" extrusionOk="0">
                  <a:moveTo>
                    <a:pt x="820" y="1"/>
                  </a:moveTo>
                  <a:cubicBezTo>
                    <a:pt x="792" y="1"/>
                    <a:pt x="760" y="29"/>
                    <a:pt x="760" y="60"/>
                  </a:cubicBezTo>
                  <a:cubicBezTo>
                    <a:pt x="806" y="440"/>
                    <a:pt x="792" y="838"/>
                    <a:pt x="732" y="1218"/>
                  </a:cubicBezTo>
                  <a:cubicBezTo>
                    <a:pt x="672" y="1745"/>
                    <a:pt x="528" y="2259"/>
                    <a:pt x="320" y="2741"/>
                  </a:cubicBezTo>
                  <a:cubicBezTo>
                    <a:pt x="232" y="2948"/>
                    <a:pt x="130" y="3166"/>
                    <a:pt x="14" y="3370"/>
                  </a:cubicBezTo>
                  <a:cubicBezTo>
                    <a:pt x="0" y="3388"/>
                    <a:pt x="0" y="3416"/>
                    <a:pt x="28" y="3430"/>
                  </a:cubicBezTo>
                  <a:cubicBezTo>
                    <a:pt x="34" y="3436"/>
                    <a:pt x="43" y="3440"/>
                    <a:pt x="52" y="3440"/>
                  </a:cubicBezTo>
                  <a:cubicBezTo>
                    <a:pt x="66" y="3440"/>
                    <a:pt x="80" y="3433"/>
                    <a:pt x="88" y="3416"/>
                  </a:cubicBezTo>
                  <a:cubicBezTo>
                    <a:pt x="278" y="3107"/>
                    <a:pt x="426" y="2772"/>
                    <a:pt x="542" y="2435"/>
                  </a:cubicBezTo>
                  <a:cubicBezTo>
                    <a:pt x="672" y="2083"/>
                    <a:pt x="760" y="1731"/>
                    <a:pt x="820" y="1365"/>
                  </a:cubicBezTo>
                  <a:cubicBezTo>
                    <a:pt x="879" y="926"/>
                    <a:pt x="908" y="486"/>
                    <a:pt x="865" y="60"/>
                  </a:cubicBezTo>
                  <a:cubicBezTo>
                    <a:pt x="865" y="46"/>
                    <a:pt x="865" y="29"/>
                    <a:pt x="848" y="15"/>
                  </a:cubicBezTo>
                  <a:cubicBezTo>
                    <a:pt x="848" y="15"/>
                    <a:pt x="834" y="1"/>
                    <a:pt x="82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7429;p83">
              <a:extLst>
                <a:ext uri="{FF2B5EF4-FFF2-40B4-BE49-F238E27FC236}">
                  <a16:creationId xmlns:a16="http://schemas.microsoft.com/office/drawing/2014/main" id="{65B02155-A046-E36B-C9F2-4C0BAEFD5EFD}"/>
                </a:ext>
              </a:extLst>
            </p:cNvPr>
            <p:cNvSpPr/>
            <p:nvPr/>
          </p:nvSpPr>
          <p:spPr>
            <a:xfrm>
              <a:off x="3276694" y="2973900"/>
              <a:ext cx="193581" cy="172638"/>
            </a:xfrm>
            <a:custGeom>
              <a:avLst/>
              <a:gdLst/>
              <a:ahLst/>
              <a:cxnLst/>
              <a:rect l="l" t="t" r="r" b="b"/>
              <a:pathLst>
                <a:path w="2052" h="1830" extrusionOk="0">
                  <a:moveTo>
                    <a:pt x="1158" y="1"/>
                  </a:moveTo>
                  <a:cubicBezTo>
                    <a:pt x="1112" y="1"/>
                    <a:pt x="1070" y="15"/>
                    <a:pt x="1010" y="15"/>
                  </a:cubicBezTo>
                  <a:cubicBezTo>
                    <a:pt x="968" y="29"/>
                    <a:pt x="908" y="43"/>
                    <a:pt x="862" y="71"/>
                  </a:cubicBezTo>
                  <a:cubicBezTo>
                    <a:pt x="820" y="89"/>
                    <a:pt x="774" y="117"/>
                    <a:pt x="718" y="159"/>
                  </a:cubicBezTo>
                  <a:cubicBezTo>
                    <a:pt x="718" y="177"/>
                    <a:pt x="704" y="177"/>
                    <a:pt x="686" y="191"/>
                  </a:cubicBezTo>
                  <a:cubicBezTo>
                    <a:pt x="686" y="177"/>
                    <a:pt x="686" y="159"/>
                    <a:pt x="704" y="131"/>
                  </a:cubicBezTo>
                  <a:cubicBezTo>
                    <a:pt x="704" y="131"/>
                    <a:pt x="704" y="117"/>
                    <a:pt x="686" y="103"/>
                  </a:cubicBezTo>
                  <a:cubicBezTo>
                    <a:pt x="686" y="89"/>
                    <a:pt x="672" y="71"/>
                    <a:pt x="658" y="71"/>
                  </a:cubicBezTo>
                  <a:lnTo>
                    <a:pt x="644" y="71"/>
                  </a:lnTo>
                  <a:cubicBezTo>
                    <a:pt x="630" y="71"/>
                    <a:pt x="598" y="89"/>
                    <a:pt x="598" y="117"/>
                  </a:cubicBezTo>
                  <a:cubicBezTo>
                    <a:pt x="598" y="145"/>
                    <a:pt x="584" y="177"/>
                    <a:pt x="570" y="219"/>
                  </a:cubicBezTo>
                  <a:cubicBezTo>
                    <a:pt x="556" y="264"/>
                    <a:pt x="528" y="307"/>
                    <a:pt x="496" y="352"/>
                  </a:cubicBezTo>
                  <a:lnTo>
                    <a:pt x="496" y="367"/>
                  </a:lnTo>
                  <a:cubicBezTo>
                    <a:pt x="440" y="440"/>
                    <a:pt x="366" y="497"/>
                    <a:pt x="292" y="571"/>
                  </a:cubicBezTo>
                  <a:cubicBezTo>
                    <a:pt x="278" y="599"/>
                    <a:pt x="247" y="616"/>
                    <a:pt x="232" y="644"/>
                  </a:cubicBezTo>
                  <a:cubicBezTo>
                    <a:pt x="190" y="687"/>
                    <a:pt x="145" y="732"/>
                    <a:pt x="102" y="792"/>
                  </a:cubicBezTo>
                  <a:cubicBezTo>
                    <a:pt x="71" y="834"/>
                    <a:pt x="43" y="894"/>
                    <a:pt x="28" y="936"/>
                  </a:cubicBezTo>
                  <a:cubicBezTo>
                    <a:pt x="14" y="996"/>
                    <a:pt x="0" y="1056"/>
                    <a:pt x="14" y="1112"/>
                  </a:cubicBezTo>
                  <a:cubicBezTo>
                    <a:pt x="28" y="1172"/>
                    <a:pt x="43" y="1232"/>
                    <a:pt x="88" y="1288"/>
                  </a:cubicBezTo>
                  <a:cubicBezTo>
                    <a:pt x="116" y="1334"/>
                    <a:pt x="145" y="1390"/>
                    <a:pt x="204" y="1450"/>
                  </a:cubicBezTo>
                  <a:cubicBezTo>
                    <a:pt x="247" y="1496"/>
                    <a:pt x="306" y="1538"/>
                    <a:pt x="366" y="1584"/>
                  </a:cubicBezTo>
                  <a:cubicBezTo>
                    <a:pt x="482" y="1672"/>
                    <a:pt x="616" y="1728"/>
                    <a:pt x="746" y="1788"/>
                  </a:cubicBezTo>
                  <a:cubicBezTo>
                    <a:pt x="806" y="1802"/>
                    <a:pt x="862" y="1816"/>
                    <a:pt x="922" y="1830"/>
                  </a:cubicBezTo>
                  <a:lnTo>
                    <a:pt x="1126" y="1830"/>
                  </a:lnTo>
                  <a:cubicBezTo>
                    <a:pt x="1288" y="1802"/>
                    <a:pt x="1450" y="1728"/>
                    <a:pt x="1597" y="1612"/>
                  </a:cubicBezTo>
                  <a:cubicBezTo>
                    <a:pt x="1727" y="1510"/>
                    <a:pt x="1847" y="1376"/>
                    <a:pt x="1935" y="1232"/>
                  </a:cubicBezTo>
                  <a:cubicBezTo>
                    <a:pt x="1977" y="1158"/>
                    <a:pt x="2005" y="1084"/>
                    <a:pt x="2023" y="1010"/>
                  </a:cubicBezTo>
                  <a:cubicBezTo>
                    <a:pt x="2037" y="950"/>
                    <a:pt x="2051" y="862"/>
                    <a:pt x="2051" y="792"/>
                  </a:cubicBezTo>
                  <a:cubicBezTo>
                    <a:pt x="2037" y="658"/>
                    <a:pt x="1991" y="511"/>
                    <a:pt x="1903" y="395"/>
                  </a:cubicBezTo>
                  <a:cubicBezTo>
                    <a:pt x="1829" y="279"/>
                    <a:pt x="1713" y="177"/>
                    <a:pt x="1583" y="103"/>
                  </a:cubicBezTo>
                  <a:cubicBezTo>
                    <a:pt x="1464" y="29"/>
                    <a:pt x="1319" y="1"/>
                    <a:pt x="1186" y="1"/>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7430;p83">
              <a:extLst>
                <a:ext uri="{FF2B5EF4-FFF2-40B4-BE49-F238E27FC236}">
                  <a16:creationId xmlns:a16="http://schemas.microsoft.com/office/drawing/2014/main" id="{CAF553D0-746D-2054-8833-2F7538581605}"/>
                </a:ext>
              </a:extLst>
            </p:cNvPr>
            <p:cNvSpPr/>
            <p:nvPr/>
          </p:nvSpPr>
          <p:spPr>
            <a:xfrm>
              <a:off x="3304241" y="2973900"/>
              <a:ext cx="166034" cy="97356"/>
            </a:xfrm>
            <a:custGeom>
              <a:avLst/>
              <a:gdLst/>
              <a:ahLst/>
              <a:cxnLst/>
              <a:rect l="l" t="t" r="r" b="b"/>
              <a:pathLst>
                <a:path w="1760" h="1032" extrusionOk="0">
                  <a:moveTo>
                    <a:pt x="866" y="1"/>
                  </a:moveTo>
                  <a:cubicBezTo>
                    <a:pt x="820" y="1"/>
                    <a:pt x="778" y="1"/>
                    <a:pt x="718" y="15"/>
                  </a:cubicBezTo>
                  <a:cubicBezTo>
                    <a:pt x="676" y="29"/>
                    <a:pt x="616" y="43"/>
                    <a:pt x="570" y="71"/>
                  </a:cubicBezTo>
                  <a:cubicBezTo>
                    <a:pt x="528" y="89"/>
                    <a:pt x="482" y="117"/>
                    <a:pt x="426" y="159"/>
                  </a:cubicBezTo>
                  <a:lnTo>
                    <a:pt x="394" y="191"/>
                  </a:lnTo>
                  <a:cubicBezTo>
                    <a:pt x="394" y="177"/>
                    <a:pt x="394" y="159"/>
                    <a:pt x="412" y="131"/>
                  </a:cubicBezTo>
                  <a:cubicBezTo>
                    <a:pt x="412" y="131"/>
                    <a:pt x="412" y="117"/>
                    <a:pt x="394" y="103"/>
                  </a:cubicBezTo>
                  <a:cubicBezTo>
                    <a:pt x="394" y="89"/>
                    <a:pt x="380" y="71"/>
                    <a:pt x="366" y="71"/>
                  </a:cubicBezTo>
                  <a:lnTo>
                    <a:pt x="352" y="71"/>
                  </a:lnTo>
                  <a:cubicBezTo>
                    <a:pt x="338" y="71"/>
                    <a:pt x="306" y="89"/>
                    <a:pt x="306" y="117"/>
                  </a:cubicBezTo>
                  <a:cubicBezTo>
                    <a:pt x="306" y="145"/>
                    <a:pt x="292" y="177"/>
                    <a:pt x="278" y="219"/>
                  </a:cubicBezTo>
                  <a:cubicBezTo>
                    <a:pt x="264" y="264"/>
                    <a:pt x="236" y="307"/>
                    <a:pt x="204" y="352"/>
                  </a:cubicBezTo>
                  <a:lnTo>
                    <a:pt x="204" y="367"/>
                  </a:lnTo>
                  <a:cubicBezTo>
                    <a:pt x="148" y="440"/>
                    <a:pt x="74" y="497"/>
                    <a:pt x="14" y="571"/>
                  </a:cubicBezTo>
                  <a:lnTo>
                    <a:pt x="0" y="571"/>
                  </a:lnTo>
                  <a:cubicBezTo>
                    <a:pt x="14" y="585"/>
                    <a:pt x="28" y="599"/>
                    <a:pt x="42" y="599"/>
                  </a:cubicBezTo>
                  <a:cubicBezTo>
                    <a:pt x="116" y="658"/>
                    <a:pt x="190" y="704"/>
                    <a:pt x="278" y="746"/>
                  </a:cubicBezTo>
                  <a:cubicBezTo>
                    <a:pt x="366" y="792"/>
                    <a:pt x="440" y="834"/>
                    <a:pt x="528" y="862"/>
                  </a:cubicBezTo>
                  <a:cubicBezTo>
                    <a:pt x="746" y="936"/>
                    <a:pt x="968" y="996"/>
                    <a:pt x="1186" y="1010"/>
                  </a:cubicBezTo>
                  <a:cubicBezTo>
                    <a:pt x="1274" y="1024"/>
                    <a:pt x="1366" y="1031"/>
                    <a:pt x="1458" y="1031"/>
                  </a:cubicBezTo>
                  <a:cubicBezTo>
                    <a:pt x="1551" y="1031"/>
                    <a:pt x="1643" y="1024"/>
                    <a:pt x="1731" y="1010"/>
                  </a:cubicBezTo>
                  <a:cubicBezTo>
                    <a:pt x="1759" y="936"/>
                    <a:pt x="1759" y="862"/>
                    <a:pt x="1759" y="792"/>
                  </a:cubicBezTo>
                  <a:cubicBezTo>
                    <a:pt x="1745" y="658"/>
                    <a:pt x="1699" y="511"/>
                    <a:pt x="1611" y="395"/>
                  </a:cubicBezTo>
                  <a:cubicBezTo>
                    <a:pt x="1537" y="264"/>
                    <a:pt x="1421" y="177"/>
                    <a:pt x="1291" y="103"/>
                  </a:cubicBezTo>
                  <a:cubicBezTo>
                    <a:pt x="1172" y="29"/>
                    <a:pt x="1027" y="1"/>
                    <a:pt x="894" y="1"/>
                  </a:cubicBez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7431;p83">
              <a:extLst>
                <a:ext uri="{FF2B5EF4-FFF2-40B4-BE49-F238E27FC236}">
                  <a16:creationId xmlns:a16="http://schemas.microsoft.com/office/drawing/2014/main" id="{46DD6728-7F89-51AF-22B1-E76185C60066}"/>
                </a:ext>
              </a:extLst>
            </p:cNvPr>
            <p:cNvSpPr/>
            <p:nvPr/>
          </p:nvSpPr>
          <p:spPr>
            <a:xfrm>
              <a:off x="3308203" y="3030314"/>
              <a:ext cx="94" cy="94"/>
            </a:xfrm>
            <a:custGeom>
              <a:avLst/>
              <a:gdLst/>
              <a:ahLst/>
              <a:cxnLst/>
              <a:rect l="l" t="t" r="r" b="b"/>
              <a:pathLst>
                <a:path w="1" h="1" extrusionOk="0">
                  <a:moveTo>
                    <a:pt x="0" y="1"/>
                  </a:move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7432;p83">
              <a:extLst>
                <a:ext uri="{FF2B5EF4-FFF2-40B4-BE49-F238E27FC236}">
                  <a16:creationId xmlns:a16="http://schemas.microsoft.com/office/drawing/2014/main" id="{D198A90C-8670-852B-50AC-F55ED06A2E65}"/>
                </a:ext>
              </a:extLst>
            </p:cNvPr>
            <p:cNvSpPr/>
            <p:nvPr/>
          </p:nvSpPr>
          <p:spPr>
            <a:xfrm>
              <a:off x="2950191" y="3752091"/>
              <a:ext cx="280748" cy="433103"/>
            </a:xfrm>
            <a:custGeom>
              <a:avLst/>
              <a:gdLst/>
              <a:ahLst/>
              <a:cxnLst/>
              <a:rect l="l" t="t" r="r" b="b"/>
              <a:pathLst>
                <a:path w="2976" h="4591" extrusionOk="0">
                  <a:moveTo>
                    <a:pt x="1069" y="0"/>
                  </a:moveTo>
                  <a:cubicBezTo>
                    <a:pt x="925" y="0"/>
                    <a:pt x="763" y="18"/>
                    <a:pt x="630" y="60"/>
                  </a:cubicBezTo>
                  <a:cubicBezTo>
                    <a:pt x="486" y="106"/>
                    <a:pt x="366" y="176"/>
                    <a:pt x="264" y="264"/>
                  </a:cubicBezTo>
                  <a:cubicBezTo>
                    <a:pt x="236" y="296"/>
                    <a:pt x="222" y="324"/>
                    <a:pt x="190" y="352"/>
                  </a:cubicBezTo>
                  <a:cubicBezTo>
                    <a:pt x="176" y="384"/>
                    <a:pt x="162" y="412"/>
                    <a:pt x="134" y="440"/>
                  </a:cubicBezTo>
                  <a:cubicBezTo>
                    <a:pt x="134" y="458"/>
                    <a:pt x="120" y="472"/>
                    <a:pt x="120" y="486"/>
                  </a:cubicBezTo>
                  <a:lnTo>
                    <a:pt x="102" y="384"/>
                  </a:lnTo>
                  <a:lnTo>
                    <a:pt x="102" y="222"/>
                  </a:lnTo>
                  <a:lnTo>
                    <a:pt x="102" y="148"/>
                  </a:lnTo>
                  <a:cubicBezTo>
                    <a:pt x="102" y="134"/>
                    <a:pt x="88" y="120"/>
                    <a:pt x="74" y="106"/>
                  </a:cubicBezTo>
                  <a:lnTo>
                    <a:pt x="46" y="106"/>
                  </a:lnTo>
                  <a:cubicBezTo>
                    <a:pt x="32" y="106"/>
                    <a:pt x="14" y="106"/>
                    <a:pt x="0" y="120"/>
                  </a:cubicBezTo>
                  <a:lnTo>
                    <a:pt x="0" y="162"/>
                  </a:lnTo>
                  <a:cubicBezTo>
                    <a:pt x="14" y="809"/>
                    <a:pt x="102" y="1481"/>
                    <a:pt x="278" y="2128"/>
                  </a:cubicBezTo>
                  <a:cubicBezTo>
                    <a:pt x="454" y="2846"/>
                    <a:pt x="718" y="3490"/>
                    <a:pt x="1055" y="4017"/>
                  </a:cubicBezTo>
                  <a:cubicBezTo>
                    <a:pt x="1175" y="4207"/>
                    <a:pt x="1305" y="4397"/>
                    <a:pt x="1439" y="4559"/>
                  </a:cubicBezTo>
                  <a:lnTo>
                    <a:pt x="1453" y="4559"/>
                  </a:lnTo>
                  <a:cubicBezTo>
                    <a:pt x="1453" y="4573"/>
                    <a:pt x="1467" y="4591"/>
                    <a:pt x="1495" y="4591"/>
                  </a:cubicBezTo>
                  <a:cubicBezTo>
                    <a:pt x="1657" y="4573"/>
                    <a:pt x="1791" y="4545"/>
                    <a:pt x="1907" y="4517"/>
                  </a:cubicBezTo>
                  <a:cubicBezTo>
                    <a:pt x="2037" y="4485"/>
                    <a:pt x="2170" y="4443"/>
                    <a:pt x="2272" y="4383"/>
                  </a:cubicBezTo>
                  <a:cubicBezTo>
                    <a:pt x="2388" y="4327"/>
                    <a:pt x="2494" y="4253"/>
                    <a:pt x="2610" y="4179"/>
                  </a:cubicBezTo>
                  <a:cubicBezTo>
                    <a:pt x="2698" y="4091"/>
                    <a:pt x="2800" y="4003"/>
                    <a:pt x="2916" y="3887"/>
                  </a:cubicBezTo>
                  <a:lnTo>
                    <a:pt x="2934" y="3870"/>
                  </a:lnTo>
                  <a:lnTo>
                    <a:pt x="2948" y="3870"/>
                  </a:lnTo>
                  <a:cubicBezTo>
                    <a:pt x="2962" y="3870"/>
                    <a:pt x="2976" y="3841"/>
                    <a:pt x="2962" y="3813"/>
                  </a:cubicBezTo>
                  <a:cubicBezTo>
                    <a:pt x="2888" y="3592"/>
                    <a:pt x="2814" y="3374"/>
                    <a:pt x="2758" y="3138"/>
                  </a:cubicBezTo>
                  <a:cubicBezTo>
                    <a:pt x="2566" y="2439"/>
                    <a:pt x="2464" y="1698"/>
                    <a:pt x="2462" y="953"/>
                  </a:cubicBezTo>
                  <a:lnTo>
                    <a:pt x="2462" y="953"/>
                  </a:lnTo>
                  <a:cubicBezTo>
                    <a:pt x="2476" y="764"/>
                    <a:pt x="2476" y="588"/>
                    <a:pt x="2494" y="426"/>
                  </a:cubicBezTo>
                  <a:cubicBezTo>
                    <a:pt x="2494" y="398"/>
                    <a:pt x="2476" y="370"/>
                    <a:pt x="2448" y="370"/>
                  </a:cubicBezTo>
                  <a:cubicBezTo>
                    <a:pt x="2420" y="370"/>
                    <a:pt x="2388" y="384"/>
                    <a:pt x="2388" y="412"/>
                  </a:cubicBezTo>
                  <a:cubicBezTo>
                    <a:pt x="2374" y="486"/>
                    <a:pt x="2374" y="574"/>
                    <a:pt x="2374" y="662"/>
                  </a:cubicBezTo>
                  <a:cubicBezTo>
                    <a:pt x="2360" y="616"/>
                    <a:pt x="2332" y="574"/>
                    <a:pt x="2286" y="528"/>
                  </a:cubicBezTo>
                  <a:cubicBezTo>
                    <a:pt x="2244" y="458"/>
                    <a:pt x="2170" y="384"/>
                    <a:pt x="2097" y="324"/>
                  </a:cubicBezTo>
                  <a:cubicBezTo>
                    <a:pt x="2023" y="264"/>
                    <a:pt x="1935" y="208"/>
                    <a:pt x="1833" y="162"/>
                  </a:cubicBezTo>
                  <a:cubicBezTo>
                    <a:pt x="1745" y="120"/>
                    <a:pt x="1657" y="88"/>
                    <a:pt x="1541" y="60"/>
                  </a:cubicBezTo>
                  <a:cubicBezTo>
                    <a:pt x="1453" y="32"/>
                    <a:pt x="1351" y="18"/>
                    <a:pt x="1231" y="0"/>
                  </a:cubicBezTo>
                  <a:close/>
                </a:path>
              </a:pathLst>
            </a:custGeom>
            <a:solidFill>
              <a:srgbClr val="A17C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7433;p83">
              <a:extLst>
                <a:ext uri="{FF2B5EF4-FFF2-40B4-BE49-F238E27FC236}">
                  <a16:creationId xmlns:a16="http://schemas.microsoft.com/office/drawing/2014/main" id="{1B254A1F-47AD-A5A6-0F50-2BFF7AB80A5B}"/>
                </a:ext>
              </a:extLst>
            </p:cNvPr>
            <p:cNvSpPr/>
            <p:nvPr/>
          </p:nvSpPr>
          <p:spPr>
            <a:xfrm>
              <a:off x="3017831" y="4016236"/>
              <a:ext cx="298767" cy="395651"/>
            </a:xfrm>
            <a:custGeom>
              <a:avLst/>
              <a:gdLst/>
              <a:ahLst/>
              <a:cxnLst/>
              <a:rect l="l" t="t" r="r" b="b"/>
              <a:pathLst>
                <a:path w="3167" h="4194" extrusionOk="0">
                  <a:moveTo>
                    <a:pt x="2129" y="0"/>
                  </a:moveTo>
                  <a:cubicBezTo>
                    <a:pt x="2097" y="46"/>
                    <a:pt x="2069" y="74"/>
                    <a:pt x="2023" y="120"/>
                  </a:cubicBezTo>
                  <a:cubicBezTo>
                    <a:pt x="1921" y="222"/>
                    <a:pt x="1819" y="324"/>
                    <a:pt x="1703" y="412"/>
                  </a:cubicBezTo>
                  <a:cubicBezTo>
                    <a:pt x="1439" y="602"/>
                    <a:pt x="1144" y="764"/>
                    <a:pt x="838" y="880"/>
                  </a:cubicBezTo>
                  <a:cubicBezTo>
                    <a:pt x="574" y="982"/>
                    <a:pt x="282" y="1056"/>
                    <a:pt x="1" y="1115"/>
                  </a:cubicBezTo>
                  <a:cubicBezTo>
                    <a:pt x="120" y="1319"/>
                    <a:pt x="264" y="1541"/>
                    <a:pt x="384" y="1745"/>
                  </a:cubicBezTo>
                  <a:cubicBezTo>
                    <a:pt x="574" y="2037"/>
                    <a:pt x="764" y="2346"/>
                    <a:pt x="926" y="2652"/>
                  </a:cubicBezTo>
                  <a:cubicBezTo>
                    <a:pt x="690" y="2902"/>
                    <a:pt x="546" y="3138"/>
                    <a:pt x="500" y="3388"/>
                  </a:cubicBezTo>
                  <a:lnTo>
                    <a:pt x="500" y="3592"/>
                  </a:lnTo>
                  <a:cubicBezTo>
                    <a:pt x="500" y="3651"/>
                    <a:pt x="514" y="3725"/>
                    <a:pt x="546" y="3796"/>
                  </a:cubicBezTo>
                  <a:cubicBezTo>
                    <a:pt x="588" y="3929"/>
                    <a:pt x="676" y="4045"/>
                    <a:pt x="824" y="4165"/>
                  </a:cubicBezTo>
                  <a:cubicBezTo>
                    <a:pt x="838" y="4179"/>
                    <a:pt x="838" y="4179"/>
                    <a:pt x="852" y="4179"/>
                  </a:cubicBezTo>
                  <a:cubicBezTo>
                    <a:pt x="866" y="4193"/>
                    <a:pt x="866" y="4193"/>
                    <a:pt x="880" y="4193"/>
                  </a:cubicBezTo>
                  <a:lnTo>
                    <a:pt x="912" y="4193"/>
                  </a:lnTo>
                  <a:cubicBezTo>
                    <a:pt x="1204" y="4193"/>
                    <a:pt x="1527" y="4133"/>
                    <a:pt x="1847" y="3989"/>
                  </a:cubicBezTo>
                  <a:cubicBezTo>
                    <a:pt x="2157" y="3870"/>
                    <a:pt x="2463" y="3680"/>
                    <a:pt x="2727" y="3444"/>
                  </a:cubicBezTo>
                  <a:cubicBezTo>
                    <a:pt x="2903" y="3300"/>
                    <a:pt x="3050" y="3152"/>
                    <a:pt x="3166" y="2976"/>
                  </a:cubicBezTo>
                  <a:cubicBezTo>
                    <a:pt x="3152" y="2948"/>
                    <a:pt x="3152" y="2902"/>
                    <a:pt x="3138" y="2860"/>
                  </a:cubicBezTo>
                  <a:cubicBezTo>
                    <a:pt x="3022" y="2463"/>
                    <a:pt x="2889" y="2083"/>
                    <a:pt x="2758" y="1703"/>
                  </a:cubicBezTo>
                  <a:cubicBezTo>
                    <a:pt x="2625" y="1319"/>
                    <a:pt x="2481" y="925"/>
                    <a:pt x="2319" y="486"/>
                  </a:cubicBezTo>
                  <a:cubicBezTo>
                    <a:pt x="2259" y="324"/>
                    <a:pt x="2185" y="162"/>
                    <a:pt x="2129"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7434;p83">
              <a:extLst>
                <a:ext uri="{FF2B5EF4-FFF2-40B4-BE49-F238E27FC236}">
                  <a16:creationId xmlns:a16="http://schemas.microsoft.com/office/drawing/2014/main" id="{3BABF998-9E1F-6CB2-5860-29FAC565AE95}"/>
                </a:ext>
              </a:extLst>
            </p:cNvPr>
            <p:cNvSpPr/>
            <p:nvPr/>
          </p:nvSpPr>
          <p:spPr>
            <a:xfrm>
              <a:off x="3082924" y="4274721"/>
              <a:ext cx="233674" cy="137167"/>
            </a:xfrm>
            <a:custGeom>
              <a:avLst/>
              <a:gdLst/>
              <a:ahLst/>
              <a:cxnLst/>
              <a:rect l="l" t="t" r="r" b="b"/>
              <a:pathLst>
                <a:path w="2477" h="1454" extrusionOk="0">
                  <a:moveTo>
                    <a:pt x="2420" y="0"/>
                  </a:moveTo>
                  <a:lnTo>
                    <a:pt x="2406" y="18"/>
                  </a:lnTo>
                  <a:cubicBezTo>
                    <a:pt x="2332" y="134"/>
                    <a:pt x="2230" y="222"/>
                    <a:pt x="2142" y="324"/>
                  </a:cubicBezTo>
                  <a:cubicBezTo>
                    <a:pt x="2037" y="412"/>
                    <a:pt x="1921" y="500"/>
                    <a:pt x="1805" y="588"/>
                  </a:cubicBezTo>
                  <a:cubicBezTo>
                    <a:pt x="1685" y="676"/>
                    <a:pt x="1555" y="764"/>
                    <a:pt x="1439" y="838"/>
                  </a:cubicBezTo>
                  <a:cubicBezTo>
                    <a:pt x="1305" y="911"/>
                    <a:pt x="1157" y="985"/>
                    <a:pt x="1027" y="1042"/>
                  </a:cubicBezTo>
                  <a:cubicBezTo>
                    <a:pt x="879" y="1101"/>
                    <a:pt x="749" y="1144"/>
                    <a:pt x="602" y="1189"/>
                  </a:cubicBezTo>
                  <a:cubicBezTo>
                    <a:pt x="471" y="1232"/>
                    <a:pt x="338" y="1263"/>
                    <a:pt x="208" y="1277"/>
                  </a:cubicBezTo>
                  <a:cubicBezTo>
                    <a:pt x="148" y="1291"/>
                    <a:pt x="74" y="1305"/>
                    <a:pt x="0" y="1305"/>
                  </a:cubicBezTo>
                  <a:cubicBezTo>
                    <a:pt x="46" y="1351"/>
                    <a:pt x="74" y="1379"/>
                    <a:pt x="134" y="1425"/>
                  </a:cubicBezTo>
                  <a:cubicBezTo>
                    <a:pt x="134" y="1439"/>
                    <a:pt x="148" y="1439"/>
                    <a:pt x="148" y="1439"/>
                  </a:cubicBezTo>
                  <a:lnTo>
                    <a:pt x="162" y="1439"/>
                  </a:lnTo>
                  <a:lnTo>
                    <a:pt x="176" y="1453"/>
                  </a:lnTo>
                  <a:lnTo>
                    <a:pt x="222" y="1453"/>
                  </a:lnTo>
                  <a:cubicBezTo>
                    <a:pt x="514" y="1453"/>
                    <a:pt x="837" y="1393"/>
                    <a:pt x="1157" y="1263"/>
                  </a:cubicBezTo>
                  <a:cubicBezTo>
                    <a:pt x="1467" y="1130"/>
                    <a:pt x="1773" y="940"/>
                    <a:pt x="2037" y="704"/>
                  </a:cubicBezTo>
                  <a:cubicBezTo>
                    <a:pt x="2213" y="574"/>
                    <a:pt x="2360" y="412"/>
                    <a:pt x="2476" y="250"/>
                  </a:cubicBezTo>
                  <a:cubicBezTo>
                    <a:pt x="2462" y="208"/>
                    <a:pt x="2462" y="162"/>
                    <a:pt x="2448" y="120"/>
                  </a:cubicBezTo>
                  <a:cubicBezTo>
                    <a:pt x="2434" y="74"/>
                    <a:pt x="2434" y="46"/>
                    <a:pt x="2420"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7435;p83">
              <a:extLst>
                <a:ext uri="{FF2B5EF4-FFF2-40B4-BE49-F238E27FC236}">
                  <a16:creationId xmlns:a16="http://schemas.microsoft.com/office/drawing/2014/main" id="{D00A52C7-68F9-1849-2915-267EF8AA5EFD}"/>
                </a:ext>
              </a:extLst>
            </p:cNvPr>
            <p:cNvSpPr/>
            <p:nvPr/>
          </p:nvSpPr>
          <p:spPr>
            <a:xfrm>
              <a:off x="3094151" y="4274721"/>
              <a:ext cx="222448" cy="137167"/>
            </a:xfrm>
            <a:custGeom>
              <a:avLst/>
              <a:gdLst/>
              <a:ahLst/>
              <a:cxnLst/>
              <a:rect l="l" t="t" r="r" b="b"/>
              <a:pathLst>
                <a:path w="2358" h="1454" extrusionOk="0">
                  <a:moveTo>
                    <a:pt x="2301" y="0"/>
                  </a:moveTo>
                  <a:lnTo>
                    <a:pt x="2301" y="18"/>
                  </a:lnTo>
                  <a:lnTo>
                    <a:pt x="2287" y="18"/>
                  </a:lnTo>
                  <a:cubicBezTo>
                    <a:pt x="2213" y="120"/>
                    <a:pt x="2125" y="222"/>
                    <a:pt x="2023" y="324"/>
                  </a:cubicBezTo>
                  <a:cubicBezTo>
                    <a:pt x="1918" y="412"/>
                    <a:pt x="1802" y="500"/>
                    <a:pt x="1686" y="588"/>
                  </a:cubicBezTo>
                  <a:cubicBezTo>
                    <a:pt x="1566" y="676"/>
                    <a:pt x="1450" y="764"/>
                    <a:pt x="1320" y="838"/>
                  </a:cubicBezTo>
                  <a:cubicBezTo>
                    <a:pt x="1172" y="911"/>
                    <a:pt x="1038" y="985"/>
                    <a:pt x="908" y="1042"/>
                  </a:cubicBezTo>
                  <a:cubicBezTo>
                    <a:pt x="848" y="1056"/>
                    <a:pt x="792" y="1087"/>
                    <a:pt x="746" y="1101"/>
                  </a:cubicBezTo>
                  <a:cubicBezTo>
                    <a:pt x="732" y="1115"/>
                    <a:pt x="718" y="1115"/>
                    <a:pt x="704" y="1130"/>
                  </a:cubicBezTo>
                  <a:cubicBezTo>
                    <a:pt x="585" y="1203"/>
                    <a:pt x="454" y="1277"/>
                    <a:pt x="321" y="1319"/>
                  </a:cubicBezTo>
                  <a:cubicBezTo>
                    <a:pt x="219" y="1365"/>
                    <a:pt x="103" y="1393"/>
                    <a:pt x="1" y="1425"/>
                  </a:cubicBezTo>
                  <a:lnTo>
                    <a:pt x="15" y="1425"/>
                  </a:lnTo>
                  <a:cubicBezTo>
                    <a:pt x="15" y="1439"/>
                    <a:pt x="29" y="1439"/>
                    <a:pt x="29" y="1439"/>
                  </a:cubicBezTo>
                  <a:lnTo>
                    <a:pt x="43" y="1453"/>
                  </a:lnTo>
                  <a:lnTo>
                    <a:pt x="103" y="1453"/>
                  </a:lnTo>
                  <a:cubicBezTo>
                    <a:pt x="395" y="1453"/>
                    <a:pt x="718" y="1393"/>
                    <a:pt x="1038" y="1263"/>
                  </a:cubicBezTo>
                  <a:cubicBezTo>
                    <a:pt x="1348" y="1130"/>
                    <a:pt x="1654" y="940"/>
                    <a:pt x="1918" y="704"/>
                  </a:cubicBezTo>
                  <a:cubicBezTo>
                    <a:pt x="2094" y="574"/>
                    <a:pt x="2241" y="412"/>
                    <a:pt x="2357" y="250"/>
                  </a:cubicBezTo>
                  <a:cubicBezTo>
                    <a:pt x="2357" y="208"/>
                    <a:pt x="2343" y="162"/>
                    <a:pt x="2329" y="120"/>
                  </a:cubicBezTo>
                  <a:cubicBezTo>
                    <a:pt x="2315" y="74"/>
                    <a:pt x="2315" y="46"/>
                    <a:pt x="2301"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7436;p83">
              <a:extLst>
                <a:ext uri="{FF2B5EF4-FFF2-40B4-BE49-F238E27FC236}">
                  <a16:creationId xmlns:a16="http://schemas.microsoft.com/office/drawing/2014/main" id="{3F26F383-B2EA-AD2B-F046-CE1FD6CA67EB}"/>
                </a:ext>
              </a:extLst>
            </p:cNvPr>
            <p:cNvSpPr/>
            <p:nvPr/>
          </p:nvSpPr>
          <p:spPr>
            <a:xfrm>
              <a:off x="3002926" y="3995670"/>
              <a:ext cx="237636" cy="152072"/>
            </a:xfrm>
            <a:custGeom>
              <a:avLst/>
              <a:gdLst/>
              <a:ahLst/>
              <a:cxnLst/>
              <a:rect l="l" t="t" r="r" b="b"/>
              <a:pathLst>
                <a:path w="2519" h="1612" extrusionOk="0">
                  <a:moveTo>
                    <a:pt x="2227" y="0"/>
                  </a:moveTo>
                  <a:lnTo>
                    <a:pt x="2153" y="74"/>
                  </a:lnTo>
                  <a:cubicBezTo>
                    <a:pt x="2037" y="176"/>
                    <a:pt x="1903" y="264"/>
                    <a:pt x="1773" y="352"/>
                  </a:cubicBezTo>
                  <a:cubicBezTo>
                    <a:pt x="1625" y="440"/>
                    <a:pt x="1478" y="514"/>
                    <a:pt x="1334" y="584"/>
                  </a:cubicBezTo>
                  <a:cubicBezTo>
                    <a:pt x="1186" y="644"/>
                    <a:pt x="1024" y="704"/>
                    <a:pt x="862" y="746"/>
                  </a:cubicBezTo>
                  <a:cubicBezTo>
                    <a:pt x="584" y="834"/>
                    <a:pt x="292" y="880"/>
                    <a:pt x="0" y="880"/>
                  </a:cubicBezTo>
                  <a:lnTo>
                    <a:pt x="0" y="936"/>
                  </a:lnTo>
                  <a:lnTo>
                    <a:pt x="0" y="1024"/>
                  </a:lnTo>
                  <a:cubicBezTo>
                    <a:pt x="0" y="1069"/>
                    <a:pt x="0" y="1098"/>
                    <a:pt x="14" y="1129"/>
                  </a:cubicBezTo>
                  <a:cubicBezTo>
                    <a:pt x="14" y="1157"/>
                    <a:pt x="29" y="1200"/>
                    <a:pt x="43" y="1231"/>
                  </a:cubicBezTo>
                  <a:cubicBezTo>
                    <a:pt x="57" y="1259"/>
                    <a:pt x="71" y="1305"/>
                    <a:pt x="88" y="1333"/>
                  </a:cubicBezTo>
                  <a:lnTo>
                    <a:pt x="88" y="1319"/>
                  </a:lnTo>
                  <a:cubicBezTo>
                    <a:pt x="102" y="1347"/>
                    <a:pt x="116" y="1376"/>
                    <a:pt x="131" y="1407"/>
                  </a:cubicBezTo>
                  <a:cubicBezTo>
                    <a:pt x="145" y="1435"/>
                    <a:pt x="159" y="1463"/>
                    <a:pt x="190" y="1481"/>
                  </a:cubicBezTo>
                  <a:cubicBezTo>
                    <a:pt x="204" y="1495"/>
                    <a:pt x="218" y="1523"/>
                    <a:pt x="247" y="1537"/>
                  </a:cubicBezTo>
                  <a:cubicBezTo>
                    <a:pt x="264" y="1551"/>
                    <a:pt x="278" y="1569"/>
                    <a:pt x="292" y="1583"/>
                  </a:cubicBezTo>
                  <a:lnTo>
                    <a:pt x="292" y="1569"/>
                  </a:lnTo>
                  <a:cubicBezTo>
                    <a:pt x="306" y="1583"/>
                    <a:pt x="335" y="1597"/>
                    <a:pt x="352" y="1611"/>
                  </a:cubicBezTo>
                  <a:cubicBezTo>
                    <a:pt x="760" y="1569"/>
                    <a:pt x="1172" y="1449"/>
                    <a:pt x="1552" y="1305"/>
                  </a:cubicBezTo>
                  <a:cubicBezTo>
                    <a:pt x="1889" y="1172"/>
                    <a:pt x="2213" y="982"/>
                    <a:pt x="2505" y="760"/>
                  </a:cubicBezTo>
                  <a:lnTo>
                    <a:pt x="2505" y="704"/>
                  </a:lnTo>
                  <a:cubicBezTo>
                    <a:pt x="2519" y="616"/>
                    <a:pt x="2505" y="528"/>
                    <a:pt x="2491" y="440"/>
                  </a:cubicBezTo>
                  <a:cubicBezTo>
                    <a:pt x="2477" y="352"/>
                    <a:pt x="2445" y="278"/>
                    <a:pt x="2403" y="190"/>
                  </a:cubicBezTo>
                  <a:cubicBezTo>
                    <a:pt x="2375" y="144"/>
                    <a:pt x="2357" y="116"/>
                    <a:pt x="2315" y="74"/>
                  </a:cubicBezTo>
                  <a:cubicBezTo>
                    <a:pt x="2301" y="56"/>
                    <a:pt x="2287" y="28"/>
                    <a:pt x="2255" y="14"/>
                  </a:cubicBezTo>
                  <a:cubicBezTo>
                    <a:pt x="2241" y="14"/>
                    <a:pt x="2241" y="0"/>
                    <a:pt x="2227"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7437;p83">
              <a:extLst>
                <a:ext uri="{FF2B5EF4-FFF2-40B4-BE49-F238E27FC236}">
                  <a16:creationId xmlns:a16="http://schemas.microsoft.com/office/drawing/2014/main" id="{9FFD7B3F-123F-D307-37FE-54AABDDFFCDD}"/>
                </a:ext>
              </a:extLst>
            </p:cNvPr>
            <p:cNvSpPr/>
            <p:nvPr/>
          </p:nvSpPr>
          <p:spPr>
            <a:xfrm>
              <a:off x="3221223" y="4002651"/>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7438;p83">
              <a:extLst>
                <a:ext uri="{FF2B5EF4-FFF2-40B4-BE49-F238E27FC236}">
                  <a16:creationId xmlns:a16="http://schemas.microsoft.com/office/drawing/2014/main" id="{596192B5-12A8-5211-409A-3C409B9DBB7E}"/>
                </a:ext>
              </a:extLst>
            </p:cNvPr>
            <p:cNvSpPr/>
            <p:nvPr/>
          </p:nvSpPr>
          <p:spPr>
            <a:xfrm>
              <a:off x="3229525" y="4013594"/>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7439;p83">
              <a:extLst>
                <a:ext uri="{FF2B5EF4-FFF2-40B4-BE49-F238E27FC236}">
                  <a16:creationId xmlns:a16="http://schemas.microsoft.com/office/drawing/2014/main" id="{C9E3A287-A984-904D-5AE1-573666352A9D}"/>
                </a:ext>
              </a:extLst>
            </p:cNvPr>
            <p:cNvSpPr/>
            <p:nvPr/>
          </p:nvSpPr>
          <p:spPr>
            <a:xfrm>
              <a:off x="3239148" y="4061990"/>
              <a:ext cx="94" cy="94"/>
            </a:xfrm>
            <a:custGeom>
              <a:avLst/>
              <a:gdLst/>
              <a:ahLst/>
              <a:cxnLst/>
              <a:rect l="l" t="t" r="r" b="b"/>
              <a:pathLst>
                <a:path w="1" h="1" extrusionOk="0">
                  <a:moveTo>
                    <a:pt x="1" y="1"/>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7440;p83">
              <a:extLst>
                <a:ext uri="{FF2B5EF4-FFF2-40B4-BE49-F238E27FC236}">
                  <a16:creationId xmlns:a16="http://schemas.microsoft.com/office/drawing/2014/main" id="{A1AEE588-287D-3D78-D7A5-123190A88BDE}"/>
                </a:ext>
              </a:extLst>
            </p:cNvPr>
            <p:cNvSpPr/>
            <p:nvPr/>
          </p:nvSpPr>
          <p:spPr>
            <a:xfrm>
              <a:off x="3264053" y="3685677"/>
              <a:ext cx="462065" cy="311408"/>
            </a:xfrm>
            <a:custGeom>
              <a:avLst/>
              <a:gdLst/>
              <a:ahLst/>
              <a:cxnLst/>
              <a:rect l="l" t="t" r="r" b="b"/>
              <a:pathLst>
                <a:path w="4898" h="3301" extrusionOk="0">
                  <a:moveTo>
                    <a:pt x="1745" y="1"/>
                  </a:moveTo>
                  <a:cubicBezTo>
                    <a:pt x="1671" y="1"/>
                    <a:pt x="1612" y="18"/>
                    <a:pt x="1541" y="32"/>
                  </a:cubicBezTo>
                  <a:cubicBezTo>
                    <a:pt x="1422" y="47"/>
                    <a:pt x="1306" y="75"/>
                    <a:pt x="1190" y="134"/>
                  </a:cubicBezTo>
                  <a:cubicBezTo>
                    <a:pt x="1070" y="177"/>
                    <a:pt x="954" y="236"/>
                    <a:pt x="838" y="296"/>
                  </a:cubicBezTo>
                  <a:cubicBezTo>
                    <a:pt x="732" y="353"/>
                    <a:pt x="630" y="426"/>
                    <a:pt x="528" y="514"/>
                  </a:cubicBezTo>
                  <a:cubicBezTo>
                    <a:pt x="440" y="574"/>
                    <a:pt x="352" y="662"/>
                    <a:pt x="293" y="736"/>
                  </a:cubicBezTo>
                  <a:cubicBezTo>
                    <a:pt x="264" y="778"/>
                    <a:pt x="236" y="810"/>
                    <a:pt x="205" y="852"/>
                  </a:cubicBezTo>
                  <a:cubicBezTo>
                    <a:pt x="162" y="912"/>
                    <a:pt x="134" y="986"/>
                    <a:pt x="117" y="1056"/>
                  </a:cubicBezTo>
                  <a:cubicBezTo>
                    <a:pt x="89" y="1130"/>
                    <a:pt x="75" y="1218"/>
                    <a:pt x="60" y="1306"/>
                  </a:cubicBezTo>
                  <a:lnTo>
                    <a:pt x="60" y="1394"/>
                  </a:lnTo>
                  <a:cubicBezTo>
                    <a:pt x="46" y="1394"/>
                    <a:pt x="46" y="1408"/>
                    <a:pt x="46" y="1408"/>
                  </a:cubicBezTo>
                  <a:cubicBezTo>
                    <a:pt x="15" y="1408"/>
                    <a:pt x="1" y="1439"/>
                    <a:pt x="15" y="1468"/>
                  </a:cubicBezTo>
                  <a:cubicBezTo>
                    <a:pt x="117" y="1777"/>
                    <a:pt x="279" y="2041"/>
                    <a:pt x="454" y="2287"/>
                  </a:cubicBezTo>
                  <a:cubicBezTo>
                    <a:pt x="644" y="2523"/>
                    <a:pt x="866" y="2713"/>
                    <a:pt x="1116" y="2875"/>
                  </a:cubicBezTo>
                  <a:cubicBezTo>
                    <a:pt x="1232" y="2963"/>
                    <a:pt x="1365" y="3022"/>
                    <a:pt x="1496" y="3079"/>
                  </a:cubicBezTo>
                  <a:cubicBezTo>
                    <a:pt x="1612" y="3138"/>
                    <a:pt x="1759" y="3184"/>
                    <a:pt x="1907" y="3226"/>
                  </a:cubicBezTo>
                  <a:cubicBezTo>
                    <a:pt x="2097" y="3272"/>
                    <a:pt x="2301" y="3300"/>
                    <a:pt x="2509" y="3300"/>
                  </a:cubicBezTo>
                  <a:cubicBezTo>
                    <a:pt x="2597" y="3300"/>
                    <a:pt x="2685" y="3300"/>
                    <a:pt x="2772" y="3286"/>
                  </a:cubicBezTo>
                  <a:cubicBezTo>
                    <a:pt x="2917" y="3272"/>
                    <a:pt x="3064" y="3240"/>
                    <a:pt x="3226" y="3198"/>
                  </a:cubicBezTo>
                  <a:cubicBezTo>
                    <a:pt x="3388" y="3152"/>
                    <a:pt x="3532" y="3096"/>
                    <a:pt x="3680" y="3036"/>
                  </a:cubicBezTo>
                  <a:cubicBezTo>
                    <a:pt x="3828" y="2963"/>
                    <a:pt x="3986" y="2861"/>
                    <a:pt x="4120" y="2744"/>
                  </a:cubicBezTo>
                  <a:cubicBezTo>
                    <a:pt x="4267" y="2639"/>
                    <a:pt x="4383" y="2509"/>
                    <a:pt x="4500" y="2393"/>
                  </a:cubicBezTo>
                  <a:lnTo>
                    <a:pt x="4588" y="2305"/>
                  </a:lnTo>
                  <a:cubicBezTo>
                    <a:pt x="4675" y="2199"/>
                    <a:pt x="4777" y="2097"/>
                    <a:pt x="4883" y="2009"/>
                  </a:cubicBezTo>
                  <a:cubicBezTo>
                    <a:pt x="4897" y="1995"/>
                    <a:pt x="4897" y="1981"/>
                    <a:pt x="4897" y="1967"/>
                  </a:cubicBezTo>
                  <a:cubicBezTo>
                    <a:pt x="4897" y="1953"/>
                    <a:pt x="4883" y="1935"/>
                    <a:pt x="4883" y="1935"/>
                  </a:cubicBezTo>
                  <a:cubicBezTo>
                    <a:pt x="4865" y="1921"/>
                    <a:pt x="4851" y="1921"/>
                    <a:pt x="4837" y="1921"/>
                  </a:cubicBezTo>
                  <a:cubicBezTo>
                    <a:pt x="4823" y="1921"/>
                    <a:pt x="4823" y="1935"/>
                    <a:pt x="4809" y="1935"/>
                  </a:cubicBezTo>
                  <a:cubicBezTo>
                    <a:pt x="4707" y="2023"/>
                    <a:pt x="4619" y="2129"/>
                    <a:pt x="4531" y="2217"/>
                  </a:cubicBezTo>
                  <a:cubicBezTo>
                    <a:pt x="4500" y="2259"/>
                    <a:pt x="4457" y="2287"/>
                    <a:pt x="4426" y="2333"/>
                  </a:cubicBezTo>
                  <a:cubicBezTo>
                    <a:pt x="4426" y="2199"/>
                    <a:pt x="4398" y="2069"/>
                    <a:pt x="4369" y="1953"/>
                  </a:cubicBezTo>
                  <a:cubicBezTo>
                    <a:pt x="4324" y="1805"/>
                    <a:pt x="4267" y="1658"/>
                    <a:pt x="4179" y="1527"/>
                  </a:cubicBezTo>
                  <a:cubicBezTo>
                    <a:pt x="4106" y="1394"/>
                    <a:pt x="4018" y="1278"/>
                    <a:pt x="3898" y="1176"/>
                  </a:cubicBezTo>
                  <a:cubicBezTo>
                    <a:pt x="3796" y="1074"/>
                    <a:pt x="3666" y="1000"/>
                    <a:pt x="3532" y="940"/>
                  </a:cubicBezTo>
                  <a:cubicBezTo>
                    <a:pt x="3458" y="912"/>
                    <a:pt x="3388" y="880"/>
                    <a:pt x="3314" y="866"/>
                  </a:cubicBezTo>
                  <a:lnTo>
                    <a:pt x="3356" y="824"/>
                  </a:lnTo>
                  <a:cubicBezTo>
                    <a:pt x="3388" y="810"/>
                    <a:pt x="3416" y="778"/>
                    <a:pt x="3444" y="750"/>
                  </a:cubicBezTo>
                  <a:lnTo>
                    <a:pt x="3444" y="722"/>
                  </a:lnTo>
                  <a:cubicBezTo>
                    <a:pt x="3444" y="704"/>
                    <a:pt x="3444" y="690"/>
                    <a:pt x="3430" y="676"/>
                  </a:cubicBezTo>
                  <a:cubicBezTo>
                    <a:pt x="3430" y="676"/>
                    <a:pt x="3416" y="662"/>
                    <a:pt x="3402" y="662"/>
                  </a:cubicBezTo>
                  <a:cubicBezTo>
                    <a:pt x="3388" y="676"/>
                    <a:pt x="3370" y="676"/>
                    <a:pt x="3356" y="690"/>
                  </a:cubicBezTo>
                  <a:cubicBezTo>
                    <a:pt x="3342" y="704"/>
                    <a:pt x="3314" y="736"/>
                    <a:pt x="3283" y="764"/>
                  </a:cubicBezTo>
                  <a:cubicBezTo>
                    <a:pt x="3254" y="792"/>
                    <a:pt x="3226" y="824"/>
                    <a:pt x="3195" y="838"/>
                  </a:cubicBezTo>
                  <a:lnTo>
                    <a:pt x="3138" y="838"/>
                  </a:lnTo>
                  <a:cubicBezTo>
                    <a:pt x="3107" y="838"/>
                    <a:pt x="3093" y="852"/>
                    <a:pt x="3093" y="880"/>
                  </a:cubicBezTo>
                  <a:lnTo>
                    <a:pt x="3093" y="912"/>
                  </a:lnTo>
                  <a:lnTo>
                    <a:pt x="3078" y="912"/>
                  </a:lnTo>
                  <a:cubicBezTo>
                    <a:pt x="3036" y="940"/>
                    <a:pt x="2991" y="954"/>
                    <a:pt x="2962" y="954"/>
                  </a:cubicBezTo>
                  <a:cubicBezTo>
                    <a:pt x="2931" y="968"/>
                    <a:pt x="2903" y="968"/>
                    <a:pt x="2889" y="968"/>
                  </a:cubicBezTo>
                  <a:cubicBezTo>
                    <a:pt x="2860" y="968"/>
                    <a:pt x="2843" y="968"/>
                    <a:pt x="2815" y="954"/>
                  </a:cubicBezTo>
                  <a:cubicBezTo>
                    <a:pt x="2801" y="954"/>
                    <a:pt x="2772" y="940"/>
                    <a:pt x="2741" y="926"/>
                  </a:cubicBezTo>
                  <a:cubicBezTo>
                    <a:pt x="2713" y="912"/>
                    <a:pt x="2699" y="880"/>
                    <a:pt x="2653" y="852"/>
                  </a:cubicBezTo>
                  <a:cubicBezTo>
                    <a:pt x="2597" y="764"/>
                    <a:pt x="2537" y="676"/>
                    <a:pt x="2491" y="602"/>
                  </a:cubicBezTo>
                  <a:lnTo>
                    <a:pt x="2491" y="588"/>
                  </a:lnTo>
                  <a:cubicBezTo>
                    <a:pt x="2435" y="486"/>
                    <a:pt x="2389" y="384"/>
                    <a:pt x="2347" y="282"/>
                  </a:cubicBezTo>
                  <a:cubicBezTo>
                    <a:pt x="2333" y="265"/>
                    <a:pt x="2315" y="251"/>
                    <a:pt x="2301" y="251"/>
                  </a:cubicBezTo>
                  <a:lnTo>
                    <a:pt x="2287" y="251"/>
                  </a:lnTo>
                  <a:cubicBezTo>
                    <a:pt x="2259" y="208"/>
                    <a:pt x="2213" y="163"/>
                    <a:pt x="2157" y="134"/>
                  </a:cubicBezTo>
                  <a:cubicBezTo>
                    <a:pt x="2083" y="75"/>
                    <a:pt x="1981" y="32"/>
                    <a:pt x="1876" y="18"/>
                  </a:cubicBezTo>
                  <a:cubicBezTo>
                    <a:pt x="1833" y="18"/>
                    <a:pt x="1788" y="1"/>
                    <a:pt x="1745" y="1"/>
                  </a:cubicBezTo>
                  <a:close/>
                </a:path>
              </a:pathLst>
            </a:custGeom>
            <a:solidFill>
              <a:srgbClr val="BD928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7441;p83">
              <a:extLst>
                <a:ext uri="{FF2B5EF4-FFF2-40B4-BE49-F238E27FC236}">
                  <a16:creationId xmlns:a16="http://schemas.microsoft.com/office/drawing/2014/main" id="{3B17A613-8CAB-E8AC-B87B-32CCD4257693}"/>
                </a:ext>
              </a:extLst>
            </p:cNvPr>
            <p:cNvSpPr/>
            <p:nvPr/>
          </p:nvSpPr>
          <p:spPr>
            <a:xfrm>
              <a:off x="3551783" y="3573887"/>
              <a:ext cx="411878" cy="340181"/>
            </a:xfrm>
            <a:custGeom>
              <a:avLst/>
              <a:gdLst/>
              <a:ahLst/>
              <a:cxnLst/>
              <a:rect l="l" t="t" r="r" b="b"/>
              <a:pathLst>
                <a:path w="4366" h="3606" extrusionOk="0">
                  <a:moveTo>
                    <a:pt x="2463" y="0"/>
                  </a:moveTo>
                  <a:cubicBezTo>
                    <a:pt x="2431" y="14"/>
                    <a:pt x="2403" y="43"/>
                    <a:pt x="2361" y="60"/>
                  </a:cubicBezTo>
                  <a:cubicBezTo>
                    <a:pt x="2037" y="306"/>
                    <a:pt x="1713" y="556"/>
                    <a:pt x="1393" y="806"/>
                  </a:cubicBezTo>
                  <a:cubicBezTo>
                    <a:pt x="1084" y="1070"/>
                    <a:pt x="746" y="1334"/>
                    <a:pt x="394" y="1643"/>
                  </a:cubicBezTo>
                  <a:cubicBezTo>
                    <a:pt x="264" y="1745"/>
                    <a:pt x="131" y="1847"/>
                    <a:pt x="0" y="1963"/>
                  </a:cubicBezTo>
                  <a:cubicBezTo>
                    <a:pt x="43" y="1977"/>
                    <a:pt x="102" y="1995"/>
                    <a:pt x="145" y="2023"/>
                  </a:cubicBezTo>
                  <a:cubicBezTo>
                    <a:pt x="278" y="2083"/>
                    <a:pt x="408" y="2153"/>
                    <a:pt x="528" y="2241"/>
                  </a:cubicBezTo>
                  <a:cubicBezTo>
                    <a:pt x="806" y="2417"/>
                    <a:pt x="1042" y="2639"/>
                    <a:pt x="1260" y="2888"/>
                  </a:cubicBezTo>
                  <a:cubicBezTo>
                    <a:pt x="1450" y="3106"/>
                    <a:pt x="1611" y="3356"/>
                    <a:pt x="1759" y="3606"/>
                  </a:cubicBezTo>
                  <a:cubicBezTo>
                    <a:pt x="1921" y="3416"/>
                    <a:pt x="2079" y="3226"/>
                    <a:pt x="2227" y="3032"/>
                  </a:cubicBezTo>
                  <a:cubicBezTo>
                    <a:pt x="2449" y="2755"/>
                    <a:pt x="2667" y="2477"/>
                    <a:pt x="2902" y="2227"/>
                  </a:cubicBezTo>
                  <a:cubicBezTo>
                    <a:pt x="3141" y="2331"/>
                    <a:pt x="3363" y="2388"/>
                    <a:pt x="3567" y="2388"/>
                  </a:cubicBezTo>
                  <a:cubicBezTo>
                    <a:pt x="3625" y="2388"/>
                    <a:pt x="3681" y="2384"/>
                    <a:pt x="3736" y="2375"/>
                  </a:cubicBezTo>
                  <a:cubicBezTo>
                    <a:pt x="3796" y="2361"/>
                    <a:pt x="3856" y="2347"/>
                    <a:pt x="3926" y="2315"/>
                  </a:cubicBezTo>
                  <a:cubicBezTo>
                    <a:pt x="3986" y="2287"/>
                    <a:pt x="4046" y="2241"/>
                    <a:pt x="4102" y="2199"/>
                  </a:cubicBezTo>
                  <a:cubicBezTo>
                    <a:pt x="4207" y="2111"/>
                    <a:pt x="4295" y="1995"/>
                    <a:pt x="4366" y="1819"/>
                  </a:cubicBezTo>
                  <a:lnTo>
                    <a:pt x="4366" y="1773"/>
                  </a:lnTo>
                  <a:lnTo>
                    <a:pt x="4366" y="1759"/>
                  </a:lnTo>
                  <a:lnTo>
                    <a:pt x="4366" y="1731"/>
                  </a:lnTo>
                  <a:cubicBezTo>
                    <a:pt x="4264" y="1436"/>
                    <a:pt x="4088" y="1172"/>
                    <a:pt x="3870" y="908"/>
                  </a:cubicBezTo>
                  <a:cubicBezTo>
                    <a:pt x="3634" y="658"/>
                    <a:pt x="3370" y="440"/>
                    <a:pt x="3047" y="250"/>
                  </a:cubicBezTo>
                  <a:cubicBezTo>
                    <a:pt x="2857" y="148"/>
                    <a:pt x="2667" y="60"/>
                    <a:pt x="246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7442;p83">
              <a:extLst>
                <a:ext uri="{FF2B5EF4-FFF2-40B4-BE49-F238E27FC236}">
                  <a16:creationId xmlns:a16="http://schemas.microsoft.com/office/drawing/2014/main" id="{9D6EBB39-2D53-74B7-D27E-64E32D611642}"/>
                </a:ext>
              </a:extLst>
            </p:cNvPr>
            <p:cNvSpPr/>
            <p:nvPr/>
          </p:nvSpPr>
          <p:spPr>
            <a:xfrm>
              <a:off x="3766118" y="3573887"/>
              <a:ext cx="197543" cy="186600"/>
            </a:xfrm>
            <a:custGeom>
              <a:avLst/>
              <a:gdLst/>
              <a:ahLst/>
              <a:cxnLst/>
              <a:rect l="l" t="t" r="r" b="b"/>
              <a:pathLst>
                <a:path w="2094" h="1978" extrusionOk="0">
                  <a:moveTo>
                    <a:pt x="191" y="0"/>
                  </a:moveTo>
                  <a:cubicBezTo>
                    <a:pt x="159" y="14"/>
                    <a:pt x="131" y="43"/>
                    <a:pt x="89" y="60"/>
                  </a:cubicBezTo>
                  <a:cubicBezTo>
                    <a:pt x="57" y="88"/>
                    <a:pt x="29" y="116"/>
                    <a:pt x="1" y="131"/>
                  </a:cubicBezTo>
                  <a:lnTo>
                    <a:pt x="15" y="131"/>
                  </a:lnTo>
                  <a:cubicBezTo>
                    <a:pt x="131" y="176"/>
                    <a:pt x="264" y="236"/>
                    <a:pt x="381" y="292"/>
                  </a:cubicBezTo>
                  <a:cubicBezTo>
                    <a:pt x="511" y="352"/>
                    <a:pt x="630" y="426"/>
                    <a:pt x="746" y="514"/>
                  </a:cubicBezTo>
                  <a:cubicBezTo>
                    <a:pt x="862" y="602"/>
                    <a:pt x="982" y="690"/>
                    <a:pt x="1098" y="792"/>
                  </a:cubicBezTo>
                  <a:cubicBezTo>
                    <a:pt x="1214" y="894"/>
                    <a:pt x="1334" y="996"/>
                    <a:pt x="1436" y="1098"/>
                  </a:cubicBezTo>
                  <a:cubicBezTo>
                    <a:pt x="1538" y="1217"/>
                    <a:pt x="1626" y="1334"/>
                    <a:pt x="1714" y="1450"/>
                  </a:cubicBezTo>
                  <a:cubicBezTo>
                    <a:pt x="1788" y="1555"/>
                    <a:pt x="1861" y="1671"/>
                    <a:pt x="1935" y="1787"/>
                  </a:cubicBezTo>
                  <a:cubicBezTo>
                    <a:pt x="1963" y="1847"/>
                    <a:pt x="1992" y="1921"/>
                    <a:pt x="2023" y="1977"/>
                  </a:cubicBezTo>
                  <a:cubicBezTo>
                    <a:pt x="2051" y="1935"/>
                    <a:pt x="2065" y="1875"/>
                    <a:pt x="2094" y="1819"/>
                  </a:cubicBezTo>
                  <a:lnTo>
                    <a:pt x="2094" y="1787"/>
                  </a:lnTo>
                  <a:lnTo>
                    <a:pt x="2094" y="1759"/>
                  </a:lnTo>
                  <a:lnTo>
                    <a:pt x="2094" y="1731"/>
                  </a:lnTo>
                  <a:cubicBezTo>
                    <a:pt x="1992" y="1436"/>
                    <a:pt x="1816" y="1172"/>
                    <a:pt x="1598" y="908"/>
                  </a:cubicBezTo>
                  <a:cubicBezTo>
                    <a:pt x="1362" y="644"/>
                    <a:pt x="1098" y="426"/>
                    <a:pt x="775" y="250"/>
                  </a:cubicBezTo>
                  <a:cubicBezTo>
                    <a:pt x="585" y="148"/>
                    <a:pt x="395" y="60"/>
                    <a:pt x="191"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7443;p83">
              <a:extLst>
                <a:ext uri="{FF2B5EF4-FFF2-40B4-BE49-F238E27FC236}">
                  <a16:creationId xmlns:a16="http://schemas.microsoft.com/office/drawing/2014/main" id="{CC02FC7A-AC91-D2CE-A442-B16EF1D56AB2}"/>
                </a:ext>
              </a:extLst>
            </p:cNvPr>
            <p:cNvSpPr/>
            <p:nvPr/>
          </p:nvSpPr>
          <p:spPr>
            <a:xfrm>
              <a:off x="3766118" y="3573887"/>
              <a:ext cx="197543" cy="173015"/>
            </a:xfrm>
            <a:custGeom>
              <a:avLst/>
              <a:gdLst/>
              <a:ahLst/>
              <a:cxnLst/>
              <a:rect l="l" t="t" r="r" b="b"/>
              <a:pathLst>
                <a:path w="2094" h="1834" extrusionOk="0">
                  <a:moveTo>
                    <a:pt x="205" y="0"/>
                  </a:moveTo>
                  <a:cubicBezTo>
                    <a:pt x="159" y="14"/>
                    <a:pt x="117" y="43"/>
                    <a:pt x="89" y="60"/>
                  </a:cubicBezTo>
                  <a:cubicBezTo>
                    <a:pt x="57" y="88"/>
                    <a:pt x="29" y="102"/>
                    <a:pt x="1" y="131"/>
                  </a:cubicBezTo>
                  <a:lnTo>
                    <a:pt x="15" y="131"/>
                  </a:lnTo>
                  <a:cubicBezTo>
                    <a:pt x="131" y="176"/>
                    <a:pt x="247" y="236"/>
                    <a:pt x="381" y="292"/>
                  </a:cubicBezTo>
                  <a:cubicBezTo>
                    <a:pt x="497" y="352"/>
                    <a:pt x="630" y="426"/>
                    <a:pt x="746" y="514"/>
                  </a:cubicBezTo>
                  <a:cubicBezTo>
                    <a:pt x="862" y="602"/>
                    <a:pt x="982" y="690"/>
                    <a:pt x="1098" y="792"/>
                  </a:cubicBezTo>
                  <a:cubicBezTo>
                    <a:pt x="1214" y="894"/>
                    <a:pt x="1334" y="996"/>
                    <a:pt x="1436" y="1098"/>
                  </a:cubicBezTo>
                  <a:cubicBezTo>
                    <a:pt x="1464" y="1144"/>
                    <a:pt x="1510" y="1186"/>
                    <a:pt x="1552" y="1232"/>
                  </a:cubicBezTo>
                  <a:cubicBezTo>
                    <a:pt x="1552" y="1246"/>
                    <a:pt x="1566" y="1260"/>
                    <a:pt x="1584" y="1260"/>
                  </a:cubicBezTo>
                  <a:cubicBezTo>
                    <a:pt x="1700" y="1348"/>
                    <a:pt x="1802" y="1450"/>
                    <a:pt x="1890" y="1555"/>
                  </a:cubicBezTo>
                  <a:cubicBezTo>
                    <a:pt x="1963" y="1643"/>
                    <a:pt x="2037" y="1731"/>
                    <a:pt x="2094" y="1833"/>
                  </a:cubicBezTo>
                  <a:lnTo>
                    <a:pt x="2094" y="1819"/>
                  </a:lnTo>
                  <a:lnTo>
                    <a:pt x="2094" y="1787"/>
                  </a:lnTo>
                  <a:lnTo>
                    <a:pt x="2094" y="1759"/>
                  </a:lnTo>
                  <a:lnTo>
                    <a:pt x="2094" y="1731"/>
                  </a:lnTo>
                  <a:cubicBezTo>
                    <a:pt x="1992" y="1436"/>
                    <a:pt x="1830" y="1172"/>
                    <a:pt x="1598" y="908"/>
                  </a:cubicBezTo>
                  <a:cubicBezTo>
                    <a:pt x="1362" y="644"/>
                    <a:pt x="1098" y="426"/>
                    <a:pt x="792" y="250"/>
                  </a:cubicBezTo>
                  <a:cubicBezTo>
                    <a:pt x="599" y="148"/>
                    <a:pt x="395" y="60"/>
                    <a:pt x="205"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7444;p83">
              <a:extLst>
                <a:ext uri="{FF2B5EF4-FFF2-40B4-BE49-F238E27FC236}">
                  <a16:creationId xmlns:a16="http://schemas.microsoft.com/office/drawing/2014/main" id="{4FB36CFB-0EB0-FED1-5E97-4674202667C6}"/>
                </a:ext>
              </a:extLst>
            </p:cNvPr>
            <p:cNvSpPr/>
            <p:nvPr/>
          </p:nvSpPr>
          <p:spPr>
            <a:xfrm>
              <a:off x="3533858" y="3723223"/>
              <a:ext cx="201882" cy="218391"/>
            </a:xfrm>
            <a:custGeom>
              <a:avLst/>
              <a:gdLst/>
              <a:ahLst/>
              <a:cxnLst/>
              <a:rect l="l" t="t" r="r" b="b"/>
              <a:pathLst>
                <a:path w="2140" h="2315" extrusionOk="0">
                  <a:moveTo>
                    <a:pt x="630" y="0"/>
                  </a:moveTo>
                  <a:cubicBezTo>
                    <a:pt x="616" y="0"/>
                    <a:pt x="598" y="14"/>
                    <a:pt x="570" y="14"/>
                  </a:cubicBezTo>
                  <a:cubicBezTo>
                    <a:pt x="482" y="42"/>
                    <a:pt x="408" y="74"/>
                    <a:pt x="335" y="116"/>
                  </a:cubicBezTo>
                  <a:cubicBezTo>
                    <a:pt x="264" y="162"/>
                    <a:pt x="190" y="218"/>
                    <a:pt x="131" y="278"/>
                  </a:cubicBezTo>
                  <a:cubicBezTo>
                    <a:pt x="102" y="324"/>
                    <a:pt x="71" y="352"/>
                    <a:pt x="43" y="394"/>
                  </a:cubicBezTo>
                  <a:cubicBezTo>
                    <a:pt x="29" y="426"/>
                    <a:pt x="14" y="454"/>
                    <a:pt x="14" y="482"/>
                  </a:cubicBezTo>
                  <a:cubicBezTo>
                    <a:pt x="14" y="500"/>
                    <a:pt x="0" y="500"/>
                    <a:pt x="0" y="514"/>
                  </a:cubicBezTo>
                  <a:cubicBezTo>
                    <a:pt x="29" y="528"/>
                    <a:pt x="57" y="542"/>
                    <a:pt x="88" y="556"/>
                  </a:cubicBezTo>
                  <a:cubicBezTo>
                    <a:pt x="233" y="644"/>
                    <a:pt x="366" y="732"/>
                    <a:pt x="482" y="820"/>
                  </a:cubicBezTo>
                  <a:cubicBezTo>
                    <a:pt x="616" y="922"/>
                    <a:pt x="732" y="1041"/>
                    <a:pt x="848" y="1158"/>
                  </a:cubicBezTo>
                  <a:cubicBezTo>
                    <a:pt x="968" y="1291"/>
                    <a:pt x="1070" y="1407"/>
                    <a:pt x="1158" y="1537"/>
                  </a:cubicBezTo>
                  <a:cubicBezTo>
                    <a:pt x="1334" y="1787"/>
                    <a:pt x="1478" y="2037"/>
                    <a:pt x="1566" y="2315"/>
                  </a:cubicBezTo>
                  <a:lnTo>
                    <a:pt x="1626" y="2315"/>
                  </a:lnTo>
                  <a:cubicBezTo>
                    <a:pt x="1654" y="2301"/>
                    <a:pt x="1685" y="2287"/>
                    <a:pt x="1713" y="2273"/>
                  </a:cubicBezTo>
                  <a:cubicBezTo>
                    <a:pt x="1742" y="2259"/>
                    <a:pt x="1773" y="2241"/>
                    <a:pt x="1801" y="2227"/>
                  </a:cubicBezTo>
                  <a:cubicBezTo>
                    <a:pt x="1830" y="2213"/>
                    <a:pt x="1861" y="2185"/>
                    <a:pt x="1889" y="2171"/>
                  </a:cubicBezTo>
                  <a:cubicBezTo>
                    <a:pt x="1917" y="2139"/>
                    <a:pt x="1949" y="2125"/>
                    <a:pt x="1977" y="2097"/>
                  </a:cubicBezTo>
                  <a:lnTo>
                    <a:pt x="1963" y="2097"/>
                  </a:lnTo>
                  <a:cubicBezTo>
                    <a:pt x="1991" y="2083"/>
                    <a:pt x="2005" y="2051"/>
                    <a:pt x="2037" y="2023"/>
                  </a:cubicBezTo>
                  <a:cubicBezTo>
                    <a:pt x="2051" y="1995"/>
                    <a:pt x="2065" y="1977"/>
                    <a:pt x="2079" y="1949"/>
                  </a:cubicBezTo>
                  <a:cubicBezTo>
                    <a:pt x="2093" y="1921"/>
                    <a:pt x="2111" y="1907"/>
                    <a:pt x="2111" y="1875"/>
                  </a:cubicBezTo>
                  <a:cubicBezTo>
                    <a:pt x="2125" y="1847"/>
                    <a:pt x="2125" y="1833"/>
                    <a:pt x="2139" y="1801"/>
                  </a:cubicBezTo>
                  <a:lnTo>
                    <a:pt x="2139" y="1745"/>
                  </a:lnTo>
                  <a:cubicBezTo>
                    <a:pt x="1963" y="1379"/>
                    <a:pt x="1728" y="1027"/>
                    <a:pt x="1450" y="718"/>
                  </a:cubicBezTo>
                  <a:cubicBezTo>
                    <a:pt x="1214" y="440"/>
                    <a:pt x="936" y="204"/>
                    <a:pt x="630"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7445;p83">
              <a:extLst>
                <a:ext uri="{FF2B5EF4-FFF2-40B4-BE49-F238E27FC236}">
                  <a16:creationId xmlns:a16="http://schemas.microsoft.com/office/drawing/2014/main" id="{32C3DC15-31EB-85EB-80CB-43C7A9039FD3}"/>
                </a:ext>
              </a:extLst>
            </p:cNvPr>
            <p:cNvSpPr/>
            <p:nvPr/>
          </p:nvSpPr>
          <p:spPr>
            <a:xfrm>
              <a:off x="3537821" y="3760392"/>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7446;p83">
              <a:extLst>
                <a:ext uri="{FF2B5EF4-FFF2-40B4-BE49-F238E27FC236}">
                  <a16:creationId xmlns:a16="http://schemas.microsoft.com/office/drawing/2014/main" id="{BB4A4F9F-67F1-EDAF-2930-C7A7AD33982E}"/>
                </a:ext>
              </a:extLst>
            </p:cNvPr>
            <p:cNvSpPr/>
            <p:nvPr/>
          </p:nvSpPr>
          <p:spPr>
            <a:xfrm>
              <a:off x="3546122" y="3749449"/>
              <a:ext cx="94" cy="1415"/>
            </a:xfrm>
            <a:custGeom>
              <a:avLst/>
              <a:gdLst/>
              <a:ahLst/>
              <a:cxnLst/>
              <a:rect l="l" t="t" r="r" b="b"/>
              <a:pathLst>
                <a:path w="1" h="15" extrusionOk="0">
                  <a:moveTo>
                    <a:pt x="1" y="0"/>
                  </a:moveTo>
                  <a:lnTo>
                    <a:pt x="1" y="0"/>
                  </a:lnTo>
                  <a:lnTo>
                    <a:pt x="1" y="14"/>
                  </a:ln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7447;p83">
              <a:extLst>
                <a:ext uri="{FF2B5EF4-FFF2-40B4-BE49-F238E27FC236}">
                  <a16:creationId xmlns:a16="http://schemas.microsoft.com/office/drawing/2014/main" id="{5CE4F10E-2781-D7AA-6BD5-5E3753B5BCAB}"/>
                </a:ext>
              </a:extLst>
            </p:cNvPr>
            <p:cNvSpPr/>
            <p:nvPr/>
          </p:nvSpPr>
          <p:spPr>
            <a:xfrm>
              <a:off x="3587631" y="3724544"/>
              <a:ext cx="94" cy="94"/>
            </a:xfrm>
            <a:custGeom>
              <a:avLst/>
              <a:gdLst/>
              <a:ahLst/>
              <a:cxnLst/>
              <a:rect l="l" t="t" r="r" b="b"/>
              <a:pathLst>
                <a:path w="1" h="1" extrusionOk="0">
                  <a:moveTo>
                    <a:pt x="0"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7448;p83">
              <a:extLst>
                <a:ext uri="{FF2B5EF4-FFF2-40B4-BE49-F238E27FC236}">
                  <a16:creationId xmlns:a16="http://schemas.microsoft.com/office/drawing/2014/main" id="{24471528-2C63-5C9B-84F9-5D4341A2E628}"/>
                </a:ext>
              </a:extLst>
            </p:cNvPr>
            <p:cNvSpPr/>
            <p:nvPr/>
          </p:nvSpPr>
          <p:spPr>
            <a:xfrm>
              <a:off x="2896419" y="3235027"/>
              <a:ext cx="648476" cy="624986"/>
            </a:xfrm>
            <a:custGeom>
              <a:avLst/>
              <a:gdLst/>
              <a:ahLst/>
              <a:cxnLst/>
              <a:rect l="l" t="t" r="r" b="b"/>
              <a:pathLst>
                <a:path w="6874" h="6625" extrusionOk="0">
                  <a:moveTo>
                    <a:pt x="3310" y="1"/>
                  </a:moveTo>
                  <a:cubicBezTo>
                    <a:pt x="3254" y="1"/>
                    <a:pt x="3194" y="1"/>
                    <a:pt x="3120" y="15"/>
                  </a:cubicBezTo>
                  <a:cubicBezTo>
                    <a:pt x="2976" y="47"/>
                    <a:pt x="2828" y="89"/>
                    <a:pt x="2667" y="177"/>
                  </a:cubicBezTo>
                  <a:cubicBezTo>
                    <a:pt x="2593" y="223"/>
                    <a:pt x="2505" y="265"/>
                    <a:pt x="2431" y="325"/>
                  </a:cubicBezTo>
                  <a:cubicBezTo>
                    <a:pt x="2375" y="381"/>
                    <a:pt x="2301" y="427"/>
                    <a:pt x="2227" y="500"/>
                  </a:cubicBezTo>
                  <a:cubicBezTo>
                    <a:pt x="2153" y="588"/>
                    <a:pt x="2065" y="676"/>
                    <a:pt x="1991" y="764"/>
                  </a:cubicBezTo>
                  <a:cubicBezTo>
                    <a:pt x="1949" y="806"/>
                    <a:pt x="1903" y="852"/>
                    <a:pt x="1861" y="909"/>
                  </a:cubicBezTo>
                  <a:cubicBezTo>
                    <a:pt x="1801" y="968"/>
                    <a:pt x="1745" y="1028"/>
                    <a:pt x="1699" y="1070"/>
                  </a:cubicBezTo>
                  <a:cubicBezTo>
                    <a:pt x="1671" y="1102"/>
                    <a:pt x="1625" y="1130"/>
                    <a:pt x="1583" y="1158"/>
                  </a:cubicBezTo>
                  <a:cubicBezTo>
                    <a:pt x="1509" y="1204"/>
                    <a:pt x="1435" y="1246"/>
                    <a:pt x="1362" y="1278"/>
                  </a:cubicBezTo>
                  <a:lnTo>
                    <a:pt x="1305" y="1306"/>
                  </a:lnTo>
                  <a:cubicBezTo>
                    <a:pt x="1231" y="1334"/>
                    <a:pt x="1172" y="1366"/>
                    <a:pt x="1112" y="1408"/>
                  </a:cubicBezTo>
                  <a:cubicBezTo>
                    <a:pt x="1056" y="1436"/>
                    <a:pt x="968" y="1482"/>
                    <a:pt x="894" y="1542"/>
                  </a:cubicBezTo>
                  <a:cubicBezTo>
                    <a:pt x="894" y="1524"/>
                    <a:pt x="894" y="1524"/>
                    <a:pt x="880" y="1524"/>
                  </a:cubicBezTo>
                  <a:cubicBezTo>
                    <a:pt x="880" y="1510"/>
                    <a:pt x="866" y="1510"/>
                    <a:pt x="848" y="1510"/>
                  </a:cubicBezTo>
                  <a:cubicBezTo>
                    <a:pt x="834" y="1510"/>
                    <a:pt x="820" y="1524"/>
                    <a:pt x="806" y="1542"/>
                  </a:cubicBezTo>
                  <a:cubicBezTo>
                    <a:pt x="468" y="2157"/>
                    <a:pt x="250" y="2875"/>
                    <a:pt x="116" y="3680"/>
                  </a:cubicBezTo>
                  <a:cubicBezTo>
                    <a:pt x="28" y="4310"/>
                    <a:pt x="0" y="4971"/>
                    <a:pt x="14" y="5717"/>
                  </a:cubicBezTo>
                  <a:lnTo>
                    <a:pt x="42" y="5777"/>
                  </a:lnTo>
                  <a:lnTo>
                    <a:pt x="57" y="5777"/>
                  </a:lnTo>
                  <a:cubicBezTo>
                    <a:pt x="338" y="6171"/>
                    <a:pt x="820" y="6435"/>
                    <a:pt x="1495" y="6554"/>
                  </a:cubicBezTo>
                  <a:cubicBezTo>
                    <a:pt x="1773" y="6610"/>
                    <a:pt x="2051" y="6624"/>
                    <a:pt x="2389" y="6624"/>
                  </a:cubicBezTo>
                  <a:lnTo>
                    <a:pt x="2403" y="6624"/>
                  </a:lnTo>
                  <a:cubicBezTo>
                    <a:pt x="2667" y="6624"/>
                    <a:pt x="2944" y="6610"/>
                    <a:pt x="3222" y="6582"/>
                  </a:cubicBezTo>
                  <a:cubicBezTo>
                    <a:pt x="3592" y="6537"/>
                    <a:pt x="3943" y="6466"/>
                    <a:pt x="4295" y="6361"/>
                  </a:cubicBezTo>
                  <a:cubicBezTo>
                    <a:pt x="4647" y="6259"/>
                    <a:pt x="4999" y="6114"/>
                    <a:pt x="5305" y="5953"/>
                  </a:cubicBezTo>
                  <a:cubicBezTo>
                    <a:pt x="5628" y="5777"/>
                    <a:pt x="5920" y="5555"/>
                    <a:pt x="6184" y="5323"/>
                  </a:cubicBezTo>
                  <a:cubicBezTo>
                    <a:pt x="6332" y="5189"/>
                    <a:pt x="6462" y="5059"/>
                    <a:pt x="6564" y="4911"/>
                  </a:cubicBezTo>
                  <a:cubicBezTo>
                    <a:pt x="6698" y="4750"/>
                    <a:pt x="6800" y="4588"/>
                    <a:pt x="6859" y="4426"/>
                  </a:cubicBezTo>
                  <a:lnTo>
                    <a:pt x="6859" y="4398"/>
                  </a:lnTo>
                  <a:cubicBezTo>
                    <a:pt x="6859" y="4384"/>
                    <a:pt x="6873" y="4384"/>
                    <a:pt x="6873" y="4370"/>
                  </a:cubicBezTo>
                  <a:cubicBezTo>
                    <a:pt x="6873" y="4356"/>
                    <a:pt x="6859" y="4338"/>
                    <a:pt x="6859" y="4338"/>
                  </a:cubicBezTo>
                  <a:lnTo>
                    <a:pt x="6814" y="4296"/>
                  </a:lnTo>
                  <a:cubicBezTo>
                    <a:pt x="6638" y="4060"/>
                    <a:pt x="6476" y="3768"/>
                    <a:pt x="6346" y="3459"/>
                  </a:cubicBezTo>
                  <a:cubicBezTo>
                    <a:pt x="6198" y="3107"/>
                    <a:pt x="6082" y="2727"/>
                    <a:pt x="5994" y="2287"/>
                  </a:cubicBezTo>
                  <a:cubicBezTo>
                    <a:pt x="5980" y="2273"/>
                    <a:pt x="5966" y="2259"/>
                    <a:pt x="5934" y="2259"/>
                  </a:cubicBezTo>
                  <a:lnTo>
                    <a:pt x="5920" y="2259"/>
                  </a:lnTo>
                  <a:cubicBezTo>
                    <a:pt x="5906" y="2259"/>
                    <a:pt x="5892" y="2287"/>
                    <a:pt x="5892" y="2316"/>
                  </a:cubicBezTo>
                  <a:cubicBezTo>
                    <a:pt x="5906" y="2419"/>
                    <a:pt x="5933" y="2488"/>
                    <a:pt x="5947" y="2574"/>
                  </a:cubicBezTo>
                  <a:lnTo>
                    <a:pt x="5947" y="2574"/>
                  </a:lnTo>
                  <a:cubicBezTo>
                    <a:pt x="5944" y="2565"/>
                    <a:pt x="5934" y="2563"/>
                    <a:pt x="5934" y="2551"/>
                  </a:cubicBezTo>
                  <a:lnTo>
                    <a:pt x="5920" y="2551"/>
                  </a:lnTo>
                  <a:cubicBezTo>
                    <a:pt x="5892" y="2523"/>
                    <a:pt x="5860" y="2509"/>
                    <a:pt x="5832" y="2477"/>
                  </a:cubicBezTo>
                  <a:cubicBezTo>
                    <a:pt x="5758" y="2435"/>
                    <a:pt x="5702" y="2375"/>
                    <a:pt x="5642" y="2316"/>
                  </a:cubicBezTo>
                  <a:cubicBezTo>
                    <a:pt x="5364" y="2052"/>
                    <a:pt x="5115" y="1732"/>
                    <a:pt x="4851" y="1334"/>
                  </a:cubicBezTo>
                  <a:lnTo>
                    <a:pt x="4791" y="1232"/>
                  </a:lnTo>
                  <a:lnTo>
                    <a:pt x="4717" y="1116"/>
                  </a:lnTo>
                  <a:lnTo>
                    <a:pt x="4689" y="1056"/>
                  </a:lnTo>
                  <a:lnTo>
                    <a:pt x="4675" y="1042"/>
                  </a:lnTo>
                  <a:lnTo>
                    <a:pt x="4661" y="1028"/>
                  </a:lnTo>
                  <a:cubicBezTo>
                    <a:pt x="4647" y="968"/>
                    <a:pt x="4615" y="926"/>
                    <a:pt x="4587" y="880"/>
                  </a:cubicBezTo>
                  <a:cubicBezTo>
                    <a:pt x="4485" y="733"/>
                    <a:pt x="4397" y="602"/>
                    <a:pt x="4278" y="486"/>
                  </a:cubicBezTo>
                  <a:cubicBezTo>
                    <a:pt x="4176" y="367"/>
                    <a:pt x="4059" y="265"/>
                    <a:pt x="3943" y="191"/>
                  </a:cubicBezTo>
                  <a:cubicBezTo>
                    <a:pt x="3884" y="149"/>
                    <a:pt x="3810" y="117"/>
                    <a:pt x="3750" y="89"/>
                  </a:cubicBezTo>
                  <a:cubicBezTo>
                    <a:pt x="3694" y="75"/>
                    <a:pt x="3620" y="47"/>
                    <a:pt x="3546" y="29"/>
                  </a:cubicBezTo>
                  <a:cubicBezTo>
                    <a:pt x="3472" y="15"/>
                    <a:pt x="3398" y="1"/>
                    <a:pt x="331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7449;p83">
              <a:extLst>
                <a:ext uri="{FF2B5EF4-FFF2-40B4-BE49-F238E27FC236}">
                  <a16:creationId xmlns:a16="http://schemas.microsoft.com/office/drawing/2014/main" id="{46391564-0333-4531-C4E7-D325EE72009D}"/>
                </a:ext>
              </a:extLst>
            </p:cNvPr>
            <p:cNvSpPr/>
            <p:nvPr/>
          </p:nvSpPr>
          <p:spPr>
            <a:xfrm>
              <a:off x="3871021" y="3266630"/>
              <a:ext cx="527064" cy="498008"/>
            </a:xfrm>
            <a:custGeom>
              <a:avLst/>
              <a:gdLst/>
              <a:ahLst/>
              <a:cxnLst/>
              <a:rect l="l" t="t" r="r" b="b"/>
              <a:pathLst>
                <a:path w="5587" h="5279" extrusionOk="0">
                  <a:moveTo>
                    <a:pt x="3379" y="1"/>
                  </a:moveTo>
                  <a:cubicBezTo>
                    <a:pt x="3206" y="1"/>
                    <a:pt x="3028" y="60"/>
                    <a:pt x="2888" y="180"/>
                  </a:cubicBezTo>
                  <a:lnTo>
                    <a:pt x="2287" y="707"/>
                  </a:lnTo>
                  <a:lnTo>
                    <a:pt x="792" y="1998"/>
                  </a:lnTo>
                  <a:lnTo>
                    <a:pt x="352" y="2378"/>
                  </a:lnTo>
                  <a:cubicBezTo>
                    <a:pt x="60" y="2628"/>
                    <a:pt x="0" y="3082"/>
                    <a:pt x="236" y="3345"/>
                  </a:cubicBezTo>
                  <a:lnTo>
                    <a:pt x="1717" y="5058"/>
                  </a:lnTo>
                  <a:cubicBezTo>
                    <a:pt x="1838" y="5205"/>
                    <a:pt x="2020" y="5279"/>
                    <a:pt x="2208" y="5279"/>
                  </a:cubicBezTo>
                  <a:cubicBezTo>
                    <a:pt x="2380" y="5279"/>
                    <a:pt x="2558" y="5216"/>
                    <a:pt x="2698" y="5090"/>
                  </a:cubicBezTo>
                  <a:lnTo>
                    <a:pt x="5234" y="2906"/>
                  </a:lnTo>
                  <a:cubicBezTo>
                    <a:pt x="5526" y="2656"/>
                    <a:pt x="5586" y="2202"/>
                    <a:pt x="5350" y="1938"/>
                  </a:cubicBezTo>
                  <a:lnTo>
                    <a:pt x="3869" y="208"/>
                  </a:lnTo>
                  <a:cubicBezTo>
                    <a:pt x="3749" y="70"/>
                    <a:pt x="3567" y="1"/>
                    <a:pt x="3379"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7450;p83">
              <a:extLst>
                <a:ext uri="{FF2B5EF4-FFF2-40B4-BE49-F238E27FC236}">
                  <a16:creationId xmlns:a16="http://schemas.microsoft.com/office/drawing/2014/main" id="{F8E7B93D-A5F7-CEE2-9395-661F29282307}"/>
                </a:ext>
              </a:extLst>
            </p:cNvPr>
            <p:cNvSpPr/>
            <p:nvPr/>
          </p:nvSpPr>
          <p:spPr>
            <a:xfrm>
              <a:off x="4048187" y="3734921"/>
              <a:ext cx="114620" cy="26414"/>
            </a:xfrm>
            <a:custGeom>
              <a:avLst/>
              <a:gdLst/>
              <a:ahLst/>
              <a:cxnLst/>
              <a:rect l="l" t="t" r="r" b="b"/>
              <a:pathLst>
                <a:path w="1215" h="280" extrusionOk="0">
                  <a:moveTo>
                    <a:pt x="1165" y="1"/>
                  </a:moveTo>
                  <a:cubicBezTo>
                    <a:pt x="1159" y="1"/>
                    <a:pt x="1152" y="2"/>
                    <a:pt x="1144" y="6"/>
                  </a:cubicBezTo>
                  <a:cubicBezTo>
                    <a:pt x="1126" y="24"/>
                    <a:pt x="1098" y="38"/>
                    <a:pt x="1070" y="52"/>
                  </a:cubicBezTo>
                  <a:cubicBezTo>
                    <a:pt x="936" y="112"/>
                    <a:pt x="792" y="154"/>
                    <a:pt x="658" y="182"/>
                  </a:cubicBezTo>
                  <a:lnTo>
                    <a:pt x="658" y="168"/>
                  </a:lnTo>
                  <a:cubicBezTo>
                    <a:pt x="547" y="199"/>
                    <a:pt x="432" y="200"/>
                    <a:pt x="321" y="200"/>
                  </a:cubicBezTo>
                  <a:lnTo>
                    <a:pt x="321" y="200"/>
                  </a:lnTo>
                  <a:cubicBezTo>
                    <a:pt x="247" y="182"/>
                    <a:pt x="176" y="168"/>
                    <a:pt x="117" y="154"/>
                  </a:cubicBezTo>
                  <a:cubicBezTo>
                    <a:pt x="103" y="140"/>
                    <a:pt x="89" y="140"/>
                    <a:pt x="71" y="126"/>
                  </a:cubicBezTo>
                  <a:cubicBezTo>
                    <a:pt x="57" y="126"/>
                    <a:pt x="43" y="126"/>
                    <a:pt x="29" y="140"/>
                  </a:cubicBezTo>
                  <a:lnTo>
                    <a:pt x="15" y="154"/>
                  </a:lnTo>
                  <a:cubicBezTo>
                    <a:pt x="1" y="168"/>
                    <a:pt x="15" y="200"/>
                    <a:pt x="29" y="200"/>
                  </a:cubicBezTo>
                  <a:cubicBezTo>
                    <a:pt x="160" y="261"/>
                    <a:pt x="298" y="279"/>
                    <a:pt x="434" y="279"/>
                  </a:cubicBezTo>
                  <a:cubicBezTo>
                    <a:pt x="496" y="279"/>
                    <a:pt x="556" y="276"/>
                    <a:pt x="616" y="270"/>
                  </a:cubicBezTo>
                  <a:cubicBezTo>
                    <a:pt x="820" y="242"/>
                    <a:pt x="1010" y="168"/>
                    <a:pt x="1186" y="80"/>
                  </a:cubicBezTo>
                  <a:cubicBezTo>
                    <a:pt x="1214" y="66"/>
                    <a:pt x="1214" y="38"/>
                    <a:pt x="1200" y="24"/>
                  </a:cubicBezTo>
                  <a:cubicBezTo>
                    <a:pt x="1190" y="11"/>
                    <a:pt x="1180" y="1"/>
                    <a:pt x="116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7451;p83">
              <a:extLst>
                <a:ext uri="{FF2B5EF4-FFF2-40B4-BE49-F238E27FC236}">
                  <a16:creationId xmlns:a16="http://schemas.microsoft.com/office/drawing/2014/main" id="{78E9FFC9-1090-7D3E-E8A5-80D1207A04C8}"/>
                </a:ext>
              </a:extLst>
            </p:cNvPr>
            <p:cNvSpPr/>
            <p:nvPr/>
          </p:nvSpPr>
          <p:spPr>
            <a:xfrm>
              <a:off x="4071394" y="3744732"/>
              <a:ext cx="65187" cy="17547"/>
            </a:xfrm>
            <a:custGeom>
              <a:avLst/>
              <a:gdLst/>
              <a:ahLst/>
              <a:cxnLst/>
              <a:rect l="l" t="t" r="r" b="b"/>
              <a:pathLst>
                <a:path w="691" h="186" extrusionOk="0">
                  <a:moveTo>
                    <a:pt x="656" y="1"/>
                  </a:moveTo>
                  <a:cubicBezTo>
                    <a:pt x="650" y="1"/>
                    <a:pt x="642" y="3"/>
                    <a:pt x="634" y="8"/>
                  </a:cubicBezTo>
                  <a:cubicBezTo>
                    <a:pt x="528" y="36"/>
                    <a:pt x="426" y="64"/>
                    <a:pt x="310" y="78"/>
                  </a:cubicBezTo>
                  <a:cubicBezTo>
                    <a:pt x="248" y="91"/>
                    <a:pt x="185" y="102"/>
                    <a:pt x="122" y="102"/>
                  </a:cubicBezTo>
                  <a:cubicBezTo>
                    <a:pt x="97" y="102"/>
                    <a:pt x="72" y="100"/>
                    <a:pt x="47" y="96"/>
                  </a:cubicBezTo>
                  <a:cubicBezTo>
                    <a:pt x="32" y="96"/>
                    <a:pt x="32" y="110"/>
                    <a:pt x="18" y="110"/>
                  </a:cubicBezTo>
                  <a:cubicBezTo>
                    <a:pt x="18" y="124"/>
                    <a:pt x="1" y="138"/>
                    <a:pt x="1" y="138"/>
                  </a:cubicBezTo>
                  <a:cubicBezTo>
                    <a:pt x="1" y="152"/>
                    <a:pt x="18" y="166"/>
                    <a:pt x="18" y="166"/>
                  </a:cubicBezTo>
                  <a:cubicBezTo>
                    <a:pt x="32" y="184"/>
                    <a:pt x="32" y="184"/>
                    <a:pt x="47" y="184"/>
                  </a:cubicBezTo>
                  <a:cubicBezTo>
                    <a:pt x="68" y="185"/>
                    <a:pt x="90" y="186"/>
                    <a:pt x="112" y="186"/>
                  </a:cubicBezTo>
                  <a:cubicBezTo>
                    <a:pt x="306" y="186"/>
                    <a:pt x="491" y="132"/>
                    <a:pt x="662" y="78"/>
                  </a:cubicBezTo>
                  <a:cubicBezTo>
                    <a:pt x="690" y="64"/>
                    <a:pt x="690" y="50"/>
                    <a:pt x="690" y="22"/>
                  </a:cubicBezTo>
                  <a:cubicBezTo>
                    <a:pt x="680" y="12"/>
                    <a:pt x="671" y="1"/>
                    <a:pt x="65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7452;p83">
              <a:extLst>
                <a:ext uri="{FF2B5EF4-FFF2-40B4-BE49-F238E27FC236}">
                  <a16:creationId xmlns:a16="http://schemas.microsoft.com/office/drawing/2014/main" id="{BB588BF7-4E24-CCFC-CACE-41C479443AA5}"/>
                </a:ext>
              </a:extLst>
            </p:cNvPr>
            <p:cNvSpPr/>
            <p:nvPr/>
          </p:nvSpPr>
          <p:spPr>
            <a:xfrm>
              <a:off x="4079696" y="3743223"/>
              <a:ext cx="66508" cy="18868"/>
            </a:xfrm>
            <a:custGeom>
              <a:avLst/>
              <a:gdLst/>
              <a:ahLst/>
              <a:cxnLst/>
              <a:rect l="l" t="t" r="r" b="b"/>
              <a:pathLst>
                <a:path w="705" h="200" extrusionOk="0">
                  <a:moveTo>
                    <a:pt x="667" y="1"/>
                  </a:moveTo>
                  <a:cubicBezTo>
                    <a:pt x="662" y="1"/>
                    <a:pt x="655" y="3"/>
                    <a:pt x="648" y="6"/>
                  </a:cubicBezTo>
                  <a:cubicBezTo>
                    <a:pt x="528" y="38"/>
                    <a:pt x="398" y="80"/>
                    <a:pt x="265" y="94"/>
                  </a:cubicBezTo>
                  <a:cubicBezTo>
                    <a:pt x="194" y="112"/>
                    <a:pt x="120" y="126"/>
                    <a:pt x="32" y="126"/>
                  </a:cubicBezTo>
                  <a:cubicBezTo>
                    <a:pt x="32" y="126"/>
                    <a:pt x="18" y="126"/>
                    <a:pt x="18" y="140"/>
                  </a:cubicBezTo>
                  <a:cubicBezTo>
                    <a:pt x="1" y="140"/>
                    <a:pt x="1" y="154"/>
                    <a:pt x="1" y="168"/>
                  </a:cubicBezTo>
                  <a:cubicBezTo>
                    <a:pt x="1" y="182"/>
                    <a:pt x="18" y="200"/>
                    <a:pt x="32" y="200"/>
                  </a:cubicBezTo>
                  <a:cubicBezTo>
                    <a:pt x="250" y="200"/>
                    <a:pt x="472" y="140"/>
                    <a:pt x="676" y="80"/>
                  </a:cubicBezTo>
                  <a:cubicBezTo>
                    <a:pt x="690" y="80"/>
                    <a:pt x="704" y="52"/>
                    <a:pt x="704" y="38"/>
                  </a:cubicBezTo>
                  <a:cubicBezTo>
                    <a:pt x="694" y="15"/>
                    <a:pt x="683" y="1"/>
                    <a:pt x="66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7453;p83">
              <a:extLst>
                <a:ext uri="{FF2B5EF4-FFF2-40B4-BE49-F238E27FC236}">
                  <a16:creationId xmlns:a16="http://schemas.microsoft.com/office/drawing/2014/main" id="{237288B8-D7F4-1F81-5247-7F0C5700180F}"/>
                </a:ext>
              </a:extLst>
            </p:cNvPr>
            <p:cNvSpPr/>
            <p:nvPr/>
          </p:nvSpPr>
          <p:spPr>
            <a:xfrm>
              <a:off x="4079696" y="3741148"/>
              <a:ext cx="77734" cy="22264"/>
            </a:xfrm>
            <a:custGeom>
              <a:avLst/>
              <a:gdLst/>
              <a:ahLst/>
              <a:cxnLst/>
              <a:rect l="l" t="t" r="r" b="b"/>
              <a:pathLst>
                <a:path w="824" h="236" extrusionOk="0">
                  <a:moveTo>
                    <a:pt x="764" y="0"/>
                  </a:moveTo>
                  <a:cubicBezTo>
                    <a:pt x="588" y="46"/>
                    <a:pt x="426" y="102"/>
                    <a:pt x="250" y="134"/>
                  </a:cubicBezTo>
                  <a:lnTo>
                    <a:pt x="236" y="134"/>
                  </a:lnTo>
                  <a:cubicBezTo>
                    <a:pt x="177" y="148"/>
                    <a:pt x="106" y="148"/>
                    <a:pt x="32" y="148"/>
                  </a:cubicBezTo>
                  <a:lnTo>
                    <a:pt x="18" y="162"/>
                  </a:lnTo>
                  <a:cubicBezTo>
                    <a:pt x="1" y="162"/>
                    <a:pt x="1" y="176"/>
                    <a:pt x="1" y="190"/>
                  </a:cubicBezTo>
                  <a:cubicBezTo>
                    <a:pt x="1" y="222"/>
                    <a:pt x="18" y="236"/>
                    <a:pt x="32" y="236"/>
                  </a:cubicBezTo>
                  <a:cubicBezTo>
                    <a:pt x="296" y="236"/>
                    <a:pt x="546" y="134"/>
                    <a:pt x="792" y="74"/>
                  </a:cubicBezTo>
                  <a:cubicBezTo>
                    <a:pt x="810" y="74"/>
                    <a:pt x="824" y="46"/>
                    <a:pt x="824" y="28"/>
                  </a:cubicBezTo>
                  <a:cubicBezTo>
                    <a:pt x="810" y="0"/>
                    <a:pt x="792" y="0"/>
                    <a:pt x="76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7454;p83">
              <a:extLst>
                <a:ext uri="{FF2B5EF4-FFF2-40B4-BE49-F238E27FC236}">
                  <a16:creationId xmlns:a16="http://schemas.microsoft.com/office/drawing/2014/main" id="{AFDE6FA5-BDA4-57E3-728A-88451653EFB0}"/>
                </a:ext>
              </a:extLst>
            </p:cNvPr>
            <p:cNvSpPr/>
            <p:nvPr/>
          </p:nvSpPr>
          <p:spPr>
            <a:xfrm>
              <a:off x="4082715" y="3741902"/>
              <a:ext cx="73395" cy="21509"/>
            </a:xfrm>
            <a:custGeom>
              <a:avLst/>
              <a:gdLst/>
              <a:ahLst/>
              <a:cxnLst/>
              <a:rect l="l" t="t" r="r" b="b"/>
              <a:pathLst>
                <a:path w="778" h="228" extrusionOk="0">
                  <a:moveTo>
                    <a:pt x="738" y="1"/>
                  </a:moveTo>
                  <a:cubicBezTo>
                    <a:pt x="732" y="1"/>
                    <a:pt x="725" y="3"/>
                    <a:pt x="718" y="6"/>
                  </a:cubicBezTo>
                  <a:cubicBezTo>
                    <a:pt x="570" y="52"/>
                    <a:pt x="426" y="94"/>
                    <a:pt x="278" y="126"/>
                  </a:cubicBezTo>
                  <a:cubicBezTo>
                    <a:pt x="204" y="140"/>
                    <a:pt x="131" y="140"/>
                    <a:pt x="43" y="140"/>
                  </a:cubicBezTo>
                  <a:cubicBezTo>
                    <a:pt x="43" y="140"/>
                    <a:pt x="29" y="140"/>
                    <a:pt x="29" y="154"/>
                  </a:cubicBezTo>
                  <a:cubicBezTo>
                    <a:pt x="14" y="154"/>
                    <a:pt x="0" y="168"/>
                    <a:pt x="14" y="182"/>
                  </a:cubicBezTo>
                  <a:cubicBezTo>
                    <a:pt x="14" y="196"/>
                    <a:pt x="29" y="214"/>
                    <a:pt x="43" y="228"/>
                  </a:cubicBezTo>
                  <a:cubicBezTo>
                    <a:pt x="292" y="228"/>
                    <a:pt x="528" y="154"/>
                    <a:pt x="746" y="80"/>
                  </a:cubicBezTo>
                  <a:cubicBezTo>
                    <a:pt x="778" y="80"/>
                    <a:pt x="778" y="52"/>
                    <a:pt x="778" y="38"/>
                  </a:cubicBezTo>
                  <a:cubicBezTo>
                    <a:pt x="765" y="15"/>
                    <a:pt x="754" y="1"/>
                    <a:pt x="738"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7455;p83">
              <a:extLst>
                <a:ext uri="{FF2B5EF4-FFF2-40B4-BE49-F238E27FC236}">
                  <a16:creationId xmlns:a16="http://schemas.microsoft.com/office/drawing/2014/main" id="{0837CC9E-C625-AB90-ADE2-69ACCD41F16D}"/>
                </a:ext>
              </a:extLst>
            </p:cNvPr>
            <p:cNvSpPr/>
            <p:nvPr/>
          </p:nvSpPr>
          <p:spPr>
            <a:xfrm>
              <a:off x="4075734" y="3749449"/>
              <a:ext cx="47169" cy="13962"/>
            </a:xfrm>
            <a:custGeom>
              <a:avLst/>
              <a:gdLst/>
              <a:ahLst/>
              <a:cxnLst/>
              <a:rect l="l" t="t" r="r" b="b"/>
              <a:pathLst>
                <a:path w="500" h="148" extrusionOk="0">
                  <a:moveTo>
                    <a:pt x="440" y="0"/>
                  </a:moveTo>
                  <a:cubicBezTo>
                    <a:pt x="394" y="14"/>
                    <a:pt x="352" y="28"/>
                    <a:pt x="292" y="46"/>
                  </a:cubicBezTo>
                  <a:cubicBezTo>
                    <a:pt x="219" y="60"/>
                    <a:pt x="131" y="60"/>
                    <a:pt x="43" y="60"/>
                  </a:cubicBezTo>
                  <a:cubicBezTo>
                    <a:pt x="29" y="60"/>
                    <a:pt x="29" y="60"/>
                    <a:pt x="15" y="74"/>
                  </a:cubicBezTo>
                  <a:cubicBezTo>
                    <a:pt x="15" y="74"/>
                    <a:pt x="1" y="88"/>
                    <a:pt x="1" y="102"/>
                  </a:cubicBezTo>
                  <a:cubicBezTo>
                    <a:pt x="1" y="134"/>
                    <a:pt x="29" y="148"/>
                    <a:pt x="43" y="148"/>
                  </a:cubicBezTo>
                  <a:cubicBezTo>
                    <a:pt x="190" y="148"/>
                    <a:pt x="324" y="116"/>
                    <a:pt x="468" y="88"/>
                  </a:cubicBezTo>
                  <a:cubicBezTo>
                    <a:pt x="482" y="74"/>
                    <a:pt x="500" y="60"/>
                    <a:pt x="500" y="28"/>
                  </a:cubicBezTo>
                  <a:cubicBezTo>
                    <a:pt x="482" y="14"/>
                    <a:pt x="468" y="0"/>
                    <a:pt x="44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7456;p83">
              <a:extLst>
                <a:ext uri="{FF2B5EF4-FFF2-40B4-BE49-F238E27FC236}">
                  <a16:creationId xmlns:a16="http://schemas.microsoft.com/office/drawing/2014/main" id="{ABDC7918-2AFA-DF6E-262E-92FA3647F584}"/>
                </a:ext>
              </a:extLst>
            </p:cNvPr>
            <p:cNvSpPr/>
            <p:nvPr/>
          </p:nvSpPr>
          <p:spPr>
            <a:xfrm>
              <a:off x="4074413" y="3749449"/>
              <a:ext cx="51225" cy="13962"/>
            </a:xfrm>
            <a:custGeom>
              <a:avLst/>
              <a:gdLst/>
              <a:ahLst/>
              <a:cxnLst/>
              <a:rect l="l" t="t" r="r" b="b"/>
              <a:pathLst>
                <a:path w="543" h="148" extrusionOk="0">
                  <a:moveTo>
                    <a:pt x="482" y="0"/>
                  </a:moveTo>
                  <a:cubicBezTo>
                    <a:pt x="408" y="28"/>
                    <a:pt x="352" y="46"/>
                    <a:pt x="278" y="60"/>
                  </a:cubicBezTo>
                  <a:cubicBezTo>
                    <a:pt x="204" y="74"/>
                    <a:pt x="145" y="74"/>
                    <a:pt x="88" y="74"/>
                  </a:cubicBezTo>
                  <a:cubicBezTo>
                    <a:pt x="74" y="74"/>
                    <a:pt x="57" y="74"/>
                    <a:pt x="57" y="60"/>
                  </a:cubicBezTo>
                  <a:cubicBezTo>
                    <a:pt x="43" y="60"/>
                    <a:pt x="29" y="60"/>
                    <a:pt x="29" y="74"/>
                  </a:cubicBezTo>
                  <a:lnTo>
                    <a:pt x="15" y="74"/>
                  </a:lnTo>
                  <a:lnTo>
                    <a:pt x="0" y="88"/>
                  </a:lnTo>
                  <a:cubicBezTo>
                    <a:pt x="0" y="116"/>
                    <a:pt x="15" y="148"/>
                    <a:pt x="29" y="148"/>
                  </a:cubicBezTo>
                  <a:lnTo>
                    <a:pt x="278" y="148"/>
                  </a:lnTo>
                  <a:cubicBezTo>
                    <a:pt x="352" y="134"/>
                    <a:pt x="426" y="102"/>
                    <a:pt x="514" y="74"/>
                  </a:cubicBezTo>
                  <a:cubicBezTo>
                    <a:pt x="528" y="74"/>
                    <a:pt x="542" y="46"/>
                    <a:pt x="542" y="28"/>
                  </a:cubicBezTo>
                  <a:cubicBezTo>
                    <a:pt x="528" y="14"/>
                    <a:pt x="514" y="0"/>
                    <a:pt x="48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7457;p83">
              <a:extLst>
                <a:ext uri="{FF2B5EF4-FFF2-40B4-BE49-F238E27FC236}">
                  <a16:creationId xmlns:a16="http://schemas.microsoft.com/office/drawing/2014/main" id="{684254B5-9C78-035C-DA0F-D01AFE2DD3D4}"/>
                </a:ext>
              </a:extLst>
            </p:cNvPr>
            <p:cNvSpPr/>
            <p:nvPr/>
          </p:nvSpPr>
          <p:spPr>
            <a:xfrm>
              <a:off x="4075734" y="3744732"/>
              <a:ext cx="69149" cy="18868"/>
            </a:xfrm>
            <a:custGeom>
              <a:avLst/>
              <a:gdLst/>
              <a:ahLst/>
              <a:cxnLst/>
              <a:rect l="l" t="t" r="r" b="b"/>
              <a:pathLst>
                <a:path w="733" h="200" extrusionOk="0">
                  <a:moveTo>
                    <a:pt x="690" y="1"/>
                  </a:moveTo>
                  <a:cubicBezTo>
                    <a:pt x="685" y="1"/>
                    <a:pt x="680" y="3"/>
                    <a:pt x="676" y="8"/>
                  </a:cubicBezTo>
                  <a:cubicBezTo>
                    <a:pt x="542" y="50"/>
                    <a:pt x="426" y="78"/>
                    <a:pt x="307" y="110"/>
                  </a:cubicBezTo>
                  <a:cubicBezTo>
                    <a:pt x="219" y="124"/>
                    <a:pt x="131" y="124"/>
                    <a:pt x="29" y="124"/>
                  </a:cubicBezTo>
                  <a:lnTo>
                    <a:pt x="15" y="124"/>
                  </a:lnTo>
                  <a:lnTo>
                    <a:pt x="15" y="138"/>
                  </a:lnTo>
                  <a:cubicBezTo>
                    <a:pt x="1" y="138"/>
                    <a:pt x="1" y="152"/>
                    <a:pt x="1" y="166"/>
                  </a:cubicBezTo>
                  <a:cubicBezTo>
                    <a:pt x="1" y="166"/>
                    <a:pt x="1" y="184"/>
                    <a:pt x="15" y="198"/>
                  </a:cubicBezTo>
                  <a:lnTo>
                    <a:pt x="43" y="198"/>
                  </a:lnTo>
                  <a:cubicBezTo>
                    <a:pt x="65" y="199"/>
                    <a:pt x="87" y="200"/>
                    <a:pt x="109" y="200"/>
                  </a:cubicBezTo>
                  <a:cubicBezTo>
                    <a:pt x="308" y="200"/>
                    <a:pt x="503" y="145"/>
                    <a:pt x="690" y="78"/>
                  </a:cubicBezTo>
                  <a:cubicBezTo>
                    <a:pt x="718" y="78"/>
                    <a:pt x="732" y="50"/>
                    <a:pt x="718" y="36"/>
                  </a:cubicBezTo>
                  <a:cubicBezTo>
                    <a:pt x="718" y="16"/>
                    <a:pt x="703" y="1"/>
                    <a:pt x="69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7458;p83">
              <a:extLst>
                <a:ext uri="{FF2B5EF4-FFF2-40B4-BE49-F238E27FC236}">
                  <a16:creationId xmlns:a16="http://schemas.microsoft.com/office/drawing/2014/main" id="{56019F35-1DA3-8EA2-637C-1BE2549FFB4F}"/>
                </a:ext>
              </a:extLst>
            </p:cNvPr>
            <p:cNvSpPr/>
            <p:nvPr/>
          </p:nvSpPr>
          <p:spPr>
            <a:xfrm>
              <a:off x="4091016" y="3742468"/>
              <a:ext cx="62168" cy="18301"/>
            </a:xfrm>
            <a:custGeom>
              <a:avLst/>
              <a:gdLst/>
              <a:ahLst/>
              <a:cxnLst/>
              <a:rect l="l" t="t" r="r" b="b"/>
              <a:pathLst>
                <a:path w="659" h="194" extrusionOk="0">
                  <a:moveTo>
                    <a:pt x="602" y="0"/>
                  </a:moveTo>
                  <a:cubicBezTo>
                    <a:pt x="496" y="46"/>
                    <a:pt x="394" y="74"/>
                    <a:pt x="278" y="102"/>
                  </a:cubicBezTo>
                  <a:cubicBezTo>
                    <a:pt x="204" y="120"/>
                    <a:pt x="130" y="120"/>
                    <a:pt x="43" y="120"/>
                  </a:cubicBezTo>
                  <a:lnTo>
                    <a:pt x="14" y="120"/>
                  </a:lnTo>
                  <a:lnTo>
                    <a:pt x="14" y="134"/>
                  </a:lnTo>
                  <a:cubicBezTo>
                    <a:pt x="14" y="134"/>
                    <a:pt x="0" y="148"/>
                    <a:pt x="0" y="162"/>
                  </a:cubicBezTo>
                  <a:cubicBezTo>
                    <a:pt x="0" y="162"/>
                    <a:pt x="14" y="176"/>
                    <a:pt x="14" y="190"/>
                  </a:cubicBezTo>
                  <a:lnTo>
                    <a:pt x="43" y="190"/>
                  </a:lnTo>
                  <a:cubicBezTo>
                    <a:pt x="68" y="192"/>
                    <a:pt x="92" y="193"/>
                    <a:pt x="117" y="193"/>
                  </a:cubicBezTo>
                  <a:cubicBezTo>
                    <a:pt x="296" y="193"/>
                    <a:pt x="463" y="141"/>
                    <a:pt x="630" y="88"/>
                  </a:cubicBezTo>
                  <a:cubicBezTo>
                    <a:pt x="644" y="74"/>
                    <a:pt x="658" y="60"/>
                    <a:pt x="644" y="32"/>
                  </a:cubicBezTo>
                  <a:cubicBezTo>
                    <a:pt x="644" y="14"/>
                    <a:pt x="616" y="0"/>
                    <a:pt x="60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7459;p83">
              <a:extLst>
                <a:ext uri="{FF2B5EF4-FFF2-40B4-BE49-F238E27FC236}">
                  <a16:creationId xmlns:a16="http://schemas.microsoft.com/office/drawing/2014/main" id="{0752E5A8-BD3A-1D48-851A-82F8BAFAA593}"/>
                </a:ext>
              </a:extLst>
            </p:cNvPr>
            <p:cNvSpPr/>
            <p:nvPr/>
          </p:nvSpPr>
          <p:spPr>
            <a:xfrm>
              <a:off x="4158657" y="3256819"/>
              <a:ext cx="103677" cy="25471"/>
            </a:xfrm>
            <a:custGeom>
              <a:avLst/>
              <a:gdLst/>
              <a:ahLst/>
              <a:cxnLst/>
              <a:rect l="l" t="t" r="r" b="b"/>
              <a:pathLst>
                <a:path w="1099" h="270" extrusionOk="0">
                  <a:moveTo>
                    <a:pt x="770" y="0"/>
                  </a:moveTo>
                  <a:cubicBezTo>
                    <a:pt x="689" y="0"/>
                    <a:pt x="608" y="7"/>
                    <a:pt x="529" y="20"/>
                  </a:cubicBezTo>
                  <a:cubicBezTo>
                    <a:pt x="441" y="34"/>
                    <a:pt x="353" y="48"/>
                    <a:pt x="265" y="80"/>
                  </a:cubicBezTo>
                  <a:cubicBezTo>
                    <a:pt x="191" y="108"/>
                    <a:pt x="103" y="136"/>
                    <a:pt x="29" y="182"/>
                  </a:cubicBezTo>
                  <a:lnTo>
                    <a:pt x="15" y="196"/>
                  </a:lnTo>
                  <a:lnTo>
                    <a:pt x="1" y="210"/>
                  </a:lnTo>
                  <a:lnTo>
                    <a:pt x="1" y="238"/>
                  </a:lnTo>
                  <a:cubicBezTo>
                    <a:pt x="15" y="255"/>
                    <a:pt x="15" y="255"/>
                    <a:pt x="29" y="255"/>
                  </a:cubicBezTo>
                  <a:cubicBezTo>
                    <a:pt x="29" y="269"/>
                    <a:pt x="43" y="269"/>
                    <a:pt x="61" y="269"/>
                  </a:cubicBezTo>
                  <a:cubicBezTo>
                    <a:pt x="163" y="196"/>
                    <a:pt x="279" y="150"/>
                    <a:pt x="395" y="122"/>
                  </a:cubicBezTo>
                  <a:lnTo>
                    <a:pt x="412" y="122"/>
                  </a:lnTo>
                  <a:cubicBezTo>
                    <a:pt x="540" y="94"/>
                    <a:pt x="671" y="80"/>
                    <a:pt x="798" y="80"/>
                  </a:cubicBezTo>
                  <a:lnTo>
                    <a:pt x="798" y="80"/>
                  </a:lnTo>
                  <a:cubicBezTo>
                    <a:pt x="884" y="80"/>
                    <a:pt x="970" y="94"/>
                    <a:pt x="1042" y="108"/>
                  </a:cubicBezTo>
                  <a:cubicBezTo>
                    <a:pt x="1070" y="108"/>
                    <a:pt x="1084" y="94"/>
                    <a:pt x="1098" y="80"/>
                  </a:cubicBezTo>
                  <a:cubicBezTo>
                    <a:pt x="1098" y="62"/>
                    <a:pt x="1084" y="48"/>
                    <a:pt x="1084" y="48"/>
                  </a:cubicBezTo>
                  <a:cubicBezTo>
                    <a:pt x="1084" y="34"/>
                    <a:pt x="1070" y="34"/>
                    <a:pt x="1056" y="34"/>
                  </a:cubicBezTo>
                  <a:cubicBezTo>
                    <a:pt x="967" y="11"/>
                    <a:pt x="869" y="0"/>
                    <a:pt x="77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7460;p83">
              <a:extLst>
                <a:ext uri="{FF2B5EF4-FFF2-40B4-BE49-F238E27FC236}">
                  <a16:creationId xmlns:a16="http://schemas.microsoft.com/office/drawing/2014/main" id="{2F562D98-D820-8044-3425-3635101404E8}"/>
                </a:ext>
              </a:extLst>
            </p:cNvPr>
            <p:cNvSpPr/>
            <p:nvPr/>
          </p:nvSpPr>
          <p:spPr>
            <a:xfrm>
              <a:off x="4157336" y="3257102"/>
              <a:ext cx="95375" cy="24811"/>
            </a:xfrm>
            <a:custGeom>
              <a:avLst/>
              <a:gdLst/>
              <a:ahLst/>
              <a:cxnLst/>
              <a:rect l="l" t="t" r="r" b="b"/>
              <a:pathLst>
                <a:path w="1011" h="263" extrusionOk="0">
                  <a:moveTo>
                    <a:pt x="763" y="0"/>
                  </a:moveTo>
                  <a:cubicBezTo>
                    <a:pt x="670" y="0"/>
                    <a:pt x="576" y="9"/>
                    <a:pt x="483" y="17"/>
                  </a:cubicBezTo>
                  <a:cubicBezTo>
                    <a:pt x="321" y="45"/>
                    <a:pt x="163" y="105"/>
                    <a:pt x="29" y="179"/>
                  </a:cubicBezTo>
                  <a:lnTo>
                    <a:pt x="15" y="193"/>
                  </a:lnTo>
                  <a:cubicBezTo>
                    <a:pt x="15" y="193"/>
                    <a:pt x="1" y="193"/>
                    <a:pt x="1" y="207"/>
                  </a:cubicBezTo>
                  <a:lnTo>
                    <a:pt x="1" y="235"/>
                  </a:lnTo>
                  <a:cubicBezTo>
                    <a:pt x="1" y="235"/>
                    <a:pt x="15" y="252"/>
                    <a:pt x="29" y="252"/>
                  </a:cubicBezTo>
                  <a:cubicBezTo>
                    <a:pt x="29" y="259"/>
                    <a:pt x="32" y="263"/>
                    <a:pt x="38" y="263"/>
                  </a:cubicBezTo>
                  <a:cubicBezTo>
                    <a:pt x="43" y="263"/>
                    <a:pt x="50" y="259"/>
                    <a:pt x="57" y="252"/>
                  </a:cubicBezTo>
                  <a:cubicBezTo>
                    <a:pt x="145" y="207"/>
                    <a:pt x="251" y="164"/>
                    <a:pt x="367" y="133"/>
                  </a:cubicBezTo>
                  <a:cubicBezTo>
                    <a:pt x="514" y="91"/>
                    <a:pt x="659" y="77"/>
                    <a:pt x="806" y="77"/>
                  </a:cubicBezTo>
                  <a:cubicBezTo>
                    <a:pt x="849" y="77"/>
                    <a:pt x="908" y="91"/>
                    <a:pt x="968" y="91"/>
                  </a:cubicBezTo>
                  <a:cubicBezTo>
                    <a:pt x="982" y="91"/>
                    <a:pt x="1010" y="77"/>
                    <a:pt x="1010" y="59"/>
                  </a:cubicBezTo>
                  <a:cubicBezTo>
                    <a:pt x="1010" y="31"/>
                    <a:pt x="996" y="17"/>
                    <a:pt x="968" y="17"/>
                  </a:cubicBezTo>
                  <a:cubicBezTo>
                    <a:pt x="900" y="5"/>
                    <a:pt x="831" y="0"/>
                    <a:pt x="76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7461;p83">
              <a:extLst>
                <a:ext uri="{FF2B5EF4-FFF2-40B4-BE49-F238E27FC236}">
                  <a16:creationId xmlns:a16="http://schemas.microsoft.com/office/drawing/2014/main" id="{43EED146-87D9-B6AF-52AB-7DB5A1E2F7FD}"/>
                </a:ext>
              </a:extLst>
            </p:cNvPr>
            <p:cNvSpPr/>
            <p:nvPr/>
          </p:nvSpPr>
          <p:spPr>
            <a:xfrm>
              <a:off x="4156015" y="3260970"/>
              <a:ext cx="51225" cy="21320"/>
            </a:xfrm>
            <a:custGeom>
              <a:avLst/>
              <a:gdLst/>
              <a:ahLst/>
              <a:cxnLst/>
              <a:rect l="l" t="t" r="r" b="b"/>
              <a:pathLst>
                <a:path w="543" h="226" extrusionOk="0">
                  <a:moveTo>
                    <a:pt x="505" y="0"/>
                  </a:moveTo>
                  <a:cubicBezTo>
                    <a:pt x="502" y="0"/>
                    <a:pt x="499" y="1"/>
                    <a:pt x="497" y="4"/>
                  </a:cubicBezTo>
                  <a:cubicBezTo>
                    <a:pt x="335" y="36"/>
                    <a:pt x="177" y="78"/>
                    <a:pt x="29" y="138"/>
                  </a:cubicBezTo>
                  <a:lnTo>
                    <a:pt x="15" y="152"/>
                  </a:lnTo>
                  <a:cubicBezTo>
                    <a:pt x="1" y="166"/>
                    <a:pt x="1" y="180"/>
                    <a:pt x="1" y="194"/>
                  </a:cubicBezTo>
                  <a:cubicBezTo>
                    <a:pt x="15" y="211"/>
                    <a:pt x="43" y="225"/>
                    <a:pt x="57" y="225"/>
                  </a:cubicBezTo>
                  <a:cubicBezTo>
                    <a:pt x="145" y="180"/>
                    <a:pt x="247" y="138"/>
                    <a:pt x="353" y="106"/>
                  </a:cubicBezTo>
                  <a:cubicBezTo>
                    <a:pt x="409" y="106"/>
                    <a:pt x="455" y="92"/>
                    <a:pt x="497" y="78"/>
                  </a:cubicBezTo>
                  <a:cubicBezTo>
                    <a:pt x="528" y="78"/>
                    <a:pt x="542" y="64"/>
                    <a:pt x="542" y="36"/>
                  </a:cubicBezTo>
                  <a:cubicBezTo>
                    <a:pt x="531" y="21"/>
                    <a:pt x="517" y="0"/>
                    <a:pt x="505"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7462;p83">
              <a:extLst>
                <a:ext uri="{FF2B5EF4-FFF2-40B4-BE49-F238E27FC236}">
                  <a16:creationId xmlns:a16="http://schemas.microsoft.com/office/drawing/2014/main" id="{80E22FBE-2395-0BDF-8206-FABCB0E2385F}"/>
                </a:ext>
              </a:extLst>
            </p:cNvPr>
            <p:cNvSpPr/>
            <p:nvPr/>
          </p:nvSpPr>
          <p:spPr>
            <a:xfrm>
              <a:off x="4156015" y="3262573"/>
              <a:ext cx="38584" cy="18962"/>
            </a:xfrm>
            <a:custGeom>
              <a:avLst/>
              <a:gdLst/>
              <a:ahLst/>
              <a:cxnLst/>
              <a:rect l="l" t="t" r="r" b="b"/>
              <a:pathLst>
                <a:path w="409" h="201" extrusionOk="0">
                  <a:moveTo>
                    <a:pt x="353" y="1"/>
                  </a:moveTo>
                  <a:cubicBezTo>
                    <a:pt x="233" y="19"/>
                    <a:pt x="131" y="61"/>
                    <a:pt x="29" y="121"/>
                  </a:cubicBezTo>
                  <a:lnTo>
                    <a:pt x="15" y="121"/>
                  </a:lnTo>
                  <a:cubicBezTo>
                    <a:pt x="15" y="135"/>
                    <a:pt x="1" y="135"/>
                    <a:pt x="1" y="135"/>
                  </a:cubicBezTo>
                  <a:lnTo>
                    <a:pt x="1" y="177"/>
                  </a:lnTo>
                  <a:cubicBezTo>
                    <a:pt x="11" y="189"/>
                    <a:pt x="28" y="200"/>
                    <a:pt x="42" y="200"/>
                  </a:cubicBezTo>
                  <a:cubicBezTo>
                    <a:pt x="48" y="200"/>
                    <a:pt x="53" y="198"/>
                    <a:pt x="57" y="194"/>
                  </a:cubicBezTo>
                  <a:cubicBezTo>
                    <a:pt x="131" y="163"/>
                    <a:pt x="205" y="121"/>
                    <a:pt x="279" y="106"/>
                  </a:cubicBezTo>
                  <a:cubicBezTo>
                    <a:pt x="307" y="106"/>
                    <a:pt x="335" y="89"/>
                    <a:pt x="367" y="89"/>
                  </a:cubicBezTo>
                  <a:cubicBezTo>
                    <a:pt x="381" y="89"/>
                    <a:pt x="409" y="61"/>
                    <a:pt x="395" y="47"/>
                  </a:cubicBezTo>
                  <a:cubicBezTo>
                    <a:pt x="395" y="19"/>
                    <a:pt x="381" y="1"/>
                    <a:pt x="35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7463;p83">
              <a:extLst>
                <a:ext uri="{FF2B5EF4-FFF2-40B4-BE49-F238E27FC236}">
                  <a16:creationId xmlns:a16="http://schemas.microsoft.com/office/drawing/2014/main" id="{8E02A3B6-CE14-29CE-110E-0E919906267F}"/>
                </a:ext>
              </a:extLst>
            </p:cNvPr>
            <p:cNvSpPr/>
            <p:nvPr/>
          </p:nvSpPr>
          <p:spPr>
            <a:xfrm>
              <a:off x="4153091" y="3264271"/>
              <a:ext cx="31886" cy="19056"/>
            </a:xfrm>
            <a:custGeom>
              <a:avLst/>
              <a:gdLst/>
              <a:ahLst/>
              <a:cxnLst/>
              <a:rect l="l" t="t" r="r" b="b"/>
              <a:pathLst>
                <a:path w="338" h="202" extrusionOk="0">
                  <a:moveTo>
                    <a:pt x="278" y="1"/>
                  </a:moveTo>
                  <a:cubicBezTo>
                    <a:pt x="190" y="29"/>
                    <a:pt x="102" y="71"/>
                    <a:pt x="14" y="117"/>
                  </a:cubicBezTo>
                  <a:lnTo>
                    <a:pt x="14" y="131"/>
                  </a:lnTo>
                  <a:cubicBezTo>
                    <a:pt x="0" y="131"/>
                    <a:pt x="0" y="131"/>
                    <a:pt x="0" y="145"/>
                  </a:cubicBezTo>
                  <a:lnTo>
                    <a:pt x="0" y="176"/>
                  </a:lnTo>
                  <a:cubicBezTo>
                    <a:pt x="0" y="190"/>
                    <a:pt x="14" y="190"/>
                    <a:pt x="14" y="190"/>
                  </a:cubicBezTo>
                  <a:cubicBezTo>
                    <a:pt x="23" y="198"/>
                    <a:pt x="31" y="201"/>
                    <a:pt x="38" y="201"/>
                  </a:cubicBezTo>
                  <a:cubicBezTo>
                    <a:pt x="46" y="201"/>
                    <a:pt x="53" y="198"/>
                    <a:pt x="60" y="190"/>
                  </a:cubicBezTo>
                  <a:cubicBezTo>
                    <a:pt x="134" y="145"/>
                    <a:pt x="222" y="117"/>
                    <a:pt x="310" y="88"/>
                  </a:cubicBezTo>
                  <a:cubicBezTo>
                    <a:pt x="338" y="71"/>
                    <a:pt x="338" y="43"/>
                    <a:pt x="338" y="29"/>
                  </a:cubicBezTo>
                  <a:cubicBezTo>
                    <a:pt x="338" y="15"/>
                    <a:pt x="324" y="15"/>
                    <a:pt x="31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7464;p83">
              <a:extLst>
                <a:ext uri="{FF2B5EF4-FFF2-40B4-BE49-F238E27FC236}">
                  <a16:creationId xmlns:a16="http://schemas.microsoft.com/office/drawing/2014/main" id="{4D041C9C-764F-A141-09E0-0F8EF52C955A}"/>
                </a:ext>
              </a:extLst>
            </p:cNvPr>
            <p:cNvSpPr/>
            <p:nvPr/>
          </p:nvSpPr>
          <p:spPr>
            <a:xfrm>
              <a:off x="4151770" y="3267667"/>
              <a:ext cx="27547" cy="15943"/>
            </a:xfrm>
            <a:custGeom>
              <a:avLst/>
              <a:gdLst/>
              <a:ahLst/>
              <a:cxnLst/>
              <a:rect l="l" t="t" r="r" b="b"/>
              <a:pathLst>
                <a:path w="292" h="169" extrusionOk="0">
                  <a:moveTo>
                    <a:pt x="253" y="0"/>
                  </a:moveTo>
                  <a:cubicBezTo>
                    <a:pt x="248" y="0"/>
                    <a:pt x="245" y="7"/>
                    <a:pt x="236" y="7"/>
                  </a:cubicBezTo>
                  <a:cubicBezTo>
                    <a:pt x="162" y="21"/>
                    <a:pt x="88" y="52"/>
                    <a:pt x="28" y="81"/>
                  </a:cubicBezTo>
                  <a:lnTo>
                    <a:pt x="14" y="95"/>
                  </a:lnTo>
                  <a:lnTo>
                    <a:pt x="0" y="109"/>
                  </a:lnTo>
                  <a:lnTo>
                    <a:pt x="0" y="140"/>
                  </a:lnTo>
                  <a:cubicBezTo>
                    <a:pt x="14" y="154"/>
                    <a:pt x="14" y="154"/>
                    <a:pt x="28" y="154"/>
                  </a:cubicBezTo>
                  <a:cubicBezTo>
                    <a:pt x="46" y="169"/>
                    <a:pt x="46" y="169"/>
                    <a:pt x="60" y="169"/>
                  </a:cubicBezTo>
                  <a:cubicBezTo>
                    <a:pt x="134" y="123"/>
                    <a:pt x="190" y="95"/>
                    <a:pt x="264" y="81"/>
                  </a:cubicBezTo>
                  <a:cubicBezTo>
                    <a:pt x="278" y="81"/>
                    <a:pt x="278" y="67"/>
                    <a:pt x="278" y="52"/>
                  </a:cubicBezTo>
                  <a:cubicBezTo>
                    <a:pt x="292" y="52"/>
                    <a:pt x="292" y="35"/>
                    <a:pt x="278" y="21"/>
                  </a:cubicBezTo>
                  <a:cubicBezTo>
                    <a:pt x="278" y="21"/>
                    <a:pt x="278" y="7"/>
                    <a:pt x="264" y="7"/>
                  </a:cubicBezTo>
                  <a:cubicBezTo>
                    <a:pt x="259" y="2"/>
                    <a:pt x="256" y="0"/>
                    <a:pt x="25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7465;p83">
              <a:extLst>
                <a:ext uri="{FF2B5EF4-FFF2-40B4-BE49-F238E27FC236}">
                  <a16:creationId xmlns:a16="http://schemas.microsoft.com/office/drawing/2014/main" id="{ECC6DDAF-7B5D-E212-D32F-CAAB0F08DFDE}"/>
                </a:ext>
              </a:extLst>
            </p:cNvPr>
            <p:cNvSpPr/>
            <p:nvPr/>
          </p:nvSpPr>
          <p:spPr>
            <a:xfrm>
              <a:off x="4208467" y="3255970"/>
              <a:ext cx="63772" cy="9717"/>
            </a:xfrm>
            <a:custGeom>
              <a:avLst/>
              <a:gdLst/>
              <a:ahLst/>
              <a:cxnLst/>
              <a:rect l="l" t="t" r="r" b="b"/>
              <a:pathLst>
                <a:path w="676" h="103" extrusionOk="0">
                  <a:moveTo>
                    <a:pt x="338" y="1"/>
                  </a:moveTo>
                  <a:cubicBezTo>
                    <a:pt x="223" y="1"/>
                    <a:pt x="107" y="30"/>
                    <a:pt x="1" y="88"/>
                  </a:cubicBezTo>
                  <a:lnTo>
                    <a:pt x="1" y="88"/>
                  </a:lnTo>
                  <a:cubicBezTo>
                    <a:pt x="103" y="32"/>
                    <a:pt x="216" y="6"/>
                    <a:pt x="327" y="6"/>
                  </a:cubicBezTo>
                  <a:cubicBezTo>
                    <a:pt x="451" y="6"/>
                    <a:pt x="573" y="39"/>
                    <a:pt x="676" y="103"/>
                  </a:cubicBezTo>
                  <a:cubicBezTo>
                    <a:pt x="576" y="34"/>
                    <a:pt x="458" y="1"/>
                    <a:pt x="338"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7466;p83">
              <a:extLst>
                <a:ext uri="{FF2B5EF4-FFF2-40B4-BE49-F238E27FC236}">
                  <a16:creationId xmlns:a16="http://schemas.microsoft.com/office/drawing/2014/main" id="{D2ABB168-3DD6-C527-CFA2-1F94402CC89E}"/>
                </a:ext>
              </a:extLst>
            </p:cNvPr>
            <p:cNvSpPr/>
            <p:nvPr/>
          </p:nvSpPr>
          <p:spPr>
            <a:xfrm>
              <a:off x="3925077" y="3493606"/>
              <a:ext cx="16698" cy="63772"/>
            </a:xfrm>
            <a:custGeom>
              <a:avLst/>
              <a:gdLst/>
              <a:ahLst/>
              <a:cxnLst/>
              <a:rect l="l" t="t" r="r" b="b"/>
              <a:pathLst>
                <a:path w="177" h="676" extrusionOk="0">
                  <a:moveTo>
                    <a:pt x="103" y="676"/>
                  </a:moveTo>
                  <a:cubicBezTo>
                    <a:pt x="1" y="471"/>
                    <a:pt x="29" y="208"/>
                    <a:pt x="176" y="0"/>
                  </a:cubicBezTo>
                  <a:cubicBezTo>
                    <a:pt x="29" y="208"/>
                    <a:pt x="1" y="471"/>
                    <a:pt x="103" y="676"/>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7467;p83">
              <a:extLst>
                <a:ext uri="{FF2B5EF4-FFF2-40B4-BE49-F238E27FC236}">
                  <a16:creationId xmlns:a16="http://schemas.microsoft.com/office/drawing/2014/main" id="{A076A6AB-4958-CB5B-E610-90A9A6ACA3BA}"/>
                </a:ext>
              </a:extLst>
            </p:cNvPr>
            <p:cNvSpPr/>
            <p:nvPr/>
          </p:nvSpPr>
          <p:spPr>
            <a:xfrm>
              <a:off x="4426858" y="3452192"/>
              <a:ext cx="11792" cy="63678"/>
            </a:xfrm>
            <a:custGeom>
              <a:avLst/>
              <a:gdLst/>
              <a:ahLst/>
              <a:cxnLst/>
              <a:rect l="l" t="t" r="r" b="b"/>
              <a:pathLst>
                <a:path w="125" h="675" extrusionOk="0">
                  <a:moveTo>
                    <a:pt x="74" y="0"/>
                  </a:moveTo>
                  <a:lnTo>
                    <a:pt x="74" y="0"/>
                  </a:lnTo>
                  <a:cubicBezTo>
                    <a:pt x="108" y="85"/>
                    <a:pt x="124" y="176"/>
                    <a:pt x="124" y="266"/>
                  </a:cubicBezTo>
                  <a:lnTo>
                    <a:pt x="124" y="266"/>
                  </a:lnTo>
                  <a:cubicBezTo>
                    <a:pt x="125" y="176"/>
                    <a:pt x="108" y="86"/>
                    <a:pt x="74" y="0"/>
                  </a:cubicBezTo>
                  <a:close/>
                  <a:moveTo>
                    <a:pt x="124" y="266"/>
                  </a:moveTo>
                  <a:cubicBezTo>
                    <a:pt x="124" y="408"/>
                    <a:pt x="82" y="550"/>
                    <a:pt x="0" y="675"/>
                  </a:cubicBezTo>
                  <a:cubicBezTo>
                    <a:pt x="83" y="558"/>
                    <a:pt x="125" y="412"/>
                    <a:pt x="124" y="266"/>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7468;p83">
              <a:extLst>
                <a:ext uri="{FF2B5EF4-FFF2-40B4-BE49-F238E27FC236}">
                  <a16:creationId xmlns:a16="http://schemas.microsoft.com/office/drawing/2014/main" id="{61F1B33D-4A57-51F9-0BC8-C5F92631F925}"/>
                </a:ext>
              </a:extLst>
            </p:cNvPr>
            <p:cNvSpPr/>
            <p:nvPr/>
          </p:nvSpPr>
          <p:spPr>
            <a:xfrm>
              <a:off x="4094979" y="3743789"/>
              <a:ext cx="65093" cy="12736"/>
            </a:xfrm>
            <a:custGeom>
              <a:avLst/>
              <a:gdLst/>
              <a:ahLst/>
              <a:cxnLst/>
              <a:rect l="l" t="t" r="r" b="b"/>
              <a:pathLst>
                <a:path w="690" h="135" extrusionOk="0">
                  <a:moveTo>
                    <a:pt x="690" y="32"/>
                  </a:moveTo>
                  <a:cubicBezTo>
                    <a:pt x="472" y="134"/>
                    <a:pt x="208" y="134"/>
                    <a:pt x="1" y="0"/>
                  </a:cubicBezTo>
                  <a:cubicBezTo>
                    <a:pt x="208" y="134"/>
                    <a:pt x="472" y="134"/>
                    <a:pt x="690" y="32"/>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7469;p83">
              <a:extLst>
                <a:ext uri="{FF2B5EF4-FFF2-40B4-BE49-F238E27FC236}">
                  <a16:creationId xmlns:a16="http://schemas.microsoft.com/office/drawing/2014/main" id="{4018DB40-0329-48F6-F3BE-9624306C0F14}"/>
                </a:ext>
              </a:extLst>
            </p:cNvPr>
            <p:cNvSpPr/>
            <p:nvPr/>
          </p:nvSpPr>
          <p:spPr>
            <a:xfrm>
              <a:off x="3920737" y="3256064"/>
              <a:ext cx="527064" cy="497725"/>
            </a:xfrm>
            <a:custGeom>
              <a:avLst/>
              <a:gdLst/>
              <a:ahLst/>
              <a:cxnLst/>
              <a:rect l="l" t="t" r="r" b="b"/>
              <a:pathLst>
                <a:path w="5587" h="5276" extrusionOk="0">
                  <a:moveTo>
                    <a:pt x="3373" y="0"/>
                  </a:moveTo>
                  <a:cubicBezTo>
                    <a:pt x="3203" y="0"/>
                    <a:pt x="3029" y="63"/>
                    <a:pt x="2889" y="190"/>
                  </a:cubicBezTo>
                  <a:lnTo>
                    <a:pt x="2287" y="703"/>
                  </a:lnTo>
                  <a:lnTo>
                    <a:pt x="792" y="1991"/>
                  </a:lnTo>
                  <a:lnTo>
                    <a:pt x="353" y="2374"/>
                  </a:lnTo>
                  <a:cubicBezTo>
                    <a:pt x="61" y="2638"/>
                    <a:pt x="1" y="3077"/>
                    <a:pt x="237" y="3341"/>
                  </a:cubicBezTo>
                  <a:lnTo>
                    <a:pt x="1717" y="5068"/>
                  </a:lnTo>
                  <a:cubicBezTo>
                    <a:pt x="1839" y="5206"/>
                    <a:pt x="2017" y="5276"/>
                    <a:pt x="2203" y="5276"/>
                  </a:cubicBezTo>
                  <a:cubicBezTo>
                    <a:pt x="2373" y="5276"/>
                    <a:pt x="2551" y="5218"/>
                    <a:pt x="2699" y="5100"/>
                  </a:cubicBezTo>
                  <a:lnTo>
                    <a:pt x="5235" y="2902"/>
                  </a:lnTo>
                  <a:cubicBezTo>
                    <a:pt x="5527" y="2652"/>
                    <a:pt x="5587" y="2212"/>
                    <a:pt x="5351" y="1934"/>
                  </a:cubicBezTo>
                  <a:lnTo>
                    <a:pt x="3856" y="218"/>
                  </a:lnTo>
                  <a:cubicBezTo>
                    <a:pt x="3734" y="73"/>
                    <a:pt x="3556" y="0"/>
                    <a:pt x="3373"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7470;p83">
              <a:extLst>
                <a:ext uri="{FF2B5EF4-FFF2-40B4-BE49-F238E27FC236}">
                  <a16:creationId xmlns:a16="http://schemas.microsoft.com/office/drawing/2014/main" id="{23D810CC-0368-382F-5823-8978B3F7ED6C}"/>
                </a:ext>
              </a:extLst>
            </p:cNvPr>
            <p:cNvSpPr/>
            <p:nvPr/>
          </p:nvSpPr>
          <p:spPr>
            <a:xfrm>
              <a:off x="3955265" y="3290875"/>
              <a:ext cx="456405" cy="431122"/>
            </a:xfrm>
            <a:custGeom>
              <a:avLst/>
              <a:gdLst/>
              <a:ahLst/>
              <a:cxnLst/>
              <a:rect l="l" t="t" r="r" b="b"/>
              <a:pathLst>
                <a:path w="4838" h="4570" extrusionOk="0">
                  <a:moveTo>
                    <a:pt x="2922" y="0"/>
                  </a:moveTo>
                  <a:cubicBezTo>
                    <a:pt x="2776" y="0"/>
                    <a:pt x="2628" y="53"/>
                    <a:pt x="2509" y="158"/>
                  </a:cubicBezTo>
                  <a:lnTo>
                    <a:pt x="1981" y="612"/>
                  </a:lnTo>
                  <a:lnTo>
                    <a:pt x="690" y="1724"/>
                  </a:lnTo>
                  <a:lnTo>
                    <a:pt x="296" y="2061"/>
                  </a:lnTo>
                  <a:cubicBezTo>
                    <a:pt x="46" y="2283"/>
                    <a:pt x="1" y="2663"/>
                    <a:pt x="208" y="2898"/>
                  </a:cubicBezTo>
                  <a:lnTo>
                    <a:pt x="1496" y="4393"/>
                  </a:lnTo>
                  <a:cubicBezTo>
                    <a:pt x="1594" y="4511"/>
                    <a:pt x="1744" y="4569"/>
                    <a:pt x="1900" y="4569"/>
                  </a:cubicBezTo>
                  <a:cubicBezTo>
                    <a:pt x="2052" y="4569"/>
                    <a:pt x="2210" y="4515"/>
                    <a:pt x="2333" y="4407"/>
                  </a:cubicBezTo>
                  <a:lnTo>
                    <a:pt x="4531" y="2515"/>
                  </a:lnTo>
                  <a:cubicBezTo>
                    <a:pt x="4795" y="2297"/>
                    <a:pt x="4837" y="1917"/>
                    <a:pt x="4633" y="1681"/>
                  </a:cubicBezTo>
                  <a:lnTo>
                    <a:pt x="3342" y="186"/>
                  </a:lnTo>
                  <a:cubicBezTo>
                    <a:pt x="3236" y="63"/>
                    <a:pt x="3081" y="0"/>
                    <a:pt x="292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7471;p83">
              <a:extLst>
                <a:ext uri="{FF2B5EF4-FFF2-40B4-BE49-F238E27FC236}">
                  <a16:creationId xmlns:a16="http://schemas.microsoft.com/office/drawing/2014/main" id="{84D301C9-A522-DB44-1F35-11720026C1B7}"/>
                </a:ext>
              </a:extLst>
            </p:cNvPr>
            <p:cNvSpPr/>
            <p:nvPr/>
          </p:nvSpPr>
          <p:spPr>
            <a:xfrm>
              <a:off x="3966585" y="3301912"/>
              <a:ext cx="152072" cy="141978"/>
            </a:xfrm>
            <a:custGeom>
              <a:avLst/>
              <a:gdLst/>
              <a:ahLst/>
              <a:cxnLst/>
              <a:rect l="l" t="t" r="r" b="b"/>
              <a:pathLst>
                <a:path w="1612" h="1505" extrusionOk="0">
                  <a:moveTo>
                    <a:pt x="1082" y="0"/>
                  </a:moveTo>
                  <a:cubicBezTo>
                    <a:pt x="1034" y="0"/>
                    <a:pt x="985" y="4"/>
                    <a:pt x="936" y="10"/>
                  </a:cubicBezTo>
                  <a:cubicBezTo>
                    <a:pt x="834" y="10"/>
                    <a:pt x="732" y="41"/>
                    <a:pt x="644" y="83"/>
                  </a:cubicBezTo>
                  <a:cubicBezTo>
                    <a:pt x="542" y="129"/>
                    <a:pt x="454" y="185"/>
                    <a:pt x="380" y="259"/>
                  </a:cubicBezTo>
                  <a:cubicBezTo>
                    <a:pt x="218" y="393"/>
                    <a:pt x="102" y="583"/>
                    <a:pt x="42" y="787"/>
                  </a:cubicBezTo>
                  <a:cubicBezTo>
                    <a:pt x="14" y="889"/>
                    <a:pt x="0" y="991"/>
                    <a:pt x="0" y="1096"/>
                  </a:cubicBezTo>
                  <a:cubicBezTo>
                    <a:pt x="0" y="1167"/>
                    <a:pt x="0" y="1227"/>
                    <a:pt x="14" y="1286"/>
                  </a:cubicBezTo>
                  <a:cubicBezTo>
                    <a:pt x="28" y="1360"/>
                    <a:pt x="57" y="1417"/>
                    <a:pt x="74" y="1476"/>
                  </a:cubicBezTo>
                  <a:cubicBezTo>
                    <a:pt x="88" y="1490"/>
                    <a:pt x="88" y="1505"/>
                    <a:pt x="88" y="1505"/>
                  </a:cubicBezTo>
                  <a:cubicBezTo>
                    <a:pt x="218" y="1402"/>
                    <a:pt x="338" y="1300"/>
                    <a:pt x="454" y="1198"/>
                  </a:cubicBezTo>
                  <a:cubicBezTo>
                    <a:pt x="440" y="1167"/>
                    <a:pt x="440" y="1139"/>
                    <a:pt x="440" y="1111"/>
                  </a:cubicBezTo>
                  <a:lnTo>
                    <a:pt x="440" y="963"/>
                  </a:lnTo>
                  <a:cubicBezTo>
                    <a:pt x="454" y="903"/>
                    <a:pt x="482" y="861"/>
                    <a:pt x="496" y="801"/>
                  </a:cubicBezTo>
                  <a:cubicBezTo>
                    <a:pt x="528" y="745"/>
                    <a:pt x="570" y="699"/>
                    <a:pt x="602" y="639"/>
                  </a:cubicBezTo>
                  <a:cubicBezTo>
                    <a:pt x="644" y="597"/>
                    <a:pt x="690" y="569"/>
                    <a:pt x="746" y="523"/>
                  </a:cubicBezTo>
                  <a:cubicBezTo>
                    <a:pt x="792" y="495"/>
                    <a:pt x="834" y="481"/>
                    <a:pt x="880" y="463"/>
                  </a:cubicBezTo>
                  <a:cubicBezTo>
                    <a:pt x="922" y="449"/>
                    <a:pt x="968" y="435"/>
                    <a:pt x="1010" y="435"/>
                  </a:cubicBezTo>
                  <a:cubicBezTo>
                    <a:pt x="1056" y="435"/>
                    <a:pt x="1098" y="435"/>
                    <a:pt x="1143" y="449"/>
                  </a:cubicBezTo>
                  <a:cubicBezTo>
                    <a:pt x="1172" y="449"/>
                    <a:pt x="1217" y="463"/>
                    <a:pt x="1260" y="481"/>
                  </a:cubicBezTo>
                  <a:lnTo>
                    <a:pt x="1274" y="495"/>
                  </a:lnTo>
                  <a:lnTo>
                    <a:pt x="1611" y="200"/>
                  </a:lnTo>
                  <a:cubicBezTo>
                    <a:pt x="1611" y="185"/>
                    <a:pt x="1597" y="185"/>
                    <a:pt x="1583" y="171"/>
                  </a:cubicBezTo>
                  <a:cubicBezTo>
                    <a:pt x="1495" y="112"/>
                    <a:pt x="1393" y="55"/>
                    <a:pt x="1274" y="24"/>
                  </a:cubicBezTo>
                  <a:cubicBezTo>
                    <a:pt x="1214" y="7"/>
                    <a:pt x="1149" y="0"/>
                    <a:pt x="108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7472;p83">
              <a:extLst>
                <a:ext uri="{FF2B5EF4-FFF2-40B4-BE49-F238E27FC236}">
                  <a16:creationId xmlns:a16="http://schemas.microsoft.com/office/drawing/2014/main" id="{E32719B0-26A8-A383-BAE5-F09C05AE11F0}"/>
                </a:ext>
              </a:extLst>
            </p:cNvPr>
            <p:cNvSpPr/>
            <p:nvPr/>
          </p:nvSpPr>
          <p:spPr>
            <a:xfrm>
              <a:off x="2713876" y="2510703"/>
              <a:ext cx="201882" cy="183864"/>
            </a:xfrm>
            <a:custGeom>
              <a:avLst/>
              <a:gdLst/>
              <a:ahLst/>
              <a:cxnLst/>
              <a:rect l="l" t="t" r="r" b="b"/>
              <a:pathLst>
                <a:path w="2140" h="1949" extrusionOk="0">
                  <a:moveTo>
                    <a:pt x="1773" y="0"/>
                  </a:moveTo>
                  <a:cubicBezTo>
                    <a:pt x="1745" y="14"/>
                    <a:pt x="1700" y="28"/>
                    <a:pt x="1671" y="74"/>
                  </a:cubicBezTo>
                  <a:cubicBezTo>
                    <a:pt x="1626" y="102"/>
                    <a:pt x="1598" y="144"/>
                    <a:pt x="1569" y="204"/>
                  </a:cubicBezTo>
                  <a:cubicBezTo>
                    <a:pt x="1538" y="250"/>
                    <a:pt x="1524" y="306"/>
                    <a:pt x="1496" y="380"/>
                  </a:cubicBezTo>
                  <a:cubicBezTo>
                    <a:pt x="1450" y="454"/>
                    <a:pt x="1436" y="528"/>
                    <a:pt x="1422" y="602"/>
                  </a:cubicBezTo>
                  <a:cubicBezTo>
                    <a:pt x="1376" y="570"/>
                    <a:pt x="1334" y="528"/>
                    <a:pt x="1260" y="468"/>
                  </a:cubicBezTo>
                  <a:cubicBezTo>
                    <a:pt x="1158" y="380"/>
                    <a:pt x="1056" y="306"/>
                    <a:pt x="954" y="250"/>
                  </a:cubicBezTo>
                  <a:cubicBezTo>
                    <a:pt x="894" y="204"/>
                    <a:pt x="848" y="176"/>
                    <a:pt x="792" y="162"/>
                  </a:cubicBezTo>
                  <a:cubicBezTo>
                    <a:pt x="732" y="130"/>
                    <a:pt x="672" y="116"/>
                    <a:pt x="630" y="102"/>
                  </a:cubicBezTo>
                  <a:lnTo>
                    <a:pt x="483" y="102"/>
                  </a:lnTo>
                  <a:cubicBezTo>
                    <a:pt x="440" y="116"/>
                    <a:pt x="395" y="144"/>
                    <a:pt x="352" y="190"/>
                  </a:cubicBezTo>
                  <a:cubicBezTo>
                    <a:pt x="321" y="218"/>
                    <a:pt x="307" y="264"/>
                    <a:pt x="293" y="292"/>
                  </a:cubicBezTo>
                  <a:cubicBezTo>
                    <a:pt x="293" y="338"/>
                    <a:pt x="293" y="380"/>
                    <a:pt x="307" y="426"/>
                  </a:cubicBezTo>
                  <a:cubicBezTo>
                    <a:pt x="338" y="482"/>
                    <a:pt x="381" y="542"/>
                    <a:pt x="454" y="616"/>
                  </a:cubicBezTo>
                  <a:cubicBezTo>
                    <a:pt x="454" y="616"/>
                    <a:pt x="440" y="602"/>
                    <a:pt x="426" y="602"/>
                  </a:cubicBezTo>
                  <a:cubicBezTo>
                    <a:pt x="366" y="584"/>
                    <a:pt x="321" y="584"/>
                    <a:pt x="264" y="584"/>
                  </a:cubicBezTo>
                  <a:cubicBezTo>
                    <a:pt x="205" y="584"/>
                    <a:pt x="162" y="584"/>
                    <a:pt x="117" y="616"/>
                  </a:cubicBezTo>
                  <a:cubicBezTo>
                    <a:pt x="43" y="658"/>
                    <a:pt x="1" y="746"/>
                    <a:pt x="43" y="834"/>
                  </a:cubicBezTo>
                  <a:cubicBezTo>
                    <a:pt x="57" y="894"/>
                    <a:pt x="117" y="953"/>
                    <a:pt x="176" y="982"/>
                  </a:cubicBezTo>
                  <a:cubicBezTo>
                    <a:pt x="250" y="1041"/>
                    <a:pt x="338" y="1070"/>
                    <a:pt x="409" y="1112"/>
                  </a:cubicBezTo>
                  <a:cubicBezTo>
                    <a:pt x="468" y="1129"/>
                    <a:pt x="528" y="1157"/>
                    <a:pt x="602" y="1186"/>
                  </a:cubicBezTo>
                  <a:cubicBezTo>
                    <a:pt x="528" y="1186"/>
                    <a:pt x="454" y="1186"/>
                    <a:pt x="381" y="1200"/>
                  </a:cubicBezTo>
                  <a:cubicBezTo>
                    <a:pt x="293" y="1217"/>
                    <a:pt x="205" y="1231"/>
                    <a:pt x="131" y="1288"/>
                  </a:cubicBezTo>
                  <a:cubicBezTo>
                    <a:pt x="103" y="1319"/>
                    <a:pt x="74" y="1347"/>
                    <a:pt x="74" y="1393"/>
                  </a:cubicBezTo>
                  <a:cubicBezTo>
                    <a:pt x="57" y="1421"/>
                    <a:pt x="74" y="1463"/>
                    <a:pt x="89" y="1509"/>
                  </a:cubicBezTo>
                  <a:cubicBezTo>
                    <a:pt x="103" y="1537"/>
                    <a:pt x="117" y="1551"/>
                    <a:pt x="131" y="1569"/>
                  </a:cubicBezTo>
                  <a:cubicBezTo>
                    <a:pt x="145" y="1597"/>
                    <a:pt x="176" y="1611"/>
                    <a:pt x="191" y="1625"/>
                  </a:cubicBezTo>
                  <a:cubicBezTo>
                    <a:pt x="250" y="1657"/>
                    <a:pt x="321" y="1657"/>
                    <a:pt x="381" y="1671"/>
                  </a:cubicBezTo>
                  <a:cubicBezTo>
                    <a:pt x="454" y="1685"/>
                    <a:pt x="528" y="1685"/>
                    <a:pt x="602" y="1685"/>
                  </a:cubicBezTo>
                  <a:lnTo>
                    <a:pt x="630" y="1685"/>
                  </a:lnTo>
                  <a:cubicBezTo>
                    <a:pt x="672" y="1685"/>
                    <a:pt x="718" y="1685"/>
                    <a:pt x="760" y="1699"/>
                  </a:cubicBezTo>
                  <a:cubicBezTo>
                    <a:pt x="792" y="1699"/>
                    <a:pt x="820" y="1699"/>
                    <a:pt x="866" y="1713"/>
                  </a:cubicBezTo>
                  <a:lnTo>
                    <a:pt x="880" y="1713"/>
                  </a:lnTo>
                  <a:cubicBezTo>
                    <a:pt x="922" y="1727"/>
                    <a:pt x="982" y="1727"/>
                    <a:pt x="1024" y="1745"/>
                  </a:cubicBezTo>
                  <a:cubicBezTo>
                    <a:pt x="1144" y="1773"/>
                    <a:pt x="1232" y="1801"/>
                    <a:pt x="1320" y="1833"/>
                  </a:cubicBezTo>
                  <a:cubicBezTo>
                    <a:pt x="1394" y="1861"/>
                    <a:pt x="1464" y="1903"/>
                    <a:pt x="1524" y="1949"/>
                  </a:cubicBezTo>
                  <a:lnTo>
                    <a:pt x="1552" y="1949"/>
                  </a:lnTo>
                  <a:cubicBezTo>
                    <a:pt x="1569" y="1949"/>
                    <a:pt x="1584" y="1935"/>
                    <a:pt x="1598" y="1921"/>
                  </a:cubicBezTo>
                  <a:cubicBezTo>
                    <a:pt x="1598" y="1903"/>
                    <a:pt x="1612" y="1889"/>
                    <a:pt x="1598" y="1875"/>
                  </a:cubicBezTo>
                  <a:cubicBezTo>
                    <a:pt x="1728" y="1861"/>
                    <a:pt x="1875" y="1773"/>
                    <a:pt x="1977" y="1639"/>
                  </a:cubicBezTo>
                  <a:cubicBezTo>
                    <a:pt x="2065" y="1551"/>
                    <a:pt x="2111" y="1449"/>
                    <a:pt x="2125" y="1361"/>
                  </a:cubicBezTo>
                  <a:cubicBezTo>
                    <a:pt x="2139" y="1259"/>
                    <a:pt x="2111" y="1172"/>
                    <a:pt x="2097" y="1084"/>
                  </a:cubicBezTo>
                  <a:cubicBezTo>
                    <a:pt x="2079" y="1041"/>
                    <a:pt x="2065" y="996"/>
                    <a:pt x="2065" y="953"/>
                  </a:cubicBezTo>
                  <a:cubicBezTo>
                    <a:pt x="2051" y="866"/>
                    <a:pt x="2065" y="760"/>
                    <a:pt x="2065" y="672"/>
                  </a:cubicBezTo>
                  <a:cubicBezTo>
                    <a:pt x="2079" y="570"/>
                    <a:pt x="2079" y="482"/>
                    <a:pt x="2079" y="380"/>
                  </a:cubicBezTo>
                  <a:cubicBezTo>
                    <a:pt x="2065" y="306"/>
                    <a:pt x="2037" y="218"/>
                    <a:pt x="2009" y="144"/>
                  </a:cubicBezTo>
                  <a:cubicBezTo>
                    <a:pt x="1977" y="88"/>
                    <a:pt x="1949" y="42"/>
                    <a:pt x="1904" y="14"/>
                  </a:cubicBezTo>
                  <a:cubicBezTo>
                    <a:pt x="1875" y="0"/>
                    <a:pt x="1861" y="0"/>
                    <a:pt x="1833"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7473;p83">
              <a:extLst>
                <a:ext uri="{FF2B5EF4-FFF2-40B4-BE49-F238E27FC236}">
                  <a16:creationId xmlns:a16="http://schemas.microsoft.com/office/drawing/2014/main" id="{2B007365-1FFA-2C7F-628F-F42C9EE28E9A}"/>
                </a:ext>
              </a:extLst>
            </p:cNvPr>
            <p:cNvSpPr/>
            <p:nvPr/>
          </p:nvSpPr>
          <p:spPr>
            <a:xfrm>
              <a:off x="3922058" y="3186632"/>
              <a:ext cx="171694" cy="204807"/>
            </a:xfrm>
            <a:custGeom>
              <a:avLst/>
              <a:gdLst/>
              <a:ahLst/>
              <a:cxnLst/>
              <a:rect l="l" t="t" r="r" b="b"/>
              <a:pathLst>
                <a:path w="1820" h="2171" extrusionOk="0">
                  <a:moveTo>
                    <a:pt x="514" y="0"/>
                  </a:moveTo>
                  <a:cubicBezTo>
                    <a:pt x="472" y="0"/>
                    <a:pt x="427" y="0"/>
                    <a:pt x="384" y="14"/>
                  </a:cubicBezTo>
                  <a:cubicBezTo>
                    <a:pt x="339" y="32"/>
                    <a:pt x="282" y="46"/>
                    <a:pt x="237" y="74"/>
                  </a:cubicBezTo>
                  <a:cubicBezTo>
                    <a:pt x="194" y="102"/>
                    <a:pt x="163" y="148"/>
                    <a:pt x="121" y="190"/>
                  </a:cubicBezTo>
                  <a:cubicBezTo>
                    <a:pt x="89" y="250"/>
                    <a:pt x="61" y="310"/>
                    <a:pt x="33" y="384"/>
                  </a:cubicBezTo>
                  <a:cubicBezTo>
                    <a:pt x="18" y="454"/>
                    <a:pt x="1" y="528"/>
                    <a:pt x="1" y="616"/>
                  </a:cubicBezTo>
                  <a:cubicBezTo>
                    <a:pt x="1" y="690"/>
                    <a:pt x="18" y="764"/>
                    <a:pt x="33" y="852"/>
                  </a:cubicBezTo>
                  <a:cubicBezTo>
                    <a:pt x="47" y="940"/>
                    <a:pt x="75" y="1013"/>
                    <a:pt x="121" y="1101"/>
                  </a:cubicBezTo>
                  <a:lnTo>
                    <a:pt x="149" y="1130"/>
                  </a:lnTo>
                  <a:cubicBezTo>
                    <a:pt x="163" y="1130"/>
                    <a:pt x="163" y="1144"/>
                    <a:pt x="163" y="1158"/>
                  </a:cubicBezTo>
                  <a:cubicBezTo>
                    <a:pt x="177" y="1203"/>
                    <a:pt x="194" y="1246"/>
                    <a:pt x="208" y="1277"/>
                  </a:cubicBezTo>
                  <a:lnTo>
                    <a:pt x="237" y="1334"/>
                  </a:lnTo>
                  <a:cubicBezTo>
                    <a:pt x="265" y="1422"/>
                    <a:pt x="296" y="1509"/>
                    <a:pt x="325" y="1597"/>
                  </a:cubicBezTo>
                  <a:cubicBezTo>
                    <a:pt x="353" y="1643"/>
                    <a:pt x="384" y="1685"/>
                    <a:pt x="412" y="1731"/>
                  </a:cubicBezTo>
                  <a:cubicBezTo>
                    <a:pt x="441" y="1759"/>
                    <a:pt x="472" y="1791"/>
                    <a:pt x="514" y="1819"/>
                  </a:cubicBezTo>
                  <a:cubicBezTo>
                    <a:pt x="546" y="1819"/>
                    <a:pt x="574" y="1833"/>
                    <a:pt x="602" y="1833"/>
                  </a:cubicBezTo>
                  <a:cubicBezTo>
                    <a:pt x="616" y="1833"/>
                    <a:pt x="634" y="1833"/>
                    <a:pt x="648" y="1819"/>
                  </a:cubicBezTo>
                  <a:cubicBezTo>
                    <a:pt x="676" y="1819"/>
                    <a:pt x="704" y="1805"/>
                    <a:pt x="722" y="1791"/>
                  </a:cubicBezTo>
                  <a:cubicBezTo>
                    <a:pt x="750" y="1773"/>
                    <a:pt x="778" y="1759"/>
                    <a:pt x="792" y="1731"/>
                  </a:cubicBezTo>
                  <a:lnTo>
                    <a:pt x="810" y="1717"/>
                  </a:lnTo>
                  <a:cubicBezTo>
                    <a:pt x="824" y="1773"/>
                    <a:pt x="838" y="1819"/>
                    <a:pt x="852" y="1861"/>
                  </a:cubicBezTo>
                  <a:cubicBezTo>
                    <a:pt x="866" y="1921"/>
                    <a:pt x="898" y="1981"/>
                    <a:pt x="912" y="2023"/>
                  </a:cubicBezTo>
                  <a:cubicBezTo>
                    <a:pt x="926" y="2037"/>
                    <a:pt x="940" y="2069"/>
                    <a:pt x="954" y="2083"/>
                  </a:cubicBezTo>
                  <a:cubicBezTo>
                    <a:pt x="968" y="2097"/>
                    <a:pt x="986" y="2111"/>
                    <a:pt x="1014" y="2143"/>
                  </a:cubicBezTo>
                  <a:cubicBezTo>
                    <a:pt x="1028" y="2143"/>
                    <a:pt x="1042" y="2157"/>
                    <a:pt x="1074" y="2157"/>
                  </a:cubicBezTo>
                  <a:cubicBezTo>
                    <a:pt x="1074" y="2157"/>
                    <a:pt x="1088" y="2171"/>
                    <a:pt x="1102" y="2171"/>
                  </a:cubicBezTo>
                  <a:cubicBezTo>
                    <a:pt x="1116" y="2171"/>
                    <a:pt x="1130" y="2157"/>
                    <a:pt x="1144" y="2157"/>
                  </a:cubicBezTo>
                  <a:cubicBezTo>
                    <a:pt x="1176" y="2157"/>
                    <a:pt x="1190" y="2143"/>
                    <a:pt x="1204" y="2125"/>
                  </a:cubicBezTo>
                  <a:cubicBezTo>
                    <a:pt x="1218" y="2125"/>
                    <a:pt x="1250" y="2097"/>
                    <a:pt x="1264" y="2083"/>
                  </a:cubicBezTo>
                  <a:cubicBezTo>
                    <a:pt x="1278" y="2055"/>
                    <a:pt x="1306" y="2009"/>
                    <a:pt x="1306" y="1967"/>
                  </a:cubicBezTo>
                  <a:cubicBezTo>
                    <a:pt x="1338" y="1967"/>
                    <a:pt x="1352" y="1949"/>
                    <a:pt x="1380" y="1935"/>
                  </a:cubicBezTo>
                  <a:cubicBezTo>
                    <a:pt x="1394" y="1935"/>
                    <a:pt x="1408" y="1921"/>
                    <a:pt x="1440" y="1907"/>
                  </a:cubicBezTo>
                  <a:cubicBezTo>
                    <a:pt x="1468" y="1879"/>
                    <a:pt x="1496" y="1833"/>
                    <a:pt x="1513" y="1791"/>
                  </a:cubicBezTo>
                  <a:cubicBezTo>
                    <a:pt x="1542" y="1745"/>
                    <a:pt x="1556" y="1703"/>
                    <a:pt x="1556" y="1643"/>
                  </a:cubicBezTo>
                  <a:cubicBezTo>
                    <a:pt x="1570" y="1643"/>
                    <a:pt x="1570" y="1643"/>
                    <a:pt x="1584" y="1629"/>
                  </a:cubicBezTo>
                  <a:cubicBezTo>
                    <a:pt x="1630" y="1597"/>
                    <a:pt x="1672" y="1541"/>
                    <a:pt x="1717" y="1495"/>
                  </a:cubicBezTo>
                  <a:cubicBezTo>
                    <a:pt x="1746" y="1453"/>
                    <a:pt x="1777" y="1393"/>
                    <a:pt x="1791" y="1334"/>
                  </a:cubicBezTo>
                  <a:cubicBezTo>
                    <a:pt x="1819" y="1246"/>
                    <a:pt x="1819" y="1130"/>
                    <a:pt x="1791" y="1013"/>
                  </a:cubicBezTo>
                  <a:cubicBezTo>
                    <a:pt x="1760" y="911"/>
                    <a:pt x="1703" y="806"/>
                    <a:pt x="1630" y="704"/>
                  </a:cubicBezTo>
                  <a:cubicBezTo>
                    <a:pt x="1556" y="602"/>
                    <a:pt x="1468" y="500"/>
                    <a:pt x="1366" y="412"/>
                  </a:cubicBezTo>
                  <a:cubicBezTo>
                    <a:pt x="1278" y="324"/>
                    <a:pt x="1176" y="250"/>
                    <a:pt x="1056" y="176"/>
                  </a:cubicBezTo>
                  <a:cubicBezTo>
                    <a:pt x="954" y="120"/>
                    <a:pt x="866" y="74"/>
                    <a:pt x="778" y="46"/>
                  </a:cubicBezTo>
                  <a:cubicBezTo>
                    <a:pt x="704" y="14"/>
                    <a:pt x="648" y="0"/>
                    <a:pt x="574"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7474;p83">
              <a:extLst>
                <a:ext uri="{FF2B5EF4-FFF2-40B4-BE49-F238E27FC236}">
                  <a16:creationId xmlns:a16="http://schemas.microsoft.com/office/drawing/2014/main" id="{7DA354D9-0D1B-378B-4F62-028B2DEA587C}"/>
                </a:ext>
              </a:extLst>
            </p:cNvPr>
            <p:cNvSpPr/>
            <p:nvPr/>
          </p:nvSpPr>
          <p:spPr>
            <a:xfrm>
              <a:off x="3980170" y="3286158"/>
              <a:ext cx="21037" cy="56886"/>
            </a:xfrm>
            <a:custGeom>
              <a:avLst/>
              <a:gdLst/>
              <a:ahLst/>
              <a:cxnLst/>
              <a:rect l="l" t="t" r="r" b="b"/>
              <a:pathLst>
                <a:path w="223" h="603" extrusionOk="0">
                  <a:moveTo>
                    <a:pt x="18" y="1"/>
                  </a:moveTo>
                  <a:cubicBezTo>
                    <a:pt x="0" y="1"/>
                    <a:pt x="0" y="15"/>
                    <a:pt x="0" y="32"/>
                  </a:cubicBezTo>
                  <a:cubicBezTo>
                    <a:pt x="18" y="46"/>
                    <a:pt x="32" y="60"/>
                    <a:pt x="46" y="89"/>
                  </a:cubicBezTo>
                  <a:cubicBezTo>
                    <a:pt x="60" y="120"/>
                    <a:pt x="88" y="162"/>
                    <a:pt x="106" y="208"/>
                  </a:cubicBezTo>
                  <a:cubicBezTo>
                    <a:pt x="120" y="236"/>
                    <a:pt x="134" y="279"/>
                    <a:pt x="148" y="324"/>
                  </a:cubicBezTo>
                  <a:cubicBezTo>
                    <a:pt x="162" y="352"/>
                    <a:pt x="162" y="367"/>
                    <a:pt x="162" y="398"/>
                  </a:cubicBezTo>
                  <a:cubicBezTo>
                    <a:pt x="176" y="440"/>
                    <a:pt x="176" y="472"/>
                    <a:pt x="176" y="500"/>
                  </a:cubicBezTo>
                  <a:lnTo>
                    <a:pt x="176" y="574"/>
                  </a:lnTo>
                  <a:cubicBezTo>
                    <a:pt x="162" y="588"/>
                    <a:pt x="176" y="602"/>
                    <a:pt x="194" y="602"/>
                  </a:cubicBezTo>
                  <a:cubicBezTo>
                    <a:pt x="208" y="602"/>
                    <a:pt x="208" y="602"/>
                    <a:pt x="222" y="588"/>
                  </a:cubicBezTo>
                  <a:lnTo>
                    <a:pt x="222" y="440"/>
                  </a:lnTo>
                  <a:cubicBezTo>
                    <a:pt x="208" y="384"/>
                    <a:pt x="208" y="338"/>
                    <a:pt x="176" y="279"/>
                  </a:cubicBezTo>
                  <a:cubicBezTo>
                    <a:pt x="162" y="236"/>
                    <a:pt x="148" y="177"/>
                    <a:pt x="120" y="134"/>
                  </a:cubicBezTo>
                  <a:cubicBezTo>
                    <a:pt x="88" y="89"/>
                    <a:pt x="74" y="46"/>
                    <a:pt x="32"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7475;p83">
              <a:extLst>
                <a:ext uri="{FF2B5EF4-FFF2-40B4-BE49-F238E27FC236}">
                  <a16:creationId xmlns:a16="http://schemas.microsoft.com/office/drawing/2014/main" id="{B4F0A75A-2285-32A4-844F-A47763BDC187}"/>
                </a:ext>
              </a:extLst>
            </p:cNvPr>
            <p:cNvSpPr/>
            <p:nvPr/>
          </p:nvSpPr>
          <p:spPr>
            <a:xfrm>
              <a:off x="4025924" y="3291818"/>
              <a:ext cx="22358" cy="73395"/>
            </a:xfrm>
            <a:custGeom>
              <a:avLst/>
              <a:gdLst/>
              <a:ahLst/>
              <a:cxnLst/>
              <a:rect l="l" t="t" r="r" b="b"/>
              <a:pathLst>
                <a:path w="237" h="778" extrusionOk="0">
                  <a:moveTo>
                    <a:pt x="15" y="0"/>
                  </a:moveTo>
                  <a:lnTo>
                    <a:pt x="1" y="15"/>
                  </a:lnTo>
                  <a:lnTo>
                    <a:pt x="1" y="43"/>
                  </a:lnTo>
                  <a:cubicBezTo>
                    <a:pt x="29" y="102"/>
                    <a:pt x="61" y="162"/>
                    <a:pt x="89" y="219"/>
                  </a:cubicBezTo>
                  <a:cubicBezTo>
                    <a:pt x="117" y="278"/>
                    <a:pt x="149" y="352"/>
                    <a:pt x="163" y="426"/>
                  </a:cubicBezTo>
                  <a:lnTo>
                    <a:pt x="163" y="412"/>
                  </a:lnTo>
                  <a:cubicBezTo>
                    <a:pt x="191" y="528"/>
                    <a:pt x="205" y="630"/>
                    <a:pt x="205" y="746"/>
                  </a:cubicBezTo>
                  <a:lnTo>
                    <a:pt x="205" y="764"/>
                  </a:lnTo>
                  <a:lnTo>
                    <a:pt x="219" y="778"/>
                  </a:lnTo>
                  <a:cubicBezTo>
                    <a:pt x="237" y="778"/>
                    <a:pt x="237" y="764"/>
                    <a:pt x="237" y="764"/>
                  </a:cubicBezTo>
                  <a:lnTo>
                    <a:pt x="237" y="570"/>
                  </a:lnTo>
                  <a:cubicBezTo>
                    <a:pt x="219" y="514"/>
                    <a:pt x="205" y="440"/>
                    <a:pt x="191" y="380"/>
                  </a:cubicBezTo>
                  <a:cubicBezTo>
                    <a:pt x="163" y="250"/>
                    <a:pt x="117" y="131"/>
                    <a:pt x="43" y="15"/>
                  </a:cubicBezTo>
                  <a:lnTo>
                    <a:pt x="29" y="0"/>
                  </a:ln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7476;p83">
              <a:extLst>
                <a:ext uri="{FF2B5EF4-FFF2-40B4-BE49-F238E27FC236}">
                  <a16:creationId xmlns:a16="http://schemas.microsoft.com/office/drawing/2014/main" id="{02F69A8B-F7E4-100C-D6E5-9EC7EED7CE01}"/>
                </a:ext>
              </a:extLst>
            </p:cNvPr>
            <p:cNvSpPr/>
            <p:nvPr/>
          </p:nvSpPr>
          <p:spPr>
            <a:xfrm>
              <a:off x="4050829" y="3276535"/>
              <a:ext cx="20660" cy="59527"/>
            </a:xfrm>
            <a:custGeom>
              <a:avLst/>
              <a:gdLst/>
              <a:ahLst/>
              <a:cxnLst/>
              <a:rect l="l" t="t" r="r" b="b"/>
              <a:pathLst>
                <a:path w="219" h="631" extrusionOk="0">
                  <a:moveTo>
                    <a:pt x="1" y="1"/>
                  </a:moveTo>
                  <a:lnTo>
                    <a:pt x="1" y="15"/>
                  </a:lnTo>
                  <a:cubicBezTo>
                    <a:pt x="1" y="29"/>
                    <a:pt x="15" y="29"/>
                    <a:pt x="15" y="46"/>
                  </a:cubicBezTo>
                  <a:cubicBezTo>
                    <a:pt x="75" y="134"/>
                    <a:pt x="103" y="236"/>
                    <a:pt x="131" y="338"/>
                  </a:cubicBezTo>
                  <a:cubicBezTo>
                    <a:pt x="148" y="381"/>
                    <a:pt x="163" y="426"/>
                    <a:pt x="163" y="469"/>
                  </a:cubicBezTo>
                  <a:cubicBezTo>
                    <a:pt x="177" y="514"/>
                    <a:pt x="177" y="574"/>
                    <a:pt x="177" y="616"/>
                  </a:cubicBezTo>
                  <a:lnTo>
                    <a:pt x="191" y="630"/>
                  </a:lnTo>
                  <a:lnTo>
                    <a:pt x="219" y="630"/>
                  </a:lnTo>
                  <a:lnTo>
                    <a:pt x="219" y="616"/>
                  </a:lnTo>
                  <a:cubicBezTo>
                    <a:pt x="219" y="556"/>
                    <a:pt x="205" y="514"/>
                    <a:pt x="205" y="454"/>
                  </a:cubicBezTo>
                  <a:cubicBezTo>
                    <a:pt x="191" y="398"/>
                    <a:pt x="177" y="352"/>
                    <a:pt x="163" y="293"/>
                  </a:cubicBezTo>
                  <a:cubicBezTo>
                    <a:pt x="131" y="191"/>
                    <a:pt x="89" y="89"/>
                    <a:pt x="29"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7477;p83">
              <a:extLst>
                <a:ext uri="{FF2B5EF4-FFF2-40B4-BE49-F238E27FC236}">
                  <a16:creationId xmlns:a16="http://schemas.microsoft.com/office/drawing/2014/main" id="{7BF47298-A9E1-B39D-484C-116F7AE8B24D}"/>
                </a:ext>
              </a:extLst>
            </p:cNvPr>
            <p:cNvSpPr/>
            <p:nvPr/>
          </p:nvSpPr>
          <p:spPr>
            <a:xfrm>
              <a:off x="2774629" y="2625512"/>
              <a:ext cx="27641" cy="8396"/>
            </a:xfrm>
            <a:custGeom>
              <a:avLst/>
              <a:gdLst/>
              <a:ahLst/>
              <a:cxnLst/>
              <a:rect l="l" t="t" r="r" b="b"/>
              <a:pathLst>
                <a:path w="293" h="89" extrusionOk="0">
                  <a:moveTo>
                    <a:pt x="14" y="0"/>
                  </a:moveTo>
                  <a:lnTo>
                    <a:pt x="0" y="14"/>
                  </a:lnTo>
                  <a:lnTo>
                    <a:pt x="14" y="14"/>
                  </a:lnTo>
                  <a:lnTo>
                    <a:pt x="14" y="28"/>
                  </a:lnTo>
                  <a:cubicBezTo>
                    <a:pt x="60" y="28"/>
                    <a:pt x="88" y="42"/>
                    <a:pt x="134" y="42"/>
                  </a:cubicBezTo>
                  <a:cubicBezTo>
                    <a:pt x="162" y="57"/>
                    <a:pt x="204" y="57"/>
                    <a:pt x="250" y="71"/>
                  </a:cubicBezTo>
                  <a:lnTo>
                    <a:pt x="236" y="71"/>
                  </a:lnTo>
                  <a:cubicBezTo>
                    <a:pt x="250" y="71"/>
                    <a:pt x="250" y="88"/>
                    <a:pt x="264" y="88"/>
                  </a:cubicBezTo>
                  <a:lnTo>
                    <a:pt x="278" y="88"/>
                  </a:lnTo>
                  <a:lnTo>
                    <a:pt x="278" y="71"/>
                  </a:lnTo>
                  <a:lnTo>
                    <a:pt x="292" y="71"/>
                  </a:lnTo>
                  <a:lnTo>
                    <a:pt x="278" y="57"/>
                  </a:lnTo>
                  <a:cubicBezTo>
                    <a:pt x="236" y="42"/>
                    <a:pt x="204" y="28"/>
                    <a:pt x="162" y="14"/>
                  </a:cubicBezTo>
                  <a:cubicBezTo>
                    <a:pt x="116" y="0"/>
                    <a:pt x="74" y="0"/>
                    <a:pt x="28"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7478;p83">
              <a:extLst>
                <a:ext uri="{FF2B5EF4-FFF2-40B4-BE49-F238E27FC236}">
                  <a16:creationId xmlns:a16="http://schemas.microsoft.com/office/drawing/2014/main" id="{385CD03A-AF8C-09D9-DEB3-CB8FE93EE6F4}"/>
                </a:ext>
              </a:extLst>
            </p:cNvPr>
            <p:cNvSpPr/>
            <p:nvPr/>
          </p:nvSpPr>
          <p:spPr>
            <a:xfrm>
              <a:off x="2760667" y="2567400"/>
              <a:ext cx="48584" cy="26320"/>
            </a:xfrm>
            <a:custGeom>
              <a:avLst/>
              <a:gdLst/>
              <a:ahLst/>
              <a:cxnLst/>
              <a:rect l="l" t="t" r="r" b="b"/>
              <a:pathLst>
                <a:path w="515" h="279" extrusionOk="0">
                  <a:moveTo>
                    <a:pt x="18" y="1"/>
                  </a:moveTo>
                  <a:cubicBezTo>
                    <a:pt x="1" y="1"/>
                    <a:pt x="1" y="1"/>
                    <a:pt x="1" y="15"/>
                  </a:cubicBezTo>
                  <a:cubicBezTo>
                    <a:pt x="1" y="15"/>
                    <a:pt x="1" y="29"/>
                    <a:pt x="18" y="29"/>
                  </a:cubicBezTo>
                  <a:cubicBezTo>
                    <a:pt x="32" y="43"/>
                    <a:pt x="60" y="43"/>
                    <a:pt x="74" y="57"/>
                  </a:cubicBezTo>
                  <a:cubicBezTo>
                    <a:pt x="148" y="71"/>
                    <a:pt x="222" y="117"/>
                    <a:pt x="282" y="145"/>
                  </a:cubicBezTo>
                  <a:cubicBezTo>
                    <a:pt x="352" y="191"/>
                    <a:pt x="412" y="233"/>
                    <a:pt x="486" y="279"/>
                  </a:cubicBezTo>
                  <a:cubicBezTo>
                    <a:pt x="486" y="279"/>
                    <a:pt x="500" y="279"/>
                    <a:pt x="500" y="265"/>
                  </a:cubicBezTo>
                  <a:cubicBezTo>
                    <a:pt x="514" y="265"/>
                    <a:pt x="514" y="265"/>
                    <a:pt x="514" y="247"/>
                  </a:cubicBezTo>
                  <a:lnTo>
                    <a:pt x="500" y="233"/>
                  </a:lnTo>
                  <a:cubicBezTo>
                    <a:pt x="426" y="191"/>
                    <a:pt x="352" y="131"/>
                    <a:pt x="264" y="103"/>
                  </a:cubicBezTo>
                  <a:cubicBezTo>
                    <a:pt x="194" y="57"/>
                    <a:pt x="106" y="29"/>
                    <a:pt x="18"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7479;p83">
              <a:extLst>
                <a:ext uri="{FF2B5EF4-FFF2-40B4-BE49-F238E27FC236}">
                  <a16:creationId xmlns:a16="http://schemas.microsoft.com/office/drawing/2014/main" id="{970D1FC7-C6C0-8A6B-77E3-53266AD59393}"/>
                </a:ext>
              </a:extLst>
            </p:cNvPr>
            <p:cNvSpPr/>
            <p:nvPr/>
          </p:nvSpPr>
          <p:spPr>
            <a:xfrm>
              <a:off x="2835382" y="2607210"/>
              <a:ext cx="468952" cy="525743"/>
            </a:xfrm>
            <a:custGeom>
              <a:avLst/>
              <a:gdLst/>
              <a:ahLst/>
              <a:cxnLst/>
              <a:rect l="l" t="t" r="r" b="b"/>
              <a:pathLst>
                <a:path w="4971" h="5573" extrusionOk="0">
                  <a:moveTo>
                    <a:pt x="823" y="1"/>
                  </a:moveTo>
                  <a:lnTo>
                    <a:pt x="809" y="18"/>
                  </a:lnTo>
                  <a:cubicBezTo>
                    <a:pt x="721" y="47"/>
                    <a:pt x="633" y="89"/>
                    <a:pt x="528" y="149"/>
                  </a:cubicBezTo>
                  <a:cubicBezTo>
                    <a:pt x="440" y="208"/>
                    <a:pt x="369" y="282"/>
                    <a:pt x="281" y="384"/>
                  </a:cubicBezTo>
                  <a:cubicBezTo>
                    <a:pt x="208" y="458"/>
                    <a:pt x="148" y="560"/>
                    <a:pt x="88" y="648"/>
                  </a:cubicBezTo>
                  <a:cubicBezTo>
                    <a:pt x="46" y="750"/>
                    <a:pt x="18" y="852"/>
                    <a:pt x="0" y="954"/>
                  </a:cubicBezTo>
                  <a:lnTo>
                    <a:pt x="0" y="968"/>
                  </a:lnTo>
                  <a:lnTo>
                    <a:pt x="0" y="986"/>
                  </a:lnTo>
                  <a:cubicBezTo>
                    <a:pt x="0" y="1000"/>
                    <a:pt x="0" y="1014"/>
                    <a:pt x="18" y="1014"/>
                  </a:cubicBezTo>
                  <a:lnTo>
                    <a:pt x="46" y="1042"/>
                  </a:lnTo>
                  <a:lnTo>
                    <a:pt x="46" y="1056"/>
                  </a:lnTo>
                  <a:cubicBezTo>
                    <a:pt x="369" y="1320"/>
                    <a:pt x="633" y="1643"/>
                    <a:pt x="879" y="1935"/>
                  </a:cubicBezTo>
                  <a:cubicBezTo>
                    <a:pt x="1143" y="2259"/>
                    <a:pt x="1407" y="2583"/>
                    <a:pt x="1643" y="2889"/>
                  </a:cubicBezTo>
                  <a:lnTo>
                    <a:pt x="1703" y="2963"/>
                  </a:lnTo>
                  <a:lnTo>
                    <a:pt x="1731" y="3008"/>
                  </a:lnTo>
                  <a:lnTo>
                    <a:pt x="1745" y="3036"/>
                  </a:lnTo>
                  <a:lnTo>
                    <a:pt x="1776" y="3065"/>
                  </a:lnTo>
                  <a:cubicBezTo>
                    <a:pt x="1776" y="3065"/>
                    <a:pt x="1790" y="3065"/>
                    <a:pt x="1790" y="3079"/>
                  </a:cubicBezTo>
                  <a:cubicBezTo>
                    <a:pt x="1805" y="3096"/>
                    <a:pt x="1819" y="3110"/>
                    <a:pt x="1833" y="3138"/>
                  </a:cubicBezTo>
                  <a:cubicBezTo>
                    <a:pt x="1952" y="3286"/>
                    <a:pt x="2068" y="3462"/>
                    <a:pt x="2184" y="3624"/>
                  </a:cubicBezTo>
                  <a:cubicBezTo>
                    <a:pt x="2420" y="3958"/>
                    <a:pt x="2638" y="4296"/>
                    <a:pt x="2846" y="4633"/>
                  </a:cubicBezTo>
                  <a:cubicBezTo>
                    <a:pt x="2962" y="4823"/>
                    <a:pt x="3064" y="5013"/>
                    <a:pt x="3183" y="5207"/>
                  </a:cubicBezTo>
                  <a:cubicBezTo>
                    <a:pt x="3183" y="5221"/>
                    <a:pt x="3197" y="5221"/>
                    <a:pt x="3226" y="5221"/>
                  </a:cubicBezTo>
                  <a:lnTo>
                    <a:pt x="3240" y="5221"/>
                  </a:lnTo>
                  <a:lnTo>
                    <a:pt x="3254" y="5207"/>
                  </a:lnTo>
                  <a:cubicBezTo>
                    <a:pt x="3299" y="5295"/>
                    <a:pt x="3328" y="5365"/>
                    <a:pt x="3359" y="5425"/>
                  </a:cubicBezTo>
                  <a:cubicBezTo>
                    <a:pt x="3373" y="5471"/>
                    <a:pt x="3387" y="5499"/>
                    <a:pt x="3401" y="5541"/>
                  </a:cubicBezTo>
                  <a:cubicBezTo>
                    <a:pt x="3416" y="5559"/>
                    <a:pt x="3416" y="5559"/>
                    <a:pt x="3430" y="5573"/>
                  </a:cubicBezTo>
                  <a:lnTo>
                    <a:pt x="3475" y="5573"/>
                  </a:lnTo>
                  <a:cubicBezTo>
                    <a:pt x="3489" y="5573"/>
                    <a:pt x="3489" y="5559"/>
                    <a:pt x="3503" y="5541"/>
                  </a:cubicBezTo>
                  <a:lnTo>
                    <a:pt x="3503" y="5513"/>
                  </a:lnTo>
                  <a:cubicBezTo>
                    <a:pt x="3461" y="5383"/>
                    <a:pt x="3401" y="5263"/>
                    <a:pt x="3328" y="5133"/>
                  </a:cubicBezTo>
                  <a:lnTo>
                    <a:pt x="3328" y="5133"/>
                  </a:lnTo>
                  <a:cubicBezTo>
                    <a:pt x="3359" y="5147"/>
                    <a:pt x="3401" y="5147"/>
                    <a:pt x="3430" y="5147"/>
                  </a:cubicBezTo>
                  <a:cubicBezTo>
                    <a:pt x="3518" y="5147"/>
                    <a:pt x="3605" y="5133"/>
                    <a:pt x="3693" y="5119"/>
                  </a:cubicBezTo>
                  <a:cubicBezTo>
                    <a:pt x="3841" y="5073"/>
                    <a:pt x="3975" y="5013"/>
                    <a:pt x="4105" y="4943"/>
                  </a:cubicBezTo>
                  <a:cubicBezTo>
                    <a:pt x="4239" y="4869"/>
                    <a:pt x="4369" y="4767"/>
                    <a:pt x="4471" y="4662"/>
                  </a:cubicBezTo>
                  <a:cubicBezTo>
                    <a:pt x="4590" y="4545"/>
                    <a:pt x="4678" y="4415"/>
                    <a:pt x="4735" y="4296"/>
                  </a:cubicBezTo>
                  <a:cubicBezTo>
                    <a:pt x="4794" y="4194"/>
                    <a:pt x="4823" y="4106"/>
                    <a:pt x="4837" y="4018"/>
                  </a:cubicBezTo>
                  <a:lnTo>
                    <a:pt x="4868" y="4064"/>
                  </a:lnTo>
                  <a:cubicBezTo>
                    <a:pt x="4882" y="4078"/>
                    <a:pt x="4896" y="4092"/>
                    <a:pt x="4910" y="4092"/>
                  </a:cubicBezTo>
                  <a:cubicBezTo>
                    <a:pt x="4925" y="4092"/>
                    <a:pt x="4925" y="4092"/>
                    <a:pt x="4942" y="4078"/>
                  </a:cubicBezTo>
                  <a:cubicBezTo>
                    <a:pt x="4956" y="4078"/>
                    <a:pt x="4956" y="4064"/>
                    <a:pt x="4956" y="4046"/>
                  </a:cubicBezTo>
                  <a:cubicBezTo>
                    <a:pt x="4970" y="4032"/>
                    <a:pt x="4970" y="4018"/>
                    <a:pt x="4956" y="4018"/>
                  </a:cubicBezTo>
                  <a:cubicBezTo>
                    <a:pt x="4925" y="3958"/>
                    <a:pt x="4896" y="3916"/>
                    <a:pt x="4854" y="3856"/>
                  </a:cubicBezTo>
                  <a:cubicBezTo>
                    <a:pt x="4854" y="3842"/>
                    <a:pt x="4854" y="3828"/>
                    <a:pt x="4837" y="3828"/>
                  </a:cubicBezTo>
                  <a:cubicBezTo>
                    <a:pt x="4678" y="3592"/>
                    <a:pt x="4517" y="3360"/>
                    <a:pt x="4327" y="3124"/>
                  </a:cubicBezTo>
                  <a:cubicBezTo>
                    <a:pt x="4091" y="2846"/>
                    <a:pt x="3841" y="2569"/>
                    <a:pt x="3563" y="2273"/>
                  </a:cubicBezTo>
                  <a:cubicBezTo>
                    <a:pt x="3064" y="1760"/>
                    <a:pt x="2494" y="1250"/>
                    <a:pt x="1864" y="750"/>
                  </a:cubicBezTo>
                  <a:cubicBezTo>
                    <a:pt x="1541" y="500"/>
                    <a:pt x="1217" y="251"/>
                    <a:pt x="865" y="18"/>
                  </a:cubicBezTo>
                  <a:cubicBezTo>
                    <a:pt x="865" y="1"/>
                    <a:pt x="851" y="1"/>
                    <a:pt x="851" y="1"/>
                  </a:cubicBezTo>
                  <a:cubicBezTo>
                    <a:pt x="837" y="1"/>
                    <a:pt x="837" y="1"/>
                    <a:pt x="837" y="18"/>
                  </a:cubicBezTo>
                  <a:lnTo>
                    <a:pt x="823"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7480;p83">
              <a:extLst>
                <a:ext uri="{FF2B5EF4-FFF2-40B4-BE49-F238E27FC236}">
                  <a16:creationId xmlns:a16="http://schemas.microsoft.com/office/drawing/2014/main" id="{CEE4AB66-D9D8-741B-E173-4475EA631263}"/>
                </a:ext>
              </a:extLst>
            </p:cNvPr>
            <p:cNvSpPr/>
            <p:nvPr/>
          </p:nvSpPr>
          <p:spPr>
            <a:xfrm>
              <a:off x="2957078" y="2954372"/>
              <a:ext cx="1021864" cy="571119"/>
            </a:xfrm>
            <a:custGeom>
              <a:avLst/>
              <a:gdLst/>
              <a:ahLst/>
              <a:cxnLst/>
              <a:rect l="l" t="t" r="r" b="b"/>
              <a:pathLst>
                <a:path w="10832" h="6054" extrusionOk="0">
                  <a:moveTo>
                    <a:pt x="3694" y="0"/>
                  </a:moveTo>
                  <a:cubicBezTo>
                    <a:pt x="3680" y="0"/>
                    <a:pt x="3680" y="0"/>
                    <a:pt x="3666" y="14"/>
                  </a:cubicBezTo>
                  <a:lnTo>
                    <a:pt x="3652" y="32"/>
                  </a:lnTo>
                  <a:cubicBezTo>
                    <a:pt x="3139" y="264"/>
                    <a:pt x="2625" y="630"/>
                    <a:pt x="2126" y="1129"/>
                  </a:cubicBezTo>
                  <a:cubicBezTo>
                    <a:pt x="1658" y="1597"/>
                    <a:pt x="1232" y="2142"/>
                    <a:pt x="866" y="2740"/>
                  </a:cubicBezTo>
                  <a:cubicBezTo>
                    <a:pt x="690" y="3036"/>
                    <a:pt x="529" y="3328"/>
                    <a:pt x="398" y="3637"/>
                  </a:cubicBezTo>
                  <a:cubicBezTo>
                    <a:pt x="251" y="3929"/>
                    <a:pt x="149" y="4235"/>
                    <a:pt x="61" y="4517"/>
                  </a:cubicBezTo>
                  <a:cubicBezTo>
                    <a:pt x="47" y="4573"/>
                    <a:pt x="29" y="4619"/>
                    <a:pt x="15" y="4675"/>
                  </a:cubicBezTo>
                  <a:cubicBezTo>
                    <a:pt x="15" y="4693"/>
                    <a:pt x="1" y="4707"/>
                    <a:pt x="15" y="4721"/>
                  </a:cubicBezTo>
                  <a:cubicBezTo>
                    <a:pt x="15" y="4721"/>
                    <a:pt x="29" y="4735"/>
                    <a:pt x="47" y="4735"/>
                  </a:cubicBezTo>
                  <a:cubicBezTo>
                    <a:pt x="47" y="4749"/>
                    <a:pt x="47" y="4749"/>
                    <a:pt x="61" y="4749"/>
                  </a:cubicBezTo>
                  <a:cubicBezTo>
                    <a:pt x="163" y="4780"/>
                    <a:pt x="279" y="4780"/>
                    <a:pt x="398" y="4780"/>
                  </a:cubicBezTo>
                  <a:cubicBezTo>
                    <a:pt x="574" y="4780"/>
                    <a:pt x="750" y="4763"/>
                    <a:pt x="940" y="4721"/>
                  </a:cubicBezTo>
                  <a:cubicBezTo>
                    <a:pt x="1084" y="4675"/>
                    <a:pt x="1232" y="4619"/>
                    <a:pt x="1394" y="4559"/>
                  </a:cubicBezTo>
                  <a:cubicBezTo>
                    <a:pt x="1542" y="4485"/>
                    <a:pt x="1686" y="4411"/>
                    <a:pt x="1820" y="4323"/>
                  </a:cubicBezTo>
                  <a:cubicBezTo>
                    <a:pt x="2024" y="4207"/>
                    <a:pt x="2213" y="4045"/>
                    <a:pt x="2389" y="3884"/>
                  </a:cubicBezTo>
                  <a:cubicBezTo>
                    <a:pt x="2463" y="3796"/>
                    <a:pt x="2551" y="3708"/>
                    <a:pt x="2611" y="3620"/>
                  </a:cubicBezTo>
                  <a:cubicBezTo>
                    <a:pt x="2639" y="3606"/>
                    <a:pt x="2653" y="3577"/>
                    <a:pt x="2667" y="3549"/>
                  </a:cubicBezTo>
                  <a:lnTo>
                    <a:pt x="2667" y="3549"/>
                  </a:lnTo>
                  <a:cubicBezTo>
                    <a:pt x="2653" y="3592"/>
                    <a:pt x="2653" y="3620"/>
                    <a:pt x="2653" y="3679"/>
                  </a:cubicBezTo>
                  <a:cubicBezTo>
                    <a:pt x="2639" y="3796"/>
                    <a:pt x="2639" y="3929"/>
                    <a:pt x="2653" y="4077"/>
                  </a:cubicBezTo>
                  <a:cubicBezTo>
                    <a:pt x="2667" y="4323"/>
                    <a:pt x="2713" y="4587"/>
                    <a:pt x="2801" y="4837"/>
                  </a:cubicBezTo>
                  <a:cubicBezTo>
                    <a:pt x="2903" y="5086"/>
                    <a:pt x="3019" y="5322"/>
                    <a:pt x="3181" y="5512"/>
                  </a:cubicBezTo>
                  <a:cubicBezTo>
                    <a:pt x="3255" y="5600"/>
                    <a:pt x="3357" y="5688"/>
                    <a:pt x="3445" y="5762"/>
                  </a:cubicBezTo>
                  <a:cubicBezTo>
                    <a:pt x="3547" y="5836"/>
                    <a:pt x="3652" y="5892"/>
                    <a:pt x="3768" y="5952"/>
                  </a:cubicBezTo>
                  <a:cubicBezTo>
                    <a:pt x="3884" y="5994"/>
                    <a:pt x="4018" y="6026"/>
                    <a:pt x="4148" y="6040"/>
                  </a:cubicBezTo>
                  <a:cubicBezTo>
                    <a:pt x="4222" y="6054"/>
                    <a:pt x="4282" y="6054"/>
                    <a:pt x="4356" y="6054"/>
                  </a:cubicBezTo>
                  <a:lnTo>
                    <a:pt x="4532" y="6054"/>
                  </a:lnTo>
                  <a:cubicBezTo>
                    <a:pt x="4676" y="6040"/>
                    <a:pt x="4823" y="6012"/>
                    <a:pt x="4954" y="5980"/>
                  </a:cubicBezTo>
                  <a:cubicBezTo>
                    <a:pt x="5101" y="5938"/>
                    <a:pt x="5217" y="5878"/>
                    <a:pt x="5323" y="5804"/>
                  </a:cubicBezTo>
                  <a:cubicBezTo>
                    <a:pt x="5365" y="5762"/>
                    <a:pt x="5411" y="5702"/>
                    <a:pt x="5439" y="5660"/>
                  </a:cubicBezTo>
                  <a:lnTo>
                    <a:pt x="5439" y="5642"/>
                  </a:lnTo>
                  <a:cubicBezTo>
                    <a:pt x="5453" y="5628"/>
                    <a:pt x="5467" y="5614"/>
                    <a:pt x="5453" y="5600"/>
                  </a:cubicBezTo>
                  <a:cubicBezTo>
                    <a:pt x="5439" y="5540"/>
                    <a:pt x="5439" y="5452"/>
                    <a:pt x="5425" y="5378"/>
                  </a:cubicBezTo>
                  <a:cubicBezTo>
                    <a:pt x="5411" y="5308"/>
                    <a:pt x="5411" y="5234"/>
                    <a:pt x="5393" y="5160"/>
                  </a:cubicBezTo>
                  <a:cubicBezTo>
                    <a:pt x="5379" y="5027"/>
                    <a:pt x="5365" y="4882"/>
                    <a:pt x="5365" y="4749"/>
                  </a:cubicBezTo>
                  <a:cubicBezTo>
                    <a:pt x="5337" y="4309"/>
                    <a:pt x="5351" y="3841"/>
                    <a:pt x="5425" y="3388"/>
                  </a:cubicBezTo>
                  <a:lnTo>
                    <a:pt x="5499" y="3373"/>
                  </a:lnTo>
                  <a:cubicBezTo>
                    <a:pt x="5587" y="3356"/>
                    <a:pt x="5675" y="3342"/>
                    <a:pt x="5763" y="3328"/>
                  </a:cubicBezTo>
                  <a:cubicBezTo>
                    <a:pt x="5893" y="3300"/>
                    <a:pt x="6026" y="3286"/>
                    <a:pt x="6157" y="3268"/>
                  </a:cubicBezTo>
                  <a:cubicBezTo>
                    <a:pt x="6406" y="3226"/>
                    <a:pt x="6670" y="3212"/>
                    <a:pt x="6948" y="3198"/>
                  </a:cubicBezTo>
                  <a:lnTo>
                    <a:pt x="7170" y="3198"/>
                  </a:lnTo>
                  <a:cubicBezTo>
                    <a:pt x="7873" y="3198"/>
                    <a:pt x="8633" y="3286"/>
                    <a:pt x="9396" y="3461"/>
                  </a:cubicBezTo>
                  <a:lnTo>
                    <a:pt x="9558" y="3504"/>
                  </a:lnTo>
                  <a:cubicBezTo>
                    <a:pt x="9822" y="3563"/>
                    <a:pt x="10072" y="3637"/>
                    <a:pt x="10290" y="3708"/>
                  </a:cubicBezTo>
                  <a:lnTo>
                    <a:pt x="10304" y="3708"/>
                  </a:lnTo>
                  <a:cubicBezTo>
                    <a:pt x="10318" y="3708"/>
                    <a:pt x="10335" y="3708"/>
                    <a:pt x="10335" y="3694"/>
                  </a:cubicBezTo>
                  <a:lnTo>
                    <a:pt x="10350" y="3694"/>
                  </a:lnTo>
                  <a:cubicBezTo>
                    <a:pt x="10437" y="3637"/>
                    <a:pt x="10494" y="3563"/>
                    <a:pt x="10568" y="3475"/>
                  </a:cubicBezTo>
                  <a:cubicBezTo>
                    <a:pt x="10627" y="3373"/>
                    <a:pt x="10687" y="3268"/>
                    <a:pt x="10729" y="3152"/>
                  </a:cubicBezTo>
                  <a:cubicBezTo>
                    <a:pt x="10775" y="3036"/>
                    <a:pt x="10803" y="2934"/>
                    <a:pt x="10817" y="2814"/>
                  </a:cubicBezTo>
                  <a:cubicBezTo>
                    <a:pt x="10831" y="2726"/>
                    <a:pt x="10831" y="2638"/>
                    <a:pt x="10831" y="2564"/>
                  </a:cubicBezTo>
                  <a:lnTo>
                    <a:pt x="10817" y="2536"/>
                  </a:lnTo>
                  <a:lnTo>
                    <a:pt x="10817" y="2508"/>
                  </a:lnTo>
                  <a:cubicBezTo>
                    <a:pt x="10803" y="2476"/>
                    <a:pt x="10803" y="2462"/>
                    <a:pt x="10803" y="2448"/>
                  </a:cubicBezTo>
                  <a:lnTo>
                    <a:pt x="10789" y="2434"/>
                  </a:lnTo>
                  <a:cubicBezTo>
                    <a:pt x="10202" y="2083"/>
                    <a:pt x="9544" y="1805"/>
                    <a:pt x="8795" y="1615"/>
                  </a:cubicBezTo>
                  <a:cubicBezTo>
                    <a:pt x="8077" y="1421"/>
                    <a:pt x="7346" y="1305"/>
                    <a:pt x="6596" y="1277"/>
                  </a:cubicBezTo>
                  <a:cubicBezTo>
                    <a:pt x="6508" y="1277"/>
                    <a:pt x="6392" y="1277"/>
                    <a:pt x="6273" y="1263"/>
                  </a:cubicBezTo>
                  <a:lnTo>
                    <a:pt x="6055" y="1263"/>
                  </a:lnTo>
                  <a:lnTo>
                    <a:pt x="6026" y="1277"/>
                  </a:lnTo>
                  <a:lnTo>
                    <a:pt x="6026" y="1277"/>
                  </a:lnTo>
                  <a:lnTo>
                    <a:pt x="6055" y="1203"/>
                  </a:lnTo>
                  <a:cubicBezTo>
                    <a:pt x="6083" y="1129"/>
                    <a:pt x="6128" y="1055"/>
                    <a:pt x="6157" y="999"/>
                  </a:cubicBezTo>
                  <a:lnTo>
                    <a:pt x="6157" y="953"/>
                  </a:lnTo>
                  <a:lnTo>
                    <a:pt x="6128" y="925"/>
                  </a:lnTo>
                  <a:lnTo>
                    <a:pt x="6114" y="925"/>
                  </a:lnTo>
                  <a:cubicBezTo>
                    <a:pt x="5967" y="837"/>
                    <a:pt x="5777" y="778"/>
                    <a:pt x="5555" y="778"/>
                  </a:cubicBezTo>
                  <a:cubicBezTo>
                    <a:pt x="5527" y="778"/>
                    <a:pt x="5481" y="778"/>
                    <a:pt x="5453" y="792"/>
                  </a:cubicBezTo>
                  <a:cubicBezTo>
                    <a:pt x="5439" y="792"/>
                    <a:pt x="5425" y="792"/>
                    <a:pt x="5411" y="806"/>
                  </a:cubicBezTo>
                  <a:cubicBezTo>
                    <a:pt x="5411" y="806"/>
                    <a:pt x="5411" y="823"/>
                    <a:pt x="5393" y="837"/>
                  </a:cubicBezTo>
                  <a:lnTo>
                    <a:pt x="5379" y="837"/>
                  </a:lnTo>
                  <a:cubicBezTo>
                    <a:pt x="5309" y="961"/>
                    <a:pt x="5242" y="1059"/>
                    <a:pt x="5146" y="1159"/>
                  </a:cubicBezTo>
                  <a:lnTo>
                    <a:pt x="5146" y="1159"/>
                  </a:lnTo>
                  <a:cubicBezTo>
                    <a:pt x="5041" y="1246"/>
                    <a:pt x="4953" y="1334"/>
                    <a:pt x="4852" y="1393"/>
                  </a:cubicBezTo>
                  <a:cubicBezTo>
                    <a:pt x="4764" y="1439"/>
                    <a:pt x="4662" y="1481"/>
                    <a:pt x="4560" y="1527"/>
                  </a:cubicBezTo>
                  <a:cubicBezTo>
                    <a:pt x="4472" y="1541"/>
                    <a:pt x="4398" y="1555"/>
                    <a:pt x="4324" y="1555"/>
                  </a:cubicBezTo>
                  <a:cubicBezTo>
                    <a:pt x="4268" y="1555"/>
                    <a:pt x="4208" y="1555"/>
                    <a:pt x="4148" y="1541"/>
                  </a:cubicBezTo>
                  <a:cubicBezTo>
                    <a:pt x="4106" y="1527"/>
                    <a:pt x="4074" y="1509"/>
                    <a:pt x="4032" y="1495"/>
                  </a:cubicBezTo>
                  <a:cubicBezTo>
                    <a:pt x="4004" y="1467"/>
                    <a:pt x="3958" y="1439"/>
                    <a:pt x="3930" y="1421"/>
                  </a:cubicBezTo>
                  <a:cubicBezTo>
                    <a:pt x="3898" y="1379"/>
                    <a:pt x="3870" y="1351"/>
                    <a:pt x="3856" y="1319"/>
                  </a:cubicBezTo>
                  <a:cubicBezTo>
                    <a:pt x="3828" y="1277"/>
                    <a:pt x="3810" y="1231"/>
                    <a:pt x="3796" y="1189"/>
                  </a:cubicBezTo>
                  <a:cubicBezTo>
                    <a:pt x="3782" y="1129"/>
                    <a:pt x="3768" y="1069"/>
                    <a:pt x="3768" y="1013"/>
                  </a:cubicBezTo>
                  <a:cubicBezTo>
                    <a:pt x="3768" y="939"/>
                    <a:pt x="3782" y="851"/>
                    <a:pt x="3796" y="763"/>
                  </a:cubicBezTo>
                  <a:cubicBezTo>
                    <a:pt x="3810" y="676"/>
                    <a:pt x="3856" y="602"/>
                    <a:pt x="3898" y="514"/>
                  </a:cubicBezTo>
                  <a:lnTo>
                    <a:pt x="3898" y="500"/>
                  </a:lnTo>
                  <a:lnTo>
                    <a:pt x="3916" y="471"/>
                  </a:lnTo>
                  <a:lnTo>
                    <a:pt x="3944" y="454"/>
                  </a:lnTo>
                  <a:lnTo>
                    <a:pt x="3944" y="412"/>
                  </a:lnTo>
                  <a:lnTo>
                    <a:pt x="3944" y="384"/>
                  </a:lnTo>
                  <a:lnTo>
                    <a:pt x="3944" y="352"/>
                  </a:lnTo>
                  <a:cubicBezTo>
                    <a:pt x="3930" y="296"/>
                    <a:pt x="3898" y="236"/>
                    <a:pt x="3870" y="176"/>
                  </a:cubicBezTo>
                  <a:cubicBezTo>
                    <a:pt x="3828" y="120"/>
                    <a:pt x="3796" y="74"/>
                    <a:pt x="3740" y="14"/>
                  </a:cubicBezTo>
                  <a:cubicBezTo>
                    <a:pt x="3722" y="0"/>
                    <a:pt x="3708" y="0"/>
                    <a:pt x="369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7481;p83">
              <a:extLst>
                <a:ext uri="{FF2B5EF4-FFF2-40B4-BE49-F238E27FC236}">
                  <a16:creationId xmlns:a16="http://schemas.microsoft.com/office/drawing/2014/main" id="{D044384A-FE32-A08D-E08B-D4D458FCFB64}"/>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7482;p83">
              <a:extLst>
                <a:ext uri="{FF2B5EF4-FFF2-40B4-BE49-F238E27FC236}">
                  <a16:creationId xmlns:a16="http://schemas.microsoft.com/office/drawing/2014/main" id="{E37E7613-90E5-2DEB-8174-BD1C4331E538}"/>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7483;p83">
              <a:extLst>
                <a:ext uri="{FF2B5EF4-FFF2-40B4-BE49-F238E27FC236}">
                  <a16:creationId xmlns:a16="http://schemas.microsoft.com/office/drawing/2014/main" id="{83A926C9-14AF-B15B-7515-DF2FED2097B7}"/>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7484;p83">
              <a:extLst>
                <a:ext uri="{FF2B5EF4-FFF2-40B4-BE49-F238E27FC236}">
                  <a16:creationId xmlns:a16="http://schemas.microsoft.com/office/drawing/2014/main" id="{34D9F444-5DF9-E501-0AC3-299878E51F82}"/>
                </a:ext>
              </a:extLst>
            </p:cNvPr>
            <p:cNvSpPr/>
            <p:nvPr/>
          </p:nvSpPr>
          <p:spPr>
            <a:xfrm>
              <a:off x="3340089" y="3081728"/>
              <a:ext cx="1415" cy="94"/>
            </a:xfrm>
            <a:custGeom>
              <a:avLst/>
              <a:gdLst/>
              <a:ahLst/>
              <a:cxnLst/>
              <a:rect l="l" t="t" r="r" b="b"/>
              <a:pathLst>
                <a:path w="15" h="1" extrusionOk="0">
                  <a:moveTo>
                    <a:pt x="14" y="1"/>
                  </a:moveTo>
                  <a:lnTo>
                    <a:pt x="0" y="1"/>
                  </a:ln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7485;p83">
              <a:extLst>
                <a:ext uri="{FF2B5EF4-FFF2-40B4-BE49-F238E27FC236}">
                  <a16:creationId xmlns:a16="http://schemas.microsoft.com/office/drawing/2014/main" id="{42B00AD1-B17F-51B1-9423-5C68BF80C8C8}"/>
                </a:ext>
              </a:extLst>
            </p:cNvPr>
            <p:cNvSpPr/>
            <p:nvPr/>
          </p:nvSpPr>
          <p:spPr>
            <a:xfrm>
              <a:off x="3197733" y="3090030"/>
              <a:ext cx="139808" cy="217165"/>
            </a:xfrm>
            <a:custGeom>
              <a:avLst/>
              <a:gdLst/>
              <a:ahLst/>
              <a:cxnLst/>
              <a:rect l="l" t="t" r="r" b="b"/>
              <a:pathLst>
                <a:path w="1482" h="2302" extrusionOk="0">
                  <a:moveTo>
                    <a:pt x="1393" y="1"/>
                  </a:moveTo>
                  <a:cubicBezTo>
                    <a:pt x="1171" y="265"/>
                    <a:pt x="953" y="543"/>
                    <a:pt x="763" y="820"/>
                  </a:cubicBezTo>
                  <a:cubicBezTo>
                    <a:pt x="542" y="1144"/>
                    <a:pt x="338" y="1478"/>
                    <a:pt x="176" y="1848"/>
                  </a:cubicBezTo>
                  <a:cubicBezTo>
                    <a:pt x="102" y="1978"/>
                    <a:pt x="60" y="2125"/>
                    <a:pt x="0" y="2256"/>
                  </a:cubicBezTo>
                  <a:lnTo>
                    <a:pt x="60" y="2256"/>
                  </a:lnTo>
                  <a:cubicBezTo>
                    <a:pt x="74" y="2256"/>
                    <a:pt x="88" y="2270"/>
                    <a:pt x="88" y="2287"/>
                  </a:cubicBezTo>
                  <a:lnTo>
                    <a:pt x="88" y="2301"/>
                  </a:lnTo>
                  <a:cubicBezTo>
                    <a:pt x="134" y="2199"/>
                    <a:pt x="176" y="2094"/>
                    <a:pt x="222" y="1978"/>
                  </a:cubicBezTo>
                  <a:cubicBezTo>
                    <a:pt x="352" y="1672"/>
                    <a:pt x="514" y="1376"/>
                    <a:pt x="690" y="1098"/>
                  </a:cubicBezTo>
                  <a:cubicBezTo>
                    <a:pt x="865" y="820"/>
                    <a:pt x="1069" y="557"/>
                    <a:pt x="1277" y="307"/>
                  </a:cubicBezTo>
                  <a:lnTo>
                    <a:pt x="1277" y="293"/>
                  </a:lnTo>
                  <a:cubicBezTo>
                    <a:pt x="1347" y="205"/>
                    <a:pt x="1407" y="131"/>
                    <a:pt x="1481" y="57"/>
                  </a:cubicBezTo>
                  <a:cubicBezTo>
                    <a:pt x="1453" y="43"/>
                    <a:pt x="1435" y="29"/>
                    <a:pt x="1421" y="15"/>
                  </a:cubicBezTo>
                  <a:cubicBezTo>
                    <a:pt x="1421" y="15"/>
                    <a:pt x="1407" y="15"/>
                    <a:pt x="1407"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7486;p83">
              <a:extLst>
                <a:ext uri="{FF2B5EF4-FFF2-40B4-BE49-F238E27FC236}">
                  <a16:creationId xmlns:a16="http://schemas.microsoft.com/office/drawing/2014/main" id="{369D59AD-1B88-FFC9-1082-233963F24A52}"/>
                </a:ext>
              </a:extLst>
            </p:cNvPr>
            <p:cNvSpPr/>
            <p:nvPr/>
          </p:nvSpPr>
          <p:spPr>
            <a:xfrm>
              <a:off x="3200375" y="3305780"/>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7487;p83">
              <a:extLst>
                <a:ext uri="{FF2B5EF4-FFF2-40B4-BE49-F238E27FC236}">
                  <a16:creationId xmlns:a16="http://schemas.microsoft.com/office/drawing/2014/main" id="{E2F951B3-520C-B611-AC7D-BEB7DEB70894}"/>
                </a:ext>
              </a:extLst>
            </p:cNvPr>
            <p:cNvSpPr/>
            <p:nvPr/>
          </p:nvSpPr>
          <p:spPr>
            <a:xfrm>
              <a:off x="3197733" y="3308421"/>
              <a:ext cx="94" cy="94"/>
            </a:xfrm>
            <a:custGeom>
              <a:avLst/>
              <a:gdLst/>
              <a:ahLst/>
              <a:cxnLst/>
              <a:rect l="l" t="t" r="r" b="b"/>
              <a:pathLst>
                <a:path w="1" h="1" extrusionOk="0">
                  <a:moveTo>
                    <a:pt x="0" y="0"/>
                  </a:moveTo>
                  <a:lnTo>
                    <a:pt x="0" y="0"/>
                  </a:lnTo>
                  <a:lnTo>
                    <a:pt x="0" y="0"/>
                  </a:lnTo>
                  <a:lnTo>
                    <a:pt x="0" y="0"/>
                  </a:ln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7488;p83">
              <a:extLst>
                <a:ext uri="{FF2B5EF4-FFF2-40B4-BE49-F238E27FC236}">
                  <a16:creationId xmlns:a16="http://schemas.microsoft.com/office/drawing/2014/main" id="{91D39F7C-66C4-59F1-89E2-CB62D3A3E4D3}"/>
                </a:ext>
              </a:extLst>
            </p:cNvPr>
            <p:cNvSpPr/>
            <p:nvPr/>
          </p:nvSpPr>
          <p:spPr>
            <a:xfrm>
              <a:off x="3197733" y="3308421"/>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7489;p83">
              <a:extLst>
                <a:ext uri="{FF2B5EF4-FFF2-40B4-BE49-F238E27FC236}">
                  <a16:creationId xmlns:a16="http://schemas.microsoft.com/office/drawing/2014/main" id="{6A0A4F71-5341-E93A-0F0E-A1A91A45B19F}"/>
                </a:ext>
              </a:extLst>
            </p:cNvPr>
            <p:cNvSpPr/>
            <p:nvPr/>
          </p:nvSpPr>
          <p:spPr>
            <a:xfrm>
              <a:off x="3273675" y="3094086"/>
              <a:ext cx="22358" cy="22264"/>
            </a:xfrm>
            <a:custGeom>
              <a:avLst/>
              <a:gdLst/>
              <a:ahLst/>
              <a:cxnLst/>
              <a:rect l="l" t="t" r="r" b="b"/>
              <a:pathLst>
                <a:path w="237" h="236" extrusionOk="0">
                  <a:moveTo>
                    <a:pt x="134" y="0"/>
                  </a:moveTo>
                  <a:cubicBezTo>
                    <a:pt x="75" y="0"/>
                    <a:pt x="15" y="46"/>
                    <a:pt x="1" y="116"/>
                  </a:cubicBezTo>
                  <a:cubicBezTo>
                    <a:pt x="1" y="176"/>
                    <a:pt x="60" y="236"/>
                    <a:pt x="120" y="236"/>
                  </a:cubicBezTo>
                  <a:cubicBezTo>
                    <a:pt x="177" y="236"/>
                    <a:pt x="236" y="190"/>
                    <a:pt x="236" y="134"/>
                  </a:cubicBezTo>
                  <a:cubicBezTo>
                    <a:pt x="236" y="74"/>
                    <a:pt x="191" y="0"/>
                    <a:pt x="134"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7490;p83">
              <a:extLst>
                <a:ext uri="{FF2B5EF4-FFF2-40B4-BE49-F238E27FC236}">
                  <a16:creationId xmlns:a16="http://schemas.microsoft.com/office/drawing/2014/main" id="{2FF39A71-39D7-9E81-90A4-3206FE9778E2}"/>
                </a:ext>
              </a:extLst>
            </p:cNvPr>
            <p:cNvSpPr/>
            <p:nvPr/>
          </p:nvSpPr>
          <p:spPr>
            <a:xfrm>
              <a:off x="3239148" y="3143802"/>
              <a:ext cx="22358" cy="21037"/>
            </a:xfrm>
            <a:custGeom>
              <a:avLst/>
              <a:gdLst/>
              <a:ahLst/>
              <a:cxnLst/>
              <a:rect l="l" t="t" r="r" b="b"/>
              <a:pathLst>
                <a:path w="237" h="223" extrusionOk="0">
                  <a:moveTo>
                    <a:pt x="117" y="1"/>
                  </a:moveTo>
                  <a:cubicBezTo>
                    <a:pt x="61" y="1"/>
                    <a:pt x="1" y="46"/>
                    <a:pt x="1" y="103"/>
                  </a:cubicBezTo>
                  <a:cubicBezTo>
                    <a:pt x="1" y="162"/>
                    <a:pt x="47" y="222"/>
                    <a:pt x="103" y="222"/>
                  </a:cubicBezTo>
                  <a:cubicBezTo>
                    <a:pt x="177" y="222"/>
                    <a:pt x="222" y="177"/>
                    <a:pt x="237" y="117"/>
                  </a:cubicBezTo>
                  <a:cubicBezTo>
                    <a:pt x="237" y="60"/>
                    <a:pt x="191" y="1"/>
                    <a:pt x="117"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7491;p83">
              <a:extLst>
                <a:ext uri="{FF2B5EF4-FFF2-40B4-BE49-F238E27FC236}">
                  <a16:creationId xmlns:a16="http://schemas.microsoft.com/office/drawing/2014/main" id="{071E5986-8775-851F-2891-1AA421DC24FE}"/>
                </a:ext>
              </a:extLst>
            </p:cNvPr>
            <p:cNvSpPr/>
            <p:nvPr/>
          </p:nvSpPr>
          <p:spPr>
            <a:xfrm>
              <a:off x="3206035" y="3192292"/>
              <a:ext cx="22264" cy="22264"/>
            </a:xfrm>
            <a:custGeom>
              <a:avLst/>
              <a:gdLst/>
              <a:ahLst/>
              <a:cxnLst/>
              <a:rect l="l" t="t" r="r" b="b"/>
              <a:pathLst>
                <a:path w="236" h="236" extrusionOk="0">
                  <a:moveTo>
                    <a:pt x="134" y="0"/>
                  </a:moveTo>
                  <a:cubicBezTo>
                    <a:pt x="60" y="0"/>
                    <a:pt x="14" y="42"/>
                    <a:pt x="0" y="116"/>
                  </a:cubicBezTo>
                  <a:cubicBezTo>
                    <a:pt x="0" y="176"/>
                    <a:pt x="60" y="236"/>
                    <a:pt x="116" y="236"/>
                  </a:cubicBezTo>
                  <a:cubicBezTo>
                    <a:pt x="176" y="236"/>
                    <a:pt x="236" y="190"/>
                    <a:pt x="236" y="130"/>
                  </a:cubicBezTo>
                  <a:cubicBezTo>
                    <a:pt x="236" y="74"/>
                    <a:pt x="190" y="0"/>
                    <a:pt x="134"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7492;p83">
              <a:extLst>
                <a:ext uri="{FF2B5EF4-FFF2-40B4-BE49-F238E27FC236}">
                  <a16:creationId xmlns:a16="http://schemas.microsoft.com/office/drawing/2014/main" id="{A5E64952-C89F-C455-F50B-E6DF8343EB8E}"/>
                </a:ext>
              </a:extLst>
            </p:cNvPr>
            <p:cNvSpPr/>
            <p:nvPr/>
          </p:nvSpPr>
          <p:spPr>
            <a:xfrm>
              <a:off x="3175470" y="3247668"/>
              <a:ext cx="22358" cy="21981"/>
            </a:xfrm>
            <a:custGeom>
              <a:avLst/>
              <a:gdLst/>
              <a:ahLst/>
              <a:cxnLst/>
              <a:rect l="l" t="t" r="r" b="b"/>
              <a:pathLst>
                <a:path w="237" h="233" extrusionOk="0">
                  <a:moveTo>
                    <a:pt x="120" y="1"/>
                  </a:moveTo>
                  <a:cubicBezTo>
                    <a:pt x="60" y="1"/>
                    <a:pt x="0" y="43"/>
                    <a:pt x="0" y="117"/>
                  </a:cubicBezTo>
                  <a:cubicBezTo>
                    <a:pt x="0" y="177"/>
                    <a:pt x="46" y="233"/>
                    <a:pt x="106" y="233"/>
                  </a:cubicBezTo>
                  <a:cubicBezTo>
                    <a:pt x="176" y="233"/>
                    <a:pt x="222" y="191"/>
                    <a:pt x="236" y="117"/>
                  </a:cubicBezTo>
                  <a:cubicBezTo>
                    <a:pt x="236" y="57"/>
                    <a:pt x="176" y="1"/>
                    <a:pt x="12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7493;p83">
              <a:extLst>
                <a:ext uri="{FF2B5EF4-FFF2-40B4-BE49-F238E27FC236}">
                  <a16:creationId xmlns:a16="http://schemas.microsoft.com/office/drawing/2014/main" id="{DE1852C4-32C6-021C-3A95-B2D24703AB7C}"/>
                </a:ext>
              </a:extLst>
            </p:cNvPr>
            <p:cNvSpPr/>
            <p:nvPr/>
          </p:nvSpPr>
          <p:spPr>
            <a:xfrm>
              <a:off x="3438294" y="3040314"/>
              <a:ext cx="117545" cy="317917"/>
            </a:xfrm>
            <a:custGeom>
              <a:avLst/>
              <a:gdLst/>
              <a:ahLst/>
              <a:cxnLst/>
              <a:rect l="l" t="t" r="r" b="b"/>
              <a:pathLst>
                <a:path w="1246" h="3370" extrusionOk="0">
                  <a:moveTo>
                    <a:pt x="1158" y="0"/>
                  </a:moveTo>
                  <a:cubicBezTo>
                    <a:pt x="1115" y="28"/>
                    <a:pt x="1070" y="71"/>
                    <a:pt x="1027" y="102"/>
                  </a:cubicBezTo>
                  <a:cubicBezTo>
                    <a:pt x="996" y="88"/>
                    <a:pt x="982" y="88"/>
                    <a:pt x="954" y="88"/>
                  </a:cubicBezTo>
                  <a:cubicBezTo>
                    <a:pt x="925" y="71"/>
                    <a:pt x="894" y="71"/>
                    <a:pt x="866" y="71"/>
                  </a:cubicBezTo>
                  <a:lnTo>
                    <a:pt x="866" y="56"/>
                  </a:lnTo>
                  <a:cubicBezTo>
                    <a:pt x="852" y="42"/>
                    <a:pt x="838" y="42"/>
                    <a:pt x="820" y="42"/>
                  </a:cubicBezTo>
                  <a:lnTo>
                    <a:pt x="792" y="42"/>
                  </a:lnTo>
                  <a:cubicBezTo>
                    <a:pt x="764" y="56"/>
                    <a:pt x="750" y="71"/>
                    <a:pt x="718" y="88"/>
                  </a:cubicBezTo>
                  <a:cubicBezTo>
                    <a:pt x="704" y="102"/>
                    <a:pt x="690" y="102"/>
                    <a:pt x="676" y="102"/>
                  </a:cubicBezTo>
                  <a:cubicBezTo>
                    <a:pt x="644" y="116"/>
                    <a:pt x="630" y="130"/>
                    <a:pt x="644" y="158"/>
                  </a:cubicBezTo>
                  <a:cubicBezTo>
                    <a:pt x="588" y="204"/>
                    <a:pt x="528" y="264"/>
                    <a:pt x="468" y="320"/>
                  </a:cubicBezTo>
                  <a:cubicBezTo>
                    <a:pt x="380" y="422"/>
                    <a:pt x="310" y="542"/>
                    <a:pt x="236" y="672"/>
                  </a:cubicBezTo>
                  <a:cubicBezTo>
                    <a:pt x="176" y="792"/>
                    <a:pt x="134" y="922"/>
                    <a:pt x="88" y="1070"/>
                  </a:cubicBezTo>
                  <a:cubicBezTo>
                    <a:pt x="60" y="1200"/>
                    <a:pt x="29" y="1347"/>
                    <a:pt x="29" y="1495"/>
                  </a:cubicBezTo>
                  <a:cubicBezTo>
                    <a:pt x="0" y="1773"/>
                    <a:pt x="29" y="2065"/>
                    <a:pt x="102" y="2329"/>
                  </a:cubicBezTo>
                  <a:cubicBezTo>
                    <a:pt x="134" y="2477"/>
                    <a:pt x="190" y="2607"/>
                    <a:pt x="264" y="2783"/>
                  </a:cubicBezTo>
                  <a:cubicBezTo>
                    <a:pt x="352" y="2973"/>
                    <a:pt x="454" y="3134"/>
                    <a:pt x="556" y="3268"/>
                  </a:cubicBezTo>
                  <a:cubicBezTo>
                    <a:pt x="588" y="3296"/>
                    <a:pt x="602" y="3324"/>
                    <a:pt x="630" y="3356"/>
                  </a:cubicBezTo>
                  <a:lnTo>
                    <a:pt x="676" y="3356"/>
                  </a:lnTo>
                  <a:cubicBezTo>
                    <a:pt x="704" y="3370"/>
                    <a:pt x="718" y="3370"/>
                    <a:pt x="750" y="3370"/>
                  </a:cubicBezTo>
                  <a:lnTo>
                    <a:pt x="838" y="3370"/>
                  </a:lnTo>
                  <a:cubicBezTo>
                    <a:pt x="852" y="3370"/>
                    <a:pt x="880" y="3356"/>
                    <a:pt x="908" y="3356"/>
                  </a:cubicBezTo>
                  <a:cubicBezTo>
                    <a:pt x="925" y="3356"/>
                    <a:pt x="954" y="3342"/>
                    <a:pt x="968" y="3342"/>
                  </a:cubicBezTo>
                  <a:cubicBezTo>
                    <a:pt x="982" y="3324"/>
                    <a:pt x="996" y="3324"/>
                    <a:pt x="1013" y="3310"/>
                  </a:cubicBezTo>
                  <a:cubicBezTo>
                    <a:pt x="1027" y="3310"/>
                    <a:pt x="1042" y="3296"/>
                    <a:pt x="1056" y="3296"/>
                  </a:cubicBezTo>
                  <a:cubicBezTo>
                    <a:pt x="1070" y="3282"/>
                    <a:pt x="1084" y="3268"/>
                    <a:pt x="1101" y="3268"/>
                  </a:cubicBezTo>
                  <a:cubicBezTo>
                    <a:pt x="1101" y="3254"/>
                    <a:pt x="1084" y="3254"/>
                    <a:pt x="1084" y="3254"/>
                  </a:cubicBezTo>
                  <a:cubicBezTo>
                    <a:pt x="996" y="3134"/>
                    <a:pt x="908" y="3018"/>
                    <a:pt x="820" y="2885"/>
                  </a:cubicBezTo>
                  <a:lnTo>
                    <a:pt x="820" y="2885"/>
                  </a:lnTo>
                  <a:lnTo>
                    <a:pt x="838" y="2902"/>
                  </a:lnTo>
                  <a:cubicBezTo>
                    <a:pt x="778" y="2783"/>
                    <a:pt x="718" y="2666"/>
                    <a:pt x="662" y="2519"/>
                  </a:cubicBezTo>
                  <a:cubicBezTo>
                    <a:pt x="616" y="2431"/>
                    <a:pt x="588" y="2329"/>
                    <a:pt x="556" y="2241"/>
                  </a:cubicBezTo>
                  <a:cubicBezTo>
                    <a:pt x="514" y="2037"/>
                    <a:pt x="486" y="1829"/>
                    <a:pt x="486" y="1611"/>
                  </a:cubicBezTo>
                  <a:cubicBezTo>
                    <a:pt x="500" y="1390"/>
                    <a:pt x="528" y="1186"/>
                    <a:pt x="574" y="996"/>
                  </a:cubicBezTo>
                  <a:cubicBezTo>
                    <a:pt x="630" y="834"/>
                    <a:pt x="690" y="686"/>
                    <a:pt x="764" y="556"/>
                  </a:cubicBezTo>
                  <a:cubicBezTo>
                    <a:pt x="838" y="440"/>
                    <a:pt x="925" y="334"/>
                    <a:pt x="1013" y="246"/>
                  </a:cubicBezTo>
                  <a:cubicBezTo>
                    <a:pt x="1070" y="190"/>
                    <a:pt x="1144" y="130"/>
                    <a:pt x="1217" y="88"/>
                  </a:cubicBezTo>
                  <a:cubicBezTo>
                    <a:pt x="1231" y="71"/>
                    <a:pt x="1246" y="71"/>
                    <a:pt x="1246" y="56"/>
                  </a:cubicBezTo>
                  <a:cubicBezTo>
                    <a:pt x="1246" y="42"/>
                    <a:pt x="1246" y="28"/>
                    <a:pt x="1231" y="14"/>
                  </a:cubicBezTo>
                  <a:cubicBezTo>
                    <a:pt x="1231" y="0"/>
                    <a:pt x="1217" y="0"/>
                    <a:pt x="1203"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7494;p83">
              <a:extLst>
                <a:ext uri="{FF2B5EF4-FFF2-40B4-BE49-F238E27FC236}">
                  <a16:creationId xmlns:a16="http://schemas.microsoft.com/office/drawing/2014/main" id="{A97271DE-1AF4-FBA0-BC99-211E99266175}"/>
                </a:ext>
              </a:extLst>
            </p:cNvPr>
            <p:cNvSpPr/>
            <p:nvPr/>
          </p:nvSpPr>
          <p:spPr>
            <a:xfrm>
              <a:off x="3482444" y="3320685"/>
              <a:ext cx="77734" cy="47169"/>
            </a:xfrm>
            <a:custGeom>
              <a:avLst/>
              <a:gdLst/>
              <a:ahLst/>
              <a:cxnLst/>
              <a:rect l="l" t="t" r="r" b="b"/>
              <a:pathLst>
                <a:path w="824" h="500" extrusionOk="0">
                  <a:moveTo>
                    <a:pt x="690" y="1"/>
                  </a:moveTo>
                  <a:cubicBezTo>
                    <a:pt x="647" y="1"/>
                    <a:pt x="616" y="18"/>
                    <a:pt x="588" y="46"/>
                  </a:cubicBezTo>
                  <a:cubicBezTo>
                    <a:pt x="588" y="60"/>
                    <a:pt x="574" y="74"/>
                    <a:pt x="574" y="74"/>
                  </a:cubicBezTo>
                  <a:cubicBezTo>
                    <a:pt x="545" y="106"/>
                    <a:pt x="528" y="134"/>
                    <a:pt x="500" y="148"/>
                  </a:cubicBezTo>
                  <a:cubicBezTo>
                    <a:pt x="472" y="176"/>
                    <a:pt x="426" y="194"/>
                    <a:pt x="398" y="208"/>
                  </a:cubicBezTo>
                  <a:cubicBezTo>
                    <a:pt x="338" y="236"/>
                    <a:pt x="282" y="250"/>
                    <a:pt x="222" y="264"/>
                  </a:cubicBezTo>
                  <a:lnTo>
                    <a:pt x="120" y="264"/>
                  </a:lnTo>
                  <a:cubicBezTo>
                    <a:pt x="60" y="264"/>
                    <a:pt x="0" y="324"/>
                    <a:pt x="0" y="384"/>
                  </a:cubicBezTo>
                  <a:cubicBezTo>
                    <a:pt x="0" y="440"/>
                    <a:pt x="60" y="500"/>
                    <a:pt x="120" y="500"/>
                  </a:cubicBezTo>
                  <a:cubicBezTo>
                    <a:pt x="250" y="500"/>
                    <a:pt x="370" y="472"/>
                    <a:pt x="500" y="412"/>
                  </a:cubicBezTo>
                  <a:cubicBezTo>
                    <a:pt x="559" y="398"/>
                    <a:pt x="602" y="352"/>
                    <a:pt x="661" y="324"/>
                  </a:cubicBezTo>
                  <a:cubicBezTo>
                    <a:pt x="721" y="282"/>
                    <a:pt x="749" y="222"/>
                    <a:pt x="792" y="162"/>
                  </a:cubicBezTo>
                  <a:cubicBezTo>
                    <a:pt x="823" y="120"/>
                    <a:pt x="809" y="46"/>
                    <a:pt x="749" y="18"/>
                  </a:cubicBezTo>
                  <a:cubicBezTo>
                    <a:pt x="735" y="1"/>
                    <a:pt x="704" y="1"/>
                    <a:pt x="69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7495;p83">
              <a:extLst>
                <a:ext uri="{FF2B5EF4-FFF2-40B4-BE49-F238E27FC236}">
                  <a16:creationId xmlns:a16="http://schemas.microsoft.com/office/drawing/2014/main" id="{70321B7E-07FE-5A42-0E67-EEA532B6764B}"/>
                </a:ext>
              </a:extLst>
            </p:cNvPr>
            <p:cNvSpPr/>
            <p:nvPr/>
          </p:nvSpPr>
          <p:spPr>
            <a:xfrm>
              <a:off x="3075943" y="2937769"/>
              <a:ext cx="227070" cy="220089"/>
            </a:xfrm>
            <a:custGeom>
              <a:avLst/>
              <a:gdLst/>
              <a:ahLst/>
              <a:cxnLst/>
              <a:rect l="l" t="t" r="r" b="b"/>
              <a:pathLst>
                <a:path w="2407" h="2333" extrusionOk="0">
                  <a:moveTo>
                    <a:pt x="1879" y="0"/>
                  </a:moveTo>
                  <a:cubicBezTo>
                    <a:pt x="1865" y="0"/>
                    <a:pt x="1847" y="0"/>
                    <a:pt x="1833" y="14"/>
                  </a:cubicBezTo>
                  <a:cubicBezTo>
                    <a:pt x="1759" y="32"/>
                    <a:pt x="1689" y="46"/>
                    <a:pt x="1601" y="60"/>
                  </a:cubicBezTo>
                  <a:cubicBezTo>
                    <a:pt x="1481" y="88"/>
                    <a:pt x="1351" y="148"/>
                    <a:pt x="1217" y="208"/>
                  </a:cubicBezTo>
                  <a:cubicBezTo>
                    <a:pt x="1101" y="278"/>
                    <a:pt x="985" y="352"/>
                    <a:pt x="866" y="454"/>
                  </a:cubicBezTo>
                  <a:cubicBezTo>
                    <a:pt x="764" y="542"/>
                    <a:pt x="662" y="647"/>
                    <a:pt x="574" y="764"/>
                  </a:cubicBezTo>
                  <a:cubicBezTo>
                    <a:pt x="398" y="982"/>
                    <a:pt x="250" y="1231"/>
                    <a:pt x="162" y="1495"/>
                  </a:cubicBezTo>
                  <a:cubicBezTo>
                    <a:pt x="106" y="1629"/>
                    <a:pt x="74" y="1759"/>
                    <a:pt x="46" y="1949"/>
                  </a:cubicBezTo>
                  <a:cubicBezTo>
                    <a:pt x="18" y="2083"/>
                    <a:pt x="0" y="2213"/>
                    <a:pt x="0" y="2332"/>
                  </a:cubicBezTo>
                  <a:cubicBezTo>
                    <a:pt x="32" y="2287"/>
                    <a:pt x="60" y="2244"/>
                    <a:pt x="88" y="2199"/>
                  </a:cubicBezTo>
                  <a:lnTo>
                    <a:pt x="134" y="2157"/>
                  </a:lnTo>
                  <a:cubicBezTo>
                    <a:pt x="162" y="2111"/>
                    <a:pt x="194" y="2069"/>
                    <a:pt x="222" y="2037"/>
                  </a:cubicBezTo>
                  <a:cubicBezTo>
                    <a:pt x="236" y="2023"/>
                    <a:pt x="236" y="2009"/>
                    <a:pt x="250" y="1995"/>
                  </a:cubicBezTo>
                  <a:cubicBezTo>
                    <a:pt x="264" y="1967"/>
                    <a:pt x="296" y="1949"/>
                    <a:pt x="310" y="1921"/>
                  </a:cubicBezTo>
                  <a:cubicBezTo>
                    <a:pt x="338" y="1893"/>
                    <a:pt x="352" y="1861"/>
                    <a:pt x="384" y="1833"/>
                  </a:cubicBezTo>
                  <a:cubicBezTo>
                    <a:pt x="384" y="1833"/>
                    <a:pt x="398" y="1819"/>
                    <a:pt x="398" y="1805"/>
                  </a:cubicBezTo>
                  <a:lnTo>
                    <a:pt x="486" y="1717"/>
                  </a:lnTo>
                  <a:lnTo>
                    <a:pt x="500" y="1703"/>
                  </a:lnTo>
                  <a:cubicBezTo>
                    <a:pt x="514" y="1685"/>
                    <a:pt x="528" y="1657"/>
                    <a:pt x="545" y="1643"/>
                  </a:cubicBezTo>
                  <a:lnTo>
                    <a:pt x="560" y="1629"/>
                  </a:lnTo>
                  <a:cubicBezTo>
                    <a:pt x="588" y="1583"/>
                    <a:pt x="616" y="1555"/>
                    <a:pt x="662" y="1509"/>
                  </a:cubicBezTo>
                  <a:cubicBezTo>
                    <a:pt x="721" y="1379"/>
                    <a:pt x="792" y="1245"/>
                    <a:pt x="880" y="1115"/>
                  </a:cubicBezTo>
                  <a:cubicBezTo>
                    <a:pt x="1013" y="954"/>
                    <a:pt x="1161" y="792"/>
                    <a:pt x="1305" y="676"/>
                  </a:cubicBezTo>
                  <a:cubicBezTo>
                    <a:pt x="1439" y="574"/>
                    <a:pt x="1569" y="486"/>
                    <a:pt x="1717" y="426"/>
                  </a:cubicBezTo>
                  <a:lnTo>
                    <a:pt x="1717" y="412"/>
                  </a:lnTo>
                  <a:cubicBezTo>
                    <a:pt x="1833" y="366"/>
                    <a:pt x="1967" y="324"/>
                    <a:pt x="2083" y="310"/>
                  </a:cubicBezTo>
                  <a:cubicBezTo>
                    <a:pt x="2171" y="296"/>
                    <a:pt x="2258" y="296"/>
                    <a:pt x="2346" y="296"/>
                  </a:cubicBezTo>
                  <a:cubicBezTo>
                    <a:pt x="2360" y="296"/>
                    <a:pt x="2375" y="296"/>
                    <a:pt x="2375" y="278"/>
                  </a:cubicBezTo>
                  <a:cubicBezTo>
                    <a:pt x="2392" y="278"/>
                    <a:pt x="2406" y="264"/>
                    <a:pt x="2406" y="250"/>
                  </a:cubicBezTo>
                  <a:cubicBezTo>
                    <a:pt x="2406" y="236"/>
                    <a:pt x="2392" y="222"/>
                    <a:pt x="2392" y="208"/>
                  </a:cubicBezTo>
                  <a:lnTo>
                    <a:pt x="2375" y="208"/>
                  </a:lnTo>
                  <a:cubicBezTo>
                    <a:pt x="2360" y="208"/>
                    <a:pt x="2360" y="190"/>
                    <a:pt x="2346" y="190"/>
                  </a:cubicBezTo>
                  <a:lnTo>
                    <a:pt x="2185" y="190"/>
                  </a:lnTo>
                  <a:lnTo>
                    <a:pt x="2128" y="134"/>
                  </a:lnTo>
                  <a:cubicBezTo>
                    <a:pt x="2111" y="120"/>
                    <a:pt x="2083" y="102"/>
                    <a:pt x="2069" y="88"/>
                  </a:cubicBezTo>
                  <a:lnTo>
                    <a:pt x="2069" y="60"/>
                  </a:lnTo>
                  <a:cubicBezTo>
                    <a:pt x="2069" y="60"/>
                    <a:pt x="2069" y="46"/>
                    <a:pt x="2054" y="32"/>
                  </a:cubicBezTo>
                  <a:cubicBezTo>
                    <a:pt x="2040" y="14"/>
                    <a:pt x="2023" y="14"/>
                    <a:pt x="2023" y="14"/>
                  </a:cubicBezTo>
                  <a:lnTo>
                    <a:pt x="1935" y="14"/>
                  </a:lnTo>
                  <a:cubicBezTo>
                    <a:pt x="1921" y="14"/>
                    <a:pt x="1907" y="0"/>
                    <a:pt x="1893"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7496;p83">
              <a:extLst>
                <a:ext uri="{FF2B5EF4-FFF2-40B4-BE49-F238E27FC236}">
                  <a16:creationId xmlns:a16="http://schemas.microsoft.com/office/drawing/2014/main" id="{A07BFFCC-F456-E08D-5DE2-610644B1362E}"/>
                </a:ext>
              </a:extLst>
            </p:cNvPr>
            <p:cNvSpPr/>
            <p:nvPr/>
          </p:nvSpPr>
          <p:spPr>
            <a:xfrm>
              <a:off x="3152263" y="2564475"/>
              <a:ext cx="122827" cy="153676"/>
            </a:xfrm>
            <a:custGeom>
              <a:avLst/>
              <a:gdLst/>
              <a:ahLst/>
              <a:cxnLst/>
              <a:rect l="l" t="t" r="r" b="b"/>
              <a:pathLst>
                <a:path w="1302" h="1629" extrusionOk="0">
                  <a:moveTo>
                    <a:pt x="718" y="0"/>
                  </a:moveTo>
                  <a:cubicBezTo>
                    <a:pt x="658" y="0"/>
                    <a:pt x="616" y="14"/>
                    <a:pt x="556" y="32"/>
                  </a:cubicBezTo>
                  <a:cubicBezTo>
                    <a:pt x="422" y="60"/>
                    <a:pt x="320" y="120"/>
                    <a:pt x="232" y="208"/>
                  </a:cubicBezTo>
                  <a:cubicBezTo>
                    <a:pt x="71" y="366"/>
                    <a:pt x="0" y="602"/>
                    <a:pt x="0" y="865"/>
                  </a:cubicBezTo>
                  <a:cubicBezTo>
                    <a:pt x="14" y="1115"/>
                    <a:pt x="116" y="1351"/>
                    <a:pt x="278" y="1527"/>
                  </a:cubicBezTo>
                  <a:cubicBezTo>
                    <a:pt x="306" y="1555"/>
                    <a:pt x="334" y="1569"/>
                    <a:pt x="380" y="1597"/>
                  </a:cubicBezTo>
                  <a:cubicBezTo>
                    <a:pt x="380" y="1615"/>
                    <a:pt x="394" y="1615"/>
                    <a:pt x="394" y="1615"/>
                  </a:cubicBezTo>
                  <a:lnTo>
                    <a:pt x="408" y="1615"/>
                  </a:lnTo>
                  <a:cubicBezTo>
                    <a:pt x="422" y="1597"/>
                    <a:pt x="422" y="1597"/>
                    <a:pt x="440" y="1597"/>
                  </a:cubicBezTo>
                  <a:cubicBezTo>
                    <a:pt x="468" y="1597"/>
                    <a:pt x="482" y="1615"/>
                    <a:pt x="510" y="1615"/>
                  </a:cubicBezTo>
                  <a:cubicBezTo>
                    <a:pt x="542" y="1629"/>
                    <a:pt x="584" y="1629"/>
                    <a:pt x="616" y="1629"/>
                  </a:cubicBezTo>
                  <a:lnTo>
                    <a:pt x="644" y="1629"/>
                  </a:lnTo>
                  <a:cubicBezTo>
                    <a:pt x="718" y="1629"/>
                    <a:pt x="792" y="1597"/>
                    <a:pt x="862" y="1569"/>
                  </a:cubicBezTo>
                  <a:cubicBezTo>
                    <a:pt x="922" y="1527"/>
                    <a:pt x="996" y="1481"/>
                    <a:pt x="1056" y="1421"/>
                  </a:cubicBezTo>
                  <a:cubicBezTo>
                    <a:pt x="1112" y="1365"/>
                    <a:pt x="1158" y="1291"/>
                    <a:pt x="1186" y="1217"/>
                  </a:cubicBezTo>
                  <a:cubicBezTo>
                    <a:pt x="1245" y="1129"/>
                    <a:pt x="1274" y="1013"/>
                    <a:pt x="1288" y="893"/>
                  </a:cubicBezTo>
                  <a:cubicBezTo>
                    <a:pt x="1302" y="777"/>
                    <a:pt x="1302" y="661"/>
                    <a:pt x="1274" y="542"/>
                  </a:cubicBezTo>
                  <a:cubicBezTo>
                    <a:pt x="1245" y="426"/>
                    <a:pt x="1200" y="324"/>
                    <a:pt x="1143" y="236"/>
                  </a:cubicBezTo>
                  <a:cubicBezTo>
                    <a:pt x="1112" y="190"/>
                    <a:pt x="1084" y="148"/>
                    <a:pt x="1038" y="120"/>
                  </a:cubicBezTo>
                  <a:cubicBezTo>
                    <a:pt x="996" y="88"/>
                    <a:pt x="950" y="60"/>
                    <a:pt x="894" y="46"/>
                  </a:cubicBezTo>
                  <a:cubicBezTo>
                    <a:pt x="848" y="14"/>
                    <a:pt x="792" y="0"/>
                    <a:pt x="718" y="0"/>
                  </a:cubicBez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7497;p83">
              <a:extLst>
                <a:ext uri="{FF2B5EF4-FFF2-40B4-BE49-F238E27FC236}">
                  <a16:creationId xmlns:a16="http://schemas.microsoft.com/office/drawing/2014/main" id="{A64F2ED1-35DE-A85A-09A4-3CFEB6025244}"/>
                </a:ext>
              </a:extLst>
            </p:cNvPr>
            <p:cNvSpPr/>
            <p:nvPr/>
          </p:nvSpPr>
          <p:spPr>
            <a:xfrm>
              <a:off x="3208677" y="2580985"/>
              <a:ext cx="37546" cy="72168"/>
            </a:xfrm>
            <a:custGeom>
              <a:avLst/>
              <a:gdLst/>
              <a:ahLst/>
              <a:cxnLst/>
              <a:rect l="l" t="t" r="r" b="b"/>
              <a:pathLst>
                <a:path w="398" h="765" extrusionOk="0">
                  <a:moveTo>
                    <a:pt x="32" y="1"/>
                  </a:moveTo>
                  <a:cubicBezTo>
                    <a:pt x="32" y="1"/>
                    <a:pt x="18" y="1"/>
                    <a:pt x="18" y="15"/>
                  </a:cubicBezTo>
                  <a:cubicBezTo>
                    <a:pt x="0" y="33"/>
                    <a:pt x="18" y="47"/>
                    <a:pt x="32" y="47"/>
                  </a:cubicBezTo>
                  <a:cubicBezTo>
                    <a:pt x="46" y="61"/>
                    <a:pt x="60" y="61"/>
                    <a:pt x="74" y="75"/>
                  </a:cubicBezTo>
                  <a:cubicBezTo>
                    <a:pt x="106" y="89"/>
                    <a:pt x="134" y="121"/>
                    <a:pt x="162" y="149"/>
                  </a:cubicBezTo>
                  <a:cubicBezTo>
                    <a:pt x="176" y="177"/>
                    <a:pt x="208" y="208"/>
                    <a:pt x="222" y="237"/>
                  </a:cubicBezTo>
                  <a:cubicBezTo>
                    <a:pt x="236" y="279"/>
                    <a:pt x="250" y="325"/>
                    <a:pt x="264" y="367"/>
                  </a:cubicBezTo>
                  <a:cubicBezTo>
                    <a:pt x="282" y="455"/>
                    <a:pt x="296" y="560"/>
                    <a:pt x="282" y="662"/>
                  </a:cubicBezTo>
                  <a:lnTo>
                    <a:pt x="282" y="704"/>
                  </a:lnTo>
                  <a:cubicBezTo>
                    <a:pt x="282" y="718"/>
                    <a:pt x="282" y="736"/>
                    <a:pt x="296" y="750"/>
                  </a:cubicBezTo>
                  <a:cubicBezTo>
                    <a:pt x="296" y="750"/>
                    <a:pt x="310" y="764"/>
                    <a:pt x="324" y="764"/>
                  </a:cubicBezTo>
                  <a:cubicBezTo>
                    <a:pt x="338" y="764"/>
                    <a:pt x="352" y="764"/>
                    <a:pt x="352" y="750"/>
                  </a:cubicBezTo>
                  <a:cubicBezTo>
                    <a:pt x="370" y="750"/>
                    <a:pt x="384" y="736"/>
                    <a:pt x="384" y="718"/>
                  </a:cubicBezTo>
                  <a:cubicBezTo>
                    <a:pt x="398" y="588"/>
                    <a:pt x="384" y="441"/>
                    <a:pt x="324" y="296"/>
                  </a:cubicBezTo>
                  <a:cubicBezTo>
                    <a:pt x="296" y="237"/>
                    <a:pt x="264" y="177"/>
                    <a:pt x="222" y="135"/>
                  </a:cubicBezTo>
                  <a:cubicBezTo>
                    <a:pt x="162" y="75"/>
                    <a:pt x="120" y="33"/>
                    <a:pt x="46"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7498;p83">
              <a:extLst>
                <a:ext uri="{FF2B5EF4-FFF2-40B4-BE49-F238E27FC236}">
                  <a16:creationId xmlns:a16="http://schemas.microsoft.com/office/drawing/2014/main" id="{7315506A-AFA9-E559-B6AF-B12756F0ECC6}"/>
                </a:ext>
              </a:extLst>
            </p:cNvPr>
            <p:cNvSpPr/>
            <p:nvPr/>
          </p:nvSpPr>
          <p:spPr>
            <a:xfrm>
              <a:off x="3154904" y="2354386"/>
              <a:ext cx="731493" cy="745361"/>
            </a:xfrm>
            <a:custGeom>
              <a:avLst/>
              <a:gdLst/>
              <a:ahLst/>
              <a:cxnLst/>
              <a:rect l="l" t="t" r="r" b="b"/>
              <a:pathLst>
                <a:path w="7754" h="7901" extrusionOk="0">
                  <a:moveTo>
                    <a:pt x="2828" y="0"/>
                  </a:moveTo>
                  <a:cubicBezTo>
                    <a:pt x="2565" y="131"/>
                    <a:pt x="2347" y="306"/>
                    <a:pt x="2139" y="514"/>
                  </a:cubicBezTo>
                  <a:cubicBezTo>
                    <a:pt x="2023" y="630"/>
                    <a:pt x="1921" y="778"/>
                    <a:pt x="1819" y="922"/>
                  </a:cubicBezTo>
                  <a:cubicBezTo>
                    <a:pt x="1731" y="1056"/>
                    <a:pt x="1643" y="1218"/>
                    <a:pt x="1569" y="1379"/>
                  </a:cubicBezTo>
                  <a:cubicBezTo>
                    <a:pt x="1495" y="1524"/>
                    <a:pt x="1421" y="1685"/>
                    <a:pt x="1348" y="1875"/>
                  </a:cubicBezTo>
                  <a:cubicBezTo>
                    <a:pt x="1319" y="1963"/>
                    <a:pt x="1274" y="2037"/>
                    <a:pt x="1246" y="2125"/>
                  </a:cubicBezTo>
                  <a:lnTo>
                    <a:pt x="1232" y="2153"/>
                  </a:lnTo>
                  <a:lnTo>
                    <a:pt x="1232" y="2171"/>
                  </a:lnTo>
                  <a:cubicBezTo>
                    <a:pt x="1203" y="2227"/>
                    <a:pt x="1172" y="2301"/>
                    <a:pt x="1144" y="2375"/>
                  </a:cubicBezTo>
                  <a:cubicBezTo>
                    <a:pt x="1010" y="2639"/>
                    <a:pt x="834" y="2874"/>
                    <a:pt x="658" y="3106"/>
                  </a:cubicBezTo>
                  <a:lnTo>
                    <a:pt x="570" y="3208"/>
                  </a:lnTo>
                  <a:cubicBezTo>
                    <a:pt x="454" y="3370"/>
                    <a:pt x="352" y="3504"/>
                    <a:pt x="264" y="3634"/>
                  </a:cubicBezTo>
                  <a:cubicBezTo>
                    <a:pt x="176" y="3810"/>
                    <a:pt x="102" y="3958"/>
                    <a:pt x="60" y="4105"/>
                  </a:cubicBezTo>
                  <a:cubicBezTo>
                    <a:pt x="29" y="4193"/>
                    <a:pt x="14" y="4281"/>
                    <a:pt x="14" y="4369"/>
                  </a:cubicBezTo>
                  <a:cubicBezTo>
                    <a:pt x="0" y="4457"/>
                    <a:pt x="0" y="4545"/>
                    <a:pt x="14" y="4633"/>
                  </a:cubicBezTo>
                  <a:cubicBezTo>
                    <a:pt x="14" y="4721"/>
                    <a:pt x="29" y="4809"/>
                    <a:pt x="60" y="4897"/>
                  </a:cubicBezTo>
                  <a:cubicBezTo>
                    <a:pt x="74" y="4985"/>
                    <a:pt x="102" y="5055"/>
                    <a:pt x="116" y="5129"/>
                  </a:cubicBezTo>
                  <a:cubicBezTo>
                    <a:pt x="176" y="5291"/>
                    <a:pt x="236" y="5439"/>
                    <a:pt x="324" y="5569"/>
                  </a:cubicBezTo>
                  <a:cubicBezTo>
                    <a:pt x="394" y="5702"/>
                    <a:pt x="482" y="5847"/>
                    <a:pt x="588" y="5966"/>
                  </a:cubicBezTo>
                  <a:cubicBezTo>
                    <a:pt x="778" y="6216"/>
                    <a:pt x="1010" y="6434"/>
                    <a:pt x="1274" y="6624"/>
                  </a:cubicBezTo>
                  <a:cubicBezTo>
                    <a:pt x="1759" y="6976"/>
                    <a:pt x="2347" y="7254"/>
                    <a:pt x="3018" y="7415"/>
                  </a:cubicBezTo>
                  <a:cubicBezTo>
                    <a:pt x="3194" y="7475"/>
                    <a:pt x="3356" y="7503"/>
                    <a:pt x="3518" y="7535"/>
                  </a:cubicBezTo>
                  <a:cubicBezTo>
                    <a:pt x="3708" y="7563"/>
                    <a:pt x="3870" y="7577"/>
                    <a:pt x="4031" y="7577"/>
                  </a:cubicBezTo>
                  <a:cubicBezTo>
                    <a:pt x="4207" y="7577"/>
                    <a:pt x="4369" y="7563"/>
                    <a:pt x="4527" y="7517"/>
                  </a:cubicBezTo>
                  <a:cubicBezTo>
                    <a:pt x="4675" y="7489"/>
                    <a:pt x="4823" y="7447"/>
                    <a:pt x="4939" y="7387"/>
                  </a:cubicBezTo>
                  <a:cubicBezTo>
                    <a:pt x="4967" y="7429"/>
                    <a:pt x="5013" y="7475"/>
                    <a:pt x="5055" y="7517"/>
                  </a:cubicBezTo>
                  <a:cubicBezTo>
                    <a:pt x="5101" y="7577"/>
                    <a:pt x="5161" y="7623"/>
                    <a:pt x="5217" y="7665"/>
                  </a:cubicBezTo>
                  <a:cubicBezTo>
                    <a:pt x="5336" y="7753"/>
                    <a:pt x="5467" y="7813"/>
                    <a:pt x="5600" y="7855"/>
                  </a:cubicBezTo>
                  <a:cubicBezTo>
                    <a:pt x="5730" y="7887"/>
                    <a:pt x="5847" y="7901"/>
                    <a:pt x="5966" y="7901"/>
                  </a:cubicBezTo>
                  <a:lnTo>
                    <a:pt x="6082" y="7901"/>
                  </a:lnTo>
                  <a:cubicBezTo>
                    <a:pt x="6170" y="7887"/>
                    <a:pt x="6244" y="7869"/>
                    <a:pt x="6304" y="7855"/>
                  </a:cubicBezTo>
                  <a:cubicBezTo>
                    <a:pt x="6392" y="7841"/>
                    <a:pt x="6448" y="7813"/>
                    <a:pt x="6508" y="7781"/>
                  </a:cubicBezTo>
                  <a:cubicBezTo>
                    <a:pt x="6610" y="7725"/>
                    <a:pt x="6698" y="7665"/>
                    <a:pt x="6786" y="7577"/>
                  </a:cubicBezTo>
                  <a:cubicBezTo>
                    <a:pt x="6874" y="7489"/>
                    <a:pt x="6948" y="7387"/>
                    <a:pt x="7007" y="7285"/>
                  </a:cubicBezTo>
                  <a:cubicBezTo>
                    <a:pt x="7064" y="7166"/>
                    <a:pt x="7095" y="7064"/>
                    <a:pt x="7109" y="6962"/>
                  </a:cubicBezTo>
                  <a:cubicBezTo>
                    <a:pt x="7123" y="6846"/>
                    <a:pt x="7095" y="6726"/>
                    <a:pt x="7050" y="6638"/>
                  </a:cubicBezTo>
                  <a:cubicBezTo>
                    <a:pt x="7021" y="6582"/>
                    <a:pt x="6990" y="6536"/>
                    <a:pt x="6948" y="6494"/>
                  </a:cubicBezTo>
                  <a:cubicBezTo>
                    <a:pt x="6902" y="6434"/>
                    <a:pt x="6845" y="6392"/>
                    <a:pt x="6786" y="6360"/>
                  </a:cubicBezTo>
                  <a:cubicBezTo>
                    <a:pt x="6758" y="6346"/>
                    <a:pt x="6712" y="6332"/>
                    <a:pt x="6670" y="6318"/>
                  </a:cubicBezTo>
                  <a:cubicBezTo>
                    <a:pt x="6624" y="6304"/>
                    <a:pt x="6582" y="6286"/>
                    <a:pt x="6536" y="6286"/>
                  </a:cubicBezTo>
                  <a:cubicBezTo>
                    <a:pt x="6610" y="6216"/>
                    <a:pt x="6698" y="6142"/>
                    <a:pt x="6800" y="6040"/>
                  </a:cubicBezTo>
                  <a:cubicBezTo>
                    <a:pt x="6919" y="5920"/>
                    <a:pt x="7021" y="5790"/>
                    <a:pt x="7123" y="5657"/>
                  </a:cubicBezTo>
                  <a:cubicBezTo>
                    <a:pt x="7225" y="5512"/>
                    <a:pt x="7327" y="5365"/>
                    <a:pt x="7401" y="5217"/>
                  </a:cubicBezTo>
                  <a:cubicBezTo>
                    <a:pt x="7489" y="5055"/>
                    <a:pt x="7563" y="4911"/>
                    <a:pt x="7605" y="4763"/>
                  </a:cubicBezTo>
                  <a:cubicBezTo>
                    <a:pt x="7665" y="4615"/>
                    <a:pt x="7711" y="4471"/>
                    <a:pt x="7725" y="4338"/>
                  </a:cubicBezTo>
                  <a:cubicBezTo>
                    <a:pt x="7753" y="4221"/>
                    <a:pt x="7753" y="4105"/>
                    <a:pt x="7753" y="3972"/>
                  </a:cubicBezTo>
                  <a:cubicBezTo>
                    <a:pt x="7739" y="3532"/>
                    <a:pt x="7563" y="3064"/>
                    <a:pt x="7225" y="2610"/>
                  </a:cubicBezTo>
                  <a:cubicBezTo>
                    <a:pt x="7078" y="2389"/>
                    <a:pt x="6902" y="2185"/>
                    <a:pt x="6712" y="1995"/>
                  </a:cubicBezTo>
                  <a:cubicBezTo>
                    <a:pt x="6522" y="1787"/>
                    <a:pt x="6304" y="1611"/>
                    <a:pt x="6082" y="1436"/>
                  </a:cubicBezTo>
                  <a:cubicBezTo>
                    <a:pt x="5878" y="1274"/>
                    <a:pt x="5643" y="1116"/>
                    <a:pt x="5424" y="982"/>
                  </a:cubicBezTo>
                  <a:cubicBezTo>
                    <a:pt x="5189" y="852"/>
                    <a:pt x="4967" y="732"/>
                    <a:pt x="4763" y="630"/>
                  </a:cubicBezTo>
                  <a:cubicBezTo>
                    <a:pt x="4661" y="588"/>
                    <a:pt x="4559" y="542"/>
                    <a:pt x="4457" y="500"/>
                  </a:cubicBezTo>
                  <a:cubicBezTo>
                    <a:pt x="4250" y="426"/>
                    <a:pt x="4074" y="366"/>
                    <a:pt x="3912" y="306"/>
                  </a:cubicBezTo>
                  <a:lnTo>
                    <a:pt x="3884" y="306"/>
                  </a:lnTo>
                  <a:cubicBezTo>
                    <a:pt x="3490" y="176"/>
                    <a:pt x="3180" y="117"/>
                    <a:pt x="2888" y="102"/>
                  </a:cubicBezTo>
                  <a:lnTo>
                    <a:pt x="2916" y="74"/>
                  </a:lnTo>
                  <a:cubicBezTo>
                    <a:pt x="2916" y="60"/>
                    <a:pt x="2916" y="43"/>
                    <a:pt x="2902" y="29"/>
                  </a:cubicBezTo>
                  <a:cubicBezTo>
                    <a:pt x="2902" y="15"/>
                    <a:pt x="2888" y="0"/>
                    <a:pt x="2874"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7499;p83">
              <a:extLst>
                <a:ext uri="{FF2B5EF4-FFF2-40B4-BE49-F238E27FC236}">
                  <a16:creationId xmlns:a16="http://schemas.microsoft.com/office/drawing/2014/main" id="{587AABE4-C0D8-B629-0B54-40A96610C883}"/>
                </a:ext>
              </a:extLst>
            </p:cNvPr>
            <p:cNvSpPr/>
            <p:nvPr/>
          </p:nvSpPr>
          <p:spPr>
            <a:xfrm>
              <a:off x="3670554" y="2970976"/>
              <a:ext cx="85753" cy="72074"/>
            </a:xfrm>
            <a:custGeom>
              <a:avLst/>
              <a:gdLst/>
              <a:ahLst/>
              <a:cxnLst/>
              <a:rect l="l" t="t" r="r" b="b"/>
              <a:pathLst>
                <a:path w="909" h="764" extrusionOk="0">
                  <a:moveTo>
                    <a:pt x="852" y="0"/>
                  </a:moveTo>
                  <a:cubicBezTo>
                    <a:pt x="838" y="0"/>
                    <a:pt x="820" y="0"/>
                    <a:pt x="806" y="14"/>
                  </a:cubicBezTo>
                  <a:cubicBezTo>
                    <a:pt x="792" y="32"/>
                    <a:pt x="792" y="32"/>
                    <a:pt x="792" y="46"/>
                  </a:cubicBezTo>
                  <a:lnTo>
                    <a:pt x="792" y="74"/>
                  </a:lnTo>
                  <a:cubicBezTo>
                    <a:pt x="764" y="148"/>
                    <a:pt x="732" y="222"/>
                    <a:pt x="690" y="278"/>
                  </a:cubicBezTo>
                  <a:cubicBezTo>
                    <a:pt x="662" y="352"/>
                    <a:pt x="602" y="412"/>
                    <a:pt x="556" y="454"/>
                  </a:cubicBezTo>
                  <a:cubicBezTo>
                    <a:pt x="500" y="514"/>
                    <a:pt x="440" y="559"/>
                    <a:pt x="366" y="602"/>
                  </a:cubicBezTo>
                  <a:cubicBezTo>
                    <a:pt x="310" y="630"/>
                    <a:pt x="250" y="661"/>
                    <a:pt x="191" y="675"/>
                  </a:cubicBezTo>
                  <a:cubicBezTo>
                    <a:pt x="134" y="689"/>
                    <a:pt x="74" y="689"/>
                    <a:pt x="29" y="689"/>
                  </a:cubicBezTo>
                  <a:cubicBezTo>
                    <a:pt x="1" y="689"/>
                    <a:pt x="1" y="718"/>
                    <a:pt x="1" y="735"/>
                  </a:cubicBezTo>
                  <a:cubicBezTo>
                    <a:pt x="1" y="735"/>
                    <a:pt x="1" y="749"/>
                    <a:pt x="15" y="749"/>
                  </a:cubicBezTo>
                  <a:cubicBezTo>
                    <a:pt x="15" y="763"/>
                    <a:pt x="29" y="763"/>
                    <a:pt x="29" y="763"/>
                  </a:cubicBezTo>
                  <a:cubicBezTo>
                    <a:pt x="236" y="763"/>
                    <a:pt x="426" y="689"/>
                    <a:pt x="574" y="573"/>
                  </a:cubicBezTo>
                  <a:cubicBezTo>
                    <a:pt x="662" y="500"/>
                    <a:pt x="732" y="426"/>
                    <a:pt x="778" y="338"/>
                  </a:cubicBezTo>
                  <a:cubicBezTo>
                    <a:pt x="838" y="264"/>
                    <a:pt x="880" y="162"/>
                    <a:pt x="894" y="60"/>
                  </a:cubicBezTo>
                  <a:cubicBezTo>
                    <a:pt x="908" y="32"/>
                    <a:pt x="880" y="0"/>
                    <a:pt x="852"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7500;p83">
              <a:extLst>
                <a:ext uri="{FF2B5EF4-FFF2-40B4-BE49-F238E27FC236}">
                  <a16:creationId xmlns:a16="http://schemas.microsoft.com/office/drawing/2014/main" id="{9E673C95-23B8-CDE4-A732-422820AEA9EB}"/>
                </a:ext>
              </a:extLst>
            </p:cNvPr>
            <p:cNvSpPr/>
            <p:nvPr/>
          </p:nvSpPr>
          <p:spPr>
            <a:xfrm>
              <a:off x="3746590" y="2970976"/>
              <a:ext cx="56791" cy="47169"/>
            </a:xfrm>
            <a:custGeom>
              <a:avLst/>
              <a:gdLst/>
              <a:ahLst/>
              <a:cxnLst/>
              <a:rect l="l" t="t" r="r" b="b"/>
              <a:pathLst>
                <a:path w="602" h="500" extrusionOk="0">
                  <a:moveTo>
                    <a:pt x="46" y="0"/>
                  </a:moveTo>
                  <a:cubicBezTo>
                    <a:pt x="14" y="0"/>
                    <a:pt x="0" y="14"/>
                    <a:pt x="0" y="46"/>
                  </a:cubicBezTo>
                  <a:lnTo>
                    <a:pt x="0" y="60"/>
                  </a:lnTo>
                  <a:cubicBezTo>
                    <a:pt x="0" y="74"/>
                    <a:pt x="14" y="88"/>
                    <a:pt x="32" y="88"/>
                  </a:cubicBezTo>
                  <a:cubicBezTo>
                    <a:pt x="46" y="102"/>
                    <a:pt x="74" y="102"/>
                    <a:pt x="102" y="120"/>
                  </a:cubicBezTo>
                  <a:cubicBezTo>
                    <a:pt x="120" y="120"/>
                    <a:pt x="148" y="134"/>
                    <a:pt x="162" y="134"/>
                  </a:cubicBezTo>
                  <a:cubicBezTo>
                    <a:pt x="222" y="162"/>
                    <a:pt x="278" y="190"/>
                    <a:pt x="338" y="222"/>
                  </a:cubicBezTo>
                  <a:cubicBezTo>
                    <a:pt x="384" y="250"/>
                    <a:pt x="426" y="295"/>
                    <a:pt x="454" y="324"/>
                  </a:cubicBezTo>
                  <a:cubicBezTo>
                    <a:pt x="471" y="352"/>
                    <a:pt x="500" y="383"/>
                    <a:pt x="514" y="412"/>
                  </a:cubicBezTo>
                  <a:cubicBezTo>
                    <a:pt x="528" y="440"/>
                    <a:pt x="528" y="454"/>
                    <a:pt x="542" y="485"/>
                  </a:cubicBezTo>
                  <a:cubicBezTo>
                    <a:pt x="542" y="500"/>
                    <a:pt x="559" y="500"/>
                    <a:pt x="573" y="500"/>
                  </a:cubicBezTo>
                  <a:cubicBezTo>
                    <a:pt x="602" y="485"/>
                    <a:pt x="602" y="471"/>
                    <a:pt x="602" y="454"/>
                  </a:cubicBezTo>
                  <a:cubicBezTo>
                    <a:pt x="559" y="338"/>
                    <a:pt x="486" y="236"/>
                    <a:pt x="398" y="148"/>
                  </a:cubicBezTo>
                  <a:cubicBezTo>
                    <a:pt x="352" y="102"/>
                    <a:pt x="296" y="74"/>
                    <a:pt x="236" y="46"/>
                  </a:cubicBezTo>
                  <a:cubicBezTo>
                    <a:pt x="208" y="32"/>
                    <a:pt x="176" y="32"/>
                    <a:pt x="134" y="14"/>
                  </a:cubicBezTo>
                  <a:cubicBezTo>
                    <a:pt x="102" y="0"/>
                    <a:pt x="74" y="0"/>
                    <a:pt x="46"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7501;p83">
              <a:extLst>
                <a:ext uri="{FF2B5EF4-FFF2-40B4-BE49-F238E27FC236}">
                  <a16:creationId xmlns:a16="http://schemas.microsoft.com/office/drawing/2014/main" id="{5F2EF347-BE78-68FC-847C-1FEF30CBDA9D}"/>
                </a:ext>
              </a:extLst>
            </p:cNvPr>
            <p:cNvSpPr/>
            <p:nvPr/>
          </p:nvSpPr>
          <p:spPr>
            <a:xfrm>
              <a:off x="3590272" y="2340424"/>
              <a:ext cx="358482" cy="339898"/>
            </a:xfrm>
            <a:custGeom>
              <a:avLst/>
              <a:gdLst/>
              <a:ahLst/>
              <a:cxnLst/>
              <a:rect l="l" t="t" r="r" b="b"/>
              <a:pathLst>
                <a:path w="3800" h="3603" extrusionOk="0">
                  <a:moveTo>
                    <a:pt x="32" y="1"/>
                  </a:moveTo>
                  <a:cubicBezTo>
                    <a:pt x="18" y="1"/>
                    <a:pt x="0" y="15"/>
                    <a:pt x="0" y="32"/>
                  </a:cubicBezTo>
                  <a:cubicBezTo>
                    <a:pt x="0" y="42"/>
                    <a:pt x="9" y="52"/>
                    <a:pt x="19" y="52"/>
                  </a:cubicBezTo>
                  <a:cubicBezTo>
                    <a:pt x="24" y="52"/>
                    <a:pt x="28" y="51"/>
                    <a:pt x="32" y="46"/>
                  </a:cubicBezTo>
                  <a:cubicBezTo>
                    <a:pt x="194" y="46"/>
                    <a:pt x="370" y="61"/>
                    <a:pt x="546" y="89"/>
                  </a:cubicBezTo>
                  <a:lnTo>
                    <a:pt x="528" y="89"/>
                  </a:lnTo>
                  <a:cubicBezTo>
                    <a:pt x="750" y="120"/>
                    <a:pt x="954" y="191"/>
                    <a:pt x="1144" y="279"/>
                  </a:cubicBezTo>
                  <a:cubicBezTo>
                    <a:pt x="1379" y="384"/>
                    <a:pt x="1583" y="514"/>
                    <a:pt x="1791" y="676"/>
                  </a:cubicBezTo>
                  <a:lnTo>
                    <a:pt x="1777" y="676"/>
                  </a:lnTo>
                  <a:cubicBezTo>
                    <a:pt x="1847" y="736"/>
                    <a:pt x="1921" y="792"/>
                    <a:pt x="1995" y="866"/>
                  </a:cubicBezTo>
                  <a:cubicBezTo>
                    <a:pt x="2069" y="926"/>
                    <a:pt x="2143" y="1000"/>
                    <a:pt x="2199" y="1070"/>
                  </a:cubicBezTo>
                  <a:cubicBezTo>
                    <a:pt x="2333" y="1218"/>
                    <a:pt x="2463" y="1380"/>
                    <a:pt x="2582" y="1541"/>
                  </a:cubicBezTo>
                  <a:cubicBezTo>
                    <a:pt x="2670" y="1657"/>
                    <a:pt x="2744" y="1774"/>
                    <a:pt x="2814" y="1907"/>
                  </a:cubicBezTo>
                  <a:cubicBezTo>
                    <a:pt x="2888" y="2023"/>
                    <a:pt x="2962" y="2157"/>
                    <a:pt x="3036" y="2287"/>
                  </a:cubicBezTo>
                  <a:cubicBezTo>
                    <a:pt x="3184" y="2537"/>
                    <a:pt x="3300" y="2787"/>
                    <a:pt x="3416" y="3050"/>
                  </a:cubicBezTo>
                  <a:cubicBezTo>
                    <a:pt x="3448" y="3138"/>
                    <a:pt x="3476" y="3212"/>
                    <a:pt x="3504" y="3286"/>
                  </a:cubicBezTo>
                  <a:cubicBezTo>
                    <a:pt x="3535" y="3356"/>
                    <a:pt x="3564" y="3430"/>
                    <a:pt x="3592" y="3504"/>
                  </a:cubicBezTo>
                  <a:lnTo>
                    <a:pt x="3592" y="3518"/>
                  </a:lnTo>
                  <a:cubicBezTo>
                    <a:pt x="3606" y="3550"/>
                    <a:pt x="3623" y="3578"/>
                    <a:pt x="3638" y="3592"/>
                  </a:cubicBezTo>
                  <a:cubicBezTo>
                    <a:pt x="3652" y="3599"/>
                    <a:pt x="3666" y="3603"/>
                    <a:pt x="3678" y="3603"/>
                  </a:cubicBezTo>
                  <a:cubicBezTo>
                    <a:pt x="3691" y="3603"/>
                    <a:pt x="3703" y="3599"/>
                    <a:pt x="3711" y="3592"/>
                  </a:cubicBezTo>
                  <a:cubicBezTo>
                    <a:pt x="3740" y="3592"/>
                    <a:pt x="3768" y="3578"/>
                    <a:pt x="3782" y="3550"/>
                  </a:cubicBezTo>
                  <a:cubicBezTo>
                    <a:pt x="3782" y="3532"/>
                    <a:pt x="3799" y="3504"/>
                    <a:pt x="3782" y="3476"/>
                  </a:cubicBezTo>
                  <a:cubicBezTo>
                    <a:pt x="3782" y="3444"/>
                    <a:pt x="3768" y="3416"/>
                    <a:pt x="3768" y="3388"/>
                  </a:cubicBezTo>
                  <a:cubicBezTo>
                    <a:pt x="3754" y="3356"/>
                    <a:pt x="3740" y="3328"/>
                    <a:pt x="3740" y="3300"/>
                  </a:cubicBezTo>
                  <a:cubicBezTo>
                    <a:pt x="3711" y="3240"/>
                    <a:pt x="3694" y="3166"/>
                    <a:pt x="3666" y="3110"/>
                  </a:cubicBezTo>
                  <a:cubicBezTo>
                    <a:pt x="3623" y="2977"/>
                    <a:pt x="3564" y="2846"/>
                    <a:pt x="3504" y="2713"/>
                  </a:cubicBezTo>
                  <a:cubicBezTo>
                    <a:pt x="3374" y="2435"/>
                    <a:pt x="3240" y="2185"/>
                    <a:pt x="3078" y="1935"/>
                  </a:cubicBezTo>
                  <a:cubicBezTo>
                    <a:pt x="2990" y="1805"/>
                    <a:pt x="2902" y="1686"/>
                    <a:pt x="2814" y="1570"/>
                  </a:cubicBezTo>
                  <a:cubicBezTo>
                    <a:pt x="2726" y="1453"/>
                    <a:pt x="2624" y="1334"/>
                    <a:pt x="2522" y="1218"/>
                  </a:cubicBezTo>
                  <a:cubicBezTo>
                    <a:pt x="2333" y="1000"/>
                    <a:pt x="2111" y="792"/>
                    <a:pt x="1879" y="616"/>
                  </a:cubicBezTo>
                  <a:cubicBezTo>
                    <a:pt x="1657" y="440"/>
                    <a:pt x="1407" y="310"/>
                    <a:pt x="1144" y="191"/>
                  </a:cubicBezTo>
                  <a:cubicBezTo>
                    <a:pt x="1028" y="148"/>
                    <a:pt x="897" y="103"/>
                    <a:pt x="750" y="61"/>
                  </a:cubicBezTo>
                  <a:cubicBezTo>
                    <a:pt x="616" y="32"/>
                    <a:pt x="486" y="15"/>
                    <a:pt x="33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7502;p83">
              <a:extLst>
                <a:ext uri="{FF2B5EF4-FFF2-40B4-BE49-F238E27FC236}">
                  <a16:creationId xmlns:a16="http://schemas.microsoft.com/office/drawing/2014/main" id="{22A2AC9E-CCD4-AEDD-9C63-74DAFCE76317}"/>
                </a:ext>
              </a:extLst>
            </p:cNvPr>
            <p:cNvSpPr/>
            <p:nvPr/>
          </p:nvSpPr>
          <p:spPr>
            <a:xfrm>
              <a:off x="3963566" y="2789753"/>
              <a:ext cx="68112" cy="327257"/>
            </a:xfrm>
            <a:custGeom>
              <a:avLst/>
              <a:gdLst/>
              <a:ahLst/>
              <a:cxnLst/>
              <a:rect l="l" t="t" r="r" b="b"/>
              <a:pathLst>
                <a:path w="722" h="3469" extrusionOk="0">
                  <a:moveTo>
                    <a:pt x="282" y="648"/>
                  </a:moveTo>
                  <a:cubicBezTo>
                    <a:pt x="296" y="662"/>
                    <a:pt x="296" y="662"/>
                    <a:pt x="296" y="676"/>
                  </a:cubicBezTo>
                  <a:lnTo>
                    <a:pt x="296" y="662"/>
                  </a:lnTo>
                  <a:lnTo>
                    <a:pt x="282" y="648"/>
                  </a:lnTo>
                  <a:close/>
                  <a:moveTo>
                    <a:pt x="32" y="0"/>
                  </a:moveTo>
                  <a:cubicBezTo>
                    <a:pt x="18" y="0"/>
                    <a:pt x="1" y="32"/>
                    <a:pt x="18" y="46"/>
                  </a:cubicBezTo>
                  <a:cubicBezTo>
                    <a:pt x="120" y="236"/>
                    <a:pt x="208" y="440"/>
                    <a:pt x="296" y="662"/>
                  </a:cubicBezTo>
                  <a:cubicBezTo>
                    <a:pt x="412" y="999"/>
                    <a:pt x="514" y="1351"/>
                    <a:pt x="546" y="1703"/>
                  </a:cubicBezTo>
                  <a:cubicBezTo>
                    <a:pt x="574" y="1935"/>
                    <a:pt x="560" y="2157"/>
                    <a:pt x="514" y="2375"/>
                  </a:cubicBezTo>
                  <a:cubicBezTo>
                    <a:pt x="500" y="2523"/>
                    <a:pt x="458" y="2670"/>
                    <a:pt x="384" y="2800"/>
                  </a:cubicBezTo>
                  <a:cubicBezTo>
                    <a:pt x="324" y="2934"/>
                    <a:pt x="250" y="3050"/>
                    <a:pt x="162" y="3166"/>
                  </a:cubicBezTo>
                  <a:lnTo>
                    <a:pt x="32" y="3300"/>
                  </a:lnTo>
                  <a:cubicBezTo>
                    <a:pt x="1" y="3342"/>
                    <a:pt x="1" y="3402"/>
                    <a:pt x="32" y="3448"/>
                  </a:cubicBezTo>
                  <a:cubicBezTo>
                    <a:pt x="53" y="3462"/>
                    <a:pt x="79" y="3469"/>
                    <a:pt x="104" y="3469"/>
                  </a:cubicBezTo>
                  <a:cubicBezTo>
                    <a:pt x="130" y="3469"/>
                    <a:pt x="155" y="3462"/>
                    <a:pt x="176" y="3448"/>
                  </a:cubicBezTo>
                  <a:cubicBezTo>
                    <a:pt x="296" y="3328"/>
                    <a:pt x="398" y="3198"/>
                    <a:pt x="472" y="3050"/>
                  </a:cubicBezTo>
                  <a:cubicBezTo>
                    <a:pt x="546" y="2920"/>
                    <a:pt x="602" y="2786"/>
                    <a:pt x="648" y="2625"/>
                  </a:cubicBezTo>
                  <a:cubicBezTo>
                    <a:pt x="690" y="2480"/>
                    <a:pt x="704" y="2333"/>
                    <a:pt x="704" y="2171"/>
                  </a:cubicBezTo>
                  <a:cubicBezTo>
                    <a:pt x="722" y="2023"/>
                    <a:pt x="704" y="1865"/>
                    <a:pt x="676" y="1717"/>
                  </a:cubicBezTo>
                  <a:cubicBezTo>
                    <a:pt x="634" y="1407"/>
                    <a:pt x="546" y="1116"/>
                    <a:pt x="440" y="824"/>
                  </a:cubicBezTo>
                  <a:cubicBezTo>
                    <a:pt x="324" y="546"/>
                    <a:pt x="194" y="282"/>
                    <a:pt x="60" y="18"/>
                  </a:cubicBezTo>
                  <a:cubicBezTo>
                    <a:pt x="46" y="18"/>
                    <a:pt x="46" y="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7503;p83">
              <a:extLst>
                <a:ext uri="{FF2B5EF4-FFF2-40B4-BE49-F238E27FC236}">
                  <a16:creationId xmlns:a16="http://schemas.microsoft.com/office/drawing/2014/main" id="{FD479231-294B-6802-F6AD-A98C1AD0460C}"/>
                </a:ext>
              </a:extLst>
            </p:cNvPr>
            <p:cNvSpPr/>
            <p:nvPr/>
          </p:nvSpPr>
          <p:spPr>
            <a:xfrm>
              <a:off x="3883568" y="2958618"/>
              <a:ext cx="66508" cy="148676"/>
            </a:xfrm>
            <a:custGeom>
              <a:avLst/>
              <a:gdLst/>
              <a:ahLst/>
              <a:cxnLst/>
              <a:rect l="l" t="t" r="r" b="b"/>
              <a:pathLst>
                <a:path w="705" h="1576" extrusionOk="0">
                  <a:moveTo>
                    <a:pt x="659" y="1"/>
                  </a:moveTo>
                  <a:cubicBezTo>
                    <a:pt x="631" y="1"/>
                    <a:pt x="616" y="15"/>
                    <a:pt x="616" y="43"/>
                  </a:cubicBezTo>
                  <a:cubicBezTo>
                    <a:pt x="616" y="163"/>
                    <a:pt x="602" y="279"/>
                    <a:pt x="585" y="381"/>
                  </a:cubicBezTo>
                  <a:cubicBezTo>
                    <a:pt x="557" y="557"/>
                    <a:pt x="497" y="718"/>
                    <a:pt x="441" y="866"/>
                  </a:cubicBezTo>
                  <a:lnTo>
                    <a:pt x="441" y="849"/>
                  </a:lnTo>
                  <a:cubicBezTo>
                    <a:pt x="367" y="996"/>
                    <a:pt x="293" y="1144"/>
                    <a:pt x="191" y="1260"/>
                  </a:cubicBezTo>
                  <a:cubicBezTo>
                    <a:pt x="131" y="1320"/>
                    <a:pt x="89" y="1376"/>
                    <a:pt x="29" y="1422"/>
                  </a:cubicBezTo>
                  <a:cubicBezTo>
                    <a:pt x="1" y="1464"/>
                    <a:pt x="1" y="1510"/>
                    <a:pt x="29" y="1552"/>
                  </a:cubicBezTo>
                  <a:cubicBezTo>
                    <a:pt x="43" y="1568"/>
                    <a:pt x="65" y="1576"/>
                    <a:pt x="89" y="1576"/>
                  </a:cubicBezTo>
                  <a:cubicBezTo>
                    <a:pt x="113" y="1576"/>
                    <a:pt x="140" y="1568"/>
                    <a:pt x="163" y="1552"/>
                  </a:cubicBezTo>
                  <a:cubicBezTo>
                    <a:pt x="353" y="1348"/>
                    <a:pt x="483" y="1112"/>
                    <a:pt x="585" y="849"/>
                  </a:cubicBezTo>
                  <a:cubicBezTo>
                    <a:pt x="631" y="718"/>
                    <a:pt x="659" y="585"/>
                    <a:pt x="673" y="455"/>
                  </a:cubicBezTo>
                  <a:cubicBezTo>
                    <a:pt x="690" y="307"/>
                    <a:pt x="704" y="177"/>
                    <a:pt x="690" y="43"/>
                  </a:cubicBezTo>
                  <a:cubicBezTo>
                    <a:pt x="690" y="29"/>
                    <a:pt x="673" y="1"/>
                    <a:pt x="65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7504;p83">
              <a:extLst>
                <a:ext uri="{FF2B5EF4-FFF2-40B4-BE49-F238E27FC236}">
                  <a16:creationId xmlns:a16="http://schemas.microsoft.com/office/drawing/2014/main" id="{395FDBE2-78C4-D481-72AB-BE8C9B295388}"/>
                </a:ext>
              </a:extLst>
            </p:cNvPr>
            <p:cNvSpPr/>
            <p:nvPr/>
          </p:nvSpPr>
          <p:spPr>
            <a:xfrm>
              <a:off x="3299901" y="2357027"/>
              <a:ext cx="138487" cy="52923"/>
            </a:xfrm>
            <a:custGeom>
              <a:avLst/>
              <a:gdLst/>
              <a:ahLst/>
              <a:cxnLst/>
              <a:rect l="l" t="t" r="r" b="b"/>
              <a:pathLst>
                <a:path w="1468" h="561" extrusionOk="0">
                  <a:moveTo>
                    <a:pt x="1232" y="1"/>
                  </a:moveTo>
                  <a:cubicBezTo>
                    <a:pt x="1056" y="1"/>
                    <a:pt x="880" y="46"/>
                    <a:pt x="722" y="103"/>
                  </a:cubicBezTo>
                  <a:cubicBezTo>
                    <a:pt x="588" y="148"/>
                    <a:pt x="472" y="191"/>
                    <a:pt x="352" y="264"/>
                  </a:cubicBezTo>
                  <a:cubicBezTo>
                    <a:pt x="296" y="296"/>
                    <a:pt x="236" y="324"/>
                    <a:pt x="194" y="352"/>
                  </a:cubicBezTo>
                  <a:cubicBezTo>
                    <a:pt x="162" y="366"/>
                    <a:pt x="134" y="384"/>
                    <a:pt x="106" y="398"/>
                  </a:cubicBezTo>
                  <a:cubicBezTo>
                    <a:pt x="74" y="412"/>
                    <a:pt x="60" y="440"/>
                    <a:pt x="32" y="454"/>
                  </a:cubicBezTo>
                  <a:lnTo>
                    <a:pt x="1" y="486"/>
                  </a:lnTo>
                  <a:cubicBezTo>
                    <a:pt x="1" y="500"/>
                    <a:pt x="1" y="528"/>
                    <a:pt x="18" y="528"/>
                  </a:cubicBezTo>
                  <a:cubicBezTo>
                    <a:pt x="27" y="547"/>
                    <a:pt x="46" y="560"/>
                    <a:pt x="66" y="560"/>
                  </a:cubicBezTo>
                  <a:cubicBezTo>
                    <a:pt x="80" y="560"/>
                    <a:pt x="94" y="555"/>
                    <a:pt x="106" y="542"/>
                  </a:cubicBezTo>
                  <a:cubicBezTo>
                    <a:pt x="134" y="528"/>
                    <a:pt x="162" y="500"/>
                    <a:pt x="194" y="472"/>
                  </a:cubicBezTo>
                  <a:cubicBezTo>
                    <a:pt x="222" y="454"/>
                    <a:pt x="264" y="426"/>
                    <a:pt x="296" y="398"/>
                  </a:cubicBezTo>
                  <a:cubicBezTo>
                    <a:pt x="370" y="352"/>
                    <a:pt x="458" y="310"/>
                    <a:pt x="528" y="264"/>
                  </a:cubicBezTo>
                  <a:cubicBezTo>
                    <a:pt x="676" y="191"/>
                    <a:pt x="838" y="120"/>
                    <a:pt x="1000" y="89"/>
                  </a:cubicBezTo>
                  <a:cubicBezTo>
                    <a:pt x="1102" y="74"/>
                    <a:pt x="1189" y="60"/>
                    <a:pt x="1291" y="60"/>
                  </a:cubicBezTo>
                  <a:cubicBezTo>
                    <a:pt x="1337" y="60"/>
                    <a:pt x="1393" y="74"/>
                    <a:pt x="1439" y="74"/>
                  </a:cubicBezTo>
                  <a:cubicBezTo>
                    <a:pt x="1443" y="79"/>
                    <a:pt x="1447" y="80"/>
                    <a:pt x="1451" y="80"/>
                  </a:cubicBezTo>
                  <a:cubicBezTo>
                    <a:pt x="1460" y="80"/>
                    <a:pt x="1467" y="70"/>
                    <a:pt x="1467" y="60"/>
                  </a:cubicBezTo>
                  <a:cubicBezTo>
                    <a:pt x="1467" y="46"/>
                    <a:pt x="1453" y="32"/>
                    <a:pt x="1439" y="32"/>
                  </a:cubicBezTo>
                  <a:cubicBezTo>
                    <a:pt x="1379" y="15"/>
                    <a:pt x="1306" y="1"/>
                    <a:pt x="123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7505;p83">
              <a:extLst>
                <a:ext uri="{FF2B5EF4-FFF2-40B4-BE49-F238E27FC236}">
                  <a16:creationId xmlns:a16="http://schemas.microsoft.com/office/drawing/2014/main" id="{31550EB8-72DB-DC6C-4847-4810A031DCAF}"/>
                </a:ext>
              </a:extLst>
            </p:cNvPr>
            <p:cNvSpPr/>
            <p:nvPr/>
          </p:nvSpPr>
          <p:spPr>
            <a:xfrm>
              <a:off x="2606048" y="3231065"/>
              <a:ext cx="214429" cy="229429"/>
            </a:xfrm>
            <a:custGeom>
              <a:avLst/>
              <a:gdLst/>
              <a:ahLst/>
              <a:cxnLst/>
              <a:rect l="l" t="t" r="r" b="b"/>
              <a:pathLst>
                <a:path w="2273" h="2432" extrusionOk="0">
                  <a:moveTo>
                    <a:pt x="2111" y="1"/>
                  </a:moveTo>
                  <a:cubicBezTo>
                    <a:pt x="2097" y="1"/>
                    <a:pt x="2097" y="15"/>
                    <a:pt x="2079" y="15"/>
                  </a:cubicBezTo>
                  <a:cubicBezTo>
                    <a:pt x="2023" y="71"/>
                    <a:pt x="1963" y="131"/>
                    <a:pt x="1875" y="177"/>
                  </a:cubicBezTo>
                  <a:cubicBezTo>
                    <a:pt x="1801" y="233"/>
                    <a:pt x="1728" y="279"/>
                    <a:pt x="1640" y="307"/>
                  </a:cubicBezTo>
                  <a:cubicBezTo>
                    <a:pt x="1569" y="353"/>
                    <a:pt x="1481" y="395"/>
                    <a:pt x="1407" y="423"/>
                  </a:cubicBezTo>
                  <a:cubicBezTo>
                    <a:pt x="1319" y="469"/>
                    <a:pt x="1232" y="497"/>
                    <a:pt x="1158" y="528"/>
                  </a:cubicBezTo>
                  <a:cubicBezTo>
                    <a:pt x="1070" y="557"/>
                    <a:pt x="982" y="599"/>
                    <a:pt x="894" y="630"/>
                  </a:cubicBezTo>
                  <a:cubicBezTo>
                    <a:pt x="704" y="718"/>
                    <a:pt x="542" y="806"/>
                    <a:pt x="408" y="894"/>
                  </a:cubicBezTo>
                  <a:cubicBezTo>
                    <a:pt x="292" y="982"/>
                    <a:pt x="176" y="1098"/>
                    <a:pt x="117" y="1232"/>
                  </a:cubicBezTo>
                  <a:cubicBezTo>
                    <a:pt x="43" y="1348"/>
                    <a:pt x="0" y="1478"/>
                    <a:pt x="0" y="1612"/>
                  </a:cubicBezTo>
                  <a:cubicBezTo>
                    <a:pt x="0" y="1742"/>
                    <a:pt x="29" y="1876"/>
                    <a:pt x="102" y="1978"/>
                  </a:cubicBezTo>
                  <a:cubicBezTo>
                    <a:pt x="176" y="2111"/>
                    <a:pt x="278" y="2213"/>
                    <a:pt x="426" y="2287"/>
                  </a:cubicBezTo>
                  <a:cubicBezTo>
                    <a:pt x="496" y="2343"/>
                    <a:pt x="584" y="2375"/>
                    <a:pt x="658" y="2403"/>
                  </a:cubicBezTo>
                  <a:cubicBezTo>
                    <a:pt x="732" y="2417"/>
                    <a:pt x="806" y="2431"/>
                    <a:pt x="880" y="2431"/>
                  </a:cubicBezTo>
                  <a:lnTo>
                    <a:pt x="922" y="2431"/>
                  </a:lnTo>
                  <a:cubicBezTo>
                    <a:pt x="1084" y="2417"/>
                    <a:pt x="1246" y="2358"/>
                    <a:pt x="1407" y="2270"/>
                  </a:cubicBezTo>
                  <a:cubicBezTo>
                    <a:pt x="1552" y="2182"/>
                    <a:pt x="1685" y="2080"/>
                    <a:pt x="1801" y="1935"/>
                  </a:cubicBezTo>
                  <a:cubicBezTo>
                    <a:pt x="2023" y="1672"/>
                    <a:pt x="2185" y="1320"/>
                    <a:pt x="2227" y="951"/>
                  </a:cubicBezTo>
                  <a:cubicBezTo>
                    <a:pt x="2273" y="673"/>
                    <a:pt x="2241" y="367"/>
                    <a:pt x="2139" y="29"/>
                  </a:cubicBezTo>
                  <a:cubicBezTo>
                    <a:pt x="2139" y="15"/>
                    <a:pt x="2125" y="15"/>
                    <a:pt x="2111" y="15"/>
                  </a:cubicBezTo>
                  <a:lnTo>
                    <a:pt x="2111" y="1"/>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7506;p83">
              <a:extLst>
                <a:ext uri="{FF2B5EF4-FFF2-40B4-BE49-F238E27FC236}">
                  <a16:creationId xmlns:a16="http://schemas.microsoft.com/office/drawing/2014/main" id="{B708EA45-2113-2E77-765F-21B2C9223FAB}"/>
                </a:ext>
              </a:extLst>
            </p:cNvPr>
            <p:cNvSpPr/>
            <p:nvPr/>
          </p:nvSpPr>
          <p:spPr>
            <a:xfrm>
              <a:off x="2596425" y="3243328"/>
              <a:ext cx="207448" cy="235749"/>
            </a:xfrm>
            <a:custGeom>
              <a:avLst/>
              <a:gdLst/>
              <a:ahLst/>
              <a:cxnLst/>
              <a:rect l="l" t="t" r="r" b="b"/>
              <a:pathLst>
                <a:path w="2199" h="2499" extrusionOk="0">
                  <a:moveTo>
                    <a:pt x="2167" y="1"/>
                  </a:moveTo>
                  <a:cubicBezTo>
                    <a:pt x="2153" y="1"/>
                    <a:pt x="2153" y="1"/>
                    <a:pt x="2153" y="15"/>
                  </a:cubicBezTo>
                  <a:cubicBezTo>
                    <a:pt x="2125" y="61"/>
                    <a:pt x="2093" y="103"/>
                    <a:pt x="2065" y="135"/>
                  </a:cubicBezTo>
                  <a:cubicBezTo>
                    <a:pt x="1935" y="339"/>
                    <a:pt x="1787" y="529"/>
                    <a:pt x="1626" y="690"/>
                  </a:cubicBezTo>
                  <a:cubicBezTo>
                    <a:pt x="1552" y="778"/>
                    <a:pt x="1464" y="866"/>
                    <a:pt x="1376" y="954"/>
                  </a:cubicBezTo>
                  <a:cubicBezTo>
                    <a:pt x="1334" y="996"/>
                    <a:pt x="1288" y="1028"/>
                    <a:pt x="1246" y="1070"/>
                  </a:cubicBezTo>
                  <a:lnTo>
                    <a:pt x="1112" y="1204"/>
                  </a:lnTo>
                  <a:lnTo>
                    <a:pt x="1112" y="1190"/>
                  </a:lnTo>
                  <a:cubicBezTo>
                    <a:pt x="1010" y="1278"/>
                    <a:pt x="922" y="1366"/>
                    <a:pt x="820" y="1454"/>
                  </a:cubicBezTo>
                  <a:cubicBezTo>
                    <a:pt x="760" y="1496"/>
                    <a:pt x="718" y="1542"/>
                    <a:pt x="658" y="1584"/>
                  </a:cubicBezTo>
                  <a:cubicBezTo>
                    <a:pt x="616" y="1630"/>
                    <a:pt x="556" y="1686"/>
                    <a:pt x="496" y="1732"/>
                  </a:cubicBezTo>
                  <a:cubicBezTo>
                    <a:pt x="394" y="1834"/>
                    <a:pt x="306" y="1936"/>
                    <a:pt x="219" y="2038"/>
                  </a:cubicBezTo>
                  <a:cubicBezTo>
                    <a:pt x="176" y="2097"/>
                    <a:pt x="145" y="2157"/>
                    <a:pt x="102" y="2213"/>
                  </a:cubicBezTo>
                  <a:cubicBezTo>
                    <a:pt x="71" y="2273"/>
                    <a:pt x="43" y="2333"/>
                    <a:pt x="14" y="2389"/>
                  </a:cubicBezTo>
                  <a:cubicBezTo>
                    <a:pt x="0" y="2403"/>
                    <a:pt x="0" y="2435"/>
                    <a:pt x="14" y="2449"/>
                  </a:cubicBezTo>
                  <a:cubicBezTo>
                    <a:pt x="14" y="2463"/>
                    <a:pt x="29" y="2477"/>
                    <a:pt x="43" y="2491"/>
                  </a:cubicBezTo>
                  <a:cubicBezTo>
                    <a:pt x="50" y="2496"/>
                    <a:pt x="58" y="2498"/>
                    <a:pt x="67" y="2498"/>
                  </a:cubicBezTo>
                  <a:cubicBezTo>
                    <a:pt x="92" y="2498"/>
                    <a:pt x="120" y="2480"/>
                    <a:pt x="131" y="2449"/>
                  </a:cubicBezTo>
                  <a:cubicBezTo>
                    <a:pt x="176" y="2389"/>
                    <a:pt x="204" y="2333"/>
                    <a:pt x="247" y="2259"/>
                  </a:cubicBezTo>
                  <a:cubicBezTo>
                    <a:pt x="335" y="2126"/>
                    <a:pt x="454" y="1995"/>
                    <a:pt x="570" y="1876"/>
                  </a:cubicBezTo>
                  <a:cubicBezTo>
                    <a:pt x="630" y="1819"/>
                    <a:pt x="686" y="1746"/>
                    <a:pt x="760" y="1686"/>
                  </a:cubicBezTo>
                  <a:cubicBezTo>
                    <a:pt x="820" y="1630"/>
                    <a:pt x="880" y="1570"/>
                    <a:pt x="950" y="1510"/>
                  </a:cubicBezTo>
                  <a:cubicBezTo>
                    <a:pt x="1010" y="1454"/>
                    <a:pt x="1070" y="1394"/>
                    <a:pt x="1126" y="1320"/>
                  </a:cubicBezTo>
                  <a:cubicBezTo>
                    <a:pt x="1200" y="1260"/>
                    <a:pt x="1260" y="1190"/>
                    <a:pt x="1334" y="1116"/>
                  </a:cubicBezTo>
                  <a:cubicBezTo>
                    <a:pt x="1390" y="1056"/>
                    <a:pt x="1464" y="982"/>
                    <a:pt x="1524" y="908"/>
                  </a:cubicBezTo>
                  <a:cubicBezTo>
                    <a:pt x="1597" y="838"/>
                    <a:pt x="1654" y="764"/>
                    <a:pt x="1713" y="690"/>
                  </a:cubicBezTo>
                  <a:cubicBezTo>
                    <a:pt x="1801" y="588"/>
                    <a:pt x="1889" y="486"/>
                    <a:pt x="1963" y="381"/>
                  </a:cubicBezTo>
                  <a:cubicBezTo>
                    <a:pt x="2037" y="265"/>
                    <a:pt x="2125" y="149"/>
                    <a:pt x="2181" y="29"/>
                  </a:cubicBezTo>
                  <a:cubicBezTo>
                    <a:pt x="2199" y="15"/>
                    <a:pt x="2181" y="15"/>
                    <a:pt x="216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7507;p83">
              <a:extLst>
                <a:ext uri="{FF2B5EF4-FFF2-40B4-BE49-F238E27FC236}">
                  <a16:creationId xmlns:a16="http://schemas.microsoft.com/office/drawing/2014/main" id="{85996183-F578-AEAB-5BB5-ECA43BBB6699}"/>
                </a:ext>
              </a:extLst>
            </p:cNvPr>
            <p:cNvSpPr/>
            <p:nvPr/>
          </p:nvSpPr>
          <p:spPr>
            <a:xfrm>
              <a:off x="2751045" y="3269554"/>
              <a:ext cx="18018" cy="37641"/>
            </a:xfrm>
            <a:custGeom>
              <a:avLst/>
              <a:gdLst/>
              <a:ahLst/>
              <a:cxnLst/>
              <a:rect l="l" t="t" r="r" b="b"/>
              <a:pathLst>
                <a:path w="191" h="399" extrusionOk="0">
                  <a:moveTo>
                    <a:pt x="148" y="1"/>
                  </a:moveTo>
                  <a:cubicBezTo>
                    <a:pt x="120" y="61"/>
                    <a:pt x="89" y="120"/>
                    <a:pt x="74" y="177"/>
                  </a:cubicBezTo>
                  <a:cubicBezTo>
                    <a:pt x="46" y="251"/>
                    <a:pt x="15" y="310"/>
                    <a:pt x="1" y="384"/>
                  </a:cubicBezTo>
                  <a:lnTo>
                    <a:pt x="15" y="398"/>
                  </a:lnTo>
                  <a:cubicBezTo>
                    <a:pt x="32" y="398"/>
                    <a:pt x="46" y="398"/>
                    <a:pt x="46" y="384"/>
                  </a:cubicBezTo>
                  <a:cubicBezTo>
                    <a:pt x="46" y="338"/>
                    <a:pt x="60" y="310"/>
                    <a:pt x="74" y="265"/>
                  </a:cubicBezTo>
                  <a:lnTo>
                    <a:pt x="74" y="279"/>
                  </a:lnTo>
                  <a:cubicBezTo>
                    <a:pt x="89" y="236"/>
                    <a:pt x="103" y="191"/>
                    <a:pt x="120" y="149"/>
                  </a:cubicBezTo>
                  <a:cubicBezTo>
                    <a:pt x="134" y="103"/>
                    <a:pt x="162" y="61"/>
                    <a:pt x="176" y="15"/>
                  </a:cubicBezTo>
                  <a:cubicBezTo>
                    <a:pt x="191" y="15"/>
                    <a:pt x="176" y="1"/>
                    <a:pt x="17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7508;p83">
              <a:extLst>
                <a:ext uri="{FF2B5EF4-FFF2-40B4-BE49-F238E27FC236}">
                  <a16:creationId xmlns:a16="http://schemas.microsoft.com/office/drawing/2014/main" id="{C1485A28-088A-F541-4F19-8CD3CD2EC842}"/>
                </a:ext>
              </a:extLst>
            </p:cNvPr>
            <p:cNvSpPr/>
            <p:nvPr/>
          </p:nvSpPr>
          <p:spPr>
            <a:xfrm>
              <a:off x="2688970" y="3302761"/>
              <a:ext cx="23679" cy="63772"/>
            </a:xfrm>
            <a:custGeom>
              <a:avLst/>
              <a:gdLst/>
              <a:ahLst/>
              <a:cxnLst/>
              <a:rect l="l" t="t" r="r" b="b"/>
              <a:pathLst>
                <a:path w="251" h="676" extrusionOk="0">
                  <a:moveTo>
                    <a:pt x="205" y="1"/>
                  </a:moveTo>
                  <a:cubicBezTo>
                    <a:pt x="163" y="103"/>
                    <a:pt x="117" y="208"/>
                    <a:pt x="75" y="324"/>
                  </a:cubicBezTo>
                  <a:cubicBezTo>
                    <a:pt x="57" y="366"/>
                    <a:pt x="43" y="426"/>
                    <a:pt x="29" y="472"/>
                  </a:cubicBezTo>
                  <a:cubicBezTo>
                    <a:pt x="15" y="528"/>
                    <a:pt x="1" y="588"/>
                    <a:pt x="1" y="648"/>
                  </a:cubicBezTo>
                  <a:cubicBezTo>
                    <a:pt x="1" y="662"/>
                    <a:pt x="1" y="676"/>
                    <a:pt x="15" y="676"/>
                  </a:cubicBezTo>
                  <a:cubicBezTo>
                    <a:pt x="29" y="676"/>
                    <a:pt x="43" y="662"/>
                    <a:pt x="43" y="662"/>
                  </a:cubicBezTo>
                  <a:cubicBezTo>
                    <a:pt x="57" y="588"/>
                    <a:pt x="75" y="528"/>
                    <a:pt x="89" y="454"/>
                  </a:cubicBezTo>
                  <a:cubicBezTo>
                    <a:pt x="103" y="398"/>
                    <a:pt x="117" y="324"/>
                    <a:pt x="145" y="264"/>
                  </a:cubicBezTo>
                  <a:cubicBezTo>
                    <a:pt x="177" y="176"/>
                    <a:pt x="205" y="103"/>
                    <a:pt x="233" y="15"/>
                  </a:cubicBezTo>
                  <a:cubicBezTo>
                    <a:pt x="251" y="15"/>
                    <a:pt x="233" y="1"/>
                    <a:pt x="23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7509;p83">
              <a:extLst>
                <a:ext uri="{FF2B5EF4-FFF2-40B4-BE49-F238E27FC236}">
                  <a16:creationId xmlns:a16="http://schemas.microsoft.com/office/drawing/2014/main" id="{D3CEC19E-5B8C-DBFA-3873-CC630B893814}"/>
                </a:ext>
              </a:extLst>
            </p:cNvPr>
            <p:cNvSpPr/>
            <p:nvPr/>
          </p:nvSpPr>
          <p:spPr>
            <a:xfrm>
              <a:off x="2644537" y="3349930"/>
              <a:ext cx="11415" cy="56791"/>
            </a:xfrm>
            <a:custGeom>
              <a:avLst/>
              <a:gdLst/>
              <a:ahLst/>
              <a:cxnLst/>
              <a:rect l="l" t="t" r="r" b="b"/>
              <a:pathLst>
                <a:path w="121" h="602" extrusionOk="0">
                  <a:moveTo>
                    <a:pt x="88" y="0"/>
                  </a:moveTo>
                  <a:cubicBezTo>
                    <a:pt x="74" y="0"/>
                    <a:pt x="74" y="0"/>
                    <a:pt x="60" y="14"/>
                  </a:cubicBezTo>
                  <a:cubicBezTo>
                    <a:pt x="32" y="102"/>
                    <a:pt x="0" y="190"/>
                    <a:pt x="0" y="292"/>
                  </a:cubicBezTo>
                  <a:lnTo>
                    <a:pt x="0" y="426"/>
                  </a:lnTo>
                  <a:cubicBezTo>
                    <a:pt x="0" y="468"/>
                    <a:pt x="0" y="528"/>
                    <a:pt x="18" y="570"/>
                  </a:cubicBezTo>
                  <a:lnTo>
                    <a:pt x="18" y="602"/>
                  </a:lnTo>
                  <a:lnTo>
                    <a:pt x="46" y="602"/>
                  </a:lnTo>
                  <a:cubicBezTo>
                    <a:pt x="60" y="602"/>
                    <a:pt x="74" y="587"/>
                    <a:pt x="74" y="570"/>
                  </a:cubicBezTo>
                  <a:cubicBezTo>
                    <a:pt x="74" y="514"/>
                    <a:pt x="60" y="468"/>
                    <a:pt x="60" y="426"/>
                  </a:cubicBezTo>
                  <a:cubicBezTo>
                    <a:pt x="60" y="366"/>
                    <a:pt x="46" y="306"/>
                    <a:pt x="60" y="264"/>
                  </a:cubicBezTo>
                  <a:lnTo>
                    <a:pt x="60" y="190"/>
                  </a:lnTo>
                  <a:cubicBezTo>
                    <a:pt x="74" y="162"/>
                    <a:pt x="74" y="130"/>
                    <a:pt x="88" y="102"/>
                  </a:cubicBezTo>
                  <a:cubicBezTo>
                    <a:pt x="88" y="74"/>
                    <a:pt x="106" y="60"/>
                    <a:pt x="106" y="28"/>
                  </a:cubicBezTo>
                  <a:cubicBezTo>
                    <a:pt x="120" y="28"/>
                    <a:pt x="106" y="14"/>
                    <a:pt x="10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7510;p83">
              <a:extLst>
                <a:ext uri="{FF2B5EF4-FFF2-40B4-BE49-F238E27FC236}">
                  <a16:creationId xmlns:a16="http://schemas.microsoft.com/office/drawing/2014/main" id="{6396B466-76BB-2269-FDD0-89B110748FC2}"/>
                </a:ext>
              </a:extLst>
            </p:cNvPr>
            <p:cNvSpPr/>
            <p:nvPr/>
          </p:nvSpPr>
          <p:spPr>
            <a:xfrm>
              <a:off x="2752365" y="3289176"/>
              <a:ext cx="48584" cy="26320"/>
            </a:xfrm>
            <a:custGeom>
              <a:avLst/>
              <a:gdLst/>
              <a:ahLst/>
              <a:cxnLst/>
              <a:rect l="l" t="t" r="r" b="b"/>
              <a:pathLst>
                <a:path w="515" h="279" extrusionOk="0">
                  <a:moveTo>
                    <a:pt x="486" y="0"/>
                  </a:moveTo>
                  <a:cubicBezTo>
                    <a:pt x="458" y="28"/>
                    <a:pt x="412" y="57"/>
                    <a:pt x="384" y="88"/>
                  </a:cubicBezTo>
                  <a:cubicBezTo>
                    <a:pt x="352" y="102"/>
                    <a:pt x="310" y="130"/>
                    <a:pt x="282" y="145"/>
                  </a:cubicBezTo>
                  <a:cubicBezTo>
                    <a:pt x="208" y="176"/>
                    <a:pt x="120" y="204"/>
                    <a:pt x="46" y="218"/>
                  </a:cubicBezTo>
                  <a:cubicBezTo>
                    <a:pt x="46" y="218"/>
                    <a:pt x="32" y="218"/>
                    <a:pt x="18" y="232"/>
                  </a:cubicBezTo>
                  <a:lnTo>
                    <a:pt x="1" y="232"/>
                  </a:lnTo>
                  <a:lnTo>
                    <a:pt x="1" y="247"/>
                  </a:lnTo>
                  <a:lnTo>
                    <a:pt x="1" y="264"/>
                  </a:lnTo>
                  <a:cubicBezTo>
                    <a:pt x="18" y="278"/>
                    <a:pt x="18" y="278"/>
                    <a:pt x="32" y="278"/>
                  </a:cubicBezTo>
                  <a:cubicBezTo>
                    <a:pt x="75" y="264"/>
                    <a:pt x="120" y="247"/>
                    <a:pt x="162" y="232"/>
                  </a:cubicBezTo>
                  <a:cubicBezTo>
                    <a:pt x="208" y="218"/>
                    <a:pt x="236" y="204"/>
                    <a:pt x="282" y="176"/>
                  </a:cubicBezTo>
                  <a:cubicBezTo>
                    <a:pt x="324" y="159"/>
                    <a:pt x="370" y="130"/>
                    <a:pt x="398" y="116"/>
                  </a:cubicBezTo>
                  <a:cubicBezTo>
                    <a:pt x="440" y="88"/>
                    <a:pt x="486" y="57"/>
                    <a:pt x="514" y="14"/>
                  </a:cubicBezTo>
                  <a:lnTo>
                    <a:pt x="514"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7511;p83">
              <a:extLst>
                <a:ext uri="{FF2B5EF4-FFF2-40B4-BE49-F238E27FC236}">
                  <a16:creationId xmlns:a16="http://schemas.microsoft.com/office/drawing/2014/main" id="{51171B0C-9EB9-6C1E-1D98-8AAD42323436}"/>
                </a:ext>
              </a:extLst>
            </p:cNvPr>
            <p:cNvSpPr/>
            <p:nvPr/>
          </p:nvSpPr>
          <p:spPr>
            <a:xfrm>
              <a:off x="2698593" y="3340307"/>
              <a:ext cx="85753" cy="30282"/>
            </a:xfrm>
            <a:custGeom>
              <a:avLst/>
              <a:gdLst/>
              <a:ahLst/>
              <a:cxnLst/>
              <a:rect l="l" t="t" r="r" b="b"/>
              <a:pathLst>
                <a:path w="909" h="321" extrusionOk="0">
                  <a:moveTo>
                    <a:pt x="894" y="0"/>
                  </a:moveTo>
                  <a:lnTo>
                    <a:pt x="880" y="14"/>
                  </a:lnTo>
                  <a:cubicBezTo>
                    <a:pt x="834" y="42"/>
                    <a:pt x="778" y="74"/>
                    <a:pt x="732" y="102"/>
                  </a:cubicBezTo>
                  <a:cubicBezTo>
                    <a:pt x="676" y="116"/>
                    <a:pt x="616" y="144"/>
                    <a:pt x="571" y="162"/>
                  </a:cubicBezTo>
                  <a:cubicBezTo>
                    <a:pt x="514" y="190"/>
                    <a:pt x="455" y="204"/>
                    <a:pt x="381" y="204"/>
                  </a:cubicBezTo>
                  <a:cubicBezTo>
                    <a:pt x="324" y="218"/>
                    <a:pt x="279" y="232"/>
                    <a:pt x="219" y="232"/>
                  </a:cubicBezTo>
                  <a:cubicBezTo>
                    <a:pt x="149" y="250"/>
                    <a:pt x="89" y="250"/>
                    <a:pt x="29" y="250"/>
                  </a:cubicBezTo>
                  <a:cubicBezTo>
                    <a:pt x="15" y="250"/>
                    <a:pt x="1" y="264"/>
                    <a:pt x="1" y="292"/>
                  </a:cubicBezTo>
                  <a:cubicBezTo>
                    <a:pt x="1" y="306"/>
                    <a:pt x="15" y="320"/>
                    <a:pt x="29" y="320"/>
                  </a:cubicBezTo>
                  <a:cubicBezTo>
                    <a:pt x="103" y="306"/>
                    <a:pt x="191" y="306"/>
                    <a:pt x="265" y="292"/>
                  </a:cubicBezTo>
                  <a:cubicBezTo>
                    <a:pt x="338" y="278"/>
                    <a:pt x="412" y="264"/>
                    <a:pt x="483" y="232"/>
                  </a:cubicBezTo>
                  <a:cubicBezTo>
                    <a:pt x="557" y="204"/>
                    <a:pt x="630" y="190"/>
                    <a:pt x="704" y="144"/>
                  </a:cubicBezTo>
                  <a:cubicBezTo>
                    <a:pt x="778" y="116"/>
                    <a:pt x="834" y="74"/>
                    <a:pt x="894" y="28"/>
                  </a:cubicBezTo>
                  <a:cubicBezTo>
                    <a:pt x="908" y="28"/>
                    <a:pt x="908" y="14"/>
                    <a:pt x="908" y="14"/>
                  </a:cubicBezTo>
                  <a:cubicBezTo>
                    <a:pt x="894" y="14"/>
                    <a:pt x="894" y="0"/>
                    <a:pt x="89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7512;p83">
              <a:extLst>
                <a:ext uri="{FF2B5EF4-FFF2-40B4-BE49-F238E27FC236}">
                  <a16:creationId xmlns:a16="http://schemas.microsoft.com/office/drawing/2014/main" id="{4730B40A-D871-55B1-FE38-03BA713338A6}"/>
                </a:ext>
              </a:extLst>
            </p:cNvPr>
            <p:cNvSpPr/>
            <p:nvPr/>
          </p:nvSpPr>
          <p:spPr>
            <a:xfrm>
              <a:off x="2648877" y="3398325"/>
              <a:ext cx="95281" cy="21981"/>
            </a:xfrm>
            <a:custGeom>
              <a:avLst/>
              <a:gdLst/>
              <a:ahLst/>
              <a:cxnLst/>
              <a:rect l="l" t="t" r="r" b="b"/>
              <a:pathLst>
                <a:path w="1010" h="233" extrusionOk="0">
                  <a:moveTo>
                    <a:pt x="982" y="1"/>
                  </a:moveTo>
                  <a:lnTo>
                    <a:pt x="982" y="15"/>
                  </a:lnTo>
                  <a:cubicBezTo>
                    <a:pt x="953" y="15"/>
                    <a:pt x="939" y="29"/>
                    <a:pt x="908" y="43"/>
                  </a:cubicBezTo>
                  <a:cubicBezTo>
                    <a:pt x="820" y="89"/>
                    <a:pt x="718" y="117"/>
                    <a:pt x="602" y="145"/>
                  </a:cubicBezTo>
                  <a:cubicBezTo>
                    <a:pt x="500" y="162"/>
                    <a:pt x="380" y="176"/>
                    <a:pt x="278" y="176"/>
                  </a:cubicBezTo>
                  <a:cubicBezTo>
                    <a:pt x="250" y="162"/>
                    <a:pt x="204" y="162"/>
                    <a:pt x="176" y="162"/>
                  </a:cubicBezTo>
                  <a:cubicBezTo>
                    <a:pt x="130" y="145"/>
                    <a:pt x="102" y="145"/>
                    <a:pt x="60" y="131"/>
                  </a:cubicBezTo>
                  <a:cubicBezTo>
                    <a:pt x="28" y="131"/>
                    <a:pt x="14" y="145"/>
                    <a:pt x="14" y="162"/>
                  </a:cubicBezTo>
                  <a:cubicBezTo>
                    <a:pt x="0" y="191"/>
                    <a:pt x="14" y="205"/>
                    <a:pt x="42" y="219"/>
                  </a:cubicBezTo>
                  <a:cubicBezTo>
                    <a:pt x="74" y="219"/>
                    <a:pt x="116" y="233"/>
                    <a:pt x="162" y="233"/>
                  </a:cubicBezTo>
                  <a:lnTo>
                    <a:pt x="278" y="233"/>
                  </a:lnTo>
                  <a:cubicBezTo>
                    <a:pt x="366" y="233"/>
                    <a:pt x="454" y="219"/>
                    <a:pt x="542" y="205"/>
                  </a:cubicBezTo>
                  <a:cubicBezTo>
                    <a:pt x="616" y="191"/>
                    <a:pt x="704" y="176"/>
                    <a:pt x="778" y="145"/>
                  </a:cubicBezTo>
                  <a:cubicBezTo>
                    <a:pt x="851" y="117"/>
                    <a:pt x="922" y="89"/>
                    <a:pt x="996" y="43"/>
                  </a:cubicBezTo>
                  <a:cubicBezTo>
                    <a:pt x="1010" y="29"/>
                    <a:pt x="1010" y="29"/>
                    <a:pt x="1010" y="15"/>
                  </a:cubicBezTo>
                  <a:cubicBezTo>
                    <a:pt x="996" y="15"/>
                    <a:pt x="996" y="1"/>
                    <a:pt x="982"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7513;p83">
              <a:extLst>
                <a:ext uri="{FF2B5EF4-FFF2-40B4-BE49-F238E27FC236}">
                  <a16:creationId xmlns:a16="http://schemas.microsoft.com/office/drawing/2014/main" id="{0DF3F4E5-6C89-E257-C9C1-A81CCC2CB392}"/>
                </a:ext>
              </a:extLst>
            </p:cNvPr>
            <p:cNvSpPr/>
            <p:nvPr/>
          </p:nvSpPr>
          <p:spPr>
            <a:xfrm>
              <a:off x="3763193" y="4028783"/>
              <a:ext cx="229712" cy="224146"/>
            </a:xfrm>
            <a:custGeom>
              <a:avLst/>
              <a:gdLst/>
              <a:ahLst/>
              <a:cxnLst/>
              <a:rect l="l" t="t" r="r" b="b"/>
              <a:pathLst>
                <a:path w="2435" h="2376" extrusionOk="0">
                  <a:moveTo>
                    <a:pt x="1379" y="1"/>
                  </a:moveTo>
                  <a:cubicBezTo>
                    <a:pt x="1365" y="1"/>
                    <a:pt x="1351" y="1"/>
                    <a:pt x="1319" y="15"/>
                  </a:cubicBezTo>
                  <a:lnTo>
                    <a:pt x="1305" y="15"/>
                  </a:lnTo>
                  <a:cubicBezTo>
                    <a:pt x="1263" y="29"/>
                    <a:pt x="1217" y="57"/>
                    <a:pt x="1175" y="103"/>
                  </a:cubicBezTo>
                  <a:cubicBezTo>
                    <a:pt x="1143" y="131"/>
                    <a:pt x="1101" y="177"/>
                    <a:pt x="1069" y="219"/>
                  </a:cubicBezTo>
                  <a:cubicBezTo>
                    <a:pt x="1027" y="265"/>
                    <a:pt x="999" y="321"/>
                    <a:pt x="967" y="367"/>
                  </a:cubicBezTo>
                  <a:cubicBezTo>
                    <a:pt x="939" y="427"/>
                    <a:pt x="911" y="469"/>
                    <a:pt x="879" y="514"/>
                  </a:cubicBezTo>
                  <a:lnTo>
                    <a:pt x="879" y="529"/>
                  </a:lnTo>
                  <a:lnTo>
                    <a:pt x="865" y="543"/>
                  </a:lnTo>
                  <a:lnTo>
                    <a:pt x="837" y="585"/>
                  </a:lnTo>
                  <a:lnTo>
                    <a:pt x="471" y="585"/>
                  </a:lnTo>
                  <a:cubicBezTo>
                    <a:pt x="412" y="602"/>
                    <a:pt x="352" y="602"/>
                    <a:pt x="295" y="616"/>
                  </a:cubicBezTo>
                  <a:lnTo>
                    <a:pt x="264" y="616"/>
                  </a:lnTo>
                  <a:cubicBezTo>
                    <a:pt x="236" y="631"/>
                    <a:pt x="222" y="631"/>
                    <a:pt x="208" y="645"/>
                  </a:cubicBezTo>
                  <a:cubicBezTo>
                    <a:pt x="176" y="645"/>
                    <a:pt x="162" y="659"/>
                    <a:pt x="134" y="673"/>
                  </a:cubicBezTo>
                  <a:cubicBezTo>
                    <a:pt x="120" y="673"/>
                    <a:pt x="88" y="690"/>
                    <a:pt x="74" y="718"/>
                  </a:cubicBezTo>
                  <a:cubicBezTo>
                    <a:pt x="60" y="733"/>
                    <a:pt x="46" y="761"/>
                    <a:pt x="32" y="792"/>
                  </a:cubicBezTo>
                  <a:cubicBezTo>
                    <a:pt x="14" y="835"/>
                    <a:pt x="0" y="894"/>
                    <a:pt x="14" y="937"/>
                  </a:cubicBezTo>
                  <a:cubicBezTo>
                    <a:pt x="32" y="982"/>
                    <a:pt x="60" y="1025"/>
                    <a:pt x="102" y="1070"/>
                  </a:cubicBezTo>
                  <a:cubicBezTo>
                    <a:pt x="134" y="1112"/>
                    <a:pt x="176" y="1158"/>
                    <a:pt x="222" y="1186"/>
                  </a:cubicBezTo>
                  <a:cubicBezTo>
                    <a:pt x="264" y="1218"/>
                    <a:pt x="310" y="1246"/>
                    <a:pt x="352" y="1274"/>
                  </a:cubicBezTo>
                  <a:lnTo>
                    <a:pt x="383" y="1306"/>
                  </a:lnTo>
                  <a:cubicBezTo>
                    <a:pt x="412" y="1306"/>
                    <a:pt x="426" y="1320"/>
                    <a:pt x="440" y="1334"/>
                  </a:cubicBezTo>
                  <a:cubicBezTo>
                    <a:pt x="412" y="1376"/>
                    <a:pt x="366" y="1436"/>
                    <a:pt x="324" y="1510"/>
                  </a:cubicBezTo>
                  <a:cubicBezTo>
                    <a:pt x="295" y="1570"/>
                    <a:pt x="278" y="1612"/>
                    <a:pt x="250" y="1640"/>
                  </a:cubicBezTo>
                  <a:cubicBezTo>
                    <a:pt x="236" y="1686"/>
                    <a:pt x="222" y="1746"/>
                    <a:pt x="208" y="1802"/>
                  </a:cubicBezTo>
                  <a:cubicBezTo>
                    <a:pt x="190" y="1862"/>
                    <a:pt x="190" y="1904"/>
                    <a:pt x="208" y="1950"/>
                  </a:cubicBezTo>
                  <a:cubicBezTo>
                    <a:pt x="222" y="2009"/>
                    <a:pt x="264" y="2052"/>
                    <a:pt x="295" y="2080"/>
                  </a:cubicBezTo>
                  <a:cubicBezTo>
                    <a:pt x="338" y="2111"/>
                    <a:pt x="397" y="2126"/>
                    <a:pt x="440" y="2126"/>
                  </a:cubicBezTo>
                  <a:lnTo>
                    <a:pt x="454" y="2126"/>
                  </a:lnTo>
                  <a:cubicBezTo>
                    <a:pt x="485" y="2126"/>
                    <a:pt x="514" y="2126"/>
                    <a:pt x="542" y="2111"/>
                  </a:cubicBezTo>
                  <a:cubicBezTo>
                    <a:pt x="559" y="2111"/>
                    <a:pt x="573" y="2097"/>
                    <a:pt x="587" y="2097"/>
                  </a:cubicBezTo>
                  <a:cubicBezTo>
                    <a:pt x="704" y="2052"/>
                    <a:pt x="806" y="1992"/>
                    <a:pt x="879" y="1936"/>
                  </a:cubicBezTo>
                  <a:cubicBezTo>
                    <a:pt x="925" y="1904"/>
                    <a:pt x="953" y="1890"/>
                    <a:pt x="981" y="1862"/>
                  </a:cubicBezTo>
                  <a:lnTo>
                    <a:pt x="1013" y="1848"/>
                  </a:lnTo>
                  <a:lnTo>
                    <a:pt x="1027" y="1834"/>
                  </a:lnTo>
                  <a:lnTo>
                    <a:pt x="1069" y="1802"/>
                  </a:lnTo>
                  <a:lnTo>
                    <a:pt x="1087" y="1848"/>
                  </a:lnTo>
                  <a:cubicBezTo>
                    <a:pt x="1101" y="1904"/>
                    <a:pt x="1129" y="1950"/>
                    <a:pt x="1143" y="1992"/>
                  </a:cubicBezTo>
                  <a:cubicBezTo>
                    <a:pt x="1189" y="2097"/>
                    <a:pt x="1245" y="2199"/>
                    <a:pt x="1319" y="2273"/>
                  </a:cubicBezTo>
                  <a:cubicBezTo>
                    <a:pt x="1365" y="2315"/>
                    <a:pt x="1393" y="2344"/>
                    <a:pt x="1421" y="2361"/>
                  </a:cubicBezTo>
                  <a:cubicBezTo>
                    <a:pt x="1453" y="2361"/>
                    <a:pt x="1467" y="2375"/>
                    <a:pt x="1495" y="2375"/>
                  </a:cubicBezTo>
                  <a:lnTo>
                    <a:pt x="1583" y="2375"/>
                  </a:lnTo>
                  <a:cubicBezTo>
                    <a:pt x="1685" y="2344"/>
                    <a:pt x="1731" y="2242"/>
                    <a:pt x="1745" y="2199"/>
                  </a:cubicBezTo>
                  <a:cubicBezTo>
                    <a:pt x="1805" y="2038"/>
                    <a:pt x="1819" y="1876"/>
                    <a:pt x="1833" y="1728"/>
                  </a:cubicBezTo>
                  <a:lnTo>
                    <a:pt x="1833" y="1686"/>
                  </a:lnTo>
                  <a:cubicBezTo>
                    <a:pt x="1966" y="1640"/>
                    <a:pt x="2096" y="1584"/>
                    <a:pt x="2230" y="1510"/>
                  </a:cubicBezTo>
                  <a:cubicBezTo>
                    <a:pt x="2286" y="1464"/>
                    <a:pt x="2374" y="1408"/>
                    <a:pt x="2420" y="1320"/>
                  </a:cubicBezTo>
                  <a:cubicBezTo>
                    <a:pt x="2434" y="1274"/>
                    <a:pt x="2434" y="1232"/>
                    <a:pt x="2434" y="1186"/>
                  </a:cubicBezTo>
                  <a:cubicBezTo>
                    <a:pt x="2434" y="1144"/>
                    <a:pt x="2406" y="1084"/>
                    <a:pt x="2374" y="1056"/>
                  </a:cubicBezTo>
                  <a:cubicBezTo>
                    <a:pt x="2346" y="1025"/>
                    <a:pt x="2300" y="982"/>
                    <a:pt x="2244" y="954"/>
                  </a:cubicBezTo>
                  <a:cubicBezTo>
                    <a:pt x="2198" y="923"/>
                    <a:pt x="2142" y="908"/>
                    <a:pt x="2068" y="894"/>
                  </a:cubicBezTo>
                  <a:cubicBezTo>
                    <a:pt x="1980" y="866"/>
                    <a:pt x="1878" y="849"/>
                    <a:pt x="1805" y="835"/>
                  </a:cubicBezTo>
                  <a:lnTo>
                    <a:pt x="1759" y="821"/>
                  </a:lnTo>
                  <a:cubicBezTo>
                    <a:pt x="1745" y="747"/>
                    <a:pt x="1745" y="659"/>
                    <a:pt x="1731" y="585"/>
                  </a:cubicBezTo>
                  <a:cubicBezTo>
                    <a:pt x="1717" y="497"/>
                    <a:pt x="1702" y="441"/>
                    <a:pt x="1685" y="381"/>
                  </a:cubicBezTo>
                  <a:cubicBezTo>
                    <a:pt x="1671" y="307"/>
                    <a:pt x="1657" y="251"/>
                    <a:pt x="1629" y="205"/>
                  </a:cubicBezTo>
                  <a:cubicBezTo>
                    <a:pt x="1615" y="163"/>
                    <a:pt x="1583" y="117"/>
                    <a:pt x="1555" y="89"/>
                  </a:cubicBezTo>
                  <a:cubicBezTo>
                    <a:pt x="1527" y="57"/>
                    <a:pt x="1481" y="29"/>
                    <a:pt x="1453" y="15"/>
                  </a:cubicBezTo>
                  <a:cubicBezTo>
                    <a:pt x="1421" y="15"/>
                    <a:pt x="1407" y="1"/>
                    <a:pt x="1379" y="1"/>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7514;p83">
              <a:extLst>
                <a:ext uri="{FF2B5EF4-FFF2-40B4-BE49-F238E27FC236}">
                  <a16:creationId xmlns:a16="http://schemas.microsoft.com/office/drawing/2014/main" id="{14F09759-232D-0AAF-A89E-641CE8E1E393}"/>
                </a:ext>
              </a:extLst>
            </p:cNvPr>
            <p:cNvSpPr/>
            <p:nvPr/>
          </p:nvSpPr>
          <p:spPr>
            <a:xfrm>
              <a:off x="3862719" y="4041141"/>
              <a:ext cx="30565" cy="42829"/>
            </a:xfrm>
            <a:custGeom>
              <a:avLst/>
              <a:gdLst/>
              <a:ahLst/>
              <a:cxnLst/>
              <a:rect l="l" t="t" r="r" b="b"/>
              <a:pathLst>
                <a:path w="324" h="454" extrusionOk="0">
                  <a:moveTo>
                    <a:pt x="264" y="0"/>
                  </a:moveTo>
                  <a:cubicBezTo>
                    <a:pt x="208" y="60"/>
                    <a:pt x="162" y="120"/>
                    <a:pt x="120" y="190"/>
                  </a:cubicBezTo>
                  <a:cubicBezTo>
                    <a:pt x="88" y="222"/>
                    <a:pt x="74" y="250"/>
                    <a:pt x="60" y="296"/>
                  </a:cubicBezTo>
                  <a:cubicBezTo>
                    <a:pt x="32" y="324"/>
                    <a:pt x="14" y="366"/>
                    <a:pt x="0" y="398"/>
                  </a:cubicBezTo>
                  <a:lnTo>
                    <a:pt x="0" y="426"/>
                  </a:lnTo>
                  <a:cubicBezTo>
                    <a:pt x="0" y="440"/>
                    <a:pt x="14" y="454"/>
                    <a:pt x="14" y="454"/>
                  </a:cubicBezTo>
                  <a:lnTo>
                    <a:pt x="32" y="454"/>
                  </a:lnTo>
                  <a:cubicBezTo>
                    <a:pt x="46" y="454"/>
                    <a:pt x="60" y="454"/>
                    <a:pt x="74" y="440"/>
                  </a:cubicBezTo>
                  <a:cubicBezTo>
                    <a:pt x="88" y="398"/>
                    <a:pt x="102" y="352"/>
                    <a:pt x="120" y="324"/>
                  </a:cubicBezTo>
                  <a:cubicBezTo>
                    <a:pt x="134" y="278"/>
                    <a:pt x="162" y="250"/>
                    <a:pt x="176" y="222"/>
                  </a:cubicBezTo>
                  <a:cubicBezTo>
                    <a:pt x="222" y="162"/>
                    <a:pt x="264" y="102"/>
                    <a:pt x="310" y="46"/>
                  </a:cubicBezTo>
                  <a:cubicBezTo>
                    <a:pt x="324" y="32"/>
                    <a:pt x="310" y="14"/>
                    <a:pt x="310" y="0"/>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7515;p83">
              <a:extLst>
                <a:ext uri="{FF2B5EF4-FFF2-40B4-BE49-F238E27FC236}">
                  <a16:creationId xmlns:a16="http://schemas.microsoft.com/office/drawing/2014/main" id="{4E3BEF71-5398-BA77-F7DE-96060729C8D4}"/>
                </a:ext>
              </a:extLst>
            </p:cNvPr>
            <p:cNvSpPr/>
            <p:nvPr/>
          </p:nvSpPr>
          <p:spPr>
            <a:xfrm>
              <a:off x="3781023" y="4096517"/>
              <a:ext cx="51603" cy="15377"/>
            </a:xfrm>
            <a:custGeom>
              <a:avLst/>
              <a:gdLst/>
              <a:ahLst/>
              <a:cxnLst/>
              <a:rect l="l" t="t" r="r" b="b"/>
              <a:pathLst>
                <a:path w="547" h="163" extrusionOk="0">
                  <a:moveTo>
                    <a:pt x="398" y="0"/>
                  </a:moveTo>
                  <a:cubicBezTo>
                    <a:pt x="353" y="0"/>
                    <a:pt x="311" y="15"/>
                    <a:pt x="265" y="15"/>
                  </a:cubicBezTo>
                  <a:cubicBezTo>
                    <a:pt x="177" y="29"/>
                    <a:pt x="89" y="60"/>
                    <a:pt x="19" y="103"/>
                  </a:cubicBezTo>
                  <a:lnTo>
                    <a:pt x="1" y="117"/>
                  </a:lnTo>
                  <a:cubicBezTo>
                    <a:pt x="1" y="131"/>
                    <a:pt x="1" y="148"/>
                    <a:pt x="19" y="148"/>
                  </a:cubicBezTo>
                  <a:cubicBezTo>
                    <a:pt x="19" y="162"/>
                    <a:pt x="33" y="162"/>
                    <a:pt x="47" y="162"/>
                  </a:cubicBezTo>
                  <a:lnTo>
                    <a:pt x="61" y="162"/>
                  </a:lnTo>
                  <a:cubicBezTo>
                    <a:pt x="75" y="148"/>
                    <a:pt x="106" y="131"/>
                    <a:pt x="121" y="117"/>
                  </a:cubicBezTo>
                  <a:cubicBezTo>
                    <a:pt x="163" y="88"/>
                    <a:pt x="223" y="74"/>
                    <a:pt x="265" y="60"/>
                  </a:cubicBezTo>
                  <a:cubicBezTo>
                    <a:pt x="311" y="60"/>
                    <a:pt x="339" y="43"/>
                    <a:pt x="370" y="43"/>
                  </a:cubicBezTo>
                  <a:lnTo>
                    <a:pt x="515" y="43"/>
                  </a:lnTo>
                  <a:cubicBezTo>
                    <a:pt x="529" y="43"/>
                    <a:pt x="546" y="43"/>
                    <a:pt x="546" y="29"/>
                  </a:cubicBezTo>
                  <a:cubicBezTo>
                    <a:pt x="546" y="15"/>
                    <a:pt x="529" y="15"/>
                    <a:pt x="529" y="15"/>
                  </a:cubicBezTo>
                  <a:cubicBezTo>
                    <a:pt x="486" y="0"/>
                    <a:pt x="441" y="0"/>
                    <a:pt x="398" y="0"/>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7516;p83">
              <a:extLst>
                <a:ext uri="{FF2B5EF4-FFF2-40B4-BE49-F238E27FC236}">
                  <a16:creationId xmlns:a16="http://schemas.microsoft.com/office/drawing/2014/main" id="{1FC226C6-D11A-BA08-5E21-A850EDFBE959}"/>
                </a:ext>
              </a:extLst>
            </p:cNvPr>
            <p:cNvSpPr/>
            <p:nvPr/>
          </p:nvSpPr>
          <p:spPr>
            <a:xfrm>
              <a:off x="3794985" y="4168497"/>
              <a:ext cx="24999" cy="38584"/>
            </a:xfrm>
            <a:custGeom>
              <a:avLst/>
              <a:gdLst/>
              <a:ahLst/>
              <a:cxnLst/>
              <a:rect l="l" t="t" r="r" b="b"/>
              <a:pathLst>
                <a:path w="265" h="409" extrusionOk="0">
                  <a:moveTo>
                    <a:pt x="205" y="1"/>
                  </a:moveTo>
                  <a:cubicBezTo>
                    <a:pt x="163" y="57"/>
                    <a:pt x="134" y="117"/>
                    <a:pt x="89" y="177"/>
                  </a:cubicBezTo>
                  <a:cubicBezTo>
                    <a:pt x="60" y="233"/>
                    <a:pt x="29" y="293"/>
                    <a:pt x="1" y="367"/>
                  </a:cubicBezTo>
                  <a:lnTo>
                    <a:pt x="1" y="395"/>
                  </a:lnTo>
                  <a:lnTo>
                    <a:pt x="15" y="409"/>
                  </a:lnTo>
                  <a:lnTo>
                    <a:pt x="46" y="409"/>
                  </a:lnTo>
                  <a:cubicBezTo>
                    <a:pt x="60" y="409"/>
                    <a:pt x="75" y="395"/>
                    <a:pt x="75" y="381"/>
                  </a:cubicBezTo>
                  <a:lnTo>
                    <a:pt x="75" y="353"/>
                  </a:lnTo>
                  <a:cubicBezTo>
                    <a:pt x="103" y="279"/>
                    <a:pt x="134" y="219"/>
                    <a:pt x="163" y="159"/>
                  </a:cubicBezTo>
                  <a:cubicBezTo>
                    <a:pt x="191" y="117"/>
                    <a:pt x="222" y="71"/>
                    <a:pt x="250" y="43"/>
                  </a:cubicBezTo>
                  <a:cubicBezTo>
                    <a:pt x="265" y="29"/>
                    <a:pt x="265" y="15"/>
                    <a:pt x="250" y="1"/>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7517;p83">
              <a:extLst>
                <a:ext uri="{FF2B5EF4-FFF2-40B4-BE49-F238E27FC236}">
                  <a16:creationId xmlns:a16="http://schemas.microsoft.com/office/drawing/2014/main" id="{B16DA06B-4B4C-3EB6-1357-1419DCB775E6}"/>
                </a:ext>
              </a:extLst>
            </p:cNvPr>
            <p:cNvSpPr/>
            <p:nvPr/>
          </p:nvSpPr>
          <p:spPr>
            <a:xfrm>
              <a:off x="3880644" y="4198685"/>
              <a:ext cx="22264" cy="37641"/>
            </a:xfrm>
            <a:custGeom>
              <a:avLst/>
              <a:gdLst/>
              <a:ahLst/>
              <a:cxnLst/>
              <a:rect l="l" t="t" r="r" b="b"/>
              <a:pathLst>
                <a:path w="236" h="399" extrusionOk="0">
                  <a:moveTo>
                    <a:pt x="46" y="1"/>
                  </a:moveTo>
                  <a:lnTo>
                    <a:pt x="32" y="15"/>
                  </a:lnTo>
                  <a:cubicBezTo>
                    <a:pt x="18" y="15"/>
                    <a:pt x="0" y="33"/>
                    <a:pt x="18" y="47"/>
                  </a:cubicBezTo>
                  <a:cubicBezTo>
                    <a:pt x="32" y="103"/>
                    <a:pt x="46" y="163"/>
                    <a:pt x="60" y="223"/>
                  </a:cubicBezTo>
                  <a:cubicBezTo>
                    <a:pt x="74" y="251"/>
                    <a:pt x="88" y="279"/>
                    <a:pt x="106" y="310"/>
                  </a:cubicBezTo>
                  <a:cubicBezTo>
                    <a:pt x="120" y="339"/>
                    <a:pt x="148" y="367"/>
                    <a:pt x="162" y="398"/>
                  </a:cubicBezTo>
                  <a:lnTo>
                    <a:pt x="194" y="398"/>
                  </a:lnTo>
                  <a:cubicBezTo>
                    <a:pt x="208" y="398"/>
                    <a:pt x="222" y="398"/>
                    <a:pt x="222" y="384"/>
                  </a:cubicBezTo>
                  <a:cubicBezTo>
                    <a:pt x="236" y="384"/>
                    <a:pt x="236" y="367"/>
                    <a:pt x="236" y="353"/>
                  </a:cubicBezTo>
                  <a:lnTo>
                    <a:pt x="222" y="339"/>
                  </a:lnTo>
                  <a:lnTo>
                    <a:pt x="208" y="325"/>
                  </a:lnTo>
                  <a:cubicBezTo>
                    <a:pt x="176" y="296"/>
                    <a:pt x="148" y="265"/>
                    <a:pt x="134" y="223"/>
                  </a:cubicBezTo>
                  <a:cubicBezTo>
                    <a:pt x="106" y="177"/>
                    <a:pt x="88" y="120"/>
                    <a:pt x="74" y="61"/>
                  </a:cubicBezTo>
                  <a:lnTo>
                    <a:pt x="74" y="33"/>
                  </a:lnTo>
                  <a:lnTo>
                    <a:pt x="60" y="15"/>
                  </a:lnTo>
                  <a:lnTo>
                    <a:pt x="46" y="1"/>
                  </a:ln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7518;p83">
              <a:extLst>
                <a:ext uri="{FF2B5EF4-FFF2-40B4-BE49-F238E27FC236}">
                  <a16:creationId xmlns:a16="http://schemas.microsoft.com/office/drawing/2014/main" id="{FD26210F-DA19-ED7C-7661-BBCE47925904}"/>
                </a:ext>
              </a:extLst>
            </p:cNvPr>
            <p:cNvSpPr/>
            <p:nvPr/>
          </p:nvSpPr>
          <p:spPr>
            <a:xfrm>
              <a:off x="4195826" y="2414101"/>
              <a:ext cx="189618" cy="186600"/>
            </a:xfrm>
            <a:custGeom>
              <a:avLst/>
              <a:gdLst/>
              <a:ahLst/>
              <a:cxnLst/>
              <a:rect l="l" t="t" r="r" b="b"/>
              <a:pathLst>
                <a:path w="2010" h="1978" extrusionOk="0">
                  <a:moveTo>
                    <a:pt x="845" y="1"/>
                  </a:moveTo>
                  <a:cubicBezTo>
                    <a:pt x="827" y="1"/>
                    <a:pt x="808" y="4"/>
                    <a:pt x="792" y="11"/>
                  </a:cubicBezTo>
                  <a:cubicBezTo>
                    <a:pt x="764" y="25"/>
                    <a:pt x="736" y="43"/>
                    <a:pt x="704" y="71"/>
                  </a:cubicBezTo>
                  <a:cubicBezTo>
                    <a:pt x="690" y="99"/>
                    <a:pt x="676" y="131"/>
                    <a:pt x="648" y="173"/>
                  </a:cubicBezTo>
                  <a:cubicBezTo>
                    <a:pt x="634" y="219"/>
                    <a:pt x="616" y="261"/>
                    <a:pt x="602" y="321"/>
                  </a:cubicBezTo>
                  <a:cubicBezTo>
                    <a:pt x="588" y="377"/>
                    <a:pt x="588" y="423"/>
                    <a:pt x="574" y="497"/>
                  </a:cubicBezTo>
                  <a:cubicBezTo>
                    <a:pt x="574" y="553"/>
                    <a:pt x="560" y="627"/>
                    <a:pt x="560" y="701"/>
                  </a:cubicBezTo>
                  <a:lnTo>
                    <a:pt x="528" y="701"/>
                  </a:lnTo>
                  <a:cubicBezTo>
                    <a:pt x="458" y="715"/>
                    <a:pt x="370" y="729"/>
                    <a:pt x="296" y="760"/>
                  </a:cubicBezTo>
                  <a:cubicBezTo>
                    <a:pt x="251" y="774"/>
                    <a:pt x="208" y="789"/>
                    <a:pt x="163" y="817"/>
                  </a:cubicBezTo>
                  <a:cubicBezTo>
                    <a:pt x="120" y="848"/>
                    <a:pt x="75" y="876"/>
                    <a:pt x="47" y="905"/>
                  </a:cubicBezTo>
                  <a:cubicBezTo>
                    <a:pt x="33" y="936"/>
                    <a:pt x="18" y="964"/>
                    <a:pt x="18" y="1024"/>
                  </a:cubicBezTo>
                  <a:cubicBezTo>
                    <a:pt x="1" y="1052"/>
                    <a:pt x="18" y="1080"/>
                    <a:pt x="33" y="1112"/>
                  </a:cubicBezTo>
                  <a:cubicBezTo>
                    <a:pt x="61" y="1186"/>
                    <a:pt x="135" y="1242"/>
                    <a:pt x="194" y="1274"/>
                  </a:cubicBezTo>
                  <a:cubicBezTo>
                    <a:pt x="296" y="1330"/>
                    <a:pt x="426" y="1376"/>
                    <a:pt x="528" y="1404"/>
                  </a:cubicBezTo>
                  <a:lnTo>
                    <a:pt x="528" y="1450"/>
                  </a:lnTo>
                  <a:cubicBezTo>
                    <a:pt x="546" y="1566"/>
                    <a:pt x="546" y="1714"/>
                    <a:pt x="602" y="1830"/>
                  </a:cubicBezTo>
                  <a:cubicBezTo>
                    <a:pt x="616" y="1858"/>
                    <a:pt x="662" y="1946"/>
                    <a:pt x="750" y="1977"/>
                  </a:cubicBezTo>
                  <a:lnTo>
                    <a:pt x="824" y="1977"/>
                  </a:lnTo>
                  <a:cubicBezTo>
                    <a:pt x="838" y="1977"/>
                    <a:pt x="852" y="1960"/>
                    <a:pt x="866" y="1960"/>
                  </a:cubicBezTo>
                  <a:cubicBezTo>
                    <a:pt x="898" y="1946"/>
                    <a:pt x="926" y="1918"/>
                    <a:pt x="954" y="1890"/>
                  </a:cubicBezTo>
                  <a:cubicBezTo>
                    <a:pt x="1028" y="1816"/>
                    <a:pt x="1056" y="1728"/>
                    <a:pt x="1102" y="1654"/>
                  </a:cubicBezTo>
                  <a:cubicBezTo>
                    <a:pt x="1116" y="1608"/>
                    <a:pt x="1130" y="1566"/>
                    <a:pt x="1144" y="1520"/>
                  </a:cubicBezTo>
                  <a:lnTo>
                    <a:pt x="1162" y="1492"/>
                  </a:lnTo>
                  <a:cubicBezTo>
                    <a:pt x="1176" y="1492"/>
                    <a:pt x="1190" y="1506"/>
                    <a:pt x="1204" y="1520"/>
                  </a:cubicBezTo>
                  <a:lnTo>
                    <a:pt x="1232" y="1538"/>
                  </a:lnTo>
                  <a:cubicBezTo>
                    <a:pt x="1264" y="1552"/>
                    <a:pt x="1292" y="1566"/>
                    <a:pt x="1320" y="1594"/>
                  </a:cubicBezTo>
                  <a:cubicBezTo>
                    <a:pt x="1380" y="1640"/>
                    <a:pt x="1468" y="1682"/>
                    <a:pt x="1570" y="1714"/>
                  </a:cubicBezTo>
                  <a:cubicBezTo>
                    <a:pt x="1570" y="1728"/>
                    <a:pt x="1584" y="1728"/>
                    <a:pt x="1601" y="1728"/>
                  </a:cubicBezTo>
                  <a:cubicBezTo>
                    <a:pt x="1629" y="1728"/>
                    <a:pt x="1658" y="1742"/>
                    <a:pt x="1689" y="1742"/>
                  </a:cubicBezTo>
                  <a:cubicBezTo>
                    <a:pt x="1731" y="1728"/>
                    <a:pt x="1777" y="1714"/>
                    <a:pt x="1805" y="1696"/>
                  </a:cubicBezTo>
                  <a:cubicBezTo>
                    <a:pt x="1833" y="1668"/>
                    <a:pt x="1865" y="1626"/>
                    <a:pt x="1879" y="1594"/>
                  </a:cubicBezTo>
                  <a:lnTo>
                    <a:pt x="1879" y="1464"/>
                  </a:lnTo>
                  <a:cubicBezTo>
                    <a:pt x="1865" y="1418"/>
                    <a:pt x="1848" y="1376"/>
                    <a:pt x="1833" y="1330"/>
                  </a:cubicBezTo>
                  <a:cubicBezTo>
                    <a:pt x="1805" y="1302"/>
                    <a:pt x="1791" y="1274"/>
                    <a:pt x="1760" y="1228"/>
                  </a:cubicBezTo>
                  <a:cubicBezTo>
                    <a:pt x="1731" y="1168"/>
                    <a:pt x="1703" y="1126"/>
                    <a:pt x="1658" y="1080"/>
                  </a:cubicBezTo>
                  <a:cubicBezTo>
                    <a:pt x="1672" y="1066"/>
                    <a:pt x="1689" y="1052"/>
                    <a:pt x="1703" y="1052"/>
                  </a:cubicBezTo>
                  <a:lnTo>
                    <a:pt x="1731" y="1038"/>
                  </a:lnTo>
                  <a:cubicBezTo>
                    <a:pt x="1777" y="1010"/>
                    <a:pt x="1805" y="978"/>
                    <a:pt x="1833" y="950"/>
                  </a:cubicBezTo>
                  <a:cubicBezTo>
                    <a:pt x="1879" y="922"/>
                    <a:pt x="1921" y="891"/>
                    <a:pt x="1935" y="862"/>
                  </a:cubicBezTo>
                  <a:cubicBezTo>
                    <a:pt x="1967" y="817"/>
                    <a:pt x="1995" y="774"/>
                    <a:pt x="2009" y="746"/>
                  </a:cubicBezTo>
                  <a:cubicBezTo>
                    <a:pt x="2009" y="701"/>
                    <a:pt x="2009" y="658"/>
                    <a:pt x="1995" y="613"/>
                  </a:cubicBezTo>
                  <a:cubicBezTo>
                    <a:pt x="1981" y="599"/>
                    <a:pt x="1967" y="570"/>
                    <a:pt x="1953" y="553"/>
                  </a:cubicBezTo>
                  <a:cubicBezTo>
                    <a:pt x="1935" y="539"/>
                    <a:pt x="1921" y="525"/>
                    <a:pt x="1893" y="525"/>
                  </a:cubicBezTo>
                  <a:cubicBezTo>
                    <a:pt x="1879" y="511"/>
                    <a:pt x="1865" y="511"/>
                    <a:pt x="1848" y="497"/>
                  </a:cubicBezTo>
                  <a:cubicBezTo>
                    <a:pt x="1833" y="497"/>
                    <a:pt x="1819" y="497"/>
                    <a:pt x="1805" y="483"/>
                  </a:cubicBezTo>
                  <a:lnTo>
                    <a:pt x="1777" y="483"/>
                  </a:lnTo>
                  <a:cubicBezTo>
                    <a:pt x="1717" y="465"/>
                    <a:pt x="1672" y="465"/>
                    <a:pt x="1615" y="465"/>
                  </a:cubicBezTo>
                  <a:lnTo>
                    <a:pt x="1338" y="465"/>
                  </a:lnTo>
                  <a:cubicBezTo>
                    <a:pt x="1320" y="465"/>
                    <a:pt x="1320" y="465"/>
                    <a:pt x="1306" y="483"/>
                  </a:cubicBezTo>
                  <a:cubicBezTo>
                    <a:pt x="1306" y="451"/>
                    <a:pt x="1292" y="437"/>
                    <a:pt x="1278" y="423"/>
                  </a:cubicBezTo>
                  <a:lnTo>
                    <a:pt x="1278" y="409"/>
                  </a:lnTo>
                  <a:cubicBezTo>
                    <a:pt x="1250" y="377"/>
                    <a:pt x="1232" y="335"/>
                    <a:pt x="1204" y="289"/>
                  </a:cubicBezTo>
                  <a:cubicBezTo>
                    <a:pt x="1176" y="247"/>
                    <a:pt x="1144" y="219"/>
                    <a:pt x="1116" y="173"/>
                  </a:cubicBezTo>
                  <a:cubicBezTo>
                    <a:pt x="1088" y="131"/>
                    <a:pt x="1056" y="99"/>
                    <a:pt x="1028" y="71"/>
                  </a:cubicBezTo>
                  <a:cubicBezTo>
                    <a:pt x="986" y="43"/>
                    <a:pt x="954" y="25"/>
                    <a:pt x="912" y="11"/>
                  </a:cubicBezTo>
                  <a:lnTo>
                    <a:pt x="898" y="11"/>
                  </a:lnTo>
                  <a:cubicBezTo>
                    <a:pt x="882" y="4"/>
                    <a:pt x="864" y="1"/>
                    <a:pt x="84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7519;p83">
              <a:extLst>
                <a:ext uri="{FF2B5EF4-FFF2-40B4-BE49-F238E27FC236}">
                  <a16:creationId xmlns:a16="http://schemas.microsoft.com/office/drawing/2014/main" id="{FBB8A67E-176E-4445-0045-C9A2483FF839}"/>
                </a:ext>
              </a:extLst>
            </p:cNvPr>
            <p:cNvSpPr/>
            <p:nvPr/>
          </p:nvSpPr>
          <p:spPr>
            <a:xfrm>
              <a:off x="4265258" y="2429007"/>
              <a:ext cx="11037" cy="47263"/>
            </a:xfrm>
            <a:custGeom>
              <a:avLst/>
              <a:gdLst/>
              <a:ahLst/>
              <a:cxnLst/>
              <a:rect l="l" t="t" r="r" b="b"/>
              <a:pathLst>
                <a:path w="117" h="501" extrusionOk="0">
                  <a:moveTo>
                    <a:pt x="74" y="1"/>
                  </a:moveTo>
                  <a:lnTo>
                    <a:pt x="56" y="15"/>
                  </a:lnTo>
                  <a:cubicBezTo>
                    <a:pt x="56" y="43"/>
                    <a:pt x="42" y="89"/>
                    <a:pt x="28" y="117"/>
                  </a:cubicBezTo>
                  <a:cubicBezTo>
                    <a:pt x="28" y="163"/>
                    <a:pt x="14" y="205"/>
                    <a:pt x="14" y="237"/>
                  </a:cubicBezTo>
                  <a:cubicBezTo>
                    <a:pt x="0" y="307"/>
                    <a:pt x="0" y="395"/>
                    <a:pt x="14" y="469"/>
                  </a:cubicBezTo>
                  <a:cubicBezTo>
                    <a:pt x="14" y="483"/>
                    <a:pt x="28" y="500"/>
                    <a:pt x="42" y="500"/>
                  </a:cubicBezTo>
                  <a:cubicBezTo>
                    <a:pt x="56" y="500"/>
                    <a:pt x="74" y="483"/>
                    <a:pt x="74" y="455"/>
                  </a:cubicBezTo>
                  <a:cubicBezTo>
                    <a:pt x="56" y="395"/>
                    <a:pt x="56" y="325"/>
                    <a:pt x="74" y="251"/>
                  </a:cubicBezTo>
                  <a:cubicBezTo>
                    <a:pt x="74" y="177"/>
                    <a:pt x="88" y="103"/>
                    <a:pt x="116" y="29"/>
                  </a:cubicBezTo>
                  <a:lnTo>
                    <a:pt x="116" y="1"/>
                  </a:ln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7520;p83">
              <a:extLst>
                <a:ext uri="{FF2B5EF4-FFF2-40B4-BE49-F238E27FC236}">
                  <a16:creationId xmlns:a16="http://schemas.microsoft.com/office/drawing/2014/main" id="{C242E6D4-BBD2-C5A7-0A79-8FE231BC0AAF}"/>
                </a:ext>
              </a:extLst>
            </p:cNvPr>
            <p:cNvSpPr/>
            <p:nvPr/>
          </p:nvSpPr>
          <p:spPr>
            <a:xfrm>
              <a:off x="4218089" y="2492779"/>
              <a:ext cx="27641" cy="13679"/>
            </a:xfrm>
            <a:custGeom>
              <a:avLst/>
              <a:gdLst/>
              <a:ahLst/>
              <a:cxnLst/>
              <a:rect l="l" t="t" r="r" b="b"/>
              <a:pathLst>
                <a:path w="293" h="145" extrusionOk="0">
                  <a:moveTo>
                    <a:pt x="250" y="0"/>
                  </a:moveTo>
                  <a:cubicBezTo>
                    <a:pt x="222" y="14"/>
                    <a:pt x="176" y="14"/>
                    <a:pt x="134" y="28"/>
                  </a:cubicBezTo>
                  <a:cubicBezTo>
                    <a:pt x="88" y="42"/>
                    <a:pt x="60" y="57"/>
                    <a:pt x="15" y="88"/>
                  </a:cubicBezTo>
                  <a:cubicBezTo>
                    <a:pt x="1" y="88"/>
                    <a:pt x="1" y="116"/>
                    <a:pt x="15" y="130"/>
                  </a:cubicBezTo>
                  <a:cubicBezTo>
                    <a:pt x="15" y="130"/>
                    <a:pt x="15" y="144"/>
                    <a:pt x="29" y="144"/>
                  </a:cubicBezTo>
                  <a:lnTo>
                    <a:pt x="60" y="144"/>
                  </a:lnTo>
                  <a:cubicBezTo>
                    <a:pt x="88" y="116"/>
                    <a:pt x="103" y="102"/>
                    <a:pt x="134" y="88"/>
                  </a:cubicBezTo>
                  <a:cubicBezTo>
                    <a:pt x="162" y="88"/>
                    <a:pt x="176" y="71"/>
                    <a:pt x="205" y="71"/>
                  </a:cubicBezTo>
                  <a:cubicBezTo>
                    <a:pt x="222" y="71"/>
                    <a:pt x="236" y="71"/>
                    <a:pt x="264" y="57"/>
                  </a:cubicBezTo>
                  <a:cubicBezTo>
                    <a:pt x="278" y="57"/>
                    <a:pt x="292" y="42"/>
                    <a:pt x="278" y="28"/>
                  </a:cubicBezTo>
                  <a:cubicBezTo>
                    <a:pt x="278" y="14"/>
                    <a:pt x="264" y="0"/>
                    <a:pt x="250"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7521;p83">
              <a:extLst>
                <a:ext uri="{FF2B5EF4-FFF2-40B4-BE49-F238E27FC236}">
                  <a16:creationId xmlns:a16="http://schemas.microsoft.com/office/drawing/2014/main" id="{D32E1782-BE50-14CD-4BFD-4672ABE55214}"/>
                </a:ext>
              </a:extLst>
            </p:cNvPr>
            <p:cNvSpPr/>
            <p:nvPr/>
          </p:nvSpPr>
          <p:spPr>
            <a:xfrm>
              <a:off x="4259598" y="2549193"/>
              <a:ext cx="9717" cy="29245"/>
            </a:xfrm>
            <a:custGeom>
              <a:avLst/>
              <a:gdLst/>
              <a:ahLst/>
              <a:cxnLst/>
              <a:rect l="l" t="t" r="r" b="b"/>
              <a:pathLst>
                <a:path w="103" h="310" extrusionOk="0">
                  <a:moveTo>
                    <a:pt x="28" y="0"/>
                  </a:moveTo>
                  <a:cubicBezTo>
                    <a:pt x="14" y="0"/>
                    <a:pt x="0" y="18"/>
                    <a:pt x="0" y="32"/>
                  </a:cubicBezTo>
                  <a:cubicBezTo>
                    <a:pt x="0" y="120"/>
                    <a:pt x="14" y="208"/>
                    <a:pt x="46" y="282"/>
                  </a:cubicBezTo>
                  <a:cubicBezTo>
                    <a:pt x="46" y="296"/>
                    <a:pt x="60" y="310"/>
                    <a:pt x="74" y="310"/>
                  </a:cubicBezTo>
                  <a:cubicBezTo>
                    <a:pt x="102" y="296"/>
                    <a:pt x="102" y="282"/>
                    <a:pt x="102" y="264"/>
                  </a:cubicBezTo>
                  <a:cubicBezTo>
                    <a:pt x="88" y="222"/>
                    <a:pt x="74" y="194"/>
                    <a:pt x="74" y="148"/>
                  </a:cubicBezTo>
                  <a:cubicBezTo>
                    <a:pt x="74" y="106"/>
                    <a:pt x="60" y="74"/>
                    <a:pt x="60" y="32"/>
                  </a:cubicBezTo>
                  <a:cubicBezTo>
                    <a:pt x="60" y="18"/>
                    <a:pt x="46" y="0"/>
                    <a:pt x="28"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7522;p83">
              <a:extLst>
                <a:ext uri="{FF2B5EF4-FFF2-40B4-BE49-F238E27FC236}">
                  <a16:creationId xmlns:a16="http://schemas.microsoft.com/office/drawing/2014/main" id="{776494A8-3248-FAFC-956F-CB4E782986F5}"/>
                </a:ext>
              </a:extLst>
            </p:cNvPr>
            <p:cNvSpPr/>
            <p:nvPr/>
          </p:nvSpPr>
          <p:spPr>
            <a:xfrm>
              <a:off x="4324596" y="2543816"/>
              <a:ext cx="26320" cy="22075"/>
            </a:xfrm>
            <a:custGeom>
              <a:avLst/>
              <a:gdLst/>
              <a:ahLst/>
              <a:cxnLst/>
              <a:rect l="l" t="t" r="r" b="b"/>
              <a:pathLst>
                <a:path w="279" h="234" extrusionOk="0">
                  <a:moveTo>
                    <a:pt x="15" y="1"/>
                  </a:moveTo>
                  <a:cubicBezTo>
                    <a:pt x="1" y="1"/>
                    <a:pt x="1" y="15"/>
                    <a:pt x="1" y="29"/>
                  </a:cubicBezTo>
                  <a:cubicBezTo>
                    <a:pt x="29" y="75"/>
                    <a:pt x="75" y="117"/>
                    <a:pt x="117" y="145"/>
                  </a:cubicBezTo>
                  <a:cubicBezTo>
                    <a:pt x="131" y="163"/>
                    <a:pt x="148" y="177"/>
                    <a:pt x="177" y="191"/>
                  </a:cubicBezTo>
                  <a:cubicBezTo>
                    <a:pt x="191" y="205"/>
                    <a:pt x="219" y="219"/>
                    <a:pt x="250" y="219"/>
                  </a:cubicBezTo>
                  <a:lnTo>
                    <a:pt x="250" y="233"/>
                  </a:lnTo>
                  <a:cubicBezTo>
                    <a:pt x="264" y="233"/>
                    <a:pt x="264" y="219"/>
                    <a:pt x="264" y="219"/>
                  </a:cubicBezTo>
                  <a:cubicBezTo>
                    <a:pt x="279" y="219"/>
                    <a:pt x="279" y="219"/>
                    <a:pt x="279" y="205"/>
                  </a:cubicBezTo>
                  <a:lnTo>
                    <a:pt x="279" y="191"/>
                  </a:lnTo>
                  <a:cubicBezTo>
                    <a:pt x="279" y="177"/>
                    <a:pt x="264" y="177"/>
                    <a:pt x="264" y="177"/>
                  </a:cubicBezTo>
                  <a:cubicBezTo>
                    <a:pt x="250" y="177"/>
                    <a:pt x="250" y="177"/>
                    <a:pt x="236" y="163"/>
                  </a:cubicBezTo>
                  <a:cubicBezTo>
                    <a:pt x="205" y="163"/>
                    <a:pt x="177" y="131"/>
                    <a:pt x="148" y="117"/>
                  </a:cubicBezTo>
                  <a:cubicBezTo>
                    <a:pt x="117" y="103"/>
                    <a:pt x="103" y="75"/>
                    <a:pt x="75" y="57"/>
                  </a:cubicBezTo>
                  <a:cubicBezTo>
                    <a:pt x="60" y="43"/>
                    <a:pt x="60" y="29"/>
                    <a:pt x="43"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7523;p83">
              <a:extLst>
                <a:ext uri="{FF2B5EF4-FFF2-40B4-BE49-F238E27FC236}">
                  <a16:creationId xmlns:a16="http://schemas.microsoft.com/office/drawing/2014/main" id="{C3499A14-0A2D-5152-A826-0140212E1F5F}"/>
                </a:ext>
              </a:extLst>
            </p:cNvPr>
            <p:cNvSpPr/>
            <p:nvPr/>
          </p:nvSpPr>
          <p:spPr>
            <a:xfrm>
              <a:off x="3381503" y="2817583"/>
              <a:ext cx="76130" cy="59527"/>
            </a:xfrm>
            <a:custGeom>
              <a:avLst/>
              <a:gdLst/>
              <a:ahLst/>
              <a:cxnLst/>
              <a:rect l="l" t="t" r="r" b="b"/>
              <a:pathLst>
                <a:path w="807" h="631" extrusionOk="0">
                  <a:moveTo>
                    <a:pt x="33" y="1"/>
                  </a:moveTo>
                  <a:cubicBezTo>
                    <a:pt x="15" y="1"/>
                    <a:pt x="1" y="15"/>
                    <a:pt x="1" y="15"/>
                  </a:cubicBezTo>
                  <a:lnTo>
                    <a:pt x="1" y="75"/>
                  </a:lnTo>
                  <a:lnTo>
                    <a:pt x="1" y="205"/>
                  </a:lnTo>
                  <a:cubicBezTo>
                    <a:pt x="15" y="265"/>
                    <a:pt x="47" y="321"/>
                    <a:pt x="89" y="381"/>
                  </a:cubicBezTo>
                  <a:cubicBezTo>
                    <a:pt x="103" y="409"/>
                    <a:pt x="135" y="441"/>
                    <a:pt x="149" y="455"/>
                  </a:cubicBezTo>
                  <a:lnTo>
                    <a:pt x="191" y="497"/>
                  </a:lnTo>
                  <a:cubicBezTo>
                    <a:pt x="208" y="514"/>
                    <a:pt x="222" y="514"/>
                    <a:pt x="237" y="529"/>
                  </a:cubicBezTo>
                  <a:lnTo>
                    <a:pt x="296" y="557"/>
                  </a:lnTo>
                  <a:cubicBezTo>
                    <a:pt x="310" y="571"/>
                    <a:pt x="324" y="571"/>
                    <a:pt x="339" y="585"/>
                  </a:cubicBezTo>
                  <a:cubicBezTo>
                    <a:pt x="367" y="602"/>
                    <a:pt x="412" y="602"/>
                    <a:pt x="441" y="616"/>
                  </a:cubicBezTo>
                  <a:cubicBezTo>
                    <a:pt x="486" y="616"/>
                    <a:pt x="514" y="631"/>
                    <a:pt x="543" y="631"/>
                  </a:cubicBezTo>
                  <a:cubicBezTo>
                    <a:pt x="574" y="631"/>
                    <a:pt x="602" y="616"/>
                    <a:pt x="631" y="616"/>
                  </a:cubicBezTo>
                  <a:cubicBezTo>
                    <a:pt x="690" y="602"/>
                    <a:pt x="736" y="585"/>
                    <a:pt x="764" y="571"/>
                  </a:cubicBezTo>
                  <a:lnTo>
                    <a:pt x="792" y="543"/>
                  </a:lnTo>
                  <a:cubicBezTo>
                    <a:pt x="806" y="543"/>
                    <a:pt x="806" y="529"/>
                    <a:pt x="806" y="529"/>
                  </a:cubicBezTo>
                  <a:lnTo>
                    <a:pt x="806" y="514"/>
                  </a:lnTo>
                  <a:cubicBezTo>
                    <a:pt x="806" y="497"/>
                    <a:pt x="792" y="497"/>
                    <a:pt x="778" y="497"/>
                  </a:cubicBezTo>
                  <a:lnTo>
                    <a:pt x="778" y="514"/>
                  </a:lnTo>
                  <a:cubicBezTo>
                    <a:pt x="764" y="514"/>
                    <a:pt x="750" y="514"/>
                    <a:pt x="750" y="529"/>
                  </a:cubicBezTo>
                  <a:cubicBezTo>
                    <a:pt x="718" y="543"/>
                    <a:pt x="676" y="543"/>
                    <a:pt x="631" y="557"/>
                  </a:cubicBezTo>
                  <a:lnTo>
                    <a:pt x="543" y="557"/>
                  </a:lnTo>
                  <a:cubicBezTo>
                    <a:pt x="514" y="557"/>
                    <a:pt x="486" y="557"/>
                    <a:pt x="455" y="543"/>
                  </a:cubicBezTo>
                  <a:cubicBezTo>
                    <a:pt x="426" y="543"/>
                    <a:pt x="398" y="529"/>
                    <a:pt x="367" y="514"/>
                  </a:cubicBezTo>
                  <a:cubicBezTo>
                    <a:pt x="353" y="514"/>
                    <a:pt x="339" y="497"/>
                    <a:pt x="324" y="497"/>
                  </a:cubicBezTo>
                  <a:lnTo>
                    <a:pt x="279" y="469"/>
                  </a:lnTo>
                  <a:cubicBezTo>
                    <a:pt x="265" y="469"/>
                    <a:pt x="251" y="455"/>
                    <a:pt x="237" y="441"/>
                  </a:cubicBezTo>
                  <a:cubicBezTo>
                    <a:pt x="222" y="427"/>
                    <a:pt x="208" y="427"/>
                    <a:pt x="208" y="409"/>
                  </a:cubicBezTo>
                  <a:cubicBezTo>
                    <a:pt x="177" y="395"/>
                    <a:pt x="149" y="367"/>
                    <a:pt x="135" y="339"/>
                  </a:cubicBezTo>
                  <a:cubicBezTo>
                    <a:pt x="89" y="293"/>
                    <a:pt x="75" y="233"/>
                    <a:pt x="61" y="191"/>
                  </a:cubicBezTo>
                  <a:cubicBezTo>
                    <a:pt x="47" y="145"/>
                    <a:pt x="47" y="103"/>
                    <a:pt x="47" y="75"/>
                  </a:cubicBezTo>
                  <a:lnTo>
                    <a:pt x="47" y="29"/>
                  </a:lnTo>
                  <a:cubicBezTo>
                    <a:pt x="47" y="15"/>
                    <a:pt x="33" y="15"/>
                    <a:pt x="3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7524;p83">
              <a:extLst>
                <a:ext uri="{FF2B5EF4-FFF2-40B4-BE49-F238E27FC236}">
                  <a16:creationId xmlns:a16="http://schemas.microsoft.com/office/drawing/2014/main" id="{37326100-78AC-783E-2D46-F0E221FBFBE3}"/>
                </a:ext>
              </a:extLst>
            </p:cNvPr>
            <p:cNvSpPr/>
            <p:nvPr/>
          </p:nvSpPr>
          <p:spPr>
            <a:xfrm>
              <a:off x="3598574" y="2715038"/>
              <a:ext cx="102639" cy="142827"/>
            </a:xfrm>
            <a:custGeom>
              <a:avLst/>
              <a:gdLst/>
              <a:ahLst/>
              <a:cxnLst/>
              <a:rect l="l" t="t" r="r" b="b"/>
              <a:pathLst>
                <a:path w="1088" h="1514" extrusionOk="0">
                  <a:moveTo>
                    <a:pt x="479" y="1"/>
                  </a:moveTo>
                  <a:cubicBezTo>
                    <a:pt x="477" y="1"/>
                    <a:pt x="474" y="1"/>
                    <a:pt x="472" y="1"/>
                  </a:cubicBezTo>
                  <a:cubicBezTo>
                    <a:pt x="0" y="19"/>
                    <a:pt x="472" y="1014"/>
                    <a:pt x="560" y="1162"/>
                  </a:cubicBezTo>
                  <a:cubicBezTo>
                    <a:pt x="620" y="1251"/>
                    <a:pt x="824" y="1514"/>
                    <a:pt x="961" y="1514"/>
                  </a:cubicBezTo>
                  <a:cubicBezTo>
                    <a:pt x="1024" y="1514"/>
                    <a:pt x="1073" y="1459"/>
                    <a:pt x="1087" y="1306"/>
                  </a:cubicBezTo>
                  <a:cubicBezTo>
                    <a:pt x="1087" y="1306"/>
                    <a:pt x="941" y="1"/>
                    <a:pt x="479"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7525;p83">
              <a:extLst>
                <a:ext uri="{FF2B5EF4-FFF2-40B4-BE49-F238E27FC236}">
                  <a16:creationId xmlns:a16="http://schemas.microsoft.com/office/drawing/2014/main" id="{B99BE3EA-FCEA-A88A-45BE-91ACF1983AFA}"/>
                </a:ext>
              </a:extLst>
            </p:cNvPr>
            <p:cNvSpPr/>
            <p:nvPr/>
          </p:nvSpPr>
          <p:spPr>
            <a:xfrm>
              <a:off x="3293297" y="2586267"/>
              <a:ext cx="184430" cy="55659"/>
            </a:xfrm>
            <a:custGeom>
              <a:avLst/>
              <a:gdLst/>
              <a:ahLst/>
              <a:cxnLst/>
              <a:rect l="l" t="t" r="r" b="b"/>
              <a:pathLst>
                <a:path w="1955" h="590" extrusionOk="0">
                  <a:moveTo>
                    <a:pt x="1290" y="1"/>
                  </a:moveTo>
                  <a:cubicBezTo>
                    <a:pt x="893" y="1"/>
                    <a:pt x="440" y="121"/>
                    <a:pt x="440" y="121"/>
                  </a:cubicBezTo>
                  <a:cubicBezTo>
                    <a:pt x="0" y="328"/>
                    <a:pt x="598" y="532"/>
                    <a:pt x="760" y="560"/>
                  </a:cubicBezTo>
                  <a:cubicBezTo>
                    <a:pt x="811" y="572"/>
                    <a:pt x="978" y="589"/>
                    <a:pt x="1168" y="589"/>
                  </a:cubicBezTo>
                  <a:cubicBezTo>
                    <a:pt x="1522" y="589"/>
                    <a:pt x="1955" y="527"/>
                    <a:pt x="1861" y="240"/>
                  </a:cubicBezTo>
                  <a:cubicBezTo>
                    <a:pt x="1801" y="56"/>
                    <a:pt x="1558" y="1"/>
                    <a:pt x="1290"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7526;p83">
              <a:extLst>
                <a:ext uri="{FF2B5EF4-FFF2-40B4-BE49-F238E27FC236}">
                  <a16:creationId xmlns:a16="http://schemas.microsoft.com/office/drawing/2014/main" id="{2788FC01-293C-1537-8D58-12CF644598E7}"/>
                </a:ext>
              </a:extLst>
            </p:cNvPr>
            <p:cNvSpPr/>
            <p:nvPr/>
          </p:nvSpPr>
          <p:spPr>
            <a:xfrm>
              <a:off x="3406408" y="2702774"/>
              <a:ext cx="134148" cy="129808"/>
            </a:xfrm>
            <a:custGeom>
              <a:avLst/>
              <a:gdLst/>
              <a:ahLst/>
              <a:cxnLst/>
              <a:rect l="l" t="t" r="r" b="b"/>
              <a:pathLst>
                <a:path w="1422" h="1376" extrusionOk="0">
                  <a:moveTo>
                    <a:pt x="1394" y="1"/>
                  </a:moveTo>
                  <a:cubicBezTo>
                    <a:pt x="1394" y="1"/>
                    <a:pt x="1365" y="43"/>
                    <a:pt x="1334" y="103"/>
                  </a:cubicBezTo>
                  <a:cubicBezTo>
                    <a:pt x="1292" y="163"/>
                    <a:pt x="1246" y="265"/>
                    <a:pt x="1176" y="367"/>
                  </a:cubicBezTo>
                  <a:cubicBezTo>
                    <a:pt x="1102" y="469"/>
                    <a:pt x="1028" y="602"/>
                    <a:pt x="926" y="718"/>
                  </a:cubicBezTo>
                  <a:cubicBezTo>
                    <a:pt x="912" y="747"/>
                    <a:pt x="880" y="778"/>
                    <a:pt x="852" y="806"/>
                  </a:cubicBezTo>
                  <a:cubicBezTo>
                    <a:pt x="824" y="835"/>
                    <a:pt x="792" y="866"/>
                    <a:pt x="764" y="880"/>
                  </a:cubicBezTo>
                  <a:cubicBezTo>
                    <a:pt x="750" y="880"/>
                    <a:pt x="736" y="894"/>
                    <a:pt x="718" y="894"/>
                  </a:cubicBezTo>
                  <a:lnTo>
                    <a:pt x="704" y="880"/>
                  </a:lnTo>
                  <a:lnTo>
                    <a:pt x="676" y="866"/>
                  </a:lnTo>
                  <a:cubicBezTo>
                    <a:pt x="662" y="852"/>
                    <a:pt x="630" y="820"/>
                    <a:pt x="602" y="778"/>
                  </a:cubicBezTo>
                  <a:cubicBezTo>
                    <a:pt x="560" y="718"/>
                    <a:pt x="514" y="645"/>
                    <a:pt x="440" y="588"/>
                  </a:cubicBezTo>
                  <a:cubicBezTo>
                    <a:pt x="412" y="557"/>
                    <a:pt x="352" y="528"/>
                    <a:pt x="310" y="528"/>
                  </a:cubicBezTo>
                  <a:cubicBezTo>
                    <a:pt x="250" y="528"/>
                    <a:pt x="208" y="557"/>
                    <a:pt x="177" y="571"/>
                  </a:cubicBezTo>
                  <a:cubicBezTo>
                    <a:pt x="103" y="630"/>
                    <a:pt x="60" y="690"/>
                    <a:pt x="32" y="778"/>
                  </a:cubicBezTo>
                  <a:cubicBezTo>
                    <a:pt x="1" y="852"/>
                    <a:pt x="1" y="922"/>
                    <a:pt x="32" y="996"/>
                  </a:cubicBezTo>
                  <a:cubicBezTo>
                    <a:pt x="60" y="1116"/>
                    <a:pt x="120" y="1218"/>
                    <a:pt x="162" y="1274"/>
                  </a:cubicBezTo>
                  <a:cubicBezTo>
                    <a:pt x="208" y="1334"/>
                    <a:pt x="236" y="1362"/>
                    <a:pt x="236" y="1362"/>
                  </a:cubicBezTo>
                  <a:cubicBezTo>
                    <a:pt x="236" y="1371"/>
                    <a:pt x="240" y="1375"/>
                    <a:pt x="243" y="1375"/>
                  </a:cubicBezTo>
                  <a:cubicBezTo>
                    <a:pt x="247" y="1375"/>
                    <a:pt x="250" y="1371"/>
                    <a:pt x="250" y="1362"/>
                  </a:cubicBezTo>
                  <a:cubicBezTo>
                    <a:pt x="264" y="1362"/>
                    <a:pt x="264" y="1348"/>
                    <a:pt x="250" y="1348"/>
                  </a:cubicBezTo>
                  <a:cubicBezTo>
                    <a:pt x="250" y="1348"/>
                    <a:pt x="236" y="1320"/>
                    <a:pt x="191" y="1260"/>
                  </a:cubicBezTo>
                  <a:cubicBezTo>
                    <a:pt x="177" y="1218"/>
                    <a:pt x="148" y="1186"/>
                    <a:pt x="134" y="1144"/>
                  </a:cubicBezTo>
                  <a:cubicBezTo>
                    <a:pt x="103" y="1098"/>
                    <a:pt x="89" y="1042"/>
                    <a:pt x="75" y="982"/>
                  </a:cubicBezTo>
                  <a:cubicBezTo>
                    <a:pt x="60" y="922"/>
                    <a:pt x="60" y="852"/>
                    <a:pt x="89" y="792"/>
                  </a:cubicBezTo>
                  <a:cubicBezTo>
                    <a:pt x="103" y="733"/>
                    <a:pt x="162" y="676"/>
                    <a:pt x="208" y="630"/>
                  </a:cubicBezTo>
                  <a:cubicBezTo>
                    <a:pt x="231" y="619"/>
                    <a:pt x="263" y="599"/>
                    <a:pt x="291" y="599"/>
                  </a:cubicBezTo>
                  <a:cubicBezTo>
                    <a:pt x="298" y="599"/>
                    <a:pt x="304" y="600"/>
                    <a:pt x="310" y="602"/>
                  </a:cubicBezTo>
                  <a:cubicBezTo>
                    <a:pt x="338" y="602"/>
                    <a:pt x="367" y="602"/>
                    <a:pt x="398" y="630"/>
                  </a:cubicBezTo>
                  <a:cubicBezTo>
                    <a:pt x="454" y="690"/>
                    <a:pt x="500" y="764"/>
                    <a:pt x="542" y="820"/>
                  </a:cubicBezTo>
                  <a:cubicBezTo>
                    <a:pt x="574" y="866"/>
                    <a:pt x="602" y="894"/>
                    <a:pt x="648" y="922"/>
                  </a:cubicBezTo>
                  <a:lnTo>
                    <a:pt x="676" y="940"/>
                  </a:lnTo>
                  <a:lnTo>
                    <a:pt x="676" y="954"/>
                  </a:lnTo>
                  <a:lnTo>
                    <a:pt x="718" y="954"/>
                  </a:lnTo>
                  <a:cubicBezTo>
                    <a:pt x="728" y="958"/>
                    <a:pt x="737" y="960"/>
                    <a:pt x="745" y="960"/>
                  </a:cubicBezTo>
                  <a:cubicBezTo>
                    <a:pt x="765" y="960"/>
                    <a:pt x="782" y="950"/>
                    <a:pt x="792" y="940"/>
                  </a:cubicBezTo>
                  <a:cubicBezTo>
                    <a:pt x="838" y="908"/>
                    <a:pt x="866" y="880"/>
                    <a:pt x="894" y="852"/>
                  </a:cubicBezTo>
                  <a:lnTo>
                    <a:pt x="982" y="764"/>
                  </a:lnTo>
                  <a:cubicBezTo>
                    <a:pt x="1028" y="690"/>
                    <a:pt x="1070" y="630"/>
                    <a:pt x="1116" y="571"/>
                  </a:cubicBezTo>
                  <a:cubicBezTo>
                    <a:pt x="1158" y="514"/>
                    <a:pt x="1190" y="455"/>
                    <a:pt x="1218" y="395"/>
                  </a:cubicBezTo>
                  <a:cubicBezTo>
                    <a:pt x="1292" y="279"/>
                    <a:pt x="1334" y="191"/>
                    <a:pt x="1365" y="117"/>
                  </a:cubicBezTo>
                  <a:cubicBezTo>
                    <a:pt x="1394" y="61"/>
                    <a:pt x="1422" y="15"/>
                    <a:pt x="1422" y="15"/>
                  </a:cubicBezTo>
                  <a:cubicBezTo>
                    <a:pt x="1422" y="15"/>
                    <a:pt x="1422" y="1"/>
                    <a:pt x="140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7527;p83">
              <a:extLst>
                <a:ext uri="{FF2B5EF4-FFF2-40B4-BE49-F238E27FC236}">
                  <a16:creationId xmlns:a16="http://schemas.microsoft.com/office/drawing/2014/main" id="{90E4FAD5-F79B-2A6D-5C52-46B7DFFDC8C3}"/>
                </a:ext>
              </a:extLst>
            </p:cNvPr>
            <p:cNvSpPr/>
            <p:nvPr/>
          </p:nvSpPr>
          <p:spPr>
            <a:xfrm>
              <a:off x="3294618" y="2660039"/>
              <a:ext cx="113205" cy="100564"/>
            </a:xfrm>
            <a:custGeom>
              <a:avLst/>
              <a:gdLst/>
              <a:ahLst/>
              <a:cxnLst/>
              <a:rect l="l" t="t" r="r" b="b"/>
              <a:pathLst>
                <a:path w="1200" h="1066" extrusionOk="0">
                  <a:moveTo>
                    <a:pt x="514" y="0"/>
                  </a:moveTo>
                  <a:cubicBezTo>
                    <a:pt x="454" y="0"/>
                    <a:pt x="394" y="14"/>
                    <a:pt x="338" y="42"/>
                  </a:cubicBezTo>
                  <a:cubicBezTo>
                    <a:pt x="278" y="56"/>
                    <a:pt x="232" y="88"/>
                    <a:pt x="190" y="116"/>
                  </a:cubicBezTo>
                  <a:cubicBezTo>
                    <a:pt x="176" y="130"/>
                    <a:pt x="144" y="144"/>
                    <a:pt x="130" y="162"/>
                  </a:cubicBezTo>
                  <a:cubicBezTo>
                    <a:pt x="116" y="176"/>
                    <a:pt x="102" y="190"/>
                    <a:pt x="88" y="218"/>
                  </a:cubicBezTo>
                  <a:cubicBezTo>
                    <a:pt x="74" y="250"/>
                    <a:pt x="42" y="278"/>
                    <a:pt x="28" y="306"/>
                  </a:cubicBezTo>
                  <a:cubicBezTo>
                    <a:pt x="14" y="320"/>
                    <a:pt x="14" y="352"/>
                    <a:pt x="14" y="366"/>
                  </a:cubicBezTo>
                  <a:lnTo>
                    <a:pt x="0" y="380"/>
                  </a:lnTo>
                  <a:cubicBezTo>
                    <a:pt x="0" y="394"/>
                    <a:pt x="0" y="408"/>
                    <a:pt x="14" y="426"/>
                  </a:cubicBezTo>
                  <a:cubicBezTo>
                    <a:pt x="28" y="426"/>
                    <a:pt x="42" y="426"/>
                    <a:pt x="42" y="408"/>
                  </a:cubicBezTo>
                  <a:lnTo>
                    <a:pt x="57" y="394"/>
                  </a:lnTo>
                  <a:cubicBezTo>
                    <a:pt x="57" y="380"/>
                    <a:pt x="74" y="352"/>
                    <a:pt x="88" y="338"/>
                  </a:cubicBezTo>
                  <a:cubicBezTo>
                    <a:pt x="102" y="320"/>
                    <a:pt x="130" y="292"/>
                    <a:pt x="144" y="264"/>
                  </a:cubicBezTo>
                  <a:lnTo>
                    <a:pt x="190" y="218"/>
                  </a:lnTo>
                  <a:cubicBezTo>
                    <a:pt x="204" y="218"/>
                    <a:pt x="218" y="204"/>
                    <a:pt x="250" y="190"/>
                  </a:cubicBezTo>
                  <a:cubicBezTo>
                    <a:pt x="278" y="176"/>
                    <a:pt x="320" y="144"/>
                    <a:pt x="366" y="130"/>
                  </a:cubicBezTo>
                  <a:cubicBezTo>
                    <a:pt x="396" y="120"/>
                    <a:pt x="435" y="110"/>
                    <a:pt x="476" y="110"/>
                  </a:cubicBezTo>
                  <a:cubicBezTo>
                    <a:pt x="493" y="110"/>
                    <a:pt x="510" y="112"/>
                    <a:pt x="528" y="116"/>
                  </a:cubicBezTo>
                  <a:cubicBezTo>
                    <a:pt x="541" y="114"/>
                    <a:pt x="555" y="113"/>
                    <a:pt x="569" y="113"/>
                  </a:cubicBezTo>
                  <a:cubicBezTo>
                    <a:pt x="660" y="113"/>
                    <a:pt x="758" y="152"/>
                    <a:pt x="834" y="204"/>
                  </a:cubicBezTo>
                  <a:cubicBezTo>
                    <a:pt x="894" y="232"/>
                    <a:pt x="936" y="278"/>
                    <a:pt x="968" y="320"/>
                  </a:cubicBezTo>
                  <a:cubicBezTo>
                    <a:pt x="1010" y="366"/>
                    <a:pt x="1041" y="408"/>
                    <a:pt x="1056" y="454"/>
                  </a:cubicBezTo>
                  <a:cubicBezTo>
                    <a:pt x="1098" y="556"/>
                    <a:pt x="1112" y="658"/>
                    <a:pt x="1098" y="746"/>
                  </a:cubicBezTo>
                  <a:cubicBezTo>
                    <a:pt x="1098" y="792"/>
                    <a:pt x="1084" y="834"/>
                    <a:pt x="1070" y="865"/>
                  </a:cubicBezTo>
                  <a:cubicBezTo>
                    <a:pt x="1056" y="894"/>
                    <a:pt x="1041" y="922"/>
                    <a:pt x="1024" y="953"/>
                  </a:cubicBezTo>
                  <a:cubicBezTo>
                    <a:pt x="1010" y="981"/>
                    <a:pt x="996" y="996"/>
                    <a:pt x="996" y="996"/>
                  </a:cubicBezTo>
                  <a:cubicBezTo>
                    <a:pt x="982" y="1010"/>
                    <a:pt x="982" y="1024"/>
                    <a:pt x="982" y="1024"/>
                  </a:cubicBezTo>
                  <a:cubicBezTo>
                    <a:pt x="968" y="1024"/>
                    <a:pt x="982" y="1041"/>
                    <a:pt x="982" y="1055"/>
                  </a:cubicBezTo>
                  <a:cubicBezTo>
                    <a:pt x="989" y="1062"/>
                    <a:pt x="996" y="1066"/>
                    <a:pt x="1003" y="1066"/>
                  </a:cubicBezTo>
                  <a:cubicBezTo>
                    <a:pt x="1010" y="1066"/>
                    <a:pt x="1017" y="1062"/>
                    <a:pt x="1024" y="1055"/>
                  </a:cubicBezTo>
                  <a:lnTo>
                    <a:pt x="1041" y="1041"/>
                  </a:lnTo>
                  <a:cubicBezTo>
                    <a:pt x="1041" y="1024"/>
                    <a:pt x="1070" y="1010"/>
                    <a:pt x="1084" y="981"/>
                  </a:cubicBezTo>
                  <a:cubicBezTo>
                    <a:pt x="1098" y="967"/>
                    <a:pt x="1112" y="936"/>
                    <a:pt x="1129" y="894"/>
                  </a:cubicBezTo>
                  <a:cubicBezTo>
                    <a:pt x="1143" y="879"/>
                    <a:pt x="1158" y="848"/>
                    <a:pt x="1158" y="834"/>
                  </a:cubicBezTo>
                  <a:cubicBezTo>
                    <a:pt x="1172" y="806"/>
                    <a:pt x="1172" y="792"/>
                    <a:pt x="1172" y="760"/>
                  </a:cubicBezTo>
                  <a:cubicBezTo>
                    <a:pt x="1200" y="658"/>
                    <a:pt x="1200" y="542"/>
                    <a:pt x="1143" y="426"/>
                  </a:cubicBezTo>
                  <a:cubicBezTo>
                    <a:pt x="1129" y="366"/>
                    <a:pt x="1098" y="306"/>
                    <a:pt x="1056" y="250"/>
                  </a:cubicBezTo>
                  <a:cubicBezTo>
                    <a:pt x="1010" y="190"/>
                    <a:pt x="954" y="144"/>
                    <a:pt x="908" y="116"/>
                  </a:cubicBezTo>
                  <a:cubicBezTo>
                    <a:pt x="848" y="74"/>
                    <a:pt x="778" y="42"/>
                    <a:pt x="718" y="28"/>
                  </a:cubicBezTo>
                  <a:cubicBezTo>
                    <a:pt x="644" y="0"/>
                    <a:pt x="584" y="0"/>
                    <a:pt x="51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7528;p83">
              <a:extLst>
                <a:ext uri="{FF2B5EF4-FFF2-40B4-BE49-F238E27FC236}">
                  <a16:creationId xmlns:a16="http://schemas.microsoft.com/office/drawing/2014/main" id="{2F6E9AB5-33D6-0BC3-F2C9-BEECD8847246}"/>
                </a:ext>
              </a:extLst>
            </p:cNvPr>
            <p:cNvSpPr/>
            <p:nvPr/>
          </p:nvSpPr>
          <p:spPr>
            <a:xfrm>
              <a:off x="3278015" y="2665700"/>
              <a:ext cx="27641" cy="24150"/>
            </a:xfrm>
            <a:custGeom>
              <a:avLst/>
              <a:gdLst/>
              <a:ahLst/>
              <a:cxnLst/>
              <a:rect l="l" t="t" r="r" b="b"/>
              <a:pathLst>
                <a:path w="293" h="256" extrusionOk="0">
                  <a:moveTo>
                    <a:pt x="30" y="1"/>
                  </a:moveTo>
                  <a:cubicBezTo>
                    <a:pt x="22" y="1"/>
                    <a:pt x="14" y="5"/>
                    <a:pt x="14" y="14"/>
                  </a:cubicBezTo>
                  <a:cubicBezTo>
                    <a:pt x="0" y="28"/>
                    <a:pt x="0" y="42"/>
                    <a:pt x="14" y="56"/>
                  </a:cubicBezTo>
                  <a:lnTo>
                    <a:pt x="204" y="246"/>
                  </a:lnTo>
                  <a:lnTo>
                    <a:pt x="218" y="246"/>
                  </a:lnTo>
                  <a:cubicBezTo>
                    <a:pt x="224" y="252"/>
                    <a:pt x="233" y="255"/>
                    <a:pt x="243" y="255"/>
                  </a:cubicBezTo>
                  <a:cubicBezTo>
                    <a:pt x="256" y="255"/>
                    <a:pt x="270" y="249"/>
                    <a:pt x="278" y="232"/>
                  </a:cubicBezTo>
                  <a:cubicBezTo>
                    <a:pt x="292" y="218"/>
                    <a:pt x="292" y="190"/>
                    <a:pt x="278" y="172"/>
                  </a:cubicBezTo>
                  <a:lnTo>
                    <a:pt x="57" y="14"/>
                  </a:lnTo>
                  <a:cubicBezTo>
                    <a:pt x="50" y="5"/>
                    <a:pt x="39" y="1"/>
                    <a:pt x="30"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7529;p83">
              <a:extLst>
                <a:ext uri="{FF2B5EF4-FFF2-40B4-BE49-F238E27FC236}">
                  <a16:creationId xmlns:a16="http://schemas.microsoft.com/office/drawing/2014/main" id="{75AA06D1-D053-080F-7162-5DEECF286535}"/>
                </a:ext>
              </a:extLst>
            </p:cNvPr>
            <p:cNvSpPr/>
            <p:nvPr/>
          </p:nvSpPr>
          <p:spPr>
            <a:xfrm>
              <a:off x="3288958" y="2654662"/>
              <a:ext cx="24999" cy="28490"/>
            </a:xfrm>
            <a:custGeom>
              <a:avLst/>
              <a:gdLst/>
              <a:ahLst/>
              <a:cxnLst/>
              <a:rect l="l" t="t" r="r" b="b"/>
              <a:pathLst>
                <a:path w="265" h="302" extrusionOk="0">
                  <a:moveTo>
                    <a:pt x="43" y="1"/>
                  </a:moveTo>
                  <a:cubicBezTo>
                    <a:pt x="33" y="1"/>
                    <a:pt x="22" y="4"/>
                    <a:pt x="15" y="11"/>
                  </a:cubicBezTo>
                  <a:cubicBezTo>
                    <a:pt x="0" y="25"/>
                    <a:pt x="0" y="43"/>
                    <a:pt x="15" y="57"/>
                  </a:cubicBezTo>
                  <a:lnTo>
                    <a:pt x="162" y="275"/>
                  </a:lnTo>
                  <a:lnTo>
                    <a:pt x="176" y="275"/>
                  </a:lnTo>
                  <a:cubicBezTo>
                    <a:pt x="184" y="293"/>
                    <a:pt x="198" y="301"/>
                    <a:pt x="211" y="301"/>
                  </a:cubicBezTo>
                  <a:cubicBezTo>
                    <a:pt x="221" y="301"/>
                    <a:pt x="230" y="297"/>
                    <a:pt x="236" y="289"/>
                  </a:cubicBezTo>
                  <a:cubicBezTo>
                    <a:pt x="264" y="261"/>
                    <a:pt x="264" y="233"/>
                    <a:pt x="236" y="219"/>
                  </a:cubicBezTo>
                  <a:lnTo>
                    <a:pt x="60" y="11"/>
                  </a:lnTo>
                  <a:cubicBezTo>
                    <a:pt x="60" y="4"/>
                    <a:pt x="52" y="1"/>
                    <a:pt x="4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7530;p83">
              <a:extLst>
                <a:ext uri="{FF2B5EF4-FFF2-40B4-BE49-F238E27FC236}">
                  <a16:creationId xmlns:a16="http://schemas.microsoft.com/office/drawing/2014/main" id="{EF791A26-9F7B-DCEC-3CD4-8D344BBB39EB}"/>
                </a:ext>
              </a:extLst>
            </p:cNvPr>
            <p:cNvSpPr/>
            <p:nvPr/>
          </p:nvSpPr>
          <p:spPr>
            <a:xfrm>
              <a:off x="3302920" y="2643436"/>
              <a:ext cx="19339" cy="30943"/>
            </a:xfrm>
            <a:custGeom>
              <a:avLst/>
              <a:gdLst/>
              <a:ahLst/>
              <a:cxnLst/>
              <a:rect l="l" t="t" r="r" b="b"/>
              <a:pathLst>
                <a:path w="205" h="328" extrusionOk="0">
                  <a:moveTo>
                    <a:pt x="28" y="0"/>
                  </a:moveTo>
                  <a:cubicBezTo>
                    <a:pt x="14" y="14"/>
                    <a:pt x="0" y="28"/>
                    <a:pt x="14" y="42"/>
                  </a:cubicBezTo>
                  <a:lnTo>
                    <a:pt x="116" y="292"/>
                  </a:lnTo>
                  <a:cubicBezTo>
                    <a:pt x="126" y="313"/>
                    <a:pt x="146" y="327"/>
                    <a:pt x="161" y="327"/>
                  </a:cubicBezTo>
                  <a:cubicBezTo>
                    <a:pt x="167" y="327"/>
                    <a:pt x="172" y="325"/>
                    <a:pt x="176" y="320"/>
                  </a:cubicBezTo>
                  <a:cubicBezTo>
                    <a:pt x="204" y="306"/>
                    <a:pt x="204" y="278"/>
                    <a:pt x="190" y="250"/>
                  </a:cubicBezTo>
                  <a:lnTo>
                    <a:pt x="74" y="14"/>
                  </a:lnTo>
                  <a:cubicBezTo>
                    <a:pt x="56" y="0"/>
                    <a:pt x="42" y="0"/>
                    <a:pt x="2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7531;p83">
              <a:extLst>
                <a:ext uri="{FF2B5EF4-FFF2-40B4-BE49-F238E27FC236}">
                  <a16:creationId xmlns:a16="http://schemas.microsoft.com/office/drawing/2014/main" id="{56D52475-0665-9133-7937-6D899CDDC7A8}"/>
                </a:ext>
              </a:extLst>
            </p:cNvPr>
            <p:cNvSpPr/>
            <p:nvPr/>
          </p:nvSpPr>
          <p:spPr>
            <a:xfrm>
              <a:off x="3508953" y="2805036"/>
              <a:ext cx="118865" cy="100941"/>
            </a:xfrm>
            <a:custGeom>
              <a:avLst/>
              <a:gdLst/>
              <a:ahLst/>
              <a:cxnLst/>
              <a:rect l="l" t="t" r="r" b="b"/>
              <a:pathLst>
                <a:path w="1260" h="1070" extrusionOk="0">
                  <a:moveTo>
                    <a:pt x="556" y="0"/>
                  </a:moveTo>
                  <a:cubicBezTo>
                    <a:pt x="423" y="14"/>
                    <a:pt x="307" y="60"/>
                    <a:pt x="219" y="120"/>
                  </a:cubicBezTo>
                  <a:cubicBezTo>
                    <a:pt x="191" y="134"/>
                    <a:pt x="176" y="148"/>
                    <a:pt x="159" y="162"/>
                  </a:cubicBezTo>
                  <a:cubicBezTo>
                    <a:pt x="145" y="176"/>
                    <a:pt x="131" y="208"/>
                    <a:pt x="117" y="222"/>
                  </a:cubicBezTo>
                  <a:cubicBezTo>
                    <a:pt x="89" y="250"/>
                    <a:pt x="57" y="278"/>
                    <a:pt x="43" y="310"/>
                  </a:cubicBezTo>
                  <a:cubicBezTo>
                    <a:pt x="29" y="338"/>
                    <a:pt x="29" y="352"/>
                    <a:pt x="15" y="366"/>
                  </a:cubicBezTo>
                  <a:lnTo>
                    <a:pt x="15" y="398"/>
                  </a:lnTo>
                  <a:cubicBezTo>
                    <a:pt x="1" y="398"/>
                    <a:pt x="15" y="412"/>
                    <a:pt x="29" y="426"/>
                  </a:cubicBezTo>
                  <a:cubicBezTo>
                    <a:pt x="29" y="426"/>
                    <a:pt x="57" y="426"/>
                    <a:pt x="57" y="412"/>
                  </a:cubicBezTo>
                  <a:lnTo>
                    <a:pt x="71" y="398"/>
                  </a:lnTo>
                  <a:cubicBezTo>
                    <a:pt x="71" y="384"/>
                    <a:pt x="89" y="366"/>
                    <a:pt x="103" y="338"/>
                  </a:cubicBezTo>
                  <a:cubicBezTo>
                    <a:pt x="117" y="324"/>
                    <a:pt x="145" y="296"/>
                    <a:pt x="159" y="264"/>
                  </a:cubicBezTo>
                  <a:cubicBezTo>
                    <a:pt x="191" y="236"/>
                    <a:pt x="219" y="222"/>
                    <a:pt x="264" y="190"/>
                  </a:cubicBezTo>
                  <a:cubicBezTo>
                    <a:pt x="335" y="148"/>
                    <a:pt x="440" y="102"/>
                    <a:pt x="556" y="102"/>
                  </a:cubicBezTo>
                  <a:cubicBezTo>
                    <a:pt x="616" y="102"/>
                    <a:pt x="672" y="120"/>
                    <a:pt x="718" y="134"/>
                  </a:cubicBezTo>
                  <a:cubicBezTo>
                    <a:pt x="774" y="148"/>
                    <a:pt x="834" y="162"/>
                    <a:pt x="880" y="208"/>
                  </a:cubicBezTo>
                  <a:cubicBezTo>
                    <a:pt x="982" y="264"/>
                    <a:pt x="1056" y="352"/>
                    <a:pt x="1098" y="454"/>
                  </a:cubicBezTo>
                  <a:cubicBezTo>
                    <a:pt x="1126" y="514"/>
                    <a:pt x="1144" y="560"/>
                    <a:pt x="1144" y="616"/>
                  </a:cubicBezTo>
                  <a:cubicBezTo>
                    <a:pt x="1158" y="662"/>
                    <a:pt x="1144" y="704"/>
                    <a:pt x="1144" y="764"/>
                  </a:cubicBezTo>
                  <a:cubicBezTo>
                    <a:pt x="1144" y="778"/>
                    <a:pt x="1144" y="792"/>
                    <a:pt x="1126" y="823"/>
                  </a:cubicBezTo>
                  <a:lnTo>
                    <a:pt x="1126" y="852"/>
                  </a:lnTo>
                  <a:lnTo>
                    <a:pt x="1112" y="866"/>
                  </a:lnTo>
                  <a:lnTo>
                    <a:pt x="1112" y="880"/>
                  </a:lnTo>
                  <a:cubicBezTo>
                    <a:pt x="1098" y="911"/>
                    <a:pt x="1084" y="939"/>
                    <a:pt x="1070" y="954"/>
                  </a:cubicBezTo>
                  <a:cubicBezTo>
                    <a:pt x="1056" y="982"/>
                    <a:pt x="1038" y="999"/>
                    <a:pt x="1038" y="1013"/>
                  </a:cubicBezTo>
                  <a:lnTo>
                    <a:pt x="1024" y="1027"/>
                  </a:lnTo>
                  <a:cubicBezTo>
                    <a:pt x="1010" y="1041"/>
                    <a:pt x="1010" y="1056"/>
                    <a:pt x="1024" y="1070"/>
                  </a:cubicBezTo>
                  <a:lnTo>
                    <a:pt x="1070" y="1070"/>
                  </a:lnTo>
                  <a:cubicBezTo>
                    <a:pt x="1070" y="1070"/>
                    <a:pt x="1070" y="1056"/>
                    <a:pt x="1084" y="1056"/>
                  </a:cubicBezTo>
                  <a:cubicBezTo>
                    <a:pt x="1098" y="1041"/>
                    <a:pt x="1112" y="1027"/>
                    <a:pt x="1126" y="999"/>
                  </a:cubicBezTo>
                  <a:cubicBezTo>
                    <a:pt x="1144" y="968"/>
                    <a:pt x="1172" y="939"/>
                    <a:pt x="1186" y="911"/>
                  </a:cubicBezTo>
                  <a:cubicBezTo>
                    <a:pt x="1200" y="880"/>
                    <a:pt x="1200" y="866"/>
                    <a:pt x="1214" y="852"/>
                  </a:cubicBezTo>
                  <a:cubicBezTo>
                    <a:pt x="1214" y="823"/>
                    <a:pt x="1232" y="792"/>
                    <a:pt x="1232" y="778"/>
                  </a:cubicBezTo>
                  <a:cubicBezTo>
                    <a:pt x="1246" y="718"/>
                    <a:pt x="1260" y="662"/>
                    <a:pt x="1246" y="602"/>
                  </a:cubicBezTo>
                  <a:cubicBezTo>
                    <a:pt x="1246" y="542"/>
                    <a:pt x="1232" y="486"/>
                    <a:pt x="1200" y="412"/>
                  </a:cubicBezTo>
                  <a:cubicBezTo>
                    <a:pt x="1186" y="352"/>
                    <a:pt x="1144" y="296"/>
                    <a:pt x="1098" y="250"/>
                  </a:cubicBezTo>
                  <a:cubicBezTo>
                    <a:pt x="1056" y="190"/>
                    <a:pt x="996" y="148"/>
                    <a:pt x="936" y="102"/>
                  </a:cubicBezTo>
                  <a:cubicBezTo>
                    <a:pt x="880" y="74"/>
                    <a:pt x="820" y="46"/>
                    <a:pt x="746" y="32"/>
                  </a:cubicBezTo>
                  <a:cubicBezTo>
                    <a:pt x="687" y="0"/>
                    <a:pt x="616" y="0"/>
                    <a:pt x="55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7532;p83">
              <a:extLst>
                <a:ext uri="{FF2B5EF4-FFF2-40B4-BE49-F238E27FC236}">
                  <a16:creationId xmlns:a16="http://schemas.microsoft.com/office/drawing/2014/main" id="{68733AB1-7453-D4BF-6F87-A2F84EED84B2}"/>
                </a:ext>
              </a:extLst>
            </p:cNvPr>
            <p:cNvSpPr/>
            <p:nvPr/>
          </p:nvSpPr>
          <p:spPr>
            <a:xfrm>
              <a:off x="3612536" y="2890317"/>
              <a:ext cx="31886" cy="19622"/>
            </a:xfrm>
            <a:custGeom>
              <a:avLst/>
              <a:gdLst/>
              <a:ahLst/>
              <a:cxnLst/>
              <a:rect l="l" t="t" r="r" b="b"/>
              <a:pathLst>
                <a:path w="338" h="208" extrusionOk="0">
                  <a:moveTo>
                    <a:pt x="50" y="0"/>
                  </a:moveTo>
                  <a:cubicBezTo>
                    <a:pt x="30" y="0"/>
                    <a:pt x="10" y="15"/>
                    <a:pt x="0" y="35"/>
                  </a:cubicBezTo>
                  <a:cubicBezTo>
                    <a:pt x="0" y="50"/>
                    <a:pt x="0" y="78"/>
                    <a:pt x="28" y="95"/>
                  </a:cubicBezTo>
                  <a:lnTo>
                    <a:pt x="278" y="197"/>
                  </a:lnTo>
                  <a:cubicBezTo>
                    <a:pt x="285" y="204"/>
                    <a:pt x="296" y="208"/>
                    <a:pt x="306" y="208"/>
                  </a:cubicBezTo>
                  <a:cubicBezTo>
                    <a:pt x="316" y="208"/>
                    <a:pt x="324" y="204"/>
                    <a:pt x="324" y="197"/>
                  </a:cubicBezTo>
                  <a:cubicBezTo>
                    <a:pt x="338" y="166"/>
                    <a:pt x="324" y="152"/>
                    <a:pt x="310" y="137"/>
                  </a:cubicBezTo>
                  <a:lnTo>
                    <a:pt x="74" y="7"/>
                  </a:lnTo>
                  <a:cubicBezTo>
                    <a:pt x="66" y="2"/>
                    <a:pt x="58" y="0"/>
                    <a:pt x="5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7533;p83">
              <a:extLst>
                <a:ext uri="{FF2B5EF4-FFF2-40B4-BE49-F238E27FC236}">
                  <a16:creationId xmlns:a16="http://schemas.microsoft.com/office/drawing/2014/main" id="{5058BA85-4DE5-D55F-7A5F-D564A7F00543}"/>
                </a:ext>
              </a:extLst>
            </p:cNvPr>
            <p:cNvSpPr/>
            <p:nvPr/>
          </p:nvSpPr>
          <p:spPr>
            <a:xfrm>
              <a:off x="3615177" y="2879657"/>
              <a:ext cx="34905" cy="15377"/>
            </a:xfrm>
            <a:custGeom>
              <a:avLst/>
              <a:gdLst/>
              <a:ahLst/>
              <a:cxnLst/>
              <a:rect l="l" t="t" r="r" b="b"/>
              <a:pathLst>
                <a:path w="370" h="163" extrusionOk="0">
                  <a:moveTo>
                    <a:pt x="60" y="1"/>
                  </a:moveTo>
                  <a:cubicBezTo>
                    <a:pt x="46" y="1"/>
                    <a:pt x="18" y="15"/>
                    <a:pt x="0" y="46"/>
                  </a:cubicBezTo>
                  <a:cubicBezTo>
                    <a:pt x="0" y="75"/>
                    <a:pt x="18" y="103"/>
                    <a:pt x="46" y="103"/>
                  </a:cubicBezTo>
                  <a:lnTo>
                    <a:pt x="324" y="163"/>
                  </a:lnTo>
                  <a:cubicBezTo>
                    <a:pt x="338" y="163"/>
                    <a:pt x="352" y="148"/>
                    <a:pt x="352" y="134"/>
                  </a:cubicBezTo>
                  <a:cubicBezTo>
                    <a:pt x="370" y="120"/>
                    <a:pt x="352" y="103"/>
                    <a:pt x="338" y="89"/>
                  </a:cubicBezTo>
                  <a:lnTo>
                    <a:pt x="74" y="15"/>
                  </a:lnTo>
                  <a:lnTo>
                    <a:pt x="60"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7534;p83">
              <a:extLst>
                <a:ext uri="{FF2B5EF4-FFF2-40B4-BE49-F238E27FC236}">
                  <a16:creationId xmlns:a16="http://schemas.microsoft.com/office/drawing/2014/main" id="{E0E242FC-B11C-EBB0-D3F2-78715BFE2C16}"/>
                </a:ext>
              </a:extLst>
            </p:cNvPr>
            <p:cNvSpPr/>
            <p:nvPr/>
          </p:nvSpPr>
          <p:spPr>
            <a:xfrm>
              <a:off x="3620838" y="2868714"/>
              <a:ext cx="33207" cy="8396"/>
            </a:xfrm>
            <a:custGeom>
              <a:avLst/>
              <a:gdLst/>
              <a:ahLst/>
              <a:cxnLst/>
              <a:rect l="l" t="t" r="r" b="b"/>
              <a:pathLst>
                <a:path w="352" h="89" extrusionOk="0">
                  <a:moveTo>
                    <a:pt x="46" y="1"/>
                  </a:moveTo>
                  <a:cubicBezTo>
                    <a:pt x="14" y="1"/>
                    <a:pt x="0" y="15"/>
                    <a:pt x="0" y="43"/>
                  </a:cubicBezTo>
                  <a:cubicBezTo>
                    <a:pt x="0" y="74"/>
                    <a:pt x="14" y="89"/>
                    <a:pt x="46" y="89"/>
                  </a:cubicBezTo>
                  <a:lnTo>
                    <a:pt x="324" y="89"/>
                  </a:lnTo>
                  <a:cubicBezTo>
                    <a:pt x="338" y="89"/>
                    <a:pt x="352" y="74"/>
                    <a:pt x="352" y="60"/>
                  </a:cubicBezTo>
                  <a:cubicBezTo>
                    <a:pt x="352" y="29"/>
                    <a:pt x="338" y="15"/>
                    <a:pt x="324" y="15"/>
                  </a:cubicBezTo>
                  <a:lnTo>
                    <a:pt x="46"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7535;p83">
              <a:extLst>
                <a:ext uri="{FF2B5EF4-FFF2-40B4-BE49-F238E27FC236}">
                  <a16:creationId xmlns:a16="http://schemas.microsoft.com/office/drawing/2014/main" id="{635603FE-3127-F653-9851-98BE9E4DA322}"/>
                </a:ext>
              </a:extLst>
            </p:cNvPr>
            <p:cNvSpPr/>
            <p:nvPr/>
          </p:nvSpPr>
          <p:spPr>
            <a:xfrm>
              <a:off x="3280656" y="2337782"/>
              <a:ext cx="636212" cy="623571"/>
            </a:xfrm>
            <a:custGeom>
              <a:avLst/>
              <a:gdLst/>
              <a:ahLst/>
              <a:cxnLst/>
              <a:rect l="l" t="t" r="r" b="b"/>
              <a:pathLst>
                <a:path w="6744" h="6610" extrusionOk="0">
                  <a:moveTo>
                    <a:pt x="1759" y="1"/>
                  </a:moveTo>
                  <a:cubicBezTo>
                    <a:pt x="1481" y="15"/>
                    <a:pt x="1232" y="60"/>
                    <a:pt x="996" y="148"/>
                  </a:cubicBezTo>
                  <a:cubicBezTo>
                    <a:pt x="880" y="176"/>
                    <a:pt x="778" y="236"/>
                    <a:pt x="662" y="293"/>
                  </a:cubicBezTo>
                  <a:cubicBezTo>
                    <a:pt x="556" y="366"/>
                    <a:pt x="468" y="440"/>
                    <a:pt x="380" y="528"/>
                  </a:cubicBezTo>
                  <a:cubicBezTo>
                    <a:pt x="292" y="616"/>
                    <a:pt x="222" y="718"/>
                    <a:pt x="162" y="834"/>
                  </a:cubicBezTo>
                  <a:cubicBezTo>
                    <a:pt x="88" y="940"/>
                    <a:pt x="46" y="1056"/>
                    <a:pt x="1" y="1204"/>
                  </a:cubicBezTo>
                  <a:cubicBezTo>
                    <a:pt x="1" y="1218"/>
                    <a:pt x="1" y="1232"/>
                    <a:pt x="15" y="1232"/>
                  </a:cubicBezTo>
                  <a:cubicBezTo>
                    <a:pt x="1" y="1246"/>
                    <a:pt x="1" y="1260"/>
                    <a:pt x="15" y="1274"/>
                  </a:cubicBezTo>
                  <a:cubicBezTo>
                    <a:pt x="29" y="1292"/>
                    <a:pt x="46" y="1292"/>
                    <a:pt x="60" y="1292"/>
                  </a:cubicBezTo>
                  <a:lnTo>
                    <a:pt x="88" y="1292"/>
                  </a:lnTo>
                  <a:cubicBezTo>
                    <a:pt x="176" y="1204"/>
                    <a:pt x="278" y="1130"/>
                    <a:pt x="398" y="1056"/>
                  </a:cubicBezTo>
                  <a:cubicBezTo>
                    <a:pt x="556" y="968"/>
                    <a:pt x="732" y="894"/>
                    <a:pt x="926" y="834"/>
                  </a:cubicBezTo>
                  <a:lnTo>
                    <a:pt x="940" y="834"/>
                  </a:lnTo>
                  <a:cubicBezTo>
                    <a:pt x="1172" y="764"/>
                    <a:pt x="1436" y="718"/>
                    <a:pt x="1773" y="704"/>
                  </a:cubicBezTo>
                  <a:cubicBezTo>
                    <a:pt x="1819" y="1306"/>
                    <a:pt x="2009" y="1921"/>
                    <a:pt x="2315" y="2491"/>
                  </a:cubicBezTo>
                  <a:cubicBezTo>
                    <a:pt x="2639" y="3064"/>
                    <a:pt x="3064" y="3578"/>
                    <a:pt x="3564" y="3972"/>
                  </a:cubicBezTo>
                  <a:cubicBezTo>
                    <a:pt x="3782" y="4148"/>
                    <a:pt x="4018" y="4310"/>
                    <a:pt x="4267" y="4426"/>
                  </a:cubicBezTo>
                  <a:cubicBezTo>
                    <a:pt x="4383" y="4485"/>
                    <a:pt x="4514" y="4545"/>
                    <a:pt x="4647" y="4587"/>
                  </a:cubicBezTo>
                  <a:cubicBezTo>
                    <a:pt x="4707" y="4616"/>
                    <a:pt x="4777" y="4647"/>
                    <a:pt x="4851" y="4661"/>
                  </a:cubicBezTo>
                  <a:cubicBezTo>
                    <a:pt x="4883" y="4675"/>
                    <a:pt x="4925" y="4689"/>
                    <a:pt x="4971" y="4689"/>
                  </a:cubicBezTo>
                  <a:lnTo>
                    <a:pt x="4911" y="4763"/>
                  </a:lnTo>
                  <a:cubicBezTo>
                    <a:pt x="4865" y="4823"/>
                    <a:pt x="4823" y="4897"/>
                    <a:pt x="4795" y="4953"/>
                  </a:cubicBezTo>
                  <a:cubicBezTo>
                    <a:pt x="4689" y="5087"/>
                    <a:pt x="4619" y="5203"/>
                    <a:pt x="4545" y="5319"/>
                  </a:cubicBezTo>
                  <a:cubicBezTo>
                    <a:pt x="4471" y="5467"/>
                    <a:pt x="4397" y="5583"/>
                    <a:pt x="4355" y="5717"/>
                  </a:cubicBezTo>
                  <a:cubicBezTo>
                    <a:pt x="4310" y="5864"/>
                    <a:pt x="4281" y="5980"/>
                    <a:pt x="4281" y="6096"/>
                  </a:cubicBezTo>
                  <a:cubicBezTo>
                    <a:pt x="4295" y="6244"/>
                    <a:pt x="4338" y="6360"/>
                    <a:pt x="4412" y="6448"/>
                  </a:cubicBezTo>
                  <a:cubicBezTo>
                    <a:pt x="4426" y="6462"/>
                    <a:pt x="4457" y="6494"/>
                    <a:pt x="4485" y="6508"/>
                  </a:cubicBezTo>
                  <a:cubicBezTo>
                    <a:pt x="4514" y="6536"/>
                    <a:pt x="4545" y="6550"/>
                    <a:pt x="4559" y="6568"/>
                  </a:cubicBezTo>
                  <a:cubicBezTo>
                    <a:pt x="4619" y="6582"/>
                    <a:pt x="4675" y="6596"/>
                    <a:pt x="4749" y="6610"/>
                  </a:cubicBezTo>
                  <a:lnTo>
                    <a:pt x="4809" y="6610"/>
                  </a:lnTo>
                  <a:cubicBezTo>
                    <a:pt x="4851" y="6610"/>
                    <a:pt x="4897" y="6610"/>
                    <a:pt x="4939" y="6596"/>
                  </a:cubicBezTo>
                  <a:cubicBezTo>
                    <a:pt x="4999" y="6596"/>
                    <a:pt x="5059" y="6582"/>
                    <a:pt x="5129" y="6550"/>
                  </a:cubicBezTo>
                  <a:cubicBezTo>
                    <a:pt x="5249" y="6522"/>
                    <a:pt x="5365" y="6462"/>
                    <a:pt x="5453" y="6392"/>
                  </a:cubicBezTo>
                  <a:cubicBezTo>
                    <a:pt x="5569" y="6304"/>
                    <a:pt x="5657" y="6216"/>
                    <a:pt x="5745" y="6128"/>
                  </a:cubicBezTo>
                  <a:cubicBezTo>
                    <a:pt x="5762" y="6128"/>
                    <a:pt x="5762" y="6111"/>
                    <a:pt x="5776" y="6111"/>
                  </a:cubicBezTo>
                  <a:cubicBezTo>
                    <a:pt x="6040" y="5790"/>
                    <a:pt x="6230" y="5513"/>
                    <a:pt x="6378" y="5249"/>
                  </a:cubicBezTo>
                  <a:cubicBezTo>
                    <a:pt x="6554" y="4925"/>
                    <a:pt x="6656" y="4602"/>
                    <a:pt x="6712" y="4295"/>
                  </a:cubicBezTo>
                  <a:cubicBezTo>
                    <a:pt x="6744" y="4120"/>
                    <a:pt x="6744" y="3944"/>
                    <a:pt x="6744" y="3768"/>
                  </a:cubicBezTo>
                  <a:cubicBezTo>
                    <a:pt x="6730" y="3592"/>
                    <a:pt x="6712" y="3416"/>
                    <a:pt x="6670" y="3226"/>
                  </a:cubicBezTo>
                  <a:cubicBezTo>
                    <a:pt x="6596" y="2917"/>
                    <a:pt x="6480" y="2611"/>
                    <a:pt x="6332" y="2329"/>
                  </a:cubicBezTo>
                  <a:cubicBezTo>
                    <a:pt x="6184" y="2051"/>
                    <a:pt x="5994" y="1802"/>
                    <a:pt x="5790" y="1569"/>
                  </a:cubicBezTo>
                  <a:cubicBezTo>
                    <a:pt x="5586" y="1334"/>
                    <a:pt x="5337" y="1130"/>
                    <a:pt x="5087" y="954"/>
                  </a:cubicBezTo>
                  <a:cubicBezTo>
                    <a:pt x="4573" y="602"/>
                    <a:pt x="4003" y="338"/>
                    <a:pt x="3356" y="176"/>
                  </a:cubicBezTo>
                  <a:cubicBezTo>
                    <a:pt x="3226" y="148"/>
                    <a:pt x="3092" y="117"/>
                    <a:pt x="2931" y="89"/>
                  </a:cubicBezTo>
                  <a:cubicBezTo>
                    <a:pt x="2800" y="74"/>
                    <a:pt x="2684" y="43"/>
                    <a:pt x="2565" y="29"/>
                  </a:cubicBezTo>
                  <a:cubicBezTo>
                    <a:pt x="2347" y="15"/>
                    <a:pt x="2157" y="1"/>
                    <a:pt x="196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7536;p83">
              <a:extLst>
                <a:ext uri="{FF2B5EF4-FFF2-40B4-BE49-F238E27FC236}">
                  <a16:creationId xmlns:a16="http://schemas.microsoft.com/office/drawing/2014/main" id="{C425BEE8-B187-29B4-FD0E-0AB4C2B62F02}"/>
                </a:ext>
              </a:extLst>
            </p:cNvPr>
            <p:cNvSpPr/>
            <p:nvPr/>
          </p:nvSpPr>
          <p:spPr>
            <a:xfrm>
              <a:off x="3481124" y="2405517"/>
              <a:ext cx="324898" cy="337540"/>
            </a:xfrm>
            <a:custGeom>
              <a:avLst/>
              <a:gdLst/>
              <a:ahLst/>
              <a:cxnLst/>
              <a:rect l="l" t="t" r="r" b="b"/>
              <a:pathLst>
                <a:path w="3444" h="3578" extrusionOk="0">
                  <a:moveTo>
                    <a:pt x="32" y="0"/>
                  </a:moveTo>
                  <a:lnTo>
                    <a:pt x="14" y="14"/>
                  </a:lnTo>
                  <a:cubicBezTo>
                    <a:pt x="0" y="14"/>
                    <a:pt x="0" y="28"/>
                    <a:pt x="0" y="46"/>
                  </a:cubicBezTo>
                  <a:cubicBezTo>
                    <a:pt x="74" y="352"/>
                    <a:pt x="190" y="644"/>
                    <a:pt x="324" y="939"/>
                  </a:cubicBezTo>
                  <a:cubicBezTo>
                    <a:pt x="398" y="1084"/>
                    <a:pt x="471" y="1231"/>
                    <a:pt x="559" y="1379"/>
                  </a:cubicBezTo>
                  <a:cubicBezTo>
                    <a:pt x="602" y="1453"/>
                    <a:pt x="647" y="1509"/>
                    <a:pt x="690" y="1583"/>
                  </a:cubicBezTo>
                  <a:cubicBezTo>
                    <a:pt x="735" y="1657"/>
                    <a:pt x="777" y="1731"/>
                    <a:pt x="837" y="1787"/>
                  </a:cubicBezTo>
                  <a:cubicBezTo>
                    <a:pt x="939" y="1935"/>
                    <a:pt x="1041" y="2068"/>
                    <a:pt x="1157" y="2199"/>
                  </a:cubicBezTo>
                  <a:cubicBezTo>
                    <a:pt x="1263" y="2315"/>
                    <a:pt x="1379" y="2448"/>
                    <a:pt x="1509" y="2564"/>
                  </a:cubicBezTo>
                  <a:cubicBezTo>
                    <a:pt x="1629" y="2684"/>
                    <a:pt x="1759" y="2786"/>
                    <a:pt x="1893" y="2888"/>
                  </a:cubicBezTo>
                  <a:cubicBezTo>
                    <a:pt x="2023" y="2990"/>
                    <a:pt x="2156" y="3078"/>
                    <a:pt x="2301" y="3166"/>
                  </a:cubicBezTo>
                  <a:cubicBezTo>
                    <a:pt x="2462" y="3268"/>
                    <a:pt x="2624" y="3342"/>
                    <a:pt x="2800" y="3416"/>
                  </a:cubicBezTo>
                  <a:cubicBezTo>
                    <a:pt x="2888" y="3444"/>
                    <a:pt x="2976" y="3475"/>
                    <a:pt x="3050" y="3504"/>
                  </a:cubicBezTo>
                  <a:cubicBezTo>
                    <a:pt x="3092" y="3518"/>
                    <a:pt x="3138" y="3532"/>
                    <a:pt x="3180" y="3546"/>
                  </a:cubicBezTo>
                  <a:cubicBezTo>
                    <a:pt x="3226" y="3563"/>
                    <a:pt x="3268" y="3563"/>
                    <a:pt x="3314" y="3577"/>
                  </a:cubicBezTo>
                  <a:cubicBezTo>
                    <a:pt x="3342" y="3577"/>
                    <a:pt x="3356" y="3577"/>
                    <a:pt x="3387" y="3563"/>
                  </a:cubicBezTo>
                  <a:cubicBezTo>
                    <a:pt x="3402" y="3546"/>
                    <a:pt x="3430" y="3532"/>
                    <a:pt x="3430" y="3504"/>
                  </a:cubicBezTo>
                  <a:cubicBezTo>
                    <a:pt x="3444" y="3458"/>
                    <a:pt x="3416" y="3402"/>
                    <a:pt x="3356" y="3388"/>
                  </a:cubicBezTo>
                  <a:cubicBezTo>
                    <a:pt x="3314" y="3370"/>
                    <a:pt x="3268" y="3356"/>
                    <a:pt x="3212" y="3342"/>
                  </a:cubicBezTo>
                  <a:cubicBezTo>
                    <a:pt x="3166" y="3328"/>
                    <a:pt x="3124" y="3314"/>
                    <a:pt x="3078" y="3300"/>
                  </a:cubicBezTo>
                  <a:cubicBezTo>
                    <a:pt x="2976" y="3268"/>
                    <a:pt x="2888" y="3240"/>
                    <a:pt x="2786" y="3194"/>
                  </a:cubicBezTo>
                  <a:cubicBezTo>
                    <a:pt x="2448" y="3050"/>
                    <a:pt x="2125" y="2860"/>
                    <a:pt x="1833" y="2638"/>
                  </a:cubicBezTo>
                  <a:lnTo>
                    <a:pt x="1847" y="2638"/>
                  </a:lnTo>
                  <a:lnTo>
                    <a:pt x="1833" y="2624"/>
                  </a:lnTo>
                  <a:cubicBezTo>
                    <a:pt x="1643" y="2476"/>
                    <a:pt x="1467" y="2315"/>
                    <a:pt x="1291" y="2139"/>
                  </a:cubicBezTo>
                  <a:cubicBezTo>
                    <a:pt x="1129" y="1963"/>
                    <a:pt x="967" y="1773"/>
                    <a:pt x="823" y="1569"/>
                  </a:cubicBezTo>
                  <a:cubicBezTo>
                    <a:pt x="763" y="1481"/>
                    <a:pt x="704" y="1393"/>
                    <a:pt x="647" y="1305"/>
                  </a:cubicBezTo>
                  <a:cubicBezTo>
                    <a:pt x="573" y="1217"/>
                    <a:pt x="514" y="1115"/>
                    <a:pt x="454" y="1013"/>
                  </a:cubicBezTo>
                  <a:cubicBezTo>
                    <a:pt x="352" y="837"/>
                    <a:pt x="264" y="630"/>
                    <a:pt x="176" y="426"/>
                  </a:cubicBezTo>
                  <a:lnTo>
                    <a:pt x="176" y="426"/>
                  </a:lnTo>
                  <a:lnTo>
                    <a:pt x="190" y="440"/>
                  </a:lnTo>
                  <a:cubicBezTo>
                    <a:pt x="134" y="310"/>
                    <a:pt x="88" y="162"/>
                    <a:pt x="46" y="28"/>
                  </a:cubicBezTo>
                  <a:cubicBezTo>
                    <a:pt x="46" y="14"/>
                    <a:pt x="32" y="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7537;p83">
              <a:extLst>
                <a:ext uri="{FF2B5EF4-FFF2-40B4-BE49-F238E27FC236}">
                  <a16:creationId xmlns:a16="http://schemas.microsoft.com/office/drawing/2014/main" id="{2D81E03A-8988-FEC0-5829-02B972D58C8A}"/>
                </a:ext>
              </a:extLst>
            </p:cNvPr>
            <p:cNvSpPr/>
            <p:nvPr/>
          </p:nvSpPr>
          <p:spPr>
            <a:xfrm>
              <a:off x="3653950" y="2653058"/>
              <a:ext cx="94" cy="1415"/>
            </a:xfrm>
            <a:custGeom>
              <a:avLst/>
              <a:gdLst/>
              <a:ahLst/>
              <a:cxnLst/>
              <a:rect l="l" t="t" r="r" b="b"/>
              <a:pathLst>
                <a:path w="1" h="15" extrusionOk="0">
                  <a:moveTo>
                    <a:pt x="1" y="0"/>
                  </a:moveTo>
                  <a:lnTo>
                    <a:pt x="1" y="0"/>
                  </a:lnTo>
                  <a:lnTo>
                    <a:pt x="1" y="14"/>
                  </a:lnTo>
                  <a:close/>
                </a:path>
              </a:pathLst>
            </a:custGeom>
            <a:solidFill>
              <a:srgbClr val="1C48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7538;p83">
              <a:extLst>
                <a:ext uri="{FF2B5EF4-FFF2-40B4-BE49-F238E27FC236}">
                  <a16:creationId xmlns:a16="http://schemas.microsoft.com/office/drawing/2014/main" id="{BF2CBA50-CBE9-0F69-3BD4-7820EFEEB850}"/>
                </a:ext>
              </a:extLst>
            </p:cNvPr>
            <p:cNvSpPr/>
            <p:nvPr/>
          </p:nvSpPr>
          <p:spPr>
            <a:xfrm>
              <a:off x="3558764" y="2553438"/>
              <a:ext cx="94" cy="1509"/>
            </a:xfrm>
            <a:custGeom>
              <a:avLst/>
              <a:gdLst/>
              <a:ahLst/>
              <a:cxnLst/>
              <a:rect l="l" t="t" r="r" b="b"/>
              <a:pathLst>
                <a:path w="1" h="16" extrusionOk="0">
                  <a:moveTo>
                    <a:pt x="0" y="15"/>
                  </a:moveTo>
                  <a:lnTo>
                    <a:pt x="0" y="1"/>
                  </a:lnTo>
                  <a:close/>
                </a:path>
              </a:pathLst>
            </a:custGeom>
            <a:solidFill>
              <a:srgbClr val="1C48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7539;p83">
              <a:extLst>
                <a:ext uri="{FF2B5EF4-FFF2-40B4-BE49-F238E27FC236}">
                  <a16:creationId xmlns:a16="http://schemas.microsoft.com/office/drawing/2014/main" id="{F5567E63-E802-D5E3-D065-033A5E61B93F}"/>
                </a:ext>
              </a:extLst>
            </p:cNvPr>
            <p:cNvSpPr/>
            <p:nvPr/>
          </p:nvSpPr>
          <p:spPr>
            <a:xfrm>
              <a:off x="3651309" y="2572683"/>
              <a:ext cx="210184" cy="127544"/>
            </a:xfrm>
            <a:custGeom>
              <a:avLst/>
              <a:gdLst/>
              <a:ahLst/>
              <a:cxnLst/>
              <a:rect l="l" t="t" r="r" b="b"/>
              <a:pathLst>
                <a:path w="2228" h="1352" extrusionOk="0">
                  <a:moveTo>
                    <a:pt x="29" y="1"/>
                  </a:moveTo>
                  <a:cubicBezTo>
                    <a:pt x="15" y="1"/>
                    <a:pt x="1" y="15"/>
                    <a:pt x="15" y="33"/>
                  </a:cubicBezTo>
                  <a:cubicBezTo>
                    <a:pt x="74" y="89"/>
                    <a:pt x="131" y="163"/>
                    <a:pt x="191" y="223"/>
                  </a:cubicBezTo>
                  <a:cubicBezTo>
                    <a:pt x="250" y="279"/>
                    <a:pt x="307" y="339"/>
                    <a:pt x="381" y="398"/>
                  </a:cubicBezTo>
                  <a:cubicBezTo>
                    <a:pt x="440" y="472"/>
                    <a:pt x="514" y="529"/>
                    <a:pt x="570" y="588"/>
                  </a:cubicBezTo>
                  <a:cubicBezTo>
                    <a:pt x="644" y="648"/>
                    <a:pt x="704" y="704"/>
                    <a:pt x="778" y="764"/>
                  </a:cubicBezTo>
                  <a:cubicBezTo>
                    <a:pt x="848" y="806"/>
                    <a:pt x="922" y="866"/>
                    <a:pt x="996" y="912"/>
                  </a:cubicBezTo>
                  <a:cubicBezTo>
                    <a:pt x="1070" y="968"/>
                    <a:pt x="1158" y="1014"/>
                    <a:pt x="1232" y="1056"/>
                  </a:cubicBezTo>
                  <a:cubicBezTo>
                    <a:pt x="1394" y="1144"/>
                    <a:pt x="1552" y="1218"/>
                    <a:pt x="1714" y="1264"/>
                  </a:cubicBezTo>
                  <a:cubicBezTo>
                    <a:pt x="1788" y="1292"/>
                    <a:pt x="1861" y="1306"/>
                    <a:pt x="1921" y="1320"/>
                  </a:cubicBezTo>
                  <a:cubicBezTo>
                    <a:pt x="1963" y="1320"/>
                    <a:pt x="1992" y="1334"/>
                    <a:pt x="2023" y="1334"/>
                  </a:cubicBezTo>
                  <a:cubicBezTo>
                    <a:pt x="2065" y="1334"/>
                    <a:pt x="2111" y="1352"/>
                    <a:pt x="2153" y="1352"/>
                  </a:cubicBezTo>
                  <a:cubicBezTo>
                    <a:pt x="2167" y="1352"/>
                    <a:pt x="2185" y="1334"/>
                    <a:pt x="2185" y="1334"/>
                  </a:cubicBezTo>
                  <a:cubicBezTo>
                    <a:pt x="2199" y="1320"/>
                    <a:pt x="2213" y="1306"/>
                    <a:pt x="2213" y="1292"/>
                  </a:cubicBezTo>
                  <a:cubicBezTo>
                    <a:pt x="2227" y="1264"/>
                    <a:pt x="2213" y="1246"/>
                    <a:pt x="2199" y="1232"/>
                  </a:cubicBezTo>
                  <a:cubicBezTo>
                    <a:pt x="2199" y="1218"/>
                    <a:pt x="2185" y="1204"/>
                    <a:pt x="2153" y="1204"/>
                  </a:cubicBezTo>
                  <a:cubicBezTo>
                    <a:pt x="2065" y="1190"/>
                    <a:pt x="1963" y="1190"/>
                    <a:pt x="1875" y="1176"/>
                  </a:cubicBezTo>
                  <a:cubicBezTo>
                    <a:pt x="1788" y="1158"/>
                    <a:pt x="1700" y="1130"/>
                    <a:pt x="1612" y="1102"/>
                  </a:cubicBezTo>
                  <a:cubicBezTo>
                    <a:pt x="1510" y="1070"/>
                    <a:pt x="1394" y="1028"/>
                    <a:pt x="1288" y="968"/>
                  </a:cubicBezTo>
                  <a:cubicBezTo>
                    <a:pt x="1186" y="926"/>
                    <a:pt x="1070" y="866"/>
                    <a:pt x="968" y="792"/>
                  </a:cubicBezTo>
                  <a:lnTo>
                    <a:pt x="968" y="792"/>
                  </a:lnTo>
                  <a:lnTo>
                    <a:pt x="982" y="806"/>
                  </a:lnTo>
                  <a:cubicBezTo>
                    <a:pt x="894" y="750"/>
                    <a:pt x="806" y="690"/>
                    <a:pt x="718" y="617"/>
                  </a:cubicBezTo>
                  <a:cubicBezTo>
                    <a:pt x="644" y="560"/>
                    <a:pt x="556" y="500"/>
                    <a:pt x="483" y="427"/>
                  </a:cubicBezTo>
                  <a:cubicBezTo>
                    <a:pt x="321" y="296"/>
                    <a:pt x="176" y="163"/>
                    <a:pt x="43" y="15"/>
                  </a:cubicBezTo>
                  <a:lnTo>
                    <a:pt x="29"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7540;p83">
              <a:extLst>
                <a:ext uri="{FF2B5EF4-FFF2-40B4-BE49-F238E27FC236}">
                  <a16:creationId xmlns:a16="http://schemas.microsoft.com/office/drawing/2014/main" id="{31CDF0B8-B54D-FCCE-5FC5-7C7FCD4DD100}"/>
                </a:ext>
              </a:extLst>
            </p:cNvPr>
            <p:cNvSpPr/>
            <p:nvPr/>
          </p:nvSpPr>
          <p:spPr>
            <a:xfrm>
              <a:off x="3723005" y="2791452"/>
              <a:ext cx="61131" cy="121507"/>
            </a:xfrm>
            <a:custGeom>
              <a:avLst/>
              <a:gdLst/>
              <a:ahLst/>
              <a:cxnLst/>
              <a:rect l="l" t="t" r="r" b="b"/>
              <a:pathLst>
                <a:path w="648" h="1288" extrusionOk="0">
                  <a:moveTo>
                    <a:pt x="634" y="0"/>
                  </a:moveTo>
                  <a:lnTo>
                    <a:pt x="616" y="14"/>
                  </a:lnTo>
                  <a:cubicBezTo>
                    <a:pt x="546" y="88"/>
                    <a:pt x="472" y="176"/>
                    <a:pt x="398" y="264"/>
                  </a:cubicBezTo>
                  <a:cubicBezTo>
                    <a:pt x="352" y="320"/>
                    <a:pt x="324" y="366"/>
                    <a:pt x="296" y="408"/>
                  </a:cubicBezTo>
                  <a:cubicBezTo>
                    <a:pt x="250" y="454"/>
                    <a:pt x="222" y="510"/>
                    <a:pt x="194" y="570"/>
                  </a:cubicBezTo>
                  <a:cubicBezTo>
                    <a:pt x="134" y="672"/>
                    <a:pt x="88" y="774"/>
                    <a:pt x="60" y="879"/>
                  </a:cubicBezTo>
                  <a:cubicBezTo>
                    <a:pt x="18" y="996"/>
                    <a:pt x="0" y="1112"/>
                    <a:pt x="0" y="1245"/>
                  </a:cubicBezTo>
                  <a:cubicBezTo>
                    <a:pt x="0" y="1273"/>
                    <a:pt x="32" y="1287"/>
                    <a:pt x="46" y="1287"/>
                  </a:cubicBezTo>
                  <a:cubicBezTo>
                    <a:pt x="74" y="1287"/>
                    <a:pt x="106" y="1273"/>
                    <a:pt x="106" y="1245"/>
                  </a:cubicBezTo>
                  <a:cubicBezTo>
                    <a:pt x="106" y="1171"/>
                    <a:pt x="106" y="1112"/>
                    <a:pt x="120" y="1038"/>
                  </a:cubicBezTo>
                  <a:cubicBezTo>
                    <a:pt x="120" y="981"/>
                    <a:pt x="134" y="922"/>
                    <a:pt x="148" y="862"/>
                  </a:cubicBezTo>
                  <a:cubicBezTo>
                    <a:pt x="162" y="806"/>
                    <a:pt x="194" y="746"/>
                    <a:pt x="208" y="704"/>
                  </a:cubicBezTo>
                  <a:cubicBezTo>
                    <a:pt x="250" y="598"/>
                    <a:pt x="296" y="510"/>
                    <a:pt x="352" y="422"/>
                  </a:cubicBezTo>
                  <a:cubicBezTo>
                    <a:pt x="412" y="334"/>
                    <a:pt x="472" y="246"/>
                    <a:pt x="528" y="158"/>
                  </a:cubicBezTo>
                  <a:cubicBezTo>
                    <a:pt x="560" y="116"/>
                    <a:pt x="602" y="70"/>
                    <a:pt x="634" y="28"/>
                  </a:cubicBezTo>
                  <a:cubicBezTo>
                    <a:pt x="648" y="28"/>
                    <a:pt x="648" y="14"/>
                    <a:pt x="634" y="14"/>
                  </a:cubicBezTo>
                  <a:lnTo>
                    <a:pt x="634"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7541;p83">
              <a:extLst>
                <a:ext uri="{FF2B5EF4-FFF2-40B4-BE49-F238E27FC236}">
                  <a16:creationId xmlns:a16="http://schemas.microsoft.com/office/drawing/2014/main" id="{D92835A9-DC7E-AB12-6162-446A189B2610}"/>
                </a:ext>
              </a:extLst>
            </p:cNvPr>
            <p:cNvSpPr/>
            <p:nvPr/>
          </p:nvSpPr>
          <p:spPr>
            <a:xfrm>
              <a:off x="3626404" y="2373631"/>
              <a:ext cx="143770" cy="110941"/>
            </a:xfrm>
            <a:custGeom>
              <a:avLst/>
              <a:gdLst/>
              <a:ahLst/>
              <a:cxnLst/>
              <a:rect l="l" t="t" r="r" b="b"/>
              <a:pathLst>
                <a:path w="1524" h="1176" extrusionOk="0">
                  <a:moveTo>
                    <a:pt x="29" y="0"/>
                  </a:moveTo>
                  <a:cubicBezTo>
                    <a:pt x="15" y="0"/>
                    <a:pt x="1" y="0"/>
                    <a:pt x="1" y="15"/>
                  </a:cubicBezTo>
                  <a:cubicBezTo>
                    <a:pt x="1" y="32"/>
                    <a:pt x="1" y="46"/>
                    <a:pt x="15" y="60"/>
                  </a:cubicBezTo>
                  <a:cubicBezTo>
                    <a:pt x="177" y="120"/>
                    <a:pt x="321" y="190"/>
                    <a:pt x="469" y="278"/>
                  </a:cubicBezTo>
                  <a:cubicBezTo>
                    <a:pt x="585" y="352"/>
                    <a:pt x="690" y="426"/>
                    <a:pt x="792" y="514"/>
                  </a:cubicBezTo>
                  <a:cubicBezTo>
                    <a:pt x="894" y="602"/>
                    <a:pt x="996" y="704"/>
                    <a:pt x="1084" y="806"/>
                  </a:cubicBezTo>
                  <a:cubicBezTo>
                    <a:pt x="1186" y="912"/>
                    <a:pt x="1274" y="1028"/>
                    <a:pt x="1362" y="1144"/>
                  </a:cubicBezTo>
                  <a:cubicBezTo>
                    <a:pt x="1376" y="1158"/>
                    <a:pt x="1394" y="1175"/>
                    <a:pt x="1422" y="1175"/>
                  </a:cubicBezTo>
                  <a:cubicBezTo>
                    <a:pt x="1436" y="1175"/>
                    <a:pt x="1464" y="1175"/>
                    <a:pt x="1482" y="1158"/>
                  </a:cubicBezTo>
                  <a:cubicBezTo>
                    <a:pt x="1510" y="1130"/>
                    <a:pt x="1524" y="1087"/>
                    <a:pt x="1496" y="1042"/>
                  </a:cubicBezTo>
                  <a:cubicBezTo>
                    <a:pt x="1408" y="926"/>
                    <a:pt x="1288" y="806"/>
                    <a:pt x="1186" y="704"/>
                  </a:cubicBezTo>
                  <a:cubicBezTo>
                    <a:pt x="1084" y="602"/>
                    <a:pt x="968" y="500"/>
                    <a:pt x="834" y="412"/>
                  </a:cubicBezTo>
                  <a:cubicBezTo>
                    <a:pt x="602" y="236"/>
                    <a:pt x="321" y="102"/>
                    <a:pt x="4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7542;p83">
              <a:extLst>
                <a:ext uri="{FF2B5EF4-FFF2-40B4-BE49-F238E27FC236}">
                  <a16:creationId xmlns:a16="http://schemas.microsoft.com/office/drawing/2014/main" id="{7548B9B8-B71B-6C11-4C3A-803E59288F83}"/>
                </a:ext>
              </a:extLst>
            </p:cNvPr>
            <p:cNvSpPr/>
            <p:nvPr/>
          </p:nvSpPr>
          <p:spPr>
            <a:xfrm>
              <a:off x="3248770" y="2401460"/>
              <a:ext cx="199241" cy="91413"/>
            </a:xfrm>
            <a:custGeom>
              <a:avLst/>
              <a:gdLst/>
              <a:ahLst/>
              <a:cxnLst/>
              <a:rect l="l" t="t" r="r" b="b"/>
              <a:pathLst>
                <a:path w="2112" h="969" extrusionOk="0">
                  <a:moveTo>
                    <a:pt x="2097" y="1"/>
                  </a:moveTo>
                  <a:cubicBezTo>
                    <a:pt x="1935" y="15"/>
                    <a:pt x="1774" y="15"/>
                    <a:pt x="1629" y="43"/>
                  </a:cubicBezTo>
                  <a:cubicBezTo>
                    <a:pt x="1468" y="57"/>
                    <a:pt x="1306" y="103"/>
                    <a:pt x="1144" y="131"/>
                  </a:cubicBezTo>
                  <a:cubicBezTo>
                    <a:pt x="1070" y="159"/>
                    <a:pt x="1000" y="177"/>
                    <a:pt x="926" y="205"/>
                  </a:cubicBezTo>
                  <a:cubicBezTo>
                    <a:pt x="838" y="233"/>
                    <a:pt x="764" y="265"/>
                    <a:pt x="690" y="307"/>
                  </a:cubicBezTo>
                  <a:cubicBezTo>
                    <a:pt x="543" y="367"/>
                    <a:pt x="398" y="469"/>
                    <a:pt x="279" y="571"/>
                  </a:cubicBezTo>
                  <a:cubicBezTo>
                    <a:pt x="177" y="645"/>
                    <a:pt x="89" y="747"/>
                    <a:pt x="15" y="849"/>
                  </a:cubicBezTo>
                  <a:cubicBezTo>
                    <a:pt x="1" y="880"/>
                    <a:pt x="1" y="923"/>
                    <a:pt x="33" y="951"/>
                  </a:cubicBezTo>
                  <a:cubicBezTo>
                    <a:pt x="33" y="968"/>
                    <a:pt x="61" y="968"/>
                    <a:pt x="75" y="968"/>
                  </a:cubicBezTo>
                  <a:cubicBezTo>
                    <a:pt x="89" y="968"/>
                    <a:pt x="120" y="968"/>
                    <a:pt x="135" y="951"/>
                  </a:cubicBezTo>
                  <a:cubicBezTo>
                    <a:pt x="177" y="880"/>
                    <a:pt x="237" y="821"/>
                    <a:pt x="296" y="761"/>
                  </a:cubicBezTo>
                  <a:cubicBezTo>
                    <a:pt x="353" y="704"/>
                    <a:pt x="426" y="659"/>
                    <a:pt x="486" y="599"/>
                  </a:cubicBezTo>
                  <a:cubicBezTo>
                    <a:pt x="676" y="469"/>
                    <a:pt x="880" y="353"/>
                    <a:pt x="1088" y="265"/>
                  </a:cubicBezTo>
                  <a:cubicBezTo>
                    <a:pt x="1366" y="159"/>
                    <a:pt x="1644" y="89"/>
                    <a:pt x="1935" y="57"/>
                  </a:cubicBezTo>
                  <a:cubicBezTo>
                    <a:pt x="1981" y="57"/>
                    <a:pt x="2038" y="57"/>
                    <a:pt x="2097" y="43"/>
                  </a:cubicBezTo>
                  <a:cubicBezTo>
                    <a:pt x="2111" y="43"/>
                    <a:pt x="2111" y="43"/>
                    <a:pt x="2111" y="29"/>
                  </a:cubicBezTo>
                  <a:cubicBezTo>
                    <a:pt x="2111" y="15"/>
                    <a:pt x="2111" y="1"/>
                    <a:pt x="2097"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31" name="Google Shape;7649;p83">
            <a:extLst>
              <a:ext uri="{FF2B5EF4-FFF2-40B4-BE49-F238E27FC236}">
                <a16:creationId xmlns:a16="http://schemas.microsoft.com/office/drawing/2014/main" id="{665E3227-CC5F-24B3-CF7A-FE2FC0AAF6E0}"/>
              </a:ext>
            </a:extLst>
          </p:cNvPr>
          <p:cNvGrpSpPr/>
          <p:nvPr/>
        </p:nvGrpSpPr>
        <p:grpSpPr>
          <a:xfrm flipH="1">
            <a:off x="2463950" y="3108292"/>
            <a:ext cx="2345860" cy="3879105"/>
            <a:chOff x="5459856" y="1967130"/>
            <a:chExt cx="1482044" cy="2475228"/>
          </a:xfrm>
        </p:grpSpPr>
        <p:sp>
          <p:nvSpPr>
            <p:cNvPr id="132" name="Google Shape;7650;p83">
              <a:extLst>
                <a:ext uri="{FF2B5EF4-FFF2-40B4-BE49-F238E27FC236}">
                  <a16:creationId xmlns:a16="http://schemas.microsoft.com/office/drawing/2014/main" id="{2FE79EFE-3F7C-FAF5-F0A4-4848A5DD668D}"/>
                </a:ext>
              </a:extLst>
            </p:cNvPr>
            <p:cNvSpPr/>
            <p:nvPr/>
          </p:nvSpPr>
          <p:spPr>
            <a:xfrm>
              <a:off x="6045881" y="2936448"/>
              <a:ext cx="625269" cy="817340"/>
            </a:xfrm>
            <a:custGeom>
              <a:avLst/>
              <a:gdLst/>
              <a:ahLst/>
              <a:cxnLst/>
              <a:rect l="l" t="t" r="r" b="b"/>
              <a:pathLst>
                <a:path w="6628" h="8664" extrusionOk="0">
                  <a:moveTo>
                    <a:pt x="3447" y="0"/>
                  </a:moveTo>
                  <a:cubicBezTo>
                    <a:pt x="3342" y="14"/>
                    <a:pt x="3226" y="46"/>
                    <a:pt x="3124" y="74"/>
                  </a:cubicBezTo>
                  <a:cubicBezTo>
                    <a:pt x="3036" y="102"/>
                    <a:pt x="2948" y="134"/>
                    <a:pt x="2832" y="176"/>
                  </a:cubicBezTo>
                  <a:cubicBezTo>
                    <a:pt x="2656" y="250"/>
                    <a:pt x="2494" y="338"/>
                    <a:pt x="2332" y="426"/>
                  </a:cubicBezTo>
                  <a:cubicBezTo>
                    <a:pt x="2184" y="514"/>
                    <a:pt x="2040" y="630"/>
                    <a:pt x="1878" y="749"/>
                  </a:cubicBezTo>
                  <a:cubicBezTo>
                    <a:pt x="1615" y="968"/>
                    <a:pt x="1365" y="1245"/>
                    <a:pt x="1129" y="1555"/>
                  </a:cubicBezTo>
                  <a:cubicBezTo>
                    <a:pt x="925" y="1847"/>
                    <a:pt x="735" y="2171"/>
                    <a:pt x="573" y="2536"/>
                  </a:cubicBezTo>
                  <a:cubicBezTo>
                    <a:pt x="426" y="2874"/>
                    <a:pt x="310" y="3240"/>
                    <a:pt x="208" y="3620"/>
                  </a:cubicBezTo>
                  <a:cubicBezTo>
                    <a:pt x="120" y="3986"/>
                    <a:pt x="60" y="4369"/>
                    <a:pt x="32" y="4749"/>
                  </a:cubicBezTo>
                  <a:cubicBezTo>
                    <a:pt x="0" y="5115"/>
                    <a:pt x="0" y="5481"/>
                    <a:pt x="32" y="5832"/>
                  </a:cubicBezTo>
                  <a:cubicBezTo>
                    <a:pt x="60" y="6258"/>
                    <a:pt x="134" y="6624"/>
                    <a:pt x="236" y="6947"/>
                  </a:cubicBezTo>
                  <a:cubicBezTo>
                    <a:pt x="296" y="7109"/>
                    <a:pt x="352" y="7271"/>
                    <a:pt x="440" y="7401"/>
                  </a:cubicBezTo>
                  <a:cubicBezTo>
                    <a:pt x="500" y="7549"/>
                    <a:pt x="587" y="7665"/>
                    <a:pt x="689" y="7799"/>
                  </a:cubicBezTo>
                  <a:cubicBezTo>
                    <a:pt x="865" y="8017"/>
                    <a:pt x="1115" y="8207"/>
                    <a:pt x="1379" y="8340"/>
                  </a:cubicBezTo>
                  <a:cubicBezTo>
                    <a:pt x="1657" y="8488"/>
                    <a:pt x="1966" y="8576"/>
                    <a:pt x="2346" y="8618"/>
                  </a:cubicBezTo>
                  <a:cubicBezTo>
                    <a:pt x="2522" y="8646"/>
                    <a:pt x="2712" y="8664"/>
                    <a:pt x="2920" y="8664"/>
                  </a:cubicBezTo>
                  <a:lnTo>
                    <a:pt x="3036" y="8664"/>
                  </a:lnTo>
                  <a:cubicBezTo>
                    <a:pt x="3197" y="8664"/>
                    <a:pt x="3342" y="8664"/>
                    <a:pt x="3489" y="8646"/>
                  </a:cubicBezTo>
                  <a:cubicBezTo>
                    <a:pt x="3943" y="8632"/>
                    <a:pt x="4327" y="8576"/>
                    <a:pt x="4661" y="8488"/>
                  </a:cubicBezTo>
                  <a:cubicBezTo>
                    <a:pt x="4837" y="8428"/>
                    <a:pt x="5030" y="8354"/>
                    <a:pt x="5188" y="8280"/>
                  </a:cubicBezTo>
                  <a:cubicBezTo>
                    <a:pt x="5364" y="8193"/>
                    <a:pt x="5526" y="8091"/>
                    <a:pt x="5674" y="7974"/>
                  </a:cubicBezTo>
                  <a:cubicBezTo>
                    <a:pt x="5822" y="7855"/>
                    <a:pt x="5952" y="7711"/>
                    <a:pt x="6085" y="7549"/>
                  </a:cubicBezTo>
                  <a:cubicBezTo>
                    <a:pt x="6187" y="7387"/>
                    <a:pt x="6289" y="7211"/>
                    <a:pt x="6377" y="6993"/>
                  </a:cubicBezTo>
                  <a:cubicBezTo>
                    <a:pt x="6451" y="6817"/>
                    <a:pt x="6507" y="6610"/>
                    <a:pt x="6539" y="6377"/>
                  </a:cubicBezTo>
                  <a:cubicBezTo>
                    <a:pt x="6581" y="6156"/>
                    <a:pt x="6595" y="5938"/>
                    <a:pt x="6613" y="5702"/>
                  </a:cubicBezTo>
                  <a:cubicBezTo>
                    <a:pt x="6627" y="5291"/>
                    <a:pt x="6595" y="4851"/>
                    <a:pt x="6525" y="4323"/>
                  </a:cubicBezTo>
                  <a:cubicBezTo>
                    <a:pt x="6493" y="4119"/>
                    <a:pt x="6465" y="3898"/>
                    <a:pt x="6420" y="3665"/>
                  </a:cubicBezTo>
                  <a:cubicBezTo>
                    <a:pt x="6391" y="3490"/>
                    <a:pt x="6363" y="3300"/>
                    <a:pt x="6317" y="3124"/>
                  </a:cubicBezTo>
                  <a:cubicBezTo>
                    <a:pt x="6230" y="2754"/>
                    <a:pt x="6099" y="2403"/>
                    <a:pt x="5952" y="2083"/>
                  </a:cubicBezTo>
                  <a:cubicBezTo>
                    <a:pt x="5790" y="1731"/>
                    <a:pt x="5600" y="1407"/>
                    <a:pt x="5364" y="1143"/>
                  </a:cubicBezTo>
                  <a:cubicBezTo>
                    <a:pt x="5262" y="1013"/>
                    <a:pt x="5146" y="908"/>
                    <a:pt x="5030" y="806"/>
                  </a:cubicBezTo>
                  <a:cubicBezTo>
                    <a:pt x="5030" y="792"/>
                    <a:pt x="5012" y="778"/>
                    <a:pt x="4998" y="764"/>
                  </a:cubicBezTo>
                  <a:cubicBezTo>
                    <a:pt x="4925" y="661"/>
                    <a:pt x="4868" y="588"/>
                    <a:pt x="4794" y="514"/>
                  </a:cubicBezTo>
                  <a:cubicBezTo>
                    <a:pt x="4721" y="440"/>
                    <a:pt x="4633" y="366"/>
                    <a:pt x="4559" y="310"/>
                  </a:cubicBezTo>
                  <a:cubicBezTo>
                    <a:pt x="4397" y="190"/>
                    <a:pt x="4221" y="102"/>
                    <a:pt x="4031" y="46"/>
                  </a:cubicBezTo>
                  <a:cubicBezTo>
                    <a:pt x="3915" y="14"/>
                    <a:pt x="3781" y="0"/>
                    <a:pt x="3637"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7651;p83">
              <a:extLst>
                <a:ext uri="{FF2B5EF4-FFF2-40B4-BE49-F238E27FC236}">
                  <a16:creationId xmlns:a16="http://schemas.microsoft.com/office/drawing/2014/main" id="{21B3CFF6-9BEE-9787-9F96-66AC1E190F81}"/>
                </a:ext>
              </a:extLst>
            </p:cNvPr>
            <p:cNvSpPr/>
            <p:nvPr/>
          </p:nvSpPr>
          <p:spPr>
            <a:xfrm>
              <a:off x="6408232" y="2936448"/>
              <a:ext cx="259900" cy="465650"/>
            </a:xfrm>
            <a:custGeom>
              <a:avLst/>
              <a:gdLst/>
              <a:ahLst/>
              <a:cxnLst/>
              <a:rect l="l" t="t" r="r" b="b"/>
              <a:pathLst>
                <a:path w="2755" h="4936" extrusionOk="0">
                  <a:moveTo>
                    <a:pt x="0" y="0"/>
                  </a:moveTo>
                  <a:lnTo>
                    <a:pt x="0" y="0"/>
                  </a:lnTo>
                  <a:cubicBezTo>
                    <a:pt x="162" y="310"/>
                    <a:pt x="310" y="630"/>
                    <a:pt x="440" y="953"/>
                  </a:cubicBezTo>
                  <a:cubicBezTo>
                    <a:pt x="468" y="996"/>
                    <a:pt x="486" y="1041"/>
                    <a:pt x="500" y="1070"/>
                  </a:cubicBezTo>
                  <a:cubicBezTo>
                    <a:pt x="514" y="1115"/>
                    <a:pt x="542" y="1157"/>
                    <a:pt x="556" y="1203"/>
                  </a:cubicBezTo>
                  <a:cubicBezTo>
                    <a:pt x="602" y="1291"/>
                    <a:pt x="630" y="1393"/>
                    <a:pt x="676" y="1481"/>
                  </a:cubicBezTo>
                  <a:cubicBezTo>
                    <a:pt x="749" y="1671"/>
                    <a:pt x="806" y="1875"/>
                    <a:pt x="865" y="2083"/>
                  </a:cubicBezTo>
                  <a:cubicBezTo>
                    <a:pt x="894" y="2171"/>
                    <a:pt x="925" y="2273"/>
                    <a:pt x="953" y="2375"/>
                  </a:cubicBezTo>
                  <a:cubicBezTo>
                    <a:pt x="967" y="2462"/>
                    <a:pt x="996" y="2536"/>
                    <a:pt x="1013" y="2624"/>
                  </a:cubicBezTo>
                  <a:cubicBezTo>
                    <a:pt x="1041" y="2800"/>
                    <a:pt x="1069" y="2990"/>
                    <a:pt x="1115" y="3166"/>
                  </a:cubicBezTo>
                  <a:cubicBezTo>
                    <a:pt x="1143" y="3356"/>
                    <a:pt x="1171" y="3532"/>
                    <a:pt x="1217" y="3708"/>
                  </a:cubicBezTo>
                  <a:cubicBezTo>
                    <a:pt x="1259" y="3884"/>
                    <a:pt x="1319" y="4059"/>
                    <a:pt x="1379" y="4221"/>
                  </a:cubicBezTo>
                  <a:cubicBezTo>
                    <a:pt x="1393" y="4249"/>
                    <a:pt x="1407" y="4281"/>
                    <a:pt x="1421" y="4309"/>
                  </a:cubicBezTo>
                  <a:cubicBezTo>
                    <a:pt x="1435" y="4337"/>
                    <a:pt x="1453" y="4369"/>
                    <a:pt x="1467" y="4397"/>
                  </a:cubicBezTo>
                  <a:cubicBezTo>
                    <a:pt x="1495" y="4443"/>
                    <a:pt x="1523" y="4485"/>
                    <a:pt x="1555" y="4531"/>
                  </a:cubicBezTo>
                  <a:cubicBezTo>
                    <a:pt x="1583" y="4559"/>
                    <a:pt x="1611" y="4601"/>
                    <a:pt x="1643" y="4633"/>
                  </a:cubicBezTo>
                  <a:cubicBezTo>
                    <a:pt x="1671" y="4661"/>
                    <a:pt x="1699" y="4675"/>
                    <a:pt x="1731" y="4707"/>
                  </a:cubicBezTo>
                  <a:cubicBezTo>
                    <a:pt x="1773" y="4735"/>
                    <a:pt x="1805" y="4763"/>
                    <a:pt x="1847" y="4777"/>
                  </a:cubicBezTo>
                  <a:cubicBezTo>
                    <a:pt x="1893" y="4809"/>
                    <a:pt x="1921" y="4823"/>
                    <a:pt x="1963" y="4837"/>
                  </a:cubicBezTo>
                  <a:cubicBezTo>
                    <a:pt x="2009" y="4865"/>
                    <a:pt x="2068" y="4883"/>
                    <a:pt x="2125" y="4897"/>
                  </a:cubicBezTo>
                  <a:cubicBezTo>
                    <a:pt x="2170" y="4911"/>
                    <a:pt x="2227" y="4925"/>
                    <a:pt x="2272" y="4925"/>
                  </a:cubicBezTo>
                  <a:cubicBezTo>
                    <a:pt x="2338" y="4932"/>
                    <a:pt x="2404" y="4935"/>
                    <a:pt x="2472" y="4935"/>
                  </a:cubicBezTo>
                  <a:cubicBezTo>
                    <a:pt x="2540" y="4935"/>
                    <a:pt x="2610" y="4932"/>
                    <a:pt x="2684" y="4925"/>
                  </a:cubicBezTo>
                  <a:lnTo>
                    <a:pt x="2666" y="4925"/>
                  </a:lnTo>
                  <a:cubicBezTo>
                    <a:pt x="2698" y="4925"/>
                    <a:pt x="2726" y="4911"/>
                    <a:pt x="2754" y="4911"/>
                  </a:cubicBezTo>
                  <a:cubicBezTo>
                    <a:pt x="2740" y="4721"/>
                    <a:pt x="2712" y="4531"/>
                    <a:pt x="2684" y="4323"/>
                  </a:cubicBezTo>
                  <a:cubicBezTo>
                    <a:pt x="2652" y="4105"/>
                    <a:pt x="2624" y="3898"/>
                    <a:pt x="2579" y="3665"/>
                  </a:cubicBezTo>
                  <a:cubicBezTo>
                    <a:pt x="2550" y="3490"/>
                    <a:pt x="2522" y="3300"/>
                    <a:pt x="2476" y="3124"/>
                  </a:cubicBezTo>
                  <a:cubicBezTo>
                    <a:pt x="2389" y="2754"/>
                    <a:pt x="2272" y="2403"/>
                    <a:pt x="2111" y="2083"/>
                  </a:cubicBezTo>
                  <a:cubicBezTo>
                    <a:pt x="1949" y="1731"/>
                    <a:pt x="1759" y="1407"/>
                    <a:pt x="1523" y="1143"/>
                  </a:cubicBezTo>
                  <a:cubicBezTo>
                    <a:pt x="1421" y="1013"/>
                    <a:pt x="1305" y="908"/>
                    <a:pt x="1189" y="806"/>
                  </a:cubicBezTo>
                  <a:cubicBezTo>
                    <a:pt x="1189" y="792"/>
                    <a:pt x="1171" y="778"/>
                    <a:pt x="1157" y="764"/>
                  </a:cubicBezTo>
                  <a:cubicBezTo>
                    <a:pt x="1101" y="661"/>
                    <a:pt x="1027" y="588"/>
                    <a:pt x="953" y="514"/>
                  </a:cubicBezTo>
                  <a:cubicBezTo>
                    <a:pt x="880" y="440"/>
                    <a:pt x="792" y="366"/>
                    <a:pt x="718" y="310"/>
                  </a:cubicBezTo>
                  <a:cubicBezTo>
                    <a:pt x="556" y="190"/>
                    <a:pt x="380" y="102"/>
                    <a:pt x="190" y="46"/>
                  </a:cubicBezTo>
                  <a:cubicBezTo>
                    <a:pt x="134" y="28"/>
                    <a:pt x="60" y="14"/>
                    <a:pt x="0" y="0"/>
                  </a:cubicBez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7652;p83">
              <a:extLst>
                <a:ext uri="{FF2B5EF4-FFF2-40B4-BE49-F238E27FC236}">
                  <a16:creationId xmlns:a16="http://schemas.microsoft.com/office/drawing/2014/main" id="{1EF79178-873F-E24D-07B4-0AF08A18853A}"/>
                </a:ext>
              </a:extLst>
            </p:cNvPr>
            <p:cNvSpPr/>
            <p:nvPr/>
          </p:nvSpPr>
          <p:spPr>
            <a:xfrm>
              <a:off x="6571436" y="3380401"/>
              <a:ext cx="94" cy="94"/>
            </a:xfrm>
            <a:custGeom>
              <a:avLst/>
              <a:gdLst/>
              <a:ahLst/>
              <a:cxnLst/>
              <a:rect l="l" t="t" r="r" b="b"/>
              <a:pathLst>
                <a:path w="1" h="1" extrusionOk="0">
                  <a:moveTo>
                    <a:pt x="1" y="1"/>
                  </a:move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7653;p83">
              <a:extLst>
                <a:ext uri="{FF2B5EF4-FFF2-40B4-BE49-F238E27FC236}">
                  <a16:creationId xmlns:a16="http://schemas.microsoft.com/office/drawing/2014/main" id="{0AFD1C39-45D2-0B69-4534-ABCD700B95A1}"/>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7654;p83">
              <a:extLst>
                <a:ext uri="{FF2B5EF4-FFF2-40B4-BE49-F238E27FC236}">
                  <a16:creationId xmlns:a16="http://schemas.microsoft.com/office/drawing/2014/main" id="{2102ED45-74D3-E0D1-66C0-E51765BEE2C1}"/>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7655;p83">
              <a:extLst>
                <a:ext uri="{FF2B5EF4-FFF2-40B4-BE49-F238E27FC236}">
                  <a16:creationId xmlns:a16="http://schemas.microsoft.com/office/drawing/2014/main" id="{B0933AD6-FC65-4BA0-8870-CF68253E4C1D}"/>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7656;p83">
              <a:extLst>
                <a:ext uri="{FF2B5EF4-FFF2-40B4-BE49-F238E27FC236}">
                  <a16:creationId xmlns:a16="http://schemas.microsoft.com/office/drawing/2014/main" id="{980028A9-B050-9F34-8BA2-CFB16C5D17B3}"/>
                </a:ext>
              </a:extLst>
            </p:cNvPr>
            <p:cNvSpPr/>
            <p:nvPr/>
          </p:nvSpPr>
          <p:spPr>
            <a:xfrm>
              <a:off x="5856734" y="2213351"/>
              <a:ext cx="826680" cy="738380"/>
            </a:xfrm>
            <a:custGeom>
              <a:avLst/>
              <a:gdLst/>
              <a:ahLst/>
              <a:cxnLst/>
              <a:rect l="l" t="t" r="r" b="b"/>
              <a:pathLst>
                <a:path w="8763" h="7827" extrusionOk="0">
                  <a:moveTo>
                    <a:pt x="3092" y="0"/>
                  </a:moveTo>
                  <a:cubicBezTo>
                    <a:pt x="3004" y="0"/>
                    <a:pt x="2916" y="0"/>
                    <a:pt x="2828" y="15"/>
                  </a:cubicBezTo>
                  <a:cubicBezTo>
                    <a:pt x="2740" y="29"/>
                    <a:pt x="2666" y="43"/>
                    <a:pt x="2592" y="74"/>
                  </a:cubicBezTo>
                  <a:cubicBezTo>
                    <a:pt x="2550" y="88"/>
                    <a:pt x="2519" y="117"/>
                    <a:pt x="2476" y="131"/>
                  </a:cubicBezTo>
                  <a:cubicBezTo>
                    <a:pt x="2445" y="148"/>
                    <a:pt x="2417" y="176"/>
                    <a:pt x="2388" y="190"/>
                  </a:cubicBezTo>
                  <a:cubicBezTo>
                    <a:pt x="2255" y="292"/>
                    <a:pt x="2181" y="426"/>
                    <a:pt x="2153" y="570"/>
                  </a:cubicBezTo>
                  <a:cubicBezTo>
                    <a:pt x="2139" y="658"/>
                    <a:pt x="2139" y="732"/>
                    <a:pt x="2153" y="820"/>
                  </a:cubicBezTo>
                  <a:cubicBezTo>
                    <a:pt x="2153" y="880"/>
                    <a:pt x="2167" y="922"/>
                    <a:pt x="2181" y="982"/>
                  </a:cubicBezTo>
                  <a:cubicBezTo>
                    <a:pt x="2079" y="908"/>
                    <a:pt x="1977" y="820"/>
                    <a:pt x="1861" y="764"/>
                  </a:cubicBezTo>
                  <a:cubicBezTo>
                    <a:pt x="1699" y="658"/>
                    <a:pt x="1565" y="602"/>
                    <a:pt x="1435" y="570"/>
                  </a:cubicBezTo>
                  <a:cubicBezTo>
                    <a:pt x="1389" y="570"/>
                    <a:pt x="1333" y="556"/>
                    <a:pt x="1287" y="556"/>
                  </a:cubicBezTo>
                  <a:cubicBezTo>
                    <a:pt x="1259" y="556"/>
                    <a:pt x="1231" y="556"/>
                    <a:pt x="1200" y="570"/>
                  </a:cubicBezTo>
                  <a:cubicBezTo>
                    <a:pt x="1126" y="570"/>
                    <a:pt x="1055" y="602"/>
                    <a:pt x="967" y="630"/>
                  </a:cubicBezTo>
                  <a:cubicBezTo>
                    <a:pt x="893" y="658"/>
                    <a:pt x="806" y="718"/>
                    <a:pt x="718" y="778"/>
                  </a:cubicBezTo>
                  <a:cubicBezTo>
                    <a:pt x="672" y="820"/>
                    <a:pt x="616" y="866"/>
                    <a:pt x="556" y="922"/>
                  </a:cubicBezTo>
                  <a:cubicBezTo>
                    <a:pt x="468" y="1028"/>
                    <a:pt x="394" y="1144"/>
                    <a:pt x="320" y="1274"/>
                  </a:cubicBezTo>
                  <a:cubicBezTo>
                    <a:pt x="264" y="1393"/>
                    <a:pt x="218" y="1524"/>
                    <a:pt x="176" y="1685"/>
                  </a:cubicBezTo>
                  <a:cubicBezTo>
                    <a:pt x="144" y="1819"/>
                    <a:pt x="116" y="1963"/>
                    <a:pt x="116" y="2111"/>
                  </a:cubicBezTo>
                  <a:cubicBezTo>
                    <a:pt x="116" y="2259"/>
                    <a:pt x="130" y="2403"/>
                    <a:pt x="158" y="2537"/>
                  </a:cubicBezTo>
                  <a:cubicBezTo>
                    <a:pt x="190" y="2698"/>
                    <a:pt x="246" y="2843"/>
                    <a:pt x="306" y="2976"/>
                  </a:cubicBezTo>
                  <a:cubicBezTo>
                    <a:pt x="352" y="3033"/>
                    <a:pt x="394" y="3106"/>
                    <a:pt x="440" y="3166"/>
                  </a:cubicBezTo>
                  <a:cubicBezTo>
                    <a:pt x="482" y="3208"/>
                    <a:pt x="542" y="3268"/>
                    <a:pt x="598" y="3314"/>
                  </a:cubicBezTo>
                  <a:cubicBezTo>
                    <a:pt x="496" y="3384"/>
                    <a:pt x="408" y="3472"/>
                    <a:pt x="334" y="3546"/>
                  </a:cubicBezTo>
                  <a:cubicBezTo>
                    <a:pt x="264" y="3634"/>
                    <a:pt x="190" y="3736"/>
                    <a:pt x="130" y="3824"/>
                  </a:cubicBezTo>
                  <a:cubicBezTo>
                    <a:pt x="88" y="3912"/>
                    <a:pt x="56" y="4018"/>
                    <a:pt x="28" y="4120"/>
                  </a:cubicBezTo>
                  <a:cubicBezTo>
                    <a:pt x="14" y="4207"/>
                    <a:pt x="0" y="4309"/>
                    <a:pt x="0" y="4411"/>
                  </a:cubicBezTo>
                  <a:cubicBezTo>
                    <a:pt x="14" y="4601"/>
                    <a:pt x="70" y="4791"/>
                    <a:pt x="176" y="4999"/>
                  </a:cubicBezTo>
                  <a:cubicBezTo>
                    <a:pt x="264" y="5189"/>
                    <a:pt x="394" y="5365"/>
                    <a:pt x="570" y="5569"/>
                  </a:cubicBezTo>
                  <a:cubicBezTo>
                    <a:pt x="732" y="5745"/>
                    <a:pt x="922" y="5921"/>
                    <a:pt x="1143" y="6096"/>
                  </a:cubicBezTo>
                  <a:cubicBezTo>
                    <a:pt x="1347" y="6272"/>
                    <a:pt x="1551" y="6434"/>
                    <a:pt x="1815" y="6596"/>
                  </a:cubicBezTo>
                  <a:cubicBezTo>
                    <a:pt x="2037" y="6744"/>
                    <a:pt x="2269" y="6874"/>
                    <a:pt x="2519" y="7021"/>
                  </a:cubicBezTo>
                  <a:cubicBezTo>
                    <a:pt x="2754" y="7138"/>
                    <a:pt x="2972" y="7254"/>
                    <a:pt x="3208" y="7359"/>
                  </a:cubicBezTo>
                  <a:cubicBezTo>
                    <a:pt x="3412" y="7447"/>
                    <a:pt x="3620" y="7535"/>
                    <a:pt x="3795" y="7591"/>
                  </a:cubicBezTo>
                  <a:cubicBezTo>
                    <a:pt x="3883" y="7623"/>
                    <a:pt x="3957" y="7637"/>
                    <a:pt x="4045" y="7665"/>
                  </a:cubicBezTo>
                  <a:cubicBezTo>
                    <a:pt x="4073" y="7665"/>
                    <a:pt x="4116" y="7679"/>
                    <a:pt x="4147" y="7679"/>
                  </a:cubicBezTo>
                  <a:cubicBezTo>
                    <a:pt x="4175" y="7693"/>
                    <a:pt x="4221" y="7693"/>
                    <a:pt x="4263" y="7711"/>
                  </a:cubicBezTo>
                  <a:cubicBezTo>
                    <a:pt x="4643" y="7753"/>
                    <a:pt x="5013" y="7813"/>
                    <a:pt x="5378" y="7827"/>
                  </a:cubicBezTo>
                  <a:lnTo>
                    <a:pt x="5610" y="7827"/>
                  </a:lnTo>
                  <a:cubicBezTo>
                    <a:pt x="5730" y="7827"/>
                    <a:pt x="5846" y="7827"/>
                    <a:pt x="5962" y="7813"/>
                  </a:cubicBezTo>
                  <a:cubicBezTo>
                    <a:pt x="6156" y="7799"/>
                    <a:pt x="6332" y="7767"/>
                    <a:pt x="6476" y="7711"/>
                  </a:cubicBezTo>
                  <a:cubicBezTo>
                    <a:pt x="6490" y="7725"/>
                    <a:pt x="6490" y="7725"/>
                    <a:pt x="6507" y="7725"/>
                  </a:cubicBezTo>
                  <a:cubicBezTo>
                    <a:pt x="6578" y="7739"/>
                    <a:pt x="6666" y="7753"/>
                    <a:pt x="6740" y="7753"/>
                  </a:cubicBezTo>
                  <a:lnTo>
                    <a:pt x="6813" y="7753"/>
                  </a:lnTo>
                  <a:cubicBezTo>
                    <a:pt x="6901" y="7739"/>
                    <a:pt x="6989" y="7725"/>
                    <a:pt x="7077" y="7711"/>
                  </a:cubicBezTo>
                  <a:cubicBezTo>
                    <a:pt x="7193" y="7679"/>
                    <a:pt x="7313" y="7623"/>
                    <a:pt x="7443" y="7563"/>
                  </a:cubicBezTo>
                  <a:cubicBezTo>
                    <a:pt x="7563" y="7503"/>
                    <a:pt x="7679" y="7430"/>
                    <a:pt x="7795" y="7328"/>
                  </a:cubicBezTo>
                  <a:cubicBezTo>
                    <a:pt x="7914" y="7240"/>
                    <a:pt x="8016" y="7138"/>
                    <a:pt x="8104" y="7036"/>
                  </a:cubicBezTo>
                  <a:cubicBezTo>
                    <a:pt x="8530" y="6550"/>
                    <a:pt x="8706" y="5980"/>
                    <a:pt x="8572" y="5495"/>
                  </a:cubicBezTo>
                  <a:cubicBezTo>
                    <a:pt x="8530" y="5351"/>
                    <a:pt x="8456" y="5189"/>
                    <a:pt x="8337" y="5055"/>
                  </a:cubicBezTo>
                  <a:cubicBezTo>
                    <a:pt x="8382" y="5027"/>
                    <a:pt x="8425" y="4999"/>
                    <a:pt x="8456" y="4953"/>
                  </a:cubicBezTo>
                  <a:cubicBezTo>
                    <a:pt x="8498" y="4925"/>
                    <a:pt x="8544" y="4879"/>
                    <a:pt x="8572" y="4823"/>
                  </a:cubicBezTo>
                  <a:cubicBezTo>
                    <a:pt x="8646" y="4721"/>
                    <a:pt x="8688" y="4601"/>
                    <a:pt x="8720" y="4471"/>
                  </a:cubicBezTo>
                  <a:cubicBezTo>
                    <a:pt x="8748" y="4352"/>
                    <a:pt x="8762" y="4222"/>
                    <a:pt x="8748" y="4088"/>
                  </a:cubicBezTo>
                  <a:cubicBezTo>
                    <a:pt x="8748" y="3958"/>
                    <a:pt x="8720" y="3824"/>
                    <a:pt x="8674" y="3708"/>
                  </a:cubicBezTo>
                  <a:cubicBezTo>
                    <a:pt x="8632" y="3620"/>
                    <a:pt x="8586" y="3532"/>
                    <a:pt x="8544" y="3458"/>
                  </a:cubicBezTo>
                  <a:cubicBezTo>
                    <a:pt x="8512" y="3416"/>
                    <a:pt x="8484" y="3384"/>
                    <a:pt x="8456" y="3342"/>
                  </a:cubicBezTo>
                  <a:cubicBezTo>
                    <a:pt x="8425" y="3328"/>
                    <a:pt x="8410" y="3314"/>
                    <a:pt x="8396" y="3296"/>
                  </a:cubicBezTo>
                  <a:cubicBezTo>
                    <a:pt x="8425" y="3268"/>
                    <a:pt x="8456" y="3254"/>
                    <a:pt x="8470" y="3226"/>
                  </a:cubicBezTo>
                  <a:cubicBezTo>
                    <a:pt x="8498" y="3180"/>
                    <a:pt x="8530" y="3138"/>
                    <a:pt x="8544" y="3092"/>
                  </a:cubicBezTo>
                  <a:cubicBezTo>
                    <a:pt x="8572" y="3004"/>
                    <a:pt x="8558" y="2902"/>
                    <a:pt x="8512" y="2829"/>
                  </a:cubicBezTo>
                  <a:cubicBezTo>
                    <a:pt x="8470" y="2755"/>
                    <a:pt x="8396" y="2698"/>
                    <a:pt x="8294" y="2653"/>
                  </a:cubicBezTo>
                  <a:cubicBezTo>
                    <a:pt x="8266" y="2639"/>
                    <a:pt x="8206" y="2639"/>
                    <a:pt x="8161" y="2639"/>
                  </a:cubicBezTo>
                  <a:lnTo>
                    <a:pt x="8118" y="2639"/>
                  </a:lnTo>
                  <a:cubicBezTo>
                    <a:pt x="8147" y="2579"/>
                    <a:pt x="8178" y="2523"/>
                    <a:pt x="8192" y="2449"/>
                  </a:cubicBezTo>
                  <a:cubicBezTo>
                    <a:pt x="8206" y="2403"/>
                    <a:pt x="8206" y="2361"/>
                    <a:pt x="8206" y="2315"/>
                  </a:cubicBezTo>
                  <a:cubicBezTo>
                    <a:pt x="8206" y="2287"/>
                    <a:pt x="8192" y="2241"/>
                    <a:pt x="8178" y="2199"/>
                  </a:cubicBezTo>
                  <a:cubicBezTo>
                    <a:pt x="8147" y="2139"/>
                    <a:pt x="8104" y="2097"/>
                    <a:pt x="8031" y="2065"/>
                  </a:cubicBezTo>
                  <a:cubicBezTo>
                    <a:pt x="8002" y="2051"/>
                    <a:pt x="7957" y="2037"/>
                    <a:pt x="7929" y="2037"/>
                  </a:cubicBezTo>
                  <a:lnTo>
                    <a:pt x="7897" y="2037"/>
                  </a:lnTo>
                  <a:cubicBezTo>
                    <a:pt x="7869" y="2037"/>
                    <a:pt x="7841" y="2037"/>
                    <a:pt x="7809" y="2051"/>
                  </a:cubicBezTo>
                  <a:cubicBezTo>
                    <a:pt x="7767" y="2065"/>
                    <a:pt x="7721" y="2083"/>
                    <a:pt x="7693" y="2111"/>
                  </a:cubicBezTo>
                  <a:cubicBezTo>
                    <a:pt x="7651" y="2139"/>
                    <a:pt x="7605" y="2185"/>
                    <a:pt x="7577" y="2227"/>
                  </a:cubicBezTo>
                  <a:cubicBezTo>
                    <a:pt x="7563" y="2259"/>
                    <a:pt x="7545" y="2287"/>
                    <a:pt x="7531" y="2301"/>
                  </a:cubicBezTo>
                  <a:cubicBezTo>
                    <a:pt x="7531" y="2287"/>
                    <a:pt x="7531" y="2259"/>
                    <a:pt x="7517" y="2227"/>
                  </a:cubicBezTo>
                  <a:cubicBezTo>
                    <a:pt x="7489" y="2097"/>
                    <a:pt x="7415" y="1963"/>
                    <a:pt x="7341" y="1833"/>
                  </a:cubicBezTo>
                  <a:cubicBezTo>
                    <a:pt x="7165" y="1583"/>
                    <a:pt x="6901" y="1408"/>
                    <a:pt x="6624" y="1334"/>
                  </a:cubicBezTo>
                  <a:cubicBezTo>
                    <a:pt x="6550" y="1306"/>
                    <a:pt x="6462" y="1306"/>
                    <a:pt x="6374" y="1306"/>
                  </a:cubicBezTo>
                  <a:lnTo>
                    <a:pt x="6286" y="1306"/>
                  </a:lnTo>
                  <a:cubicBezTo>
                    <a:pt x="6226" y="1306"/>
                    <a:pt x="6170" y="1320"/>
                    <a:pt x="6110" y="1334"/>
                  </a:cubicBezTo>
                  <a:cubicBezTo>
                    <a:pt x="6068" y="1334"/>
                    <a:pt x="6022" y="1348"/>
                    <a:pt x="5980" y="1379"/>
                  </a:cubicBezTo>
                  <a:cubicBezTo>
                    <a:pt x="5948" y="1274"/>
                    <a:pt x="5906" y="1186"/>
                    <a:pt x="5832" y="1098"/>
                  </a:cubicBezTo>
                  <a:cubicBezTo>
                    <a:pt x="5744" y="1010"/>
                    <a:pt x="5642" y="922"/>
                    <a:pt x="5523" y="852"/>
                  </a:cubicBezTo>
                  <a:cubicBezTo>
                    <a:pt x="5466" y="820"/>
                    <a:pt x="5406" y="792"/>
                    <a:pt x="5347" y="778"/>
                  </a:cubicBezTo>
                  <a:cubicBezTo>
                    <a:pt x="5290" y="746"/>
                    <a:pt x="5217" y="732"/>
                    <a:pt x="5157" y="732"/>
                  </a:cubicBezTo>
                  <a:cubicBezTo>
                    <a:pt x="5129" y="718"/>
                    <a:pt x="5100" y="718"/>
                    <a:pt x="5069" y="718"/>
                  </a:cubicBezTo>
                  <a:cubicBezTo>
                    <a:pt x="5041" y="718"/>
                    <a:pt x="4995" y="718"/>
                    <a:pt x="4967" y="732"/>
                  </a:cubicBezTo>
                  <a:cubicBezTo>
                    <a:pt x="4907" y="732"/>
                    <a:pt x="4851" y="764"/>
                    <a:pt x="4791" y="778"/>
                  </a:cubicBezTo>
                  <a:cubicBezTo>
                    <a:pt x="4749" y="806"/>
                    <a:pt x="4703" y="834"/>
                    <a:pt x="4661" y="880"/>
                  </a:cubicBezTo>
                  <a:cubicBezTo>
                    <a:pt x="4555" y="602"/>
                    <a:pt x="4309" y="352"/>
                    <a:pt x="3940" y="190"/>
                  </a:cubicBezTo>
                  <a:cubicBezTo>
                    <a:pt x="3764" y="103"/>
                    <a:pt x="3588" y="43"/>
                    <a:pt x="3384" y="15"/>
                  </a:cubicBezTo>
                  <a:cubicBezTo>
                    <a:pt x="3282" y="0"/>
                    <a:pt x="3194" y="0"/>
                    <a:pt x="3092"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7657;p83">
              <a:extLst>
                <a:ext uri="{FF2B5EF4-FFF2-40B4-BE49-F238E27FC236}">
                  <a16:creationId xmlns:a16="http://schemas.microsoft.com/office/drawing/2014/main" id="{EE7A7BFB-192B-294C-5367-54C8FBB054EA}"/>
                </a:ext>
              </a:extLst>
            </p:cNvPr>
            <p:cNvSpPr/>
            <p:nvPr/>
          </p:nvSpPr>
          <p:spPr>
            <a:xfrm>
              <a:off x="5889847" y="2452591"/>
              <a:ext cx="187920" cy="411878"/>
            </a:xfrm>
            <a:custGeom>
              <a:avLst/>
              <a:gdLst/>
              <a:ahLst/>
              <a:cxnLst/>
              <a:rect l="l" t="t" r="r" b="b"/>
              <a:pathLst>
                <a:path w="1992" h="4366" extrusionOk="0">
                  <a:moveTo>
                    <a:pt x="880" y="1"/>
                  </a:moveTo>
                  <a:cubicBezTo>
                    <a:pt x="849" y="1"/>
                    <a:pt x="820" y="1"/>
                    <a:pt x="806" y="15"/>
                  </a:cubicBezTo>
                  <a:cubicBezTo>
                    <a:pt x="775" y="15"/>
                    <a:pt x="761" y="29"/>
                    <a:pt x="732" y="43"/>
                  </a:cubicBezTo>
                  <a:cubicBezTo>
                    <a:pt x="704" y="43"/>
                    <a:pt x="673" y="57"/>
                    <a:pt x="659" y="75"/>
                  </a:cubicBezTo>
                  <a:cubicBezTo>
                    <a:pt x="652" y="82"/>
                    <a:pt x="645" y="85"/>
                    <a:pt x="639" y="85"/>
                  </a:cubicBezTo>
                  <a:cubicBezTo>
                    <a:pt x="634" y="85"/>
                    <a:pt x="630" y="82"/>
                    <a:pt x="630" y="75"/>
                  </a:cubicBezTo>
                  <a:cubicBezTo>
                    <a:pt x="616" y="75"/>
                    <a:pt x="616" y="75"/>
                    <a:pt x="599" y="89"/>
                  </a:cubicBezTo>
                  <a:cubicBezTo>
                    <a:pt x="585" y="103"/>
                    <a:pt x="571" y="103"/>
                    <a:pt x="557" y="117"/>
                  </a:cubicBezTo>
                  <a:cubicBezTo>
                    <a:pt x="542" y="131"/>
                    <a:pt x="542" y="145"/>
                    <a:pt x="528" y="162"/>
                  </a:cubicBezTo>
                  <a:cubicBezTo>
                    <a:pt x="511" y="177"/>
                    <a:pt x="497" y="191"/>
                    <a:pt x="497" y="219"/>
                  </a:cubicBezTo>
                  <a:cubicBezTo>
                    <a:pt x="483" y="233"/>
                    <a:pt x="469" y="250"/>
                    <a:pt x="469" y="264"/>
                  </a:cubicBezTo>
                  <a:cubicBezTo>
                    <a:pt x="440" y="338"/>
                    <a:pt x="423" y="409"/>
                    <a:pt x="409" y="497"/>
                  </a:cubicBezTo>
                  <a:cubicBezTo>
                    <a:pt x="395" y="570"/>
                    <a:pt x="395" y="672"/>
                    <a:pt x="381" y="760"/>
                  </a:cubicBezTo>
                  <a:cubicBezTo>
                    <a:pt x="381" y="792"/>
                    <a:pt x="381" y="834"/>
                    <a:pt x="367" y="880"/>
                  </a:cubicBezTo>
                  <a:cubicBezTo>
                    <a:pt x="367" y="922"/>
                    <a:pt x="353" y="954"/>
                    <a:pt x="335" y="996"/>
                  </a:cubicBezTo>
                  <a:cubicBezTo>
                    <a:pt x="335" y="1010"/>
                    <a:pt x="321" y="1042"/>
                    <a:pt x="321" y="1056"/>
                  </a:cubicBezTo>
                  <a:cubicBezTo>
                    <a:pt x="307" y="1084"/>
                    <a:pt x="293" y="1112"/>
                    <a:pt x="293" y="1130"/>
                  </a:cubicBezTo>
                  <a:cubicBezTo>
                    <a:pt x="265" y="1172"/>
                    <a:pt x="233" y="1232"/>
                    <a:pt x="205" y="1274"/>
                  </a:cubicBezTo>
                  <a:cubicBezTo>
                    <a:pt x="191" y="1320"/>
                    <a:pt x="159" y="1348"/>
                    <a:pt x="131" y="1394"/>
                  </a:cubicBezTo>
                  <a:cubicBezTo>
                    <a:pt x="117" y="1436"/>
                    <a:pt x="89" y="1482"/>
                    <a:pt x="71" y="1524"/>
                  </a:cubicBezTo>
                  <a:cubicBezTo>
                    <a:pt x="57" y="1552"/>
                    <a:pt x="43" y="1598"/>
                    <a:pt x="43" y="1626"/>
                  </a:cubicBezTo>
                  <a:cubicBezTo>
                    <a:pt x="29" y="1671"/>
                    <a:pt x="15" y="1714"/>
                    <a:pt x="15" y="1759"/>
                  </a:cubicBezTo>
                  <a:cubicBezTo>
                    <a:pt x="1" y="1816"/>
                    <a:pt x="1" y="1875"/>
                    <a:pt x="1" y="1935"/>
                  </a:cubicBezTo>
                  <a:lnTo>
                    <a:pt x="1" y="2097"/>
                  </a:lnTo>
                  <a:cubicBezTo>
                    <a:pt x="15" y="2213"/>
                    <a:pt x="15" y="2329"/>
                    <a:pt x="29" y="2449"/>
                  </a:cubicBezTo>
                  <a:cubicBezTo>
                    <a:pt x="57" y="2607"/>
                    <a:pt x="89" y="2755"/>
                    <a:pt x="117" y="2917"/>
                  </a:cubicBezTo>
                  <a:cubicBezTo>
                    <a:pt x="145" y="2945"/>
                    <a:pt x="191" y="2991"/>
                    <a:pt x="219" y="3033"/>
                  </a:cubicBezTo>
                  <a:cubicBezTo>
                    <a:pt x="381" y="3209"/>
                    <a:pt x="571" y="3385"/>
                    <a:pt x="792" y="3574"/>
                  </a:cubicBezTo>
                  <a:cubicBezTo>
                    <a:pt x="982" y="3736"/>
                    <a:pt x="1200" y="3898"/>
                    <a:pt x="1464" y="4060"/>
                  </a:cubicBezTo>
                  <a:cubicBezTo>
                    <a:pt x="1626" y="4162"/>
                    <a:pt x="1788" y="4264"/>
                    <a:pt x="1978" y="4366"/>
                  </a:cubicBezTo>
                  <a:cubicBezTo>
                    <a:pt x="1978" y="4296"/>
                    <a:pt x="1978" y="4222"/>
                    <a:pt x="1992" y="4148"/>
                  </a:cubicBezTo>
                  <a:lnTo>
                    <a:pt x="1992" y="3782"/>
                  </a:lnTo>
                  <a:cubicBezTo>
                    <a:pt x="1978" y="3518"/>
                    <a:pt x="1964" y="3254"/>
                    <a:pt x="1935" y="2991"/>
                  </a:cubicBezTo>
                  <a:cubicBezTo>
                    <a:pt x="1918" y="2871"/>
                    <a:pt x="1904" y="2755"/>
                    <a:pt x="1890" y="2639"/>
                  </a:cubicBezTo>
                  <a:cubicBezTo>
                    <a:pt x="1876" y="2537"/>
                    <a:pt x="1862" y="2431"/>
                    <a:pt x="1847" y="2343"/>
                  </a:cubicBezTo>
                  <a:cubicBezTo>
                    <a:pt x="1847" y="2255"/>
                    <a:pt x="1830" y="2185"/>
                    <a:pt x="1830" y="2111"/>
                  </a:cubicBezTo>
                  <a:cubicBezTo>
                    <a:pt x="1816" y="2023"/>
                    <a:pt x="1816" y="1935"/>
                    <a:pt x="1816" y="1847"/>
                  </a:cubicBezTo>
                  <a:cubicBezTo>
                    <a:pt x="1802" y="1612"/>
                    <a:pt x="1788" y="1394"/>
                    <a:pt x="1760" y="1158"/>
                  </a:cubicBezTo>
                  <a:lnTo>
                    <a:pt x="1760" y="1172"/>
                  </a:lnTo>
                  <a:cubicBezTo>
                    <a:pt x="1742" y="1056"/>
                    <a:pt x="1728" y="936"/>
                    <a:pt x="1700" y="820"/>
                  </a:cubicBezTo>
                  <a:cubicBezTo>
                    <a:pt x="1672" y="718"/>
                    <a:pt x="1640" y="602"/>
                    <a:pt x="1598" y="497"/>
                  </a:cubicBezTo>
                  <a:cubicBezTo>
                    <a:pt x="1552" y="409"/>
                    <a:pt x="1510" y="321"/>
                    <a:pt x="1450" y="250"/>
                  </a:cubicBezTo>
                  <a:cubicBezTo>
                    <a:pt x="1422" y="205"/>
                    <a:pt x="1376" y="162"/>
                    <a:pt x="1334" y="117"/>
                  </a:cubicBezTo>
                  <a:cubicBezTo>
                    <a:pt x="1288" y="89"/>
                    <a:pt x="1246" y="57"/>
                    <a:pt x="1200" y="43"/>
                  </a:cubicBezTo>
                  <a:cubicBezTo>
                    <a:pt x="1172" y="29"/>
                    <a:pt x="1144" y="29"/>
                    <a:pt x="1126" y="15"/>
                  </a:cubicBezTo>
                  <a:cubicBezTo>
                    <a:pt x="1098" y="15"/>
                    <a:pt x="1070" y="1"/>
                    <a:pt x="1038"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7658;p83">
              <a:extLst>
                <a:ext uri="{FF2B5EF4-FFF2-40B4-BE49-F238E27FC236}">
                  <a16:creationId xmlns:a16="http://schemas.microsoft.com/office/drawing/2014/main" id="{D3735498-9581-D46D-61BF-A5B3DEC498FF}"/>
                </a:ext>
              </a:extLst>
            </p:cNvPr>
            <p:cNvSpPr/>
            <p:nvPr/>
          </p:nvSpPr>
          <p:spPr>
            <a:xfrm>
              <a:off x="5958902" y="2456553"/>
              <a:ext cx="94" cy="94"/>
            </a:xfrm>
            <a:custGeom>
              <a:avLst/>
              <a:gdLst/>
              <a:ahLst/>
              <a:cxnLst/>
              <a:rect l="l" t="t" r="r" b="b"/>
              <a:pathLst>
                <a:path w="1" h="1" extrusionOk="0">
                  <a:moveTo>
                    <a:pt x="0" y="1"/>
                  </a:move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7659;p83">
              <a:extLst>
                <a:ext uri="{FF2B5EF4-FFF2-40B4-BE49-F238E27FC236}">
                  <a16:creationId xmlns:a16="http://schemas.microsoft.com/office/drawing/2014/main" id="{31CF6A46-1B10-3C72-98AB-63C4F265F7FE}"/>
                </a:ext>
              </a:extLst>
            </p:cNvPr>
            <p:cNvSpPr/>
            <p:nvPr/>
          </p:nvSpPr>
          <p:spPr>
            <a:xfrm>
              <a:off x="6503796" y="2406837"/>
              <a:ext cx="179619" cy="538007"/>
            </a:xfrm>
            <a:custGeom>
              <a:avLst/>
              <a:gdLst/>
              <a:ahLst/>
              <a:cxnLst/>
              <a:rect l="l" t="t" r="r" b="b"/>
              <a:pathLst>
                <a:path w="1904" h="5703" extrusionOk="0">
                  <a:moveTo>
                    <a:pt x="1126" y="0"/>
                  </a:moveTo>
                  <a:cubicBezTo>
                    <a:pt x="1143" y="0"/>
                    <a:pt x="1143" y="14"/>
                    <a:pt x="1143" y="32"/>
                  </a:cubicBezTo>
                  <a:cubicBezTo>
                    <a:pt x="1157" y="60"/>
                    <a:pt x="1157" y="102"/>
                    <a:pt x="1157" y="148"/>
                  </a:cubicBezTo>
                  <a:cubicBezTo>
                    <a:pt x="1157" y="190"/>
                    <a:pt x="1157" y="222"/>
                    <a:pt x="1143" y="264"/>
                  </a:cubicBezTo>
                  <a:cubicBezTo>
                    <a:pt x="1112" y="338"/>
                    <a:pt x="1070" y="426"/>
                    <a:pt x="1024" y="500"/>
                  </a:cubicBezTo>
                  <a:cubicBezTo>
                    <a:pt x="982" y="560"/>
                    <a:pt x="936" y="616"/>
                    <a:pt x="894" y="676"/>
                  </a:cubicBezTo>
                  <a:lnTo>
                    <a:pt x="922" y="676"/>
                  </a:lnTo>
                  <a:cubicBezTo>
                    <a:pt x="936" y="690"/>
                    <a:pt x="950" y="690"/>
                    <a:pt x="982" y="704"/>
                  </a:cubicBezTo>
                  <a:cubicBezTo>
                    <a:pt x="1010" y="704"/>
                    <a:pt x="1038" y="735"/>
                    <a:pt x="1070" y="749"/>
                  </a:cubicBezTo>
                  <a:cubicBezTo>
                    <a:pt x="1084" y="778"/>
                    <a:pt x="1112" y="792"/>
                    <a:pt x="1126" y="823"/>
                  </a:cubicBezTo>
                  <a:cubicBezTo>
                    <a:pt x="1143" y="837"/>
                    <a:pt x="1143" y="851"/>
                    <a:pt x="1143" y="880"/>
                  </a:cubicBezTo>
                  <a:cubicBezTo>
                    <a:pt x="1157" y="880"/>
                    <a:pt x="1157" y="894"/>
                    <a:pt x="1157" y="911"/>
                  </a:cubicBezTo>
                  <a:lnTo>
                    <a:pt x="1157" y="1013"/>
                  </a:lnTo>
                  <a:cubicBezTo>
                    <a:pt x="1143" y="1041"/>
                    <a:pt x="1143" y="1070"/>
                    <a:pt x="1126" y="1101"/>
                  </a:cubicBezTo>
                  <a:cubicBezTo>
                    <a:pt x="1098" y="1129"/>
                    <a:pt x="1084" y="1157"/>
                    <a:pt x="1055" y="1189"/>
                  </a:cubicBezTo>
                  <a:cubicBezTo>
                    <a:pt x="1038" y="1203"/>
                    <a:pt x="1024" y="1217"/>
                    <a:pt x="1010" y="1217"/>
                  </a:cubicBezTo>
                  <a:lnTo>
                    <a:pt x="982" y="1245"/>
                  </a:lnTo>
                  <a:cubicBezTo>
                    <a:pt x="1024" y="1277"/>
                    <a:pt x="1084" y="1305"/>
                    <a:pt x="1126" y="1351"/>
                  </a:cubicBezTo>
                  <a:cubicBezTo>
                    <a:pt x="1172" y="1407"/>
                    <a:pt x="1214" y="1453"/>
                    <a:pt x="1245" y="1509"/>
                  </a:cubicBezTo>
                  <a:cubicBezTo>
                    <a:pt x="1288" y="1569"/>
                    <a:pt x="1333" y="1643"/>
                    <a:pt x="1347" y="1703"/>
                  </a:cubicBezTo>
                  <a:cubicBezTo>
                    <a:pt x="1376" y="1773"/>
                    <a:pt x="1407" y="1847"/>
                    <a:pt x="1421" y="1921"/>
                  </a:cubicBezTo>
                  <a:cubicBezTo>
                    <a:pt x="1449" y="2054"/>
                    <a:pt x="1463" y="2199"/>
                    <a:pt x="1435" y="2332"/>
                  </a:cubicBezTo>
                  <a:cubicBezTo>
                    <a:pt x="1435" y="2360"/>
                    <a:pt x="1435" y="2375"/>
                    <a:pt x="1421" y="2389"/>
                  </a:cubicBezTo>
                  <a:lnTo>
                    <a:pt x="1421" y="2434"/>
                  </a:lnTo>
                  <a:cubicBezTo>
                    <a:pt x="1407" y="2462"/>
                    <a:pt x="1376" y="2494"/>
                    <a:pt x="1361" y="2522"/>
                  </a:cubicBezTo>
                  <a:cubicBezTo>
                    <a:pt x="1333" y="2550"/>
                    <a:pt x="1319" y="2582"/>
                    <a:pt x="1288" y="2610"/>
                  </a:cubicBezTo>
                  <a:cubicBezTo>
                    <a:pt x="1274" y="2638"/>
                    <a:pt x="1259" y="2670"/>
                    <a:pt x="1245" y="2698"/>
                  </a:cubicBezTo>
                  <a:lnTo>
                    <a:pt x="1231" y="2712"/>
                  </a:lnTo>
                  <a:lnTo>
                    <a:pt x="1231" y="2740"/>
                  </a:lnTo>
                  <a:lnTo>
                    <a:pt x="1231" y="2786"/>
                  </a:lnTo>
                  <a:lnTo>
                    <a:pt x="1231" y="2846"/>
                  </a:lnTo>
                  <a:cubicBezTo>
                    <a:pt x="1245" y="2962"/>
                    <a:pt x="1288" y="3078"/>
                    <a:pt x="1319" y="3198"/>
                  </a:cubicBezTo>
                  <a:cubicBezTo>
                    <a:pt x="1319" y="3226"/>
                    <a:pt x="1333" y="3254"/>
                    <a:pt x="1333" y="3300"/>
                  </a:cubicBezTo>
                  <a:cubicBezTo>
                    <a:pt x="1333" y="3314"/>
                    <a:pt x="1347" y="3342"/>
                    <a:pt x="1347" y="3374"/>
                  </a:cubicBezTo>
                  <a:lnTo>
                    <a:pt x="1347" y="3563"/>
                  </a:lnTo>
                  <a:cubicBezTo>
                    <a:pt x="1347" y="3694"/>
                    <a:pt x="1347" y="3827"/>
                    <a:pt x="1319" y="3957"/>
                  </a:cubicBezTo>
                  <a:cubicBezTo>
                    <a:pt x="1302" y="4091"/>
                    <a:pt x="1259" y="4207"/>
                    <a:pt x="1214" y="4341"/>
                  </a:cubicBezTo>
                  <a:cubicBezTo>
                    <a:pt x="1172" y="4443"/>
                    <a:pt x="1126" y="4531"/>
                    <a:pt x="1070" y="4633"/>
                  </a:cubicBezTo>
                  <a:cubicBezTo>
                    <a:pt x="1024" y="4721"/>
                    <a:pt x="968" y="4795"/>
                    <a:pt x="894" y="4883"/>
                  </a:cubicBezTo>
                  <a:cubicBezTo>
                    <a:pt x="760" y="5027"/>
                    <a:pt x="616" y="5175"/>
                    <a:pt x="468" y="5322"/>
                  </a:cubicBezTo>
                  <a:cubicBezTo>
                    <a:pt x="306" y="5452"/>
                    <a:pt x="158" y="5572"/>
                    <a:pt x="0" y="5702"/>
                  </a:cubicBezTo>
                  <a:cubicBezTo>
                    <a:pt x="71" y="5688"/>
                    <a:pt x="144" y="5674"/>
                    <a:pt x="218" y="5660"/>
                  </a:cubicBezTo>
                  <a:cubicBezTo>
                    <a:pt x="334" y="5628"/>
                    <a:pt x="454" y="5586"/>
                    <a:pt x="584" y="5512"/>
                  </a:cubicBezTo>
                  <a:cubicBezTo>
                    <a:pt x="704" y="5452"/>
                    <a:pt x="820" y="5379"/>
                    <a:pt x="936" y="5277"/>
                  </a:cubicBezTo>
                  <a:cubicBezTo>
                    <a:pt x="1055" y="5189"/>
                    <a:pt x="1157" y="5101"/>
                    <a:pt x="1259" y="4985"/>
                  </a:cubicBezTo>
                  <a:cubicBezTo>
                    <a:pt x="1671" y="4499"/>
                    <a:pt x="1847" y="3929"/>
                    <a:pt x="1713" y="3444"/>
                  </a:cubicBezTo>
                  <a:cubicBezTo>
                    <a:pt x="1671" y="3300"/>
                    <a:pt x="1597" y="3138"/>
                    <a:pt x="1478" y="3004"/>
                  </a:cubicBezTo>
                  <a:cubicBezTo>
                    <a:pt x="1523" y="2976"/>
                    <a:pt x="1566" y="2948"/>
                    <a:pt x="1597" y="2902"/>
                  </a:cubicBezTo>
                  <a:cubicBezTo>
                    <a:pt x="1639" y="2874"/>
                    <a:pt x="1685" y="2828"/>
                    <a:pt x="1727" y="2772"/>
                  </a:cubicBezTo>
                  <a:cubicBezTo>
                    <a:pt x="1787" y="2670"/>
                    <a:pt x="1829" y="2550"/>
                    <a:pt x="1875" y="2420"/>
                  </a:cubicBezTo>
                  <a:cubicBezTo>
                    <a:pt x="1889" y="2301"/>
                    <a:pt x="1903" y="2171"/>
                    <a:pt x="1903" y="2037"/>
                  </a:cubicBezTo>
                  <a:cubicBezTo>
                    <a:pt x="1889" y="1907"/>
                    <a:pt x="1861" y="1773"/>
                    <a:pt x="1815" y="1657"/>
                  </a:cubicBezTo>
                  <a:cubicBezTo>
                    <a:pt x="1787" y="1569"/>
                    <a:pt x="1727" y="1481"/>
                    <a:pt x="1685" y="1407"/>
                  </a:cubicBezTo>
                  <a:cubicBezTo>
                    <a:pt x="1653" y="1365"/>
                    <a:pt x="1625" y="1333"/>
                    <a:pt x="1597" y="1291"/>
                  </a:cubicBezTo>
                  <a:cubicBezTo>
                    <a:pt x="1583" y="1277"/>
                    <a:pt x="1551" y="1263"/>
                    <a:pt x="1537" y="1245"/>
                  </a:cubicBezTo>
                  <a:cubicBezTo>
                    <a:pt x="1566" y="1217"/>
                    <a:pt x="1597" y="1203"/>
                    <a:pt x="1611" y="1175"/>
                  </a:cubicBezTo>
                  <a:cubicBezTo>
                    <a:pt x="1639" y="1129"/>
                    <a:pt x="1671" y="1087"/>
                    <a:pt x="1685" y="1041"/>
                  </a:cubicBezTo>
                  <a:cubicBezTo>
                    <a:pt x="1713" y="953"/>
                    <a:pt x="1699" y="851"/>
                    <a:pt x="1653" y="778"/>
                  </a:cubicBezTo>
                  <a:cubicBezTo>
                    <a:pt x="1611" y="704"/>
                    <a:pt x="1537" y="647"/>
                    <a:pt x="1435" y="602"/>
                  </a:cubicBezTo>
                  <a:cubicBezTo>
                    <a:pt x="1407" y="588"/>
                    <a:pt x="1347" y="588"/>
                    <a:pt x="1302" y="588"/>
                  </a:cubicBezTo>
                  <a:lnTo>
                    <a:pt x="1259" y="588"/>
                  </a:lnTo>
                  <a:cubicBezTo>
                    <a:pt x="1288" y="528"/>
                    <a:pt x="1319" y="472"/>
                    <a:pt x="1347" y="398"/>
                  </a:cubicBezTo>
                  <a:cubicBezTo>
                    <a:pt x="1347" y="352"/>
                    <a:pt x="1361" y="310"/>
                    <a:pt x="1347" y="264"/>
                  </a:cubicBezTo>
                  <a:cubicBezTo>
                    <a:pt x="1347" y="236"/>
                    <a:pt x="1333" y="190"/>
                    <a:pt x="1319" y="148"/>
                  </a:cubicBezTo>
                  <a:cubicBezTo>
                    <a:pt x="1288" y="88"/>
                    <a:pt x="1245" y="46"/>
                    <a:pt x="1172" y="14"/>
                  </a:cubicBezTo>
                  <a:cubicBezTo>
                    <a:pt x="1157" y="0"/>
                    <a:pt x="1143" y="0"/>
                    <a:pt x="1126" y="0"/>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7660;p83">
              <a:extLst>
                <a:ext uri="{FF2B5EF4-FFF2-40B4-BE49-F238E27FC236}">
                  <a16:creationId xmlns:a16="http://schemas.microsoft.com/office/drawing/2014/main" id="{D23376F2-6CB4-7866-430F-EFB552A28683}"/>
                </a:ext>
              </a:extLst>
            </p:cNvPr>
            <p:cNvSpPr/>
            <p:nvPr/>
          </p:nvSpPr>
          <p:spPr>
            <a:xfrm>
              <a:off x="5459856" y="4120102"/>
              <a:ext cx="259900" cy="240655"/>
            </a:xfrm>
            <a:custGeom>
              <a:avLst/>
              <a:gdLst/>
              <a:ahLst/>
              <a:cxnLst/>
              <a:rect l="l" t="t" r="r" b="b"/>
              <a:pathLst>
                <a:path w="2755" h="2551" extrusionOk="0">
                  <a:moveTo>
                    <a:pt x="528" y="0"/>
                  </a:moveTo>
                  <a:cubicBezTo>
                    <a:pt x="482" y="0"/>
                    <a:pt x="426" y="14"/>
                    <a:pt x="380" y="28"/>
                  </a:cubicBezTo>
                  <a:cubicBezTo>
                    <a:pt x="320" y="42"/>
                    <a:pt x="278" y="74"/>
                    <a:pt x="218" y="102"/>
                  </a:cubicBezTo>
                  <a:cubicBezTo>
                    <a:pt x="204" y="116"/>
                    <a:pt x="176" y="130"/>
                    <a:pt x="162" y="162"/>
                  </a:cubicBezTo>
                  <a:cubicBezTo>
                    <a:pt x="144" y="162"/>
                    <a:pt x="144" y="176"/>
                    <a:pt x="130" y="176"/>
                  </a:cubicBezTo>
                  <a:lnTo>
                    <a:pt x="116" y="190"/>
                  </a:lnTo>
                  <a:cubicBezTo>
                    <a:pt x="102" y="218"/>
                    <a:pt x="74" y="232"/>
                    <a:pt x="56" y="250"/>
                  </a:cubicBezTo>
                  <a:cubicBezTo>
                    <a:pt x="56" y="264"/>
                    <a:pt x="42" y="278"/>
                    <a:pt x="42" y="278"/>
                  </a:cubicBezTo>
                  <a:cubicBezTo>
                    <a:pt x="28" y="292"/>
                    <a:pt x="28" y="306"/>
                    <a:pt x="14" y="320"/>
                  </a:cubicBezTo>
                  <a:lnTo>
                    <a:pt x="14" y="338"/>
                  </a:lnTo>
                  <a:cubicBezTo>
                    <a:pt x="14" y="338"/>
                    <a:pt x="0" y="338"/>
                    <a:pt x="0" y="352"/>
                  </a:cubicBezTo>
                  <a:lnTo>
                    <a:pt x="0" y="380"/>
                  </a:lnTo>
                  <a:cubicBezTo>
                    <a:pt x="14" y="468"/>
                    <a:pt x="56" y="556"/>
                    <a:pt x="88" y="630"/>
                  </a:cubicBezTo>
                  <a:cubicBezTo>
                    <a:pt x="102" y="690"/>
                    <a:pt x="130" y="760"/>
                    <a:pt x="162" y="820"/>
                  </a:cubicBezTo>
                  <a:cubicBezTo>
                    <a:pt x="218" y="953"/>
                    <a:pt x="306" y="1084"/>
                    <a:pt x="394" y="1231"/>
                  </a:cubicBezTo>
                  <a:cubicBezTo>
                    <a:pt x="570" y="1509"/>
                    <a:pt x="792" y="1773"/>
                    <a:pt x="1024" y="1991"/>
                  </a:cubicBezTo>
                  <a:cubicBezTo>
                    <a:pt x="1157" y="2125"/>
                    <a:pt x="1305" y="2241"/>
                    <a:pt x="1449" y="2329"/>
                  </a:cubicBezTo>
                  <a:cubicBezTo>
                    <a:pt x="1611" y="2431"/>
                    <a:pt x="1759" y="2505"/>
                    <a:pt x="1921" y="2536"/>
                  </a:cubicBezTo>
                  <a:lnTo>
                    <a:pt x="1921" y="2550"/>
                  </a:lnTo>
                  <a:lnTo>
                    <a:pt x="1963" y="2550"/>
                  </a:lnTo>
                  <a:cubicBezTo>
                    <a:pt x="2111" y="2505"/>
                    <a:pt x="2255" y="2417"/>
                    <a:pt x="2403" y="2287"/>
                  </a:cubicBezTo>
                  <a:cubicBezTo>
                    <a:pt x="2476" y="2241"/>
                    <a:pt x="2536" y="2185"/>
                    <a:pt x="2593" y="2111"/>
                  </a:cubicBezTo>
                  <a:cubicBezTo>
                    <a:pt x="2652" y="2037"/>
                    <a:pt x="2695" y="1963"/>
                    <a:pt x="2740" y="1903"/>
                  </a:cubicBezTo>
                  <a:cubicBezTo>
                    <a:pt x="2754" y="1875"/>
                    <a:pt x="2740" y="1847"/>
                    <a:pt x="2726" y="1833"/>
                  </a:cubicBezTo>
                  <a:lnTo>
                    <a:pt x="2712" y="1815"/>
                  </a:lnTo>
                  <a:cubicBezTo>
                    <a:pt x="2652" y="1699"/>
                    <a:pt x="2593" y="1569"/>
                    <a:pt x="2519" y="1464"/>
                  </a:cubicBezTo>
                  <a:cubicBezTo>
                    <a:pt x="2448" y="1333"/>
                    <a:pt x="2343" y="1217"/>
                    <a:pt x="2241" y="1084"/>
                  </a:cubicBezTo>
                  <a:cubicBezTo>
                    <a:pt x="2065" y="894"/>
                    <a:pt x="1847" y="718"/>
                    <a:pt x="1597" y="556"/>
                  </a:cubicBezTo>
                  <a:cubicBezTo>
                    <a:pt x="1597" y="542"/>
                    <a:pt x="1583" y="528"/>
                    <a:pt x="1583" y="528"/>
                  </a:cubicBezTo>
                  <a:cubicBezTo>
                    <a:pt x="1569" y="514"/>
                    <a:pt x="1551" y="514"/>
                    <a:pt x="1537" y="514"/>
                  </a:cubicBezTo>
                  <a:lnTo>
                    <a:pt x="1509" y="514"/>
                  </a:lnTo>
                  <a:lnTo>
                    <a:pt x="1495" y="496"/>
                  </a:lnTo>
                  <a:lnTo>
                    <a:pt x="1481" y="514"/>
                  </a:lnTo>
                  <a:cubicBezTo>
                    <a:pt x="1463" y="514"/>
                    <a:pt x="1449" y="514"/>
                    <a:pt x="1449" y="496"/>
                  </a:cubicBezTo>
                  <a:cubicBezTo>
                    <a:pt x="1407" y="496"/>
                    <a:pt x="1375" y="482"/>
                    <a:pt x="1333" y="468"/>
                  </a:cubicBezTo>
                  <a:cubicBezTo>
                    <a:pt x="1288" y="454"/>
                    <a:pt x="1231" y="408"/>
                    <a:pt x="1157" y="366"/>
                  </a:cubicBezTo>
                  <a:cubicBezTo>
                    <a:pt x="1112" y="338"/>
                    <a:pt x="1083" y="306"/>
                    <a:pt x="1041" y="264"/>
                  </a:cubicBezTo>
                  <a:cubicBezTo>
                    <a:pt x="1010" y="232"/>
                    <a:pt x="967" y="204"/>
                    <a:pt x="936" y="176"/>
                  </a:cubicBezTo>
                  <a:cubicBezTo>
                    <a:pt x="865" y="116"/>
                    <a:pt x="777" y="57"/>
                    <a:pt x="672" y="28"/>
                  </a:cubicBezTo>
                  <a:cubicBezTo>
                    <a:pt x="630" y="14"/>
                    <a:pt x="584" y="0"/>
                    <a:pt x="52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7661;p83">
              <a:extLst>
                <a:ext uri="{FF2B5EF4-FFF2-40B4-BE49-F238E27FC236}">
                  <a16:creationId xmlns:a16="http://schemas.microsoft.com/office/drawing/2014/main" id="{D8069CF7-DCD4-EA2B-8B4B-1B2FF029FD96}"/>
                </a:ext>
              </a:extLst>
            </p:cNvPr>
            <p:cNvSpPr/>
            <p:nvPr/>
          </p:nvSpPr>
          <p:spPr>
            <a:xfrm>
              <a:off x="5459856" y="4120102"/>
              <a:ext cx="204429" cy="240655"/>
            </a:xfrm>
            <a:custGeom>
              <a:avLst/>
              <a:gdLst/>
              <a:ahLst/>
              <a:cxnLst/>
              <a:rect l="l" t="t" r="r" b="b"/>
              <a:pathLst>
                <a:path w="2167" h="2551" extrusionOk="0">
                  <a:moveTo>
                    <a:pt x="528" y="0"/>
                  </a:moveTo>
                  <a:cubicBezTo>
                    <a:pt x="482" y="0"/>
                    <a:pt x="426" y="14"/>
                    <a:pt x="380" y="28"/>
                  </a:cubicBezTo>
                  <a:cubicBezTo>
                    <a:pt x="320" y="42"/>
                    <a:pt x="278" y="74"/>
                    <a:pt x="218" y="102"/>
                  </a:cubicBezTo>
                  <a:cubicBezTo>
                    <a:pt x="190" y="116"/>
                    <a:pt x="176" y="130"/>
                    <a:pt x="162" y="162"/>
                  </a:cubicBezTo>
                  <a:lnTo>
                    <a:pt x="130" y="176"/>
                  </a:lnTo>
                  <a:lnTo>
                    <a:pt x="116" y="190"/>
                  </a:lnTo>
                  <a:cubicBezTo>
                    <a:pt x="88" y="218"/>
                    <a:pt x="74" y="232"/>
                    <a:pt x="56" y="250"/>
                  </a:cubicBezTo>
                  <a:cubicBezTo>
                    <a:pt x="56" y="264"/>
                    <a:pt x="42" y="278"/>
                    <a:pt x="42" y="278"/>
                  </a:cubicBezTo>
                  <a:cubicBezTo>
                    <a:pt x="28" y="292"/>
                    <a:pt x="28" y="306"/>
                    <a:pt x="14" y="320"/>
                  </a:cubicBezTo>
                  <a:lnTo>
                    <a:pt x="14" y="338"/>
                  </a:lnTo>
                  <a:lnTo>
                    <a:pt x="0" y="352"/>
                  </a:lnTo>
                  <a:lnTo>
                    <a:pt x="0" y="380"/>
                  </a:lnTo>
                  <a:cubicBezTo>
                    <a:pt x="14" y="468"/>
                    <a:pt x="42" y="556"/>
                    <a:pt x="74" y="630"/>
                  </a:cubicBezTo>
                  <a:cubicBezTo>
                    <a:pt x="102" y="690"/>
                    <a:pt x="130" y="760"/>
                    <a:pt x="162" y="820"/>
                  </a:cubicBezTo>
                  <a:cubicBezTo>
                    <a:pt x="218" y="953"/>
                    <a:pt x="292" y="1084"/>
                    <a:pt x="394" y="1231"/>
                  </a:cubicBezTo>
                  <a:cubicBezTo>
                    <a:pt x="570" y="1509"/>
                    <a:pt x="792" y="1773"/>
                    <a:pt x="1010" y="1991"/>
                  </a:cubicBezTo>
                  <a:cubicBezTo>
                    <a:pt x="1157" y="2125"/>
                    <a:pt x="1305" y="2241"/>
                    <a:pt x="1449" y="2343"/>
                  </a:cubicBezTo>
                  <a:cubicBezTo>
                    <a:pt x="1611" y="2431"/>
                    <a:pt x="1759" y="2505"/>
                    <a:pt x="1921" y="2550"/>
                  </a:cubicBezTo>
                  <a:lnTo>
                    <a:pt x="1963" y="2550"/>
                  </a:lnTo>
                  <a:cubicBezTo>
                    <a:pt x="2023" y="2536"/>
                    <a:pt x="2097" y="2505"/>
                    <a:pt x="2167" y="2463"/>
                  </a:cubicBezTo>
                  <a:cubicBezTo>
                    <a:pt x="2111" y="2448"/>
                    <a:pt x="2065" y="2417"/>
                    <a:pt x="2009" y="2403"/>
                  </a:cubicBezTo>
                  <a:cubicBezTo>
                    <a:pt x="1861" y="2329"/>
                    <a:pt x="1727" y="2255"/>
                    <a:pt x="1597" y="2167"/>
                  </a:cubicBezTo>
                  <a:cubicBezTo>
                    <a:pt x="1449" y="2079"/>
                    <a:pt x="1319" y="1963"/>
                    <a:pt x="1185" y="1861"/>
                  </a:cubicBezTo>
                  <a:cubicBezTo>
                    <a:pt x="1055" y="1745"/>
                    <a:pt x="936" y="1611"/>
                    <a:pt x="820" y="1481"/>
                  </a:cubicBezTo>
                  <a:cubicBezTo>
                    <a:pt x="602" y="1231"/>
                    <a:pt x="426" y="936"/>
                    <a:pt x="278" y="630"/>
                  </a:cubicBezTo>
                  <a:lnTo>
                    <a:pt x="278" y="616"/>
                  </a:lnTo>
                  <a:cubicBezTo>
                    <a:pt x="380" y="570"/>
                    <a:pt x="482" y="514"/>
                    <a:pt x="570" y="440"/>
                  </a:cubicBezTo>
                  <a:cubicBezTo>
                    <a:pt x="602" y="426"/>
                    <a:pt x="630" y="394"/>
                    <a:pt x="658" y="380"/>
                  </a:cubicBezTo>
                  <a:cubicBezTo>
                    <a:pt x="672" y="352"/>
                    <a:pt x="704" y="320"/>
                    <a:pt x="718" y="306"/>
                  </a:cubicBezTo>
                  <a:cubicBezTo>
                    <a:pt x="732" y="292"/>
                    <a:pt x="746" y="264"/>
                    <a:pt x="746" y="250"/>
                  </a:cubicBezTo>
                  <a:cubicBezTo>
                    <a:pt x="760" y="232"/>
                    <a:pt x="777" y="204"/>
                    <a:pt x="792" y="190"/>
                  </a:cubicBezTo>
                  <a:lnTo>
                    <a:pt x="777" y="190"/>
                  </a:lnTo>
                  <a:cubicBezTo>
                    <a:pt x="792" y="176"/>
                    <a:pt x="792" y="162"/>
                    <a:pt x="806" y="130"/>
                  </a:cubicBezTo>
                  <a:cubicBezTo>
                    <a:pt x="806" y="116"/>
                    <a:pt x="806" y="102"/>
                    <a:pt x="820" y="88"/>
                  </a:cubicBezTo>
                  <a:cubicBezTo>
                    <a:pt x="777" y="74"/>
                    <a:pt x="732" y="42"/>
                    <a:pt x="672" y="28"/>
                  </a:cubicBezTo>
                  <a:cubicBezTo>
                    <a:pt x="630" y="14"/>
                    <a:pt x="584" y="0"/>
                    <a:pt x="528"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7662;p83">
              <a:extLst>
                <a:ext uri="{FF2B5EF4-FFF2-40B4-BE49-F238E27FC236}">
                  <a16:creationId xmlns:a16="http://schemas.microsoft.com/office/drawing/2014/main" id="{B333C059-3B9F-C70E-7637-37207719DAF0}"/>
                </a:ext>
              </a:extLst>
            </p:cNvPr>
            <p:cNvSpPr/>
            <p:nvPr/>
          </p:nvSpPr>
          <p:spPr>
            <a:xfrm>
              <a:off x="5537118" y="4143592"/>
              <a:ext cx="31980" cy="42169"/>
            </a:xfrm>
            <a:custGeom>
              <a:avLst/>
              <a:gdLst/>
              <a:ahLst/>
              <a:cxnLst/>
              <a:rect l="l" t="t" r="r" b="b"/>
              <a:pathLst>
                <a:path w="339" h="447" extrusionOk="0">
                  <a:moveTo>
                    <a:pt x="264" y="1"/>
                  </a:moveTo>
                  <a:lnTo>
                    <a:pt x="236" y="29"/>
                  </a:lnTo>
                  <a:cubicBezTo>
                    <a:pt x="236" y="57"/>
                    <a:pt x="222" y="103"/>
                    <a:pt x="205" y="131"/>
                  </a:cubicBezTo>
                  <a:cubicBezTo>
                    <a:pt x="191" y="177"/>
                    <a:pt x="148" y="219"/>
                    <a:pt x="117" y="265"/>
                  </a:cubicBezTo>
                  <a:lnTo>
                    <a:pt x="29" y="353"/>
                  </a:lnTo>
                  <a:cubicBezTo>
                    <a:pt x="15" y="381"/>
                    <a:pt x="1" y="409"/>
                    <a:pt x="29" y="423"/>
                  </a:cubicBezTo>
                  <a:cubicBezTo>
                    <a:pt x="38" y="439"/>
                    <a:pt x="49" y="447"/>
                    <a:pt x="60" y="447"/>
                  </a:cubicBezTo>
                  <a:cubicBezTo>
                    <a:pt x="71" y="447"/>
                    <a:pt x="82" y="439"/>
                    <a:pt x="89" y="423"/>
                  </a:cubicBezTo>
                  <a:cubicBezTo>
                    <a:pt x="205" y="321"/>
                    <a:pt x="310" y="205"/>
                    <a:pt x="338" y="57"/>
                  </a:cubicBezTo>
                  <a:lnTo>
                    <a:pt x="338" y="29"/>
                  </a:lnTo>
                  <a:lnTo>
                    <a:pt x="31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7663;p83">
              <a:extLst>
                <a:ext uri="{FF2B5EF4-FFF2-40B4-BE49-F238E27FC236}">
                  <a16:creationId xmlns:a16="http://schemas.microsoft.com/office/drawing/2014/main" id="{0CBE2FC9-2074-1B34-E467-93DB2D669B66}"/>
                </a:ext>
              </a:extLst>
            </p:cNvPr>
            <p:cNvSpPr/>
            <p:nvPr/>
          </p:nvSpPr>
          <p:spPr>
            <a:xfrm>
              <a:off x="5556363" y="4157270"/>
              <a:ext cx="30660" cy="43961"/>
            </a:xfrm>
            <a:custGeom>
              <a:avLst/>
              <a:gdLst/>
              <a:ahLst/>
              <a:cxnLst/>
              <a:rect l="l" t="t" r="r" b="b"/>
              <a:pathLst>
                <a:path w="325" h="466" extrusionOk="0">
                  <a:moveTo>
                    <a:pt x="282" y="0"/>
                  </a:moveTo>
                  <a:cubicBezTo>
                    <a:pt x="250" y="0"/>
                    <a:pt x="236" y="14"/>
                    <a:pt x="222" y="46"/>
                  </a:cubicBezTo>
                  <a:cubicBezTo>
                    <a:pt x="222" y="74"/>
                    <a:pt x="208" y="102"/>
                    <a:pt x="194" y="148"/>
                  </a:cubicBezTo>
                  <a:cubicBezTo>
                    <a:pt x="162" y="222"/>
                    <a:pt x="120" y="278"/>
                    <a:pt x="60" y="338"/>
                  </a:cubicBezTo>
                  <a:cubicBezTo>
                    <a:pt x="46" y="352"/>
                    <a:pt x="46" y="366"/>
                    <a:pt x="32" y="384"/>
                  </a:cubicBezTo>
                  <a:cubicBezTo>
                    <a:pt x="18" y="384"/>
                    <a:pt x="18" y="398"/>
                    <a:pt x="18" y="412"/>
                  </a:cubicBezTo>
                  <a:cubicBezTo>
                    <a:pt x="1" y="426"/>
                    <a:pt x="18" y="440"/>
                    <a:pt x="18" y="440"/>
                  </a:cubicBezTo>
                  <a:cubicBezTo>
                    <a:pt x="34" y="458"/>
                    <a:pt x="51" y="466"/>
                    <a:pt x="64" y="466"/>
                  </a:cubicBezTo>
                  <a:cubicBezTo>
                    <a:pt x="74" y="466"/>
                    <a:pt x="83" y="461"/>
                    <a:pt x="89" y="454"/>
                  </a:cubicBezTo>
                  <a:cubicBezTo>
                    <a:pt x="148" y="398"/>
                    <a:pt x="194" y="338"/>
                    <a:pt x="222" y="278"/>
                  </a:cubicBezTo>
                  <a:cubicBezTo>
                    <a:pt x="265" y="208"/>
                    <a:pt x="310" y="148"/>
                    <a:pt x="324" y="74"/>
                  </a:cubicBezTo>
                  <a:cubicBezTo>
                    <a:pt x="324" y="46"/>
                    <a:pt x="324" y="14"/>
                    <a:pt x="296"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7664;p83">
              <a:extLst>
                <a:ext uri="{FF2B5EF4-FFF2-40B4-BE49-F238E27FC236}">
                  <a16:creationId xmlns:a16="http://schemas.microsoft.com/office/drawing/2014/main" id="{CCD2C976-DEDA-A03D-8A30-A56064715050}"/>
                </a:ext>
              </a:extLst>
            </p:cNvPr>
            <p:cNvSpPr/>
            <p:nvPr/>
          </p:nvSpPr>
          <p:spPr>
            <a:xfrm>
              <a:off x="5591268" y="3654168"/>
              <a:ext cx="631873" cy="651212"/>
            </a:xfrm>
            <a:custGeom>
              <a:avLst/>
              <a:gdLst/>
              <a:ahLst/>
              <a:cxnLst/>
              <a:rect l="l" t="t" r="r" b="b"/>
              <a:pathLst>
                <a:path w="6698" h="6903" extrusionOk="0">
                  <a:moveTo>
                    <a:pt x="4527" y="1"/>
                  </a:moveTo>
                  <a:cubicBezTo>
                    <a:pt x="4365" y="1"/>
                    <a:pt x="4203" y="29"/>
                    <a:pt x="4028" y="89"/>
                  </a:cubicBezTo>
                  <a:cubicBezTo>
                    <a:pt x="3897" y="131"/>
                    <a:pt x="3781" y="177"/>
                    <a:pt x="3634" y="264"/>
                  </a:cubicBezTo>
                  <a:lnTo>
                    <a:pt x="3634" y="247"/>
                  </a:lnTo>
                  <a:lnTo>
                    <a:pt x="3648" y="247"/>
                  </a:lnTo>
                  <a:cubicBezTo>
                    <a:pt x="3648" y="219"/>
                    <a:pt x="3634" y="191"/>
                    <a:pt x="3620" y="191"/>
                  </a:cubicBezTo>
                  <a:cubicBezTo>
                    <a:pt x="3605" y="177"/>
                    <a:pt x="3605" y="177"/>
                    <a:pt x="3588" y="177"/>
                  </a:cubicBezTo>
                  <a:cubicBezTo>
                    <a:pt x="3574" y="177"/>
                    <a:pt x="3560" y="191"/>
                    <a:pt x="3546" y="205"/>
                  </a:cubicBezTo>
                  <a:cubicBezTo>
                    <a:pt x="3532" y="247"/>
                    <a:pt x="3518" y="293"/>
                    <a:pt x="3500" y="335"/>
                  </a:cubicBezTo>
                  <a:cubicBezTo>
                    <a:pt x="3472" y="352"/>
                    <a:pt x="3472" y="366"/>
                    <a:pt x="3472" y="381"/>
                  </a:cubicBezTo>
                  <a:cubicBezTo>
                    <a:pt x="3254" y="922"/>
                    <a:pt x="2990" y="1450"/>
                    <a:pt x="2652" y="2023"/>
                  </a:cubicBezTo>
                  <a:lnTo>
                    <a:pt x="2652" y="2037"/>
                  </a:lnTo>
                  <a:cubicBezTo>
                    <a:pt x="2255" y="2681"/>
                    <a:pt x="1815" y="3342"/>
                    <a:pt x="1319" y="3958"/>
                  </a:cubicBezTo>
                  <a:cubicBezTo>
                    <a:pt x="908" y="4468"/>
                    <a:pt x="468" y="4953"/>
                    <a:pt x="42" y="5379"/>
                  </a:cubicBezTo>
                  <a:cubicBezTo>
                    <a:pt x="28" y="5393"/>
                    <a:pt x="14" y="5393"/>
                    <a:pt x="14" y="5407"/>
                  </a:cubicBezTo>
                  <a:cubicBezTo>
                    <a:pt x="14" y="5421"/>
                    <a:pt x="0" y="5435"/>
                    <a:pt x="14" y="5453"/>
                  </a:cubicBezTo>
                  <a:cubicBezTo>
                    <a:pt x="130" y="5759"/>
                    <a:pt x="292" y="6051"/>
                    <a:pt x="510" y="6301"/>
                  </a:cubicBezTo>
                  <a:cubicBezTo>
                    <a:pt x="732" y="6550"/>
                    <a:pt x="995" y="6740"/>
                    <a:pt x="1302" y="6888"/>
                  </a:cubicBezTo>
                  <a:cubicBezTo>
                    <a:pt x="1302" y="6888"/>
                    <a:pt x="1319" y="6902"/>
                    <a:pt x="1333" y="6902"/>
                  </a:cubicBezTo>
                  <a:cubicBezTo>
                    <a:pt x="1347" y="6902"/>
                    <a:pt x="1361" y="6902"/>
                    <a:pt x="1361" y="6888"/>
                  </a:cubicBezTo>
                  <a:cubicBezTo>
                    <a:pt x="1523" y="6786"/>
                    <a:pt x="1685" y="6666"/>
                    <a:pt x="1861" y="6508"/>
                  </a:cubicBezTo>
                  <a:cubicBezTo>
                    <a:pt x="2005" y="6388"/>
                    <a:pt x="2167" y="6258"/>
                    <a:pt x="2329" y="6111"/>
                  </a:cubicBezTo>
                  <a:cubicBezTo>
                    <a:pt x="2638" y="5847"/>
                    <a:pt x="2930" y="5569"/>
                    <a:pt x="3254" y="5245"/>
                  </a:cubicBezTo>
                  <a:cubicBezTo>
                    <a:pt x="3532" y="4967"/>
                    <a:pt x="3824" y="4675"/>
                    <a:pt x="4133" y="4352"/>
                  </a:cubicBezTo>
                  <a:cubicBezTo>
                    <a:pt x="4365" y="4088"/>
                    <a:pt x="4629" y="3824"/>
                    <a:pt x="4865" y="3546"/>
                  </a:cubicBezTo>
                  <a:cubicBezTo>
                    <a:pt x="5115" y="3268"/>
                    <a:pt x="5333" y="3019"/>
                    <a:pt x="5523" y="2769"/>
                  </a:cubicBezTo>
                  <a:cubicBezTo>
                    <a:pt x="5540" y="2769"/>
                    <a:pt x="5554" y="2769"/>
                    <a:pt x="5554" y="2755"/>
                  </a:cubicBezTo>
                  <a:cubicBezTo>
                    <a:pt x="5596" y="2709"/>
                    <a:pt x="5656" y="2639"/>
                    <a:pt x="5684" y="2579"/>
                  </a:cubicBezTo>
                  <a:cubicBezTo>
                    <a:pt x="5920" y="2287"/>
                    <a:pt x="6096" y="2006"/>
                    <a:pt x="6272" y="1742"/>
                  </a:cubicBezTo>
                  <a:cubicBezTo>
                    <a:pt x="6434" y="1464"/>
                    <a:pt x="6578" y="1200"/>
                    <a:pt x="6683" y="936"/>
                  </a:cubicBezTo>
                  <a:cubicBezTo>
                    <a:pt x="6697" y="922"/>
                    <a:pt x="6683" y="894"/>
                    <a:pt x="6652" y="880"/>
                  </a:cubicBezTo>
                  <a:lnTo>
                    <a:pt x="6638" y="880"/>
                  </a:lnTo>
                  <a:cubicBezTo>
                    <a:pt x="6624" y="880"/>
                    <a:pt x="6595" y="880"/>
                    <a:pt x="6595" y="908"/>
                  </a:cubicBezTo>
                  <a:cubicBezTo>
                    <a:pt x="6490" y="1126"/>
                    <a:pt x="6388" y="1362"/>
                    <a:pt x="6244" y="1598"/>
                  </a:cubicBezTo>
                  <a:cubicBezTo>
                    <a:pt x="6138" y="1773"/>
                    <a:pt x="6022" y="1949"/>
                    <a:pt x="5892" y="2139"/>
                  </a:cubicBezTo>
                  <a:cubicBezTo>
                    <a:pt x="5920" y="2037"/>
                    <a:pt x="5948" y="1918"/>
                    <a:pt x="5962" y="1802"/>
                  </a:cubicBezTo>
                  <a:cubicBezTo>
                    <a:pt x="6008" y="1478"/>
                    <a:pt x="5948" y="1144"/>
                    <a:pt x="5786" y="848"/>
                  </a:cubicBezTo>
                  <a:cubicBezTo>
                    <a:pt x="5758" y="774"/>
                    <a:pt x="5716" y="718"/>
                    <a:pt x="5670" y="644"/>
                  </a:cubicBezTo>
                  <a:cubicBezTo>
                    <a:pt x="5628" y="585"/>
                    <a:pt x="5568" y="528"/>
                    <a:pt x="5508" y="454"/>
                  </a:cubicBezTo>
                  <a:cubicBezTo>
                    <a:pt x="5406" y="335"/>
                    <a:pt x="5276" y="233"/>
                    <a:pt x="5129" y="159"/>
                  </a:cubicBezTo>
                  <a:cubicBezTo>
                    <a:pt x="5041" y="103"/>
                    <a:pt x="4953" y="71"/>
                    <a:pt x="4851" y="43"/>
                  </a:cubicBezTo>
                  <a:cubicBezTo>
                    <a:pt x="4777" y="15"/>
                    <a:pt x="4689" y="1"/>
                    <a:pt x="4573"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7665;p83">
              <a:extLst>
                <a:ext uri="{FF2B5EF4-FFF2-40B4-BE49-F238E27FC236}">
                  <a16:creationId xmlns:a16="http://schemas.microsoft.com/office/drawing/2014/main" id="{1E150087-6E40-0B34-F0DC-E0C16DEAA37C}"/>
                </a:ext>
              </a:extLst>
            </p:cNvPr>
            <p:cNvSpPr/>
            <p:nvPr/>
          </p:nvSpPr>
          <p:spPr>
            <a:xfrm>
              <a:off x="5661550" y="3713601"/>
              <a:ext cx="457726" cy="545742"/>
            </a:xfrm>
            <a:custGeom>
              <a:avLst/>
              <a:gdLst/>
              <a:ahLst/>
              <a:cxnLst/>
              <a:rect l="l" t="t" r="r" b="b"/>
              <a:pathLst>
                <a:path w="4852" h="5785" extrusionOk="0">
                  <a:moveTo>
                    <a:pt x="4795" y="0"/>
                  </a:moveTo>
                  <a:cubicBezTo>
                    <a:pt x="4778" y="0"/>
                    <a:pt x="4763" y="0"/>
                    <a:pt x="4763" y="14"/>
                  </a:cubicBezTo>
                  <a:cubicBezTo>
                    <a:pt x="4338" y="672"/>
                    <a:pt x="3884" y="1333"/>
                    <a:pt x="3416" y="1963"/>
                  </a:cubicBezTo>
                  <a:cubicBezTo>
                    <a:pt x="2948" y="2593"/>
                    <a:pt x="2449" y="3208"/>
                    <a:pt x="1921" y="3796"/>
                  </a:cubicBezTo>
                  <a:cubicBezTo>
                    <a:pt x="1788" y="3957"/>
                    <a:pt x="1657" y="4088"/>
                    <a:pt x="1524" y="4235"/>
                  </a:cubicBezTo>
                  <a:cubicBezTo>
                    <a:pt x="1453" y="4309"/>
                    <a:pt x="1380" y="4383"/>
                    <a:pt x="1320" y="4453"/>
                  </a:cubicBezTo>
                  <a:cubicBezTo>
                    <a:pt x="1292" y="4485"/>
                    <a:pt x="1246" y="4527"/>
                    <a:pt x="1218" y="4559"/>
                  </a:cubicBezTo>
                  <a:lnTo>
                    <a:pt x="1190" y="4587"/>
                  </a:lnTo>
                  <a:lnTo>
                    <a:pt x="1172" y="4601"/>
                  </a:lnTo>
                  <a:cubicBezTo>
                    <a:pt x="1172" y="4601"/>
                    <a:pt x="1172" y="4615"/>
                    <a:pt x="1158" y="4615"/>
                  </a:cubicBezTo>
                  <a:cubicBezTo>
                    <a:pt x="1144" y="4629"/>
                    <a:pt x="1130" y="4661"/>
                    <a:pt x="1102" y="4675"/>
                  </a:cubicBezTo>
                  <a:cubicBezTo>
                    <a:pt x="1042" y="4749"/>
                    <a:pt x="968" y="4823"/>
                    <a:pt x="894" y="4879"/>
                  </a:cubicBezTo>
                  <a:cubicBezTo>
                    <a:pt x="764" y="5027"/>
                    <a:pt x="616" y="5157"/>
                    <a:pt x="469" y="5291"/>
                  </a:cubicBezTo>
                  <a:cubicBezTo>
                    <a:pt x="398" y="5365"/>
                    <a:pt x="324" y="5421"/>
                    <a:pt x="250" y="5495"/>
                  </a:cubicBezTo>
                  <a:cubicBezTo>
                    <a:pt x="222" y="5526"/>
                    <a:pt x="191" y="5554"/>
                    <a:pt x="148" y="5583"/>
                  </a:cubicBezTo>
                  <a:cubicBezTo>
                    <a:pt x="103" y="5628"/>
                    <a:pt x="61" y="5656"/>
                    <a:pt x="15" y="5685"/>
                  </a:cubicBezTo>
                  <a:cubicBezTo>
                    <a:pt x="1" y="5716"/>
                    <a:pt x="1" y="5744"/>
                    <a:pt x="15" y="5758"/>
                  </a:cubicBezTo>
                  <a:cubicBezTo>
                    <a:pt x="23" y="5777"/>
                    <a:pt x="37" y="5784"/>
                    <a:pt x="52" y="5784"/>
                  </a:cubicBezTo>
                  <a:cubicBezTo>
                    <a:pt x="64" y="5784"/>
                    <a:pt x="77" y="5780"/>
                    <a:pt x="89" y="5773"/>
                  </a:cubicBezTo>
                  <a:cubicBezTo>
                    <a:pt x="117" y="5744"/>
                    <a:pt x="163" y="5702"/>
                    <a:pt x="205" y="5671"/>
                  </a:cubicBezTo>
                  <a:cubicBezTo>
                    <a:pt x="236" y="5642"/>
                    <a:pt x="279" y="5597"/>
                    <a:pt x="324" y="5569"/>
                  </a:cubicBezTo>
                  <a:cubicBezTo>
                    <a:pt x="398" y="5509"/>
                    <a:pt x="455" y="5438"/>
                    <a:pt x="528" y="5365"/>
                  </a:cubicBezTo>
                  <a:cubicBezTo>
                    <a:pt x="676" y="5231"/>
                    <a:pt x="820" y="5101"/>
                    <a:pt x="954" y="4967"/>
                  </a:cubicBezTo>
                  <a:cubicBezTo>
                    <a:pt x="1056" y="4865"/>
                    <a:pt x="1158" y="4763"/>
                    <a:pt x="1246" y="4661"/>
                  </a:cubicBezTo>
                  <a:lnTo>
                    <a:pt x="1260" y="4661"/>
                  </a:lnTo>
                  <a:cubicBezTo>
                    <a:pt x="1436" y="4485"/>
                    <a:pt x="1598" y="4295"/>
                    <a:pt x="1774" y="4102"/>
                  </a:cubicBezTo>
                  <a:cubicBezTo>
                    <a:pt x="2315" y="3518"/>
                    <a:pt x="2815" y="2916"/>
                    <a:pt x="3300" y="2287"/>
                  </a:cubicBezTo>
                  <a:cubicBezTo>
                    <a:pt x="3782" y="1657"/>
                    <a:pt x="4236" y="1010"/>
                    <a:pt x="4661" y="352"/>
                  </a:cubicBezTo>
                  <a:cubicBezTo>
                    <a:pt x="4721" y="264"/>
                    <a:pt x="4778" y="162"/>
                    <a:pt x="4837" y="74"/>
                  </a:cubicBezTo>
                  <a:cubicBezTo>
                    <a:pt x="4837" y="57"/>
                    <a:pt x="4851" y="42"/>
                    <a:pt x="4851" y="28"/>
                  </a:cubicBezTo>
                  <a:cubicBezTo>
                    <a:pt x="4837" y="28"/>
                    <a:pt x="4837" y="14"/>
                    <a:pt x="482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7666;p83">
              <a:extLst>
                <a:ext uri="{FF2B5EF4-FFF2-40B4-BE49-F238E27FC236}">
                  <a16:creationId xmlns:a16="http://schemas.microsoft.com/office/drawing/2014/main" id="{E585CE37-9053-B70D-D468-823FD4B406FE}"/>
                </a:ext>
              </a:extLst>
            </p:cNvPr>
            <p:cNvSpPr/>
            <p:nvPr/>
          </p:nvSpPr>
          <p:spPr>
            <a:xfrm>
              <a:off x="6499456" y="4148403"/>
              <a:ext cx="183958" cy="293956"/>
            </a:xfrm>
            <a:custGeom>
              <a:avLst/>
              <a:gdLst/>
              <a:ahLst/>
              <a:cxnLst/>
              <a:rect l="l" t="t" r="r" b="b"/>
              <a:pathLst>
                <a:path w="1950" h="3116" extrusionOk="0">
                  <a:moveTo>
                    <a:pt x="1019" y="1"/>
                  </a:moveTo>
                  <a:cubicBezTo>
                    <a:pt x="999" y="1"/>
                    <a:pt x="982" y="15"/>
                    <a:pt x="982" y="38"/>
                  </a:cubicBezTo>
                  <a:lnTo>
                    <a:pt x="982" y="52"/>
                  </a:lnTo>
                  <a:cubicBezTo>
                    <a:pt x="880" y="154"/>
                    <a:pt x="792" y="256"/>
                    <a:pt x="704" y="358"/>
                  </a:cubicBezTo>
                  <a:cubicBezTo>
                    <a:pt x="616" y="478"/>
                    <a:pt x="528" y="608"/>
                    <a:pt x="454" y="756"/>
                  </a:cubicBezTo>
                  <a:cubicBezTo>
                    <a:pt x="338" y="988"/>
                    <a:pt x="250" y="1251"/>
                    <a:pt x="190" y="1547"/>
                  </a:cubicBezTo>
                  <a:cubicBezTo>
                    <a:pt x="176" y="1547"/>
                    <a:pt x="162" y="1561"/>
                    <a:pt x="162" y="1575"/>
                  </a:cubicBezTo>
                  <a:cubicBezTo>
                    <a:pt x="148" y="1575"/>
                    <a:pt x="148" y="1589"/>
                    <a:pt x="148" y="1603"/>
                  </a:cubicBezTo>
                  <a:cubicBezTo>
                    <a:pt x="162" y="1621"/>
                    <a:pt x="162" y="1635"/>
                    <a:pt x="162" y="1635"/>
                  </a:cubicBezTo>
                  <a:lnTo>
                    <a:pt x="176" y="1649"/>
                  </a:lnTo>
                  <a:lnTo>
                    <a:pt x="176" y="1663"/>
                  </a:lnTo>
                  <a:cubicBezTo>
                    <a:pt x="176" y="1677"/>
                    <a:pt x="190" y="1691"/>
                    <a:pt x="190" y="1691"/>
                  </a:cubicBezTo>
                  <a:cubicBezTo>
                    <a:pt x="190" y="1737"/>
                    <a:pt x="204" y="1765"/>
                    <a:pt x="190" y="1811"/>
                  </a:cubicBezTo>
                  <a:cubicBezTo>
                    <a:pt x="190" y="1867"/>
                    <a:pt x="176" y="1941"/>
                    <a:pt x="162" y="2015"/>
                  </a:cubicBezTo>
                  <a:cubicBezTo>
                    <a:pt x="148" y="2061"/>
                    <a:pt x="117" y="2117"/>
                    <a:pt x="102" y="2163"/>
                  </a:cubicBezTo>
                  <a:cubicBezTo>
                    <a:pt x="88" y="2205"/>
                    <a:pt x="74" y="2250"/>
                    <a:pt x="60" y="2293"/>
                  </a:cubicBezTo>
                  <a:cubicBezTo>
                    <a:pt x="29" y="2381"/>
                    <a:pt x="0" y="2483"/>
                    <a:pt x="15" y="2588"/>
                  </a:cubicBezTo>
                  <a:cubicBezTo>
                    <a:pt x="15" y="2630"/>
                    <a:pt x="15" y="2690"/>
                    <a:pt x="46" y="2732"/>
                  </a:cubicBezTo>
                  <a:cubicBezTo>
                    <a:pt x="60" y="2778"/>
                    <a:pt x="88" y="2820"/>
                    <a:pt x="117" y="2866"/>
                  </a:cubicBezTo>
                  <a:cubicBezTo>
                    <a:pt x="148" y="2908"/>
                    <a:pt x="190" y="2954"/>
                    <a:pt x="236" y="2982"/>
                  </a:cubicBezTo>
                  <a:cubicBezTo>
                    <a:pt x="264" y="2996"/>
                    <a:pt x="292" y="3010"/>
                    <a:pt x="310" y="3028"/>
                  </a:cubicBezTo>
                  <a:cubicBezTo>
                    <a:pt x="324" y="3042"/>
                    <a:pt x="324" y="3042"/>
                    <a:pt x="338" y="3042"/>
                  </a:cubicBezTo>
                  <a:lnTo>
                    <a:pt x="352" y="3056"/>
                  </a:lnTo>
                  <a:lnTo>
                    <a:pt x="366" y="3056"/>
                  </a:lnTo>
                  <a:cubicBezTo>
                    <a:pt x="380" y="3070"/>
                    <a:pt x="412" y="3070"/>
                    <a:pt x="440" y="3084"/>
                  </a:cubicBezTo>
                  <a:cubicBezTo>
                    <a:pt x="440" y="3084"/>
                    <a:pt x="454" y="3084"/>
                    <a:pt x="468" y="3098"/>
                  </a:cubicBezTo>
                  <a:lnTo>
                    <a:pt x="528" y="3098"/>
                  </a:lnTo>
                  <a:cubicBezTo>
                    <a:pt x="528" y="3098"/>
                    <a:pt x="542" y="3098"/>
                    <a:pt x="542" y="3116"/>
                  </a:cubicBezTo>
                  <a:cubicBezTo>
                    <a:pt x="556" y="3116"/>
                    <a:pt x="574" y="3098"/>
                    <a:pt x="574" y="3098"/>
                  </a:cubicBezTo>
                  <a:cubicBezTo>
                    <a:pt x="662" y="3056"/>
                    <a:pt x="718" y="2982"/>
                    <a:pt x="792" y="2940"/>
                  </a:cubicBezTo>
                  <a:cubicBezTo>
                    <a:pt x="838" y="2894"/>
                    <a:pt x="880" y="2834"/>
                    <a:pt x="940" y="2792"/>
                  </a:cubicBezTo>
                  <a:cubicBezTo>
                    <a:pt x="1042" y="2690"/>
                    <a:pt x="1130" y="2571"/>
                    <a:pt x="1232" y="2440"/>
                  </a:cubicBezTo>
                  <a:cubicBezTo>
                    <a:pt x="1436" y="2163"/>
                    <a:pt x="1612" y="1867"/>
                    <a:pt x="1731" y="1575"/>
                  </a:cubicBezTo>
                  <a:cubicBezTo>
                    <a:pt x="1805" y="1399"/>
                    <a:pt x="1861" y="1223"/>
                    <a:pt x="1907" y="1047"/>
                  </a:cubicBezTo>
                  <a:cubicBezTo>
                    <a:pt x="1935" y="872"/>
                    <a:pt x="1949" y="710"/>
                    <a:pt x="1935" y="548"/>
                  </a:cubicBezTo>
                  <a:cubicBezTo>
                    <a:pt x="1935" y="534"/>
                    <a:pt x="1935" y="520"/>
                    <a:pt x="1921" y="506"/>
                  </a:cubicBezTo>
                  <a:cubicBezTo>
                    <a:pt x="1819" y="372"/>
                    <a:pt x="1685" y="270"/>
                    <a:pt x="1524" y="168"/>
                  </a:cubicBezTo>
                  <a:cubicBezTo>
                    <a:pt x="1453" y="126"/>
                    <a:pt x="1379" y="94"/>
                    <a:pt x="1291" y="66"/>
                  </a:cubicBezTo>
                  <a:cubicBezTo>
                    <a:pt x="1203" y="38"/>
                    <a:pt x="1130" y="6"/>
                    <a:pt x="1042" y="6"/>
                  </a:cubicBezTo>
                  <a:cubicBezTo>
                    <a:pt x="1034" y="3"/>
                    <a:pt x="1027" y="1"/>
                    <a:pt x="101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7667;p83">
              <a:extLst>
                <a:ext uri="{FF2B5EF4-FFF2-40B4-BE49-F238E27FC236}">
                  <a16:creationId xmlns:a16="http://schemas.microsoft.com/office/drawing/2014/main" id="{FF3FE7EC-34A4-BAC7-0E69-0F2D63F72094}"/>
                </a:ext>
              </a:extLst>
            </p:cNvPr>
            <p:cNvSpPr/>
            <p:nvPr/>
          </p:nvSpPr>
          <p:spPr>
            <a:xfrm>
              <a:off x="6499456" y="4180761"/>
              <a:ext cx="183958" cy="261598"/>
            </a:xfrm>
            <a:custGeom>
              <a:avLst/>
              <a:gdLst/>
              <a:ahLst/>
              <a:cxnLst/>
              <a:rect l="l" t="t" r="r" b="b"/>
              <a:pathLst>
                <a:path w="1950" h="2773" extrusionOk="0">
                  <a:moveTo>
                    <a:pt x="1773" y="1"/>
                  </a:moveTo>
                  <a:cubicBezTo>
                    <a:pt x="1773" y="61"/>
                    <a:pt x="1773" y="103"/>
                    <a:pt x="1759" y="163"/>
                  </a:cubicBezTo>
                  <a:cubicBezTo>
                    <a:pt x="1759" y="325"/>
                    <a:pt x="1731" y="486"/>
                    <a:pt x="1699" y="631"/>
                  </a:cubicBezTo>
                  <a:cubicBezTo>
                    <a:pt x="1657" y="806"/>
                    <a:pt x="1612" y="968"/>
                    <a:pt x="1541" y="1130"/>
                  </a:cubicBezTo>
                  <a:cubicBezTo>
                    <a:pt x="1481" y="1292"/>
                    <a:pt x="1407" y="1454"/>
                    <a:pt x="1320" y="1598"/>
                  </a:cubicBezTo>
                  <a:cubicBezTo>
                    <a:pt x="1158" y="1893"/>
                    <a:pt x="954" y="2171"/>
                    <a:pt x="718" y="2403"/>
                  </a:cubicBezTo>
                  <a:cubicBezTo>
                    <a:pt x="718" y="2412"/>
                    <a:pt x="715" y="2417"/>
                    <a:pt x="711" y="2417"/>
                  </a:cubicBezTo>
                  <a:cubicBezTo>
                    <a:pt x="708" y="2417"/>
                    <a:pt x="704" y="2412"/>
                    <a:pt x="704" y="2403"/>
                  </a:cubicBezTo>
                  <a:lnTo>
                    <a:pt x="690" y="2403"/>
                  </a:lnTo>
                  <a:cubicBezTo>
                    <a:pt x="616" y="2333"/>
                    <a:pt x="528" y="2259"/>
                    <a:pt x="440" y="2199"/>
                  </a:cubicBezTo>
                  <a:cubicBezTo>
                    <a:pt x="412" y="2171"/>
                    <a:pt x="366" y="2157"/>
                    <a:pt x="338" y="2140"/>
                  </a:cubicBezTo>
                  <a:cubicBezTo>
                    <a:pt x="310" y="2126"/>
                    <a:pt x="278" y="2126"/>
                    <a:pt x="250" y="2111"/>
                  </a:cubicBezTo>
                  <a:cubicBezTo>
                    <a:pt x="236" y="2097"/>
                    <a:pt x="204" y="2097"/>
                    <a:pt x="190" y="2097"/>
                  </a:cubicBezTo>
                  <a:cubicBezTo>
                    <a:pt x="176" y="2097"/>
                    <a:pt x="148" y="2083"/>
                    <a:pt x="134" y="2083"/>
                  </a:cubicBezTo>
                  <a:lnTo>
                    <a:pt x="74" y="2083"/>
                  </a:lnTo>
                  <a:cubicBezTo>
                    <a:pt x="60" y="2083"/>
                    <a:pt x="46" y="2097"/>
                    <a:pt x="15" y="2097"/>
                  </a:cubicBezTo>
                  <a:cubicBezTo>
                    <a:pt x="15" y="2140"/>
                    <a:pt x="0" y="2199"/>
                    <a:pt x="15" y="2245"/>
                  </a:cubicBezTo>
                  <a:cubicBezTo>
                    <a:pt x="15" y="2301"/>
                    <a:pt x="15" y="2347"/>
                    <a:pt x="29" y="2389"/>
                  </a:cubicBezTo>
                  <a:cubicBezTo>
                    <a:pt x="60" y="2435"/>
                    <a:pt x="74" y="2477"/>
                    <a:pt x="117" y="2523"/>
                  </a:cubicBezTo>
                  <a:cubicBezTo>
                    <a:pt x="148" y="2565"/>
                    <a:pt x="190" y="2611"/>
                    <a:pt x="236" y="2653"/>
                  </a:cubicBezTo>
                  <a:cubicBezTo>
                    <a:pt x="264" y="2653"/>
                    <a:pt x="292" y="2667"/>
                    <a:pt x="310" y="2685"/>
                  </a:cubicBezTo>
                  <a:lnTo>
                    <a:pt x="338" y="2699"/>
                  </a:lnTo>
                  <a:lnTo>
                    <a:pt x="352" y="2713"/>
                  </a:lnTo>
                  <a:cubicBezTo>
                    <a:pt x="398" y="2727"/>
                    <a:pt x="412" y="2727"/>
                    <a:pt x="440" y="2741"/>
                  </a:cubicBezTo>
                  <a:cubicBezTo>
                    <a:pt x="440" y="2741"/>
                    <a:pt x="454" y="2741"/>
                    <a:pt x="468" y="2755"/>
                  </a:cubicBezTo>
                  <a:lnTo>
                    <a:pt x="528" y="2755"/>
                  </a:lnTo>
                  <a:lnTo>
                    <a:pt x="542" y="2773"/>
                  </a:lnTo>
                  <a:cubicBezTo>
                    <a:pt x="556" y="2773"/>
                    <a:pt x="574" y="2755"/>
                    <a:pt x="574" y="2755"/>
                  </a:cubicBezTo>
                  <a:cubicBezTo>
                    <a:pt x="662" y="2713"/>
                    <a:pt x="718" y="2639"/>
                    <a:pt x="792" y="2597"/>
                  </a:cubicBezTo>
                  <a:lnTo>
                    <a:pt x="940" y="2449"/>
                  </a:lnTo>
                  <a:cubicBezTo>
                    <a:pt x="1042" y="2347"/>
                    <a:pt x="1130" y="2228"/>
                    <a:pt x="1232" y="2097"/>
                  </a:cubicBezTo>
                  <a:cubicBezTo>
                    <a:pt x="1436" y="1820"/>
                    <a:pt x="1612" y="1524"/>
                    <a:pt x="1731" y="1232"/>
                  </a:cubicBezTo>
                  <a:cubicBezTo>
                    <a:pt x="1819" y="1056"/>
                    <a:pt x="1861" y="880"/>
                    <a:pt x="1907" y="704"/>
                  </a:cubicBezTo>
                  <a:cubicBezTo>
                    <a:pt x="1935" y="529"/>
                    <a:pt x="1949" y="367"/>
                    <a:pt x="1935" y="205"/>
                  </a:cubicBezTo>
                  <a:cubicBezTo>
                    <a:pt x="1935" y="191"/>
                    <a:pt x="1935" y="177"/>
                    <a:pt x="1921" y="163"/>
                  </a:cubicBezTo>
                  <a:cubicBezTo>
                    <a:pt x="1875" y="103"/>
                    <a:pt x="1833" y="47"/>
                    <a:pt x="177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7668;p83">
              <a:extLst>
                <a:ext uri="{FF2B5EF4-FFF2-40B4-BE49-F238E27FC236}">
                  <a16:creationId xmlns:a16="http://schemas.microsoft.com/office/drawing/2014/main" id="{9C898FA8-95B2-3D4D-F621-18119698532F}"/>
                </a:ext>
              </a:extLst>
            </p:cNvPr>
            <p:cNvSpPr/>
            <p:nvPr/>
          </p:nvSpPr>
          <p:spPr>
            <a:xfrm>
              <a:off x="6505117" y="4340380"/>
              <a:ext cx="48489" cy="18490"/>
            </a:xfrm>
            <a:custGeom>
              <a:avLst/>
              <a:gdLst/>
              <a:ahLst/>
              <a:cxnLst/>
              <a:rect l="l" t="t" r="r" b="b"/>
              <a:pathLst>
                <a:path w="514" h="196" extrusionOk="0">
                  <a:moveTo>
                    <a:pt x="127" y="1"/>
                  </a:moveTo>
                  <a:cubicBezTo>
                    <a:pt x="99" y="1"/>
                    <a:pt x="71" y="3"/>
                    <a:pt x="42" y="8"/>
                  </a:cubicBezTo>
                  <a:cubicBezTo>
                    <a:pt x="28" y="8"/>
                    <a:pt x="28" y="8"/>
                    <a:pt x="14" y="26"/>
                  </a:cubicBezTo>
                  <a:cubicBezTo>
                    <a:pt x="0" y="40"/>
                    <a:pt x="0" y="40"/>
                    <a:pt x="0" y="54"/>
                  </a:cubicBezTo>
                  <a:lnTo>
                    <a:pt x="0" y="68"/>
                  </a:lnTo>
                  <a:cubicBezTo>
                    <a:pt x="0" y="82"/>
                    <a:pt x="14" y="82"/>
                    <a:pt x="14" y="96"/>
                  </a:cubicBezTo>
                  <a:cubicBezTo>
                    <a:pt x="24" y="96"/>
                    <a:pt x="33" y="104"/>
                    <a:pt x="42" y="104"/>
                  </a:cubicBezTo>
                  <a:cubicBezTo>
                    <a:pt x="47" y="104"/>
                    <a:pt x="52" y="102"/>
                    <a:pt x="57" y="96"/>
                  </a:cubicBezTo>
                  <a:lnTo>
                    <a:pt x="144" y="96"/>
                  </a:lnTo>
                  <a:cubicBezTo>
                    <a:pt x="204" y="113"/>
                    <a:pt x="264" y="128"/>
                    <a:pt x="320" y="142"/>
                  </a:cubicBezTo>
                  <a:cubicBezTo>
                    <a:pt x="352" y="156"/>
                    <a:pt x="394" y="170"/>
                    <a:pt x="440" y="184"/>
                  </a:cubicBezTo>
                  <a:cubicBezTo>
                    <a:pt x="446" y="191"/>
                    <a:pt x="455" y="196"/>
                    <a:pt x="464" y="196"/>
                  </a:cubicBezTo>
                  <a:cubicBezTo>
                    <a:pt x="476" y="196"/>
                    <a:pt x="488" y="188"/>
                    <a:pt x="496" y="170"/>
                  </a:cubicBezTo>
                  <a:cubicBezTo>
                    <a:pt x="514" y="142"/>
                    <a:pt x="496" y="113"/>
                    <a:pt x="482" y="96"/>
                  </a:cubicBezTo>
                  <a:cubicBezTo>
                    <a:pt x="375" y="49"/>
                    <a:pt x="256" y="1"/>
                    <a:pt x="127"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7669;p83">
              <a:extLst>
                <a:ext uri="{FF2B5EF4-FFF2-40B4-BE49-F238E27FC236}">
                  <a16:creationId xmlns:a16="http://schemas.microsoft.com/office/drawing/2014/main" id="{FFE46AF6-218C-5C03-4C8F-18D675AC5A5A}"/>
                </a:ext>
              </a:extLst>
            </p:cNvPr>
            <p:cNvSpPr/>
            <p:nvPr/>
          </p:nvSpPr>
          <p:spPr>
            <a:xfrm>
              <a:off x="6512098" y="4318588"/>
              <a:ext cx="49810" cy="17264"/>
            </a:xfrm>
            <a:custGeom>
              <a:avLst/>
              <a:gdLst/>
              <a:ahLst/>
              <a:cxnLst/>
              <a:rect l="l" t="t" r="r" b="b"/>
              <a:pathLst>
                <a:path w="528" h="183" extrusionOk="0">
                  <a:moveTo>
                    <a:pt x="116" y="1"/>
                  </a:moveTo>
                  <a:cubicBezTo>
                    <a:pt x="93" y="1"/>
                    <a:pt x="68" y="3"/>
                    <a:pt x="42" y="7"/>
                  </a:cubicBezTo>
                  <a:cubicBezTo>
                    <a:pt x="28" y="7"/>
                    <a:pt x="0" y="21"/>
                    <a:pt x="0" y="49"/>
                  </a:cubicBezTo>
                  <a:lnTo>
                    <a:pt x="0" y="63"/>
                  </a:lnTo>
                  <a:cubicBezTo>
                    <a:pt x="14" y="95"/>
                    <a:pt x="28" y="109"/>
                    <a:pt x="56" y="109"/>
                  </a:cubicBezTo>
                  <a:cubicBezTo>
                    <a:pt x="88" y="95"/>
                    <a:pt x="130" y="95"/>
                    <a:pt x="176" y="95"/>
                  </a:cubicBezTo>
                  <a:cubicBezTo>
                    <a:pt x="246" y="109"/>
                    <a:pt x="320" y="123"/>
                    <a:pt x="394" y="151"/>
                  </a:cubicBezTo>
                  <a:cubicBezTo>
                    <a:pt x="408" y="169"/>
                    <a:pt x="422" y="169"/>
                    <a:pt x="440" y="169"/>
                  </a:cubicBezTo>
                  <a:cubicBezTo>
                    <a:pt x="454" y="183"/>
                    <a:pt x="468" y="183"/>
                    <a:pt x="482" y="183"/>
                  </a:cubicBezTo>
                  <a:cubicBezTo>
                    <a:pt x="496" y="169"/>
                    <a:pt x="496" y="169"/>
                    <a:pt x="510" y="151"/>
                  </a:cubicBezTo>
                  <a:cubicBezTo>
                    <a:pt x="528" y="137"/>
                    <a:pt x="510" y="95"/>
                    <a:pt x="482" y="81"/>
                  </a:cubicBezTo>
                  <a:cubicBezTo>
                    <a:pt x="422" y="63"/>
                    <a:pt x="352" y="35"/>
                    <a:pt x="278" y="21"/>
                  </a:cubicBezTo>
                  <a:cubicBezTo>
                    <a:pt x="226" y="11"/>
                    <a:pt x="174" y="1"/>
                    <a:pt x="116"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7670;p83">
              <a:extLst>
                <a:ext uri="{FF2B5EF4-FFF2-40B4-BE49-F238E27FC236}">
                  <a16:creationId xmlns:a16="http://schemas.microsoft.com/office/drawing/2014/main" id="{CCE6F98A-AE9A-9291-8EB8-7EB4CA1CB6ED}"/>
                </a:ext>
              </a:extLst>
            </p:cNvPr>
            <p:cNvSpPr/>
            <p:nvPr/>
          </p:nvSpPr>
          <p:spPr>
            <a:xfrm>
              <a:off x="6036259" y="3623697"/>
              <a:ext cx="571119" cy="685928"/>
            </a:xfrm>
            <a:custGeom>
              <a:avLst/>
              <a:gdLst/>
              <a:ahLst/>
              <a:cxnLst/>
              <a:rect l="l" t="t" r="r" b="b"/>
              <a:pathLst>
                <a:path w="6054" h="7271" extrusionOk="0">
                  <a:moveTo>
                    <a:pt x="1861" y="0"/>
                  </a:moveTo>
                  <a:cubicBezTo>
                    <a:pt x="1481" y="0"/>
                    <a:pt x="1143" y="60"/>
                    <a:pt x="851" y="190"/>
                  </a:cubicBezTo>
                  <a:cubicBezTo>
                    <a:pt x="689" y="250"/>
                    <a:pt x="542" y="352"/>
                    <a:pt x="412" y="454"/>
                  </a:cubicBezTo>
                  <a:cubicBezTo>
                    <a:pt x="352" y="514"/>
                    <a:pt x="278" y="587"/>
                    <a:pt x="236" y="658"/>
                  </a:cubicBezTo>
                  <a:cubicBezTo>
                    <a:pt x="176" y="718"/>
                    <a:pt x="148" y="777"/>
                    <a:pt x="102" y="851"/>
                  </a:cubicBezTo>
                  <a:cubicBezTo>
                    <a:pt x="102" y="834"/>
                    <a:pt x="102" y="820"/>
                    <a:pt x="88" y="820"/>
                  </a:cubicBezTo>
                  <a:cubicBezTo>
                    <a:pt x="88" y="806"/>
                    <a:pt x="74" y="806"/>
                    <a:pt x="60" y="806"/>
                  </a:cubicBezTo>
                  <a:cubicBezTo>
                    <a:pt x="46" y="806"/>
                    <a:pt x="32" y="806"/>
                    <a:pt x="14" y="820"/>
                  </a:cubicBezTo>
                  <a:cubicBezTo>
                    <a:pt x="14" y="820"/>
                    <a:pt x="0" y="834"/>
                    <a:pt x="0" y="851"/>
                  </a:cubicBezTo>
                  <a:cubicBezTo>
                    <a:pt x="46" y="1171"/>
                    <a:pt x="120" y="1509"/>
                    <a:pt x="208" y="1833"/>
                  </a:cubicBezTo>
                  <a:cubicBezTo>
                    <a:pt x="295" y="2139"/>
                    <a:pt x="412" y="2462"/>
                    <a:pt x="542" y="2786"/>
                  </a:cubicBezTo>
                  <a:cubicBezTo>
                    <a:pt x="806" y="3401"/>
                    <a:pt x="1157" y="3999"/>
                    <a:pt x="1597" y="4559"/>
                  </a:cubicBezTo>
                  <a:cubicBezTo>
                    <a:pt x="2023" y="5115"/>
                    <a:pt x="2494" y="5614"/>
                    <a:pt x="3036" y="6054"/>
                  </a:cubicBezTo>
                  <a:cubicBezTo>
                    <a:pt x="3299" y="6272"/>
                    <a:pt x="3563" y="6479"/>
                    <a:pt x="3855" y="6655"/>
                  </a:cubicBezTo>
                  <a:cubicBezTo>
                    <a:pt x="3989" y="6743"/>
                    <a:pt x="4133" y="6831"/>
                    <a:pt x="4281" y="6901"/>
                  </a:cubicBezTo>
                  <a:cubicBezTo>
                    <a:pt x="4457" y="7007"/>
                    <a:pt x="4633" y="7095"/>
                    <a:pt x="4794" y="7165"/>
                  </a:cubicBezTo>
                  <a:cubicBezTo>
                    <a:pt x="4868" y="7197"/>
                    <a:pt x="4956" y="7239"/>
                    <a:pt x="5044" y="7271"/>
                  </a:cubicBezTo>
                  <a:lnTo>
                    <a:pt x="5114" y="7271"/>
                  </a:lnTo>
                  <a:cubicBezTo>
                    <a:pt x="5220" y="7225"/>
                    <a:pt x="5322" y="7137"/>
                    <a:pt x="5438" y="7035"/>
                  </a:cubicBezTo>
                  <a:cubicBezTo>
                    <a:pt x="5540" y="6933"/>
                    <a:pt x="5628" y="6831"/>
                    <a:pt x="5716" y="6683"/>
                  </a:cubicBezTo>
                  <a:cubicBezTo>
                    <a:pt x="5804" y="6550"/>
                    <a:pt x="5878" y="6420"/>
                    <a:pt x="5938" y="6272"/>
                  </a:cubicBezTo>
                  <a:cubicBezTo>
                    <a:pt x="5980" y="6128"/>
                    <a:pt x="6026" y="5980"/>
                    <a:pt x="6040" y="5846"/>
                  </a:cubicBezTo>
                  <a:cubicBezTo>
                    <a:pt x="6054" y="5758"/>
                    <a:pt x="6054" y="5688"/>
                    <a:pt x="6040" y="5600"/>
                  </a:cubicBezTo>
                  <a:lnTo>
                    <a:pt x="6040" y="5582"/>
                  </a:lnTo>
                  <a:lnTo>
                    <a:pt x="6011" y="5554"/>
                  </a:lnTo>
                  <a:cubicBezTo>
                    <a:pt x="5938" y="5512"/>
                    <a:pt x="5850" y="5452"/>
                    <a:pt x="5776" y="5392"/>
                  </a:cubicBezTo>
                  <a:lnTo>
                    <a:pt x="5776" y="5392"/>
                  </a:lnTo>
                  <a:lnTo>
                    <a:pt x="5790" y="5406"/>
                  </a:lnTo>
                  <a:cubicBezTo>
                    <a:pt x="5572" y="5231"/>
                    <a:pt x="5350" y="5041"/>
                    <a:pt x="5132" y="4823"/>
                  </a:cubicBezTo>
                  <a:cubicBezTo>
                    <a:pt x="4925" y="4615"/>
                    <a:pt x="4735" y="4383"/>
                    <a:pt x="4545" y="4147"/>
                  </a:cubicBezTo>
                  <a:lnTo>
                    <a:pt x="4545" y="4133"/>
                  </a:lnTo>
                  <a:cubicBezTo>
                    <a:pt x="4165" y="3620"/>
                    <a:pt x="3855" y="3092"/>
                    <a:pt x="3620" y="2536"/>
                  </a:cubicBezTo>
                  <a:cubicBezTo>
                    <a:pt x="3444" y="2096"/>
                    <a:pt x="3328" y="1671"/>
                    <a:pt x="3268" y="1245"/>
                  </a:cubicBezTo>
                  <a:lnTo>
                    <a:pt x="3268" y="1259"/>
                  </a:lnTo>
                  <a:cubicBezTo>
                    <a:pt x="3254" y="1069"/>
                    <a:pt x="3240" y="893"/>
                    <a:pt x="3240" y="704"/>
                  </a:cubicBezTo>
                  <a:cubicBezTo>
                    <a:pt x="3254" y="704"/>
                    <a:pt x="3268" y="675"/>
                    <a:pt x="3254" y="658"/>
                  </a:cubicBezTo>
                  <a:cubicBezTo>
                    <a:pt x="3254" y="630"/>
                    <a:pt x="3254" y="616"/>
                    <a:pt x="3240" y="587"/>
                  </a:cubicBezTo>
                  <a:lnTo>
                    <a:pt x="3240" y="570"/>
                  </a:lnTo>
                  <a:cubicBezTo>
                    <a:pt x="3240" y="556"/>
                    <a:pt x="3240" y="542"/>
                    <a:pt x="3226" y="542"/>
                  </a:cubicBezTo>
                  <a:cubicBezTo>
                    <a:pt x="3226" y="514"/>
                    <a:pt x="3212" y="500"/>
                    <a:pt x="3197" y="482"/>
                  </a:cubicBezTo>
                  <a:cubicBezTo>
                    <a:pt x="3166" y="426"/>
                    <a:pt x="3124" y="380"/>
                    <a:pt x="3078" y="338"/>
                  </a:cubicBezTo>
                  <a:cubicBezTo>
                    <a:pt x="2990" y="250"/>
                    <a:pt x="2874" y="190"/>
                    <a:pt x="2726" y="130"/>
                  </a:cubicBezTo>
                  <a:cubicBezTo>
                    <a:pt x="2494" y="42"/>
                    <a:pt x="2230" y="0"/>
                    <a:pt x="1892"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7671;p83">
              <a:extLst>
                <a:ext uri="{FF2B5EF4-FFF2-40B4-BE49-F238E27FC236}">
                  <a16:creationId xmlns:a16="http://schemas.microsoft.com/office/drawing/2014/main" id="{C3685205-2DF9-96A5-9290-E4C4425128D9}"/>
                </a:ext>
              </a:extLst>
            </p:cNvPr>
            <p:cNvSpPr/>
            <p:nvPr/>
          </p:nvSpPr>
          <p:spPr>
            <a:xfrm>
              <a:off x="6246632" y="3700960"/>
              <a:ext cx="348483" cy="509139"/>
            </a:xfrm>
            <a:custGeom>
              <a:avLst/>
              <a:gdLst/>
              <a:ahLst/>
              <a:cxnLst/>
              <a:rect l="l" t="t" r="r" b="b"/>
              <a:pathLst>
                <a:path w="3694" h="5397" extrusionOk="0">
                  <a:moveTo>
                    <a:pt x="42" y="1"/>
                  </a:moveTo>
                  <a:cubicBezTo>
                    <a:pt x="14" y="15"/>
                    <a:pt x="0" y="46"/>
                    <a:pt x="14" y="60"/>
                  </a:cubicBezTo>
                  <a:cubicBezTo>
                    <a:pt x="204" y="718"/>
                    <a:pt x="440" y="1379"/>
                    <a:pt x="746" y="1995"/>
                  </a:cubicBezTo>
                  <a:cubicBezTo>
                    <a:pt x="1038" y="2597"/>
                    <a:pt x="1375" y="3166"/>
                    <a:pt x="1801" y="3694"/>
                  </a:cubicBezTo>
                  <a:cubicBezTo>
                    <a:pt x="2005" y="3958"/>
                    <a:pt x="2241" y="4222"/>
                    <a:pt x="2491" y="4457"/>
                  </a:cubicBezTo>
                  <a:cubicBezTo>
                    <a:pt x="2607" y="4587"/>
                    <a:pt x="2740" y="4707"/>
                    <a:pt x="2870" y="4823"/>
                  </a:cubicBezTo>
                  <a:cubicBezTo>
                    <a:pt x="3018" y="4957"/>
                    <a:pt x="3166" y="5087"/>
                    <a:pt x="3324" y="5203"/>
                  </a:cubicBezTo>
                  <a:cubicBezTo>
                    <a:pt x="3430" y="5263"/>
                    <a:pt x="3518" y="5337"/>
                    <a:pt x="3620" y="5396"/>
                  </a:cubicBezTo>
                  <a:lnTo>
                    <a:pt x="3648" y="5396"/>
                  </a:lnTo>
                  <a:cubicBezTo>
                    <a:pt x="3662" y="5396"/>
                    <a:pt x="3676" y="5379"/>
                    <a:pt x="3676" y="5365"/>
                  </a:cubicBezTo>
                  <a:cubicBezTo>
                    <a:pt x="3676" y="5351"/>
                    <a:pt x="3694" y="5337"/>
                    <a:pt x="3676" y="5337"/>
                  </a:cubicBezTo>
                  <a:cubicBezTo>
                    <a:pt x="3676" y="5323"/>
                    <a:pt x="3662" y="5309"/>
                    <a:pt x="3662" y="5309"/>
                  </a:cubicBezTo>
                  <a:cubicBezTo>
                    <a:pt x="3620" y="5277"/>
                    <a:pt x="3588" y="5263"/>
                    <a:pt x="3546" y="5235"/>
                  </a:cubicBezTo>
                  <a:lnTo>
                    <a:pt x="3546" y="5235"/>
                  </a:lnTo>
                  <a:lnTo>
                    <a:pt x="3560" y="5249"/>
                  </a:lnTo>
                  <a:cubicBezTo>
                    <a:pt x="3412" y="5147"/>
                    <a:pt x="3282" y="5045"/>
                    <a:pt x="3148" y="4925"/>
                  </a:cubicBezTo>
                  <a:cubicBezTo>
                    <a:pt x="3018" y="4823"/>
                    <a:pt x="2902" y="4721"/>
                    <a:pt x="2782" y="4619"/>
                  </a:cubicBezTo>
                  <a:cubicBezTo>
                    <a:pt x="2564" y="4412"/>
                    <a:pt x="2357" y="4193"/>
                    <a:pt x="2153" y="3972"/>
                  </a:cubicBezTo>
                  <a:cubicBezTo>
                    <a:pt x="1935" y="3726"/>
                    <a:pt x="1727" y="3462"/>
                    <a:pt x="1537" y="3180"/>
                  </a:cubicBezTo>
                  <a:cubicBezTo>
                    <a:pt x="1347" y="2903"/>
                    <a:pt x="1186" y="2625"/>
                    <a:pt x="1024" y="2333"/>
                  </a:cubicBezTo>
                  <a:cubicBezTo>
                    <a:pt x="967" y="2213"/>
                    <a:pt x="908" y="2111"/>
                    <a:pt x="848" y="1995"/>
                  </a:cubicBezTo>
                  <a:cubicBezTo>
                    <a:pt x="556" y="1379"/>
                    <a:pt x="320" y="736"/>
                    <a:pt x="116" y="89"/>
                  </a:cubicBezTo>
                  <a:lnTo>
                    <a:pt x="102" y="32"/>
                  </a:lnTo>
                  <a:cubicBezTo>
                    <a:pt x="102" y="15"/>
                    <a:pt x="70" y="1"/>
                    <a:pt x="5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7672;p83">
              <a:extLst>
                <a:ext uri="{FF2B5EF4-FFF2-40B4-BE49-F238E27FC236}">
                  <a16:creationId xmlns:a16="http://schemas.microsoft.com/office/drawing/2014/main" id="{DEC9026D-F45D-AF1B-8915-2B777CA26827}"/>
                </a:ext>
              </a:extLst>
            </p:cNvPr>
            <p:cNvSpPr/>
            <p:nvPr/>
          </p:nvSpPr>
          <p:spPr>
            <a:xfrm>
              <a:off x="5899469" y="3084464"/>
              <a:ext cx="506215" cy="665079"/>
            </a:xfrm>
            <a:custGeom>
              <a:avLst/>
              <a:gdLst/>
              <a:ahLst/>
              <a:cxnLst/>
              <a:rect l="l" t="t" r="r" b="b"/>
              <a:pathLst>
                <a:path w="5366" h="7050" extrusionOk="0">
                  <a:moveTo>
                    <a:pt x="4454" y="0"/>
                  </a:moveTo>
                  <a:cubicBezTo>
                    <a:pt x="4440" y="0"/>
                    <a:pt x="4426" y="0"/>
                    <a:pt x="4412" y="14"/>
                  </a:cubicBezTo>
                  <a:cubicBezTo>
                    <a:pt x="4398" y="42"/>
                    <a:pt x="4412" y="74"/>
                    <a:pt x="4426" y="88"/>
                  </a:cubicBezTo>
                  <a:lnTo>
                    <a:pt x="4190" y="88"/>
                  </a:lnTo>
                  <a:cubicBezTo>
                    <a:pt x="4120" y="88"/>
                    <a:pt x="4060" y="102"/>
                    <a:pt x="3986" y="102"/>
                  </a:cubicBezTo>
                  <a:cubicBezTo>
                    <a:pt x="3958" y="102"/>
                    <a:pt x="3912" y="116"/>
                    <a:pt x="3870" y="116"/>
                  </a:cubicBezTo>
                  <a:cubicBezTo>
                    <a:pt x="3680" y="130"/>
                    <a:pt x="3473" y="148"/>
                    <a:pt x="3240" y="148"/>
                  </a:cubicBezTo>
                  <a:cubicBezTo>
                    <a:pt x="3079" y="162"/>
                    <a:pt x="2903" y="162"/>
                    <a:pt x="2713" y="162"/>
                  </a:cubicBezTo>
                  <a:cubicBezTo>
                    <a:pt x="2505" y="162"/>
                    <a:pt x="2301" y="162"/>
                    <a:pt x="2111" y="148"/>
                  </a:cubicBezTo>
                  <a:cubicBezTo>
                    <a:pt x="2111" y="148"/>
                    <a:pt x="2111" y="130"/>
                    <a:pt x="2097" y="116"/>
                  </a:cubicBezTo>
                  <a:cubicBezTo>
                    <a:pt x="2097" y="102"/>
                    <a:pt x="2080" y="88"/>
                    <a:pt x="2052" y="88"/>
                  </a:cubicBezTo>
                  <a:lnTo>
                    <a:pt x="2037" y="102"/>
                  </a:lnTo>
                  <a:cubicBezTo>
                    <a:pt x="2009" y="116"/>
                    <a:pt x="1978" y="130"/>
                    <a:pt x="1964" y="162"/>
                  </a:cubicBezTo>
                  <a:cubicBezTo>
                    <a:pt x="1950" y="162"/>
                    <a:pt x="1950" y="162"/>
                    <a:pt x="1935" y="176"/>
                  </a:cubicBezTo>
                  <a:cubicBezTo>
                    <a:pt x="1774" y="306"/>
                    <a:pt x="1612" y="454"/>
                    <a:pt x="1464" y="630"/>
                  </a:cubicBezTo>
                  <a:cubicBezTo>
                    <a:pt x="1306" y="820"/>
                    <a:pt x="1144" y="1055"/>
                    <a:pt x="1010" y="1305"/>
                  </a:cubicBezTo>
                  <a:cubicBezTo>
                    <a:pt x="880" y="1537"/>
                    <a:pt x="761" y="1801"/>
                    <a:pt x="645" y="2096"/>
                  </a:cubicBezTo>
                  <a:cubicBezTo>
                    <a:pt x="557" y="2346"/>
                    <a:pt x="469" y="2624"/>
                    <a:pt x="381" y="2944"/>
                  </a:cubicBezTo>
                  <a:cubicBezTo>
                    <a:pt x="251" y="3472"/>
                    <a:pt x="145" y="4059"/>
                    <a:pt x="75" y="4703"/>
                  </a:cubicBezTo>
                  <a:cubicBezTo>
                    <a:pt x="57" y="4967"/>
                    <a:pt x="29" y="5248"/>
                    <a:pt x="15" y="5526"/>
                  </a:cubicBezTo>
                  <a:cubicBezTo>
                    <a:pt x="1" y="5776"/>
                    <a:pt x="1" y="6040"/>
                    <a:pt x="1" y="6360"/>
                  </a:cubicBezTo>
                  <a:cubicBezTo>
                    <a:pt x="1" y="6374"/>
                    <a:pt x="15" y="6391"/>
                    <a:pt x="29" y="6391"/>
                  </a:cubicBezTo>
                  <a:lnTo>
                    <a:pt x="29" y="6405"/>
                  </a:lnTo>
                  <a:cubicBezTo>
                    <a:pt x="43" y="6420"/>
                    <a:pt x="57" y="6434"/>
                    <a:pt x="75" y="6448"/>
                  </a:cubicBezTo>
                  <a:cubicBezTo>
                    <a:pt x="321" y="6609"/>
                    <a:pt x="616" y="6743"/>
                    <a:pt x="968" y="6831"/>
                  </a:cubicBezTo>
                  <a:cubicBezTo>
                    <a:pt x="1260" y="6919"/>
                    <a:pt x="1598" y="6975"/>
                    <a:pt x="1992" y="7021"/>
                  </a:cubicBezTo>
                  <a:cubicBezTo>
                    <a:pt x="2154" y="7035"/>
                    <a:pt x="2315" y="7035"/>
                    <a:pt x="2505" y="7049"/>
                  </a:cubicBezTo>
                  <a:lnTo>
                    <a:pt x="3065" y="7049"/>
                  </a:lnTo>
                  <a:cubicBezTo>
                    <a:pt x="3473" y="7035"/>
                    <a:pt x="3884" y="6961"/>
                    <a:pt x="4264" y="6859"/>
                  </a:cubicBezTo>
                  <a:cubicBezTo>
                    <a:pt x="4366" y="6831"/>
                    <a:pt x="4472" y="6799"/>
                    <a:pt x="4574" y="6757"/>
                  </a:cubicBezTo>
                  <a:cubicBezTo>
                    <a:pt x="4690" y="6711"/>
                    <a:pt x="4778" y="6683"/>
                    <a:pt x="4866" y="6638"/>
                  </a:cubicBezTo>
                  <a:lnTo>
                    <a:pt x="4894" y="6609"/>
                  </a:lnTo>
                  <a:cubicBezTo>
                    <a:pt x="4894" y="6595"/>
                    <a:pt x="4894" y="6581"/>
                    <a:pt x="4911" y="6581"/>
                  </a:cubicBezTo>
                  <a:cubicBezTo>
                    <a:pt x="4953" y="6170"/>
                    <a:pt x="5013" y="5776"/>
                    <a:pt x="5070" y="5364"/>
                  </a:cubicBezTo>
                  <a:cubicBezTo>
                    <a:pt x="5129" y="4925"/>
                    <a:pt x="5189" y="4471"/>
                    <a:pt x="5245" y="4031"/>
                  </a:cubicBezTo>
                  <a:cubicBezTo>
                    <a:pt x="5319" y="3430"/>
                    <a:pt x="5365" y="2962"/>
                    <a:pt x="5365" y="2536"/>
                  </a:cubicBezTo>
                  <a:cubicBezTo>
                    <a:pt x="5365" y="2227"/>
                    <a:pt x="5351" y="1963"/>
                    <a:pt x="5319" y="1699"/>
                  </a:cubicBezTo>
                  <a:cubicBezTo>
                    <a:pt x="5291" y="1407"/>
                    <a:pt x="5231" y="1143"/>
                    <a:pt x="5143" y="922"/>
                  </a:cubicBezTo>
                  <a:cubicBezTo>
                    <a:pt x="5087" y="718"/>
                    <a:pt x="4999" y="542"/>
                    <a:pt x="4880" y="394"/>
                  </a:cubicBezTo>
                  <a:cubicBezTo>
                    <a:pt x="4778" y="236"/>
                    <a:pt x="4630" y="102"/>
                    <a:pt x="4486"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7673;p83">
              <a:extLst>
                <a:ext uri="{FF2B5EF4-FFF2-40B4-BE49-F238E27FC236}">
                  <a16:creationId xmlns:a16="http://schemas.microsoft.com/office/drawing/2014/main" id="{BD1C3D2C-9E61-6DC8-94BC-B8C79B1B511F}"/>
                </a:ext>
              </a:extLst>
            </p:cNvPr>
            <p:cNvSpPr/>
            <p:nvPr/>
          </p:nvSpPr>
          <p:spPr>
            <a:xfrm>
              <a:off x="6347479" y="3656810"/>
              <a:ext cx="18018" cy="53112"/>
            </a:xfrm>
            <a:custGeom>
              <a:avLst/>
              <a:gdLst/>
              <a:ahLst/>
              <a:cxnLst/>
              <a:rect l="l" t="t" r="r" b="b"/>
              <a:pathLst>
                <a:path w="191" h="563" extrusionOk="0">
                  <a:moveTo>
                    <a:pt x="145" y="1"/>
                  </a:moveTo>
                  <a:cubicBezTo>
                    <a:pt x="131" y="1"/>
                    <a:pt x="117" y="1"/>
                    <a:pt x="102" y="15"/>
                  </a:cubicBezTo>
                  <a:cubicBezTo>
                    <a:pt x="102" y="15"/>
                    <a:pt x="88" y="29"/>
                    <a:pt x="88" y="43"/>
                  </a:cubicBezTo>
                  <a:cubicBezTo>
                    <a:pt x="74" y="177"/>
                    <a:pt x="57" y="293"/>
                    <a:pt x="29" y="412"/>
                  </a:cubicBezTo>
                  <a:cubicBezTo>
                    <a:pt x="15" y="440"/>
                    <a:pt x="15" y="469"/>
                    <a:pt x="0" y="500"/>
                  </a:cubicBezTo>
                  <a:cubicBezTo>
                    <a:pt x="0" y="514"/>
                    <a:pt x="15" y="542"/>
                    <a:pt x="43" y="557"/>
                  </a:cubicBezTo>
                  <a:cubicBezTo>
                    <a:pt x="46" y="560"/>
                    <a:pt x="51" y="562"/>
                    <a:pt x="57" y="562"/>
                  </a:cubicBezTo>
                  <a:cubicBezTo>
                    <a:pt x="72" y="562"/>
                    <a:pt x="92" y="549"/>
                    <a:pt x="102" y="528"/>
                  </a:cubicBezTo>
                  <a:cubicBezTo>
                    <a:pt x="145" y="367"/>
                    <a:pt x="162" y="205"/>
                    <a:pt x="190" y="61"/>
                  </a:cubicBezTo>
                  <a:cubicBezTo>
                    <a:pt x="190" y="29"/>
                    <a:pt x="176" y="1"/>
                    <a:pt x="145"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7674;p83">
              <a:extLst>
                <a:ext uri="{FF2B5EF4-FFF2-40B4-BE49-F238E27FC236}">
                  <a16:creationId xmlns:a16="http://schemas.microsoft.com/office/drawing/2014/main" id="{B04381EB-98B1-D6F2-05AE-9862FB10312E}"/>
                </a:ext>
              </a:extLst>
            </p:cNvPr>
            <p:cNvSpPr/>
            <p:nvPr/>
          </p:nvSpPr>
          <p:spPr>
            <a:xfrm>
              <a:off x="6070692" y="2991824"/>
              <a:ext cx="269900" cy="156412"/>
            </a:xfrm>
            <a:custGeom>
              <a:avLst/>
              <a:gdLst/>
              <a:ahLst/>
              <a:cxnLst/>
              <a:rect l="l" t="t" r="r" b="b"/>
              <a:pathLst>
                <a:path w="2861" h="1658" extrusionOk="0">
                  <a:moveTo>
                    <a:pt x="1232" y="1"/>
                  </a:moveTo>
                  <a:cubicBezTo>
                    <a:pt x="1130" y="1"/>
                    <a:pt x="1028" y="15"/>
                    <a:pt x="912" y="29"/>
                  </a:cubicBezTo>
                  <a:cubicBezTo>
                    <a:pt x="824" y="43"/>
                    <a:pt x="722" y="57"/>
                    <a:pt x="648" y="89"/>
                  </a:cubicBezTo>
                  <a:cubicBezTo>
                    <a:pt x="546" y="131"/>
                    <a:pt x="458" y="177"/>
                    <a:pt x="384" y="219"/>
                  </a:cubicBezTo>
                  <a:cubicBezTo>
                    <a:pt x="339" y="250"/>
                    <a:pt x="296" y="279"/>
                    <a:pt x="251" y="321"/>
                  </a:cubicBezTo>
                  <a:cubicBezTo>
                    <a:pt x="222" y="366"/>
                    <a:pt x="194" y="395"/>
                    <a:pt x="163" y="426"/>
                  </a:cubicBezTo>
                  <a:cubicBezTo>
                    <a:pt x="149" y="468"/>
                    <a:pt x="135" y="514"/>
                    <a:pt x="120" y="556"/>
                  </a:cubicBezTo>
                  <a:cubicBezTo>
                    <a:pt x="106" y="570"/>
                    <a:pt x="106" y="570"/>
                    <a:pt x="120" y="585"/>
                  </a:cubicBezTo>
                  <a:cubicBezTo>
                    <a:pt x="61" y="672"/>
                    <a:pt x="33" y="746"/>
                    <a:pt x="18" y="820"/>
                  </a:cubicBezTo>
                  <a:cubicBezTo>
                    <a:pt x="1" y="894"/>
                    <a:pt x="1" y="982"/>
                    <a:pt x="18" y="1056"/>
                  </a:cubicBezTo>
                  <a:cubicBezTo>
                    <a:pt x="18" y="1084"/>
                    <a:pt x="33" y="1112"/>
                    <a:pt x="47" y="1158"/>
                  </a:cubicBezTo>
                  <a:cubicBezTo>
                    <a:pt x="75" y="1186"/>
                    <a:pt x="89" y="1232"/>
                    <a:pt x="120" y="1246"/>
                  </a:cubicBezTo>
                  <a:cubicBezTo>
                    <a:pt x="149" y="1306"/>
                    <a:pt x="208" y="1348"/>
                    <a:pt x="282" y="1408"/>
                  </a:cubicBezTo>
                  <a:cubicBezTo>
                    <a:pt x="339" y="1436"/>
                    <a:pt x="412" y="1482"/>
                    <a:pt x="514" y="1510"/>
                  </a:cubicBezTo>
                  <a:cubicBezTo>
                    <a:pt x="588" y="1538"/>
                    <a:pt x="676" y="1569"/>
                    <a:pt x="778" y="1598"/>
                  </a:cubicBezTo>
                  <a:cubicBezTo>
                    <a:pt x="968" y="1626"/>
                    <a:pt x="1176" y="1657"/>
                    <a:pt x="1394" y="1657"/>
                  </a:cubicBezTo>
                  <a:cubicBezTo>
                    <a:pt x="1615" y="1657"/>
                    <a:pt x="1819" y="1626"/>
                    <a:pt x="1995" y="1598"/>
                  </a:cubicBezTo>
                  <a:cubicBezTo>
                    <a:pt x="2097" y="1569"/>
                    <a:pt x="2171" y="1552"/>
                    <a:pt x="2259" y="1524"/>
                  </a:cubicBezTo>
                  <a:cubicBezTo>
                    <a:pt x="2347" y="1496"/>
                    <a:pt x="2407" y="1450"/>
                    <a:pt x="2463" y="1422"/>
                  </a:cubicBezTo>
                  <a:cubicBezTo>
                    <a:pt x="2537" y="1376"/>
                    <a:pt x="2597" y="1320"/>
                    <a:pt x="2671" y="1232"/>
                  </a:cubicBezTo>
                  <a:cubicBezTo>
                    <a:pt x="2699" y="1200"/>
                    <a:pt x="2727" y="1158"/>
                    <a:pt x="2759" y="1112"/>
                  </a:cubicBezTo>
                  <a:cubicBezTo>
                    <a:pt x="2787" y="1084"/>
                    <a:pt x="2801" y="1042"/>
                    <a:pt x="2815" y="996"/>
                  </a:cubicBezTo>
                  <a:cubicBezTo>
                    <a:pt x="2847" y="922"/>
                    <a:pt x="2861" y="848"/>
                    <a:pt x="2847" y="792"/>
                  </a:cubicBezTo>
                  <a:cubicBezTo>
                    <a:pt x="2847" y="718"/>
                    <a:pt x="2832" y="644"/>
                    <a:pt x="2787" y="585"/>
                  </a:cubicBezTo>
                  <a:cubicBezTo>
                    <a:pt x="2745" y="528"/>
                    <a:pt x="2699" y="468"/>
                    <a:pt x="2639" y="409"/>
                  </a:cubicBezTo>
                  <a:cubicBezTo>
                    <a:pt x="2583" y="352"/>
                    <a:pt x="2509" y="307"/>
                    <a:pt x="2421" y="264"/>
                  </a:cubicBezTo>
                  <a:cubicBezTo>
                    <a:pt x="2347" y="219"/>
                    <a:pt x="2259" y="177"/>
                    <a:pt x="2157" y="145"/>
                  </a:cubicBezTo>
                  <a:cubicBezTo>
                    <a:pt x="2069" y="117"/>
                    <a:pt x="1967" y="89"/>
                    <a:pt x="1865" y="57"/>
                  </a:cubicBezTo>
                  <a:cubicBezTo>
                    <a:pt x="1672" y="29"/>
                    <a:pt x="1468" y="1"/>
                    <a:pt x="1278"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7675;p83">
              <a:extLst>
                <a:ext uri="{FF2B5EF4-FFF2-40B4-BE49-F238E27FC236}">
                  <a16:creationId xmlns:a16="http://schemas.microsoft.com/office/drawing/2014/main" id="{4919FA55-DD41-D6F9-498E-FD0D6CACDEF2}"/>
                </a:ext>
              </a:extLst>
            </p:cNvPr>
            <p:cNvSpPr/>
            <p:nvPr/>
          </p:nvSpPr>
          <p:spPr>
            <a:xfrm>
              <a:off x="6171916" y="3088426"/>
              <a:ext cx="270843" cy="437066"/>
            </a:xfrm>
            <a:custGeom>
              <a:avLst/>
              <a:gdLst/>
              <a:ahLst/>
              <a:cxnLst/>
              <a:rect l="l" t="t" r="r" b="b"/>
              <a:pathLst>
                <a:path w="2871" h="4633" extrusionOk="0">
                  <a:moveTo>
                    <a:pt x="2006" y="0"/>
                  </a:moveTo>
                  <a:cubicBezTo>
                    <a:pt x="1759" y="46"/>
                    <a:pt x="1496" y="134"/>
                    <a:pt x="1232" y="282"/>
                  </a:cubicBezTo>
                  <a:cubicBezTo>
                    <a:pt x="1098" y="338"/>
                    <a:pt x="968" y="426"/>
                    <a:pt x="834" y="528"/>
                  </a:cubicBezTo>
                  <a:cubicBezTo>
                    <a:pt x="704" y="633"/>
                    <a:pt x="585" y="735"/>
                    <a:pt x="483" y="851"/>
                  </a:cubicBezTo>
                  <a:cubicBezTo>
                    <a:pt x="265" y="1087"/>
                    <a:pt x="117" y="1351"/>
                    <a:pt x="43" y="1629"/>
                  </a:cubicBezTo>
                  <a:cubicBezTo>
                    <a:pt x="15" y="1759"/>
                    <a:pt x="1" y="1907"/>
                    <a:pt x="1" y="2069"/>
                  </a:cubicBezTo>
                  <a:cubicBezTo>
                    <a:pt x="1" y="2230"/>
                    <a:pt x="29" y="2375"/>
                    <a:pt x="71" y="2522"/>
                  </a:cubicBezTo>
                  <a:cubicBezTo>
                    <a:pt x="131" y="2800"/>
                    <a:pt x="265" y="3078"/>
                    <a:pt x="454" y="3342"/>
                  </a:cubicBezTo>
                  <a:cubicBezTo>
                    <a:pt x="630" y="3578"/>
                    <a:pt x="848" y="3799"/>
                    <a:pt x="1112" y="4003"/>
                  </a:cubicBezTo>
                  <a:cubicBezTo>
                    <a:pt x="1362" y="4179"/>
                    <a:pt x="1626" y="4327"/>
                    <a:pt x="1918" y="4443"/>
                  </a:cubicBezTo>
                  <a:cubicBezTo>
                    <a:pt x="2199" y="4545"/>
                    <a:pt x="2491" y="4605"/>
                    <a:pt x="2783" y="4633"/>
                  </a:cubicBezTo>
                  <a:cubicBezTo>
                    <a:pt x="2797" y="4605"/>
                    <a:pt x="2815" y="4591"/>
                    <a:pt x="2829" y="4559"/>
                  </a:cubicBezTo>
                  <a:cubicBezTo>
                    <a:pt x="2843" y="4531"/>
                    <a:pt x="2857" y="4503"/>
                    <a:pt x="2871" y="4471"/>
                  </a:cubicBezTo>
                  <a:cubicBezTo>
                    <a:pt x="2653" y="4443"/>
                    <a:pt x="2431" y="4383"/>
                    <a:pt x="2213" y="4281"/>
                  </a:cubicBezTo>
                  <a:lnTo>
                    <a:pt x="2213" y="4295"/>
                  </a:lnTo>
                  <a:cubicBezTo>
                    <a:pt x="1963" y="4179"/>
                    <a:pt x="1714" y="4045"/>
                    <a:pt x="1496" y="3870"/>
                  </a:cubicBezTo>
                  <a:cubicBezTo>
                    <a:pt x="1288" y="3711"/>
                    <a:pt x="1098" y="3518"/>
                    <a:pt x="950" y="3328"/>
                  </a:cubicBezTo>
                  <a:cubicBezTo>
                    <a:pt x="820" y="3152"/>
                    <a:pt x="718" y="2976"/>
                    <a:pt x="630" y="2786"/>
                  </a:cubicBezTo>
                  <a:cubicBezTo>
                    <a:pt x="556" y="2624"/>
                    <a:pt x="511" y="2448"/>
                    <a:pt x="483" y="2273"/>
                  </a:cubicBezTo>
                  <a:cubicBezTo>
                    <a:pt x="469" y="2111"/>
                    <a:pt x="469" y="1967"/>
                    <a:pt x="483" y="1819"/>
                  </a:cubicBezTo>
                  <a:cubicBezTo>
                    <a:pt x="497" y="1703"/>
                    <a:pt x="528" y="1583"/>
                    <a:pt x="571" y="1467"/>
                  </a:cubicBezTo>
                  <a:cubicBezTo>
                    <a:pt x="644" y="1337"/>
                    <a:pt x="718" y="1203"/>
                    <a:pt x="806" y="1073"/>
                  </a:cubicBezTo>
                  <a:lnTo>
                    <a:pt x="820" y="1073"/>
                  </a:lnTo>
                  <a:cubicBezTo>
                    <a:pt x="936" y="925"/>
                    <a:pt x="1070" y="778"/>
                    <a:pt x="1232" y="662"/>
                  </a:cubicBezTo>
                  <a:lnTo>
                    <a:pt x="1246" y="647"/>
                  </a:lnTo>
                  <a:cubicBezTo>
                    <a:pt x="1436" y="514"/>
                    <a:pt x="1626" y="398"/>
                    <a:pt x="1830" y="296"/>
                  </a:cubicBezTo>
                  <a:cubicBezTo>
                    <a:pt x="1963" y="250"/>
                    <a:pt x="2094" y="208"/>
                    <a:pt x="2227" y="176"/>
                  </a:cubicBezTo>
                  <a:lnTo>
                    <a:pt x="2199" y="148"/>
                  </a:lnTo>
                  <a:cubicBezTo>
                    <a:pt x="2167" y="120"/>
                    <a:pt x="2139" y="106"/>
                    <a:pt x="2111" y="74"/>
                  </a:cubicBezTo>
                  <a:cubicBezTo>
                    <a:pt x="2080" y="46"/>
                    <a:pt x="2051" y="32"/>
                    <a:pt x="2006"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7676;p83">
              <a:extLst>
                <a:ext uri="{FF2B5EF4-FFF2-40B4-BE49-F238E27FC236}">
                  <a16:creationId xmlns:a16="http://schemas.microsoft.com/office/drawing/2014/main" id="{5ED1B8DB-63C3-4365-4868-E08B25015F7B}"/>
                </a:ext>
              </a:extLst>
            </p:cNvPr>
            <p:cNvSpPr/>
            <p:nvPr/>
          </p:nvSpPr>
          <p:spPr>
            <a:xfrm>
              <a:off x="6341818" y="3069181"/>
              <a:ext cx="65187" cy="58678"/>
            </a:xfrm>
            <a:custGeom>
              <a:avLst/>
              <a:gdLst/>
              <a:ahLst/>
              <a:cxnLst/>
              <a:rect l="l" t="t" r="r" b="b"/>
              <a:pathLst>
                <a:path w="691" h="622" extrusionOk="0">
                  <a:moveTo>
                    <a:pt x="148" y="0"/>
                  </a:moveTo>
                  <a:cubicBezTo>
                    <a:pt x="103" y="14"/>
                    <a:pt x="75" y="46"/>
                    <a:pt x="46" y="74"/>
                  </a:cubicBezTo>
                  <a:cubicBezTo>
                    <a:pt x="1" y="148"/>
                    <a:pt x="29" y="264"/>
                    <a:pt x="103" y="310"/>
                  </a:cubicBezTo>
                  <a:cubicBezTo>
                    <a:pt x="134" y="324"/>
                    <a:pt x="177" y="338"/>
                    <a:pt x="205" y="366"/>
                  </a:cubicBezTo>
                  <a:cubicBezTo>
                    <a:pt x="236" y="398"/>
                    <a:pt x="279" y="426"/>
                    <a:pt x="310" y="468"/>
                  </a:cubicBezTo>
                  <a:cubicBezTo>
                    <a:pt x="324" y="486"/>
                    <a:pt x="338" y="514"/>
                    <a:pt x="352" y="542"/>
                  </a:cubicBezTo>
                  <a:cubicBezTo>
                    <a:pt x="384" y="592"/>
                    <a:pt x="441" y="621"/>
                    <a:pt x="502" y="621"/>
                  </a:cubicBezTo>
                  <a:cubicBezTo>
                    <a:pt x="531" y="621"/>
                    <a:pt x="560" y="615"/>
                    <a:pt x="588" y="602"/>
                  </a:cubicBezTo>
                  <a:cubicBezTo>
                    <a:pt x="662" y="556"/>
                    <a:pt x="690" y="454"/>
                    <a:pt x="644" y="366"/>
                  </a:cubicBezTo>
                  <a:cubicBezTo>
                    <a:pt x="542" y="222"/>
                    <a:pt x="426" y="102"/>
                    <a:pt x="264" y="14"/>
                  </a:cubicBezTo>
                  <a:cubicBezTo>
                    <a:pt x="250" y="0"/>
                    <a:pt x="222" y="0"/>
                    <a:pt x="191" y="0"/>
                  </a:cubicBezTo>
                  <a:close/>
                </a:path>
              </a:pathLst>
            </a:custGeom>
            <a:solidFill>
              <a:srgbClr val="0B638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7677;p83">
              <a:extLst>
                <a:ext uri="{FF2B5EF4-FFF2-40B4-BE49-F238E27FC236}">
                  <a16:creationId xmlns:a16="http://schemas.microsoft.com/office/drawing/2014/main" id="{3A2B0911-6700-5CE4-7484-54FCF277B8DE}"/>
                </a:ext>
              </a:extLst>
            </p:cNvPr>
            <p:cNvSpPr/>
            <p:nvPr/>
          </p:nvSpPr>
          <p:spPr>
            <a:xfrm>
              <a:off x="6392949" y="3490870"/>
              <a:ext cx="70753" cy="58489"/>
            </a:xfrm>
            <a:custGeom>
              <a:avLst/>
              <a:gdLst/>
              <a:ahLst/>
              <a:cxnLst/>
              <a:rect l="l" t="t" r="r" b="b"/>
              <a:pathLst>
                <a:path w="750" h="620" extrusionOk="0">
                  <a:moveTo>
                    <a:pt x="560" y="1"/>
                  </a:moveTo>
                  <a:cubicBezTo>
                    <a:pt x="514" y="1"/>
                    <a:pt x="454" y="29"/>
                    <a:pt x="426" y="89"/>
                  </a:cubicBezTo>
                  <a:cubicBezTo>
                    <a:pt x="412" y="103"/>
                    <a:pt x="398" y="131"/>
                    <a:pt x="384" y="149"/>
                  </a:cubicBezTo>
                  <a:cubicBezTo>
                    <a:pt x="366" y="177"/>
                    <a:pt x="338" y="191"/>
                    <a:pt x="310" y="219"/>
                  </a:cubicBezTo>
                  <a:cubicBezTo>
                    <a:pt x="296" y="237"/>
                    <a:pt x="250" y="251"/>
                    <a:pt x="222" y="265"/>
                  </a:cubicBezTo>
                  <a:cubicBezTo>
                    <a:pt x="190" y="279"/>
                    <a:pt x="162" y="293"/>
                    <a:pt x="134" y="293"/>
                  </a:cubicBezTo>
                  <a:cubicBezTo>
                    <a:pt x="46" y="325"/>
                    <a:pt x="0" y="413"/>
                    <a:pt x="32" y="500"/>
                  </a:cubicBezTo>
                  <a:cubicBezTo>
                    <a:pt x="44" y="577"/>
                    <a:pt x="113" y="619"/>
                    <a:pt x="189" y="619"/>
                  </a:cubicBezTo>
                  <a:cubicBezTo>
                    <a:pt x="200" y="619"/>
                    <a:pt x="211" y="618"/>
                    <a:pt x="222" y="617"/>
                  </a:cubicBezTo>
                  <a:cubicBezTo>
                    <a:pt x="426" y="557"/>
                    <a:pt x="602" y="441"/>
                    <a:pt x="704" y="251"/>
                  </a:cubicBezTo>
                  <a:cubicBezTo>
                    <a:pt x="750" y="177"/>
                    <a:pt x="718" y="75"/>
                    <a:pt x="648" y="29"/>
                  </a:cubicBezTo>
                  <a:cubicBezTo>
                    <a:pt x="616" y="15"/>
                    <a:pt x="588" y="1"/>
                    <a:pt x="560" y="1"/>
                  </a:cubicBezTo>
                  <a:close/>
                </a:path>
              </a:pathLst>
            </a:custGeom>
            <a:solidFill>
              <a:srgbClr val="0B638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7678;p83">
              <a:extLst>
                <a:ext uri="{FF2B5EF4-FFF2-40B4-BE49-F238E27FC236}">
                  <a16:creationId xmlns:a16="http://schemas.microsoft.com/office/drawing/2014/main" id="{B51438DD-4051-9717-D047-D4ACFF73FFA4}"/>
                </a:ext>
              </a:extLst>
            </p:cNvPr>
            <p:cNvSpPr/>
            <p:nvPr/>
          </p:nvSpPr>
          <p:spPr>
            <a:xfrm>
              <a:off x="5812207" y="3092671"/>
              <a:ext cx="426217" cy="536686"/>
            </a:xfrm>
            <a:custGeom>
              <a:avLst/>
              <a:gdLst/>
              <a:ahLst/>
              <a:cxnLst/>
              <a:rect l="l" t="t" r="r" b="b"/>
              <a:pathLst>
                <a:path w="4518" h="5689" extrusionOk="0">
                  <a:moveTo>
                    <a:pt x="718" y="1"/>
                  </a:moveTo>
                  <a:cubicBezTo>
                    <a:pt x="676" y="1"/>
                    <a:pt x="630" y="15"/>
                    <a:pt x="588" y="15"/>
                  </a:cubicBezTo>
                  <a:cubicBezTo>
                    <a:pt x="250" y="89"/>
                    <a:pt x="1" y="427"/>
                    <a:pt x="1" y="806"/>
                  </a:cubicBezTo>
                  <a:lnTo>
                    <a:pt x="1" y="4897"/>
                  </a:lnTo>
                  <a:cubicBezTo>
                    <a:pt x="1" y="5319"/>
                    <a:pt x="324" y="5689"/>
                    <a:pt x="718" y="5689"/>
                  </a:cubicBezTo>
                  <a:lnTo>
                    <a:pt x="3796" y="5689"/>
                  </a:lnTo>
                  <a:cubicBezTo>
                    <a:pt x="4194" y="5689"/>
                    <a:pt x="4517" y="5319"/>
                    <a:pt x="4517" y="4897"/>
                  </a:cubicBezTo>
                  <a:lnTo>
                    <a:pt x="4517" y="806"/>
                  </a:lnTo>
                  <a:cubicBezTo>
                    <a:pt x="4517" y="367"/>
                    <a:pt x="4194" y="1"/>
                    <a:pt x="379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7679;p83">
              <a:extLst>
                <a:ext uri="{FF2B5EF4-FFF2-40B4-BE49-F238E27FC236}">
                  <a16:creationId xmlns:a16="http://schemas.microsoft.com/office/drawing/2014/main" id="{321A03D0-5225-74B1-739D-C798D11A3CB7}"/>
                </a:ext>
              </a:extLst>
            </p:cNvPr>
            <p:cNvSpPr/>
            <p:nvPr/>
          </p:nvSpPr>
          <p:spPr>
            <a:xfrm>
              <a:off x="5794283" y="3095407"/>
              <a:ext cx="79055" cy="52357"/>
            </a:xfrm>
            <a:custGeom>
              <a:avLst/>
              <a:gdLst/>
              <a:ahLst/>
              <a:cxnLst/>
              <a:rect l="l" t="t" r="r" b="b"/>
              <a:pathLst>
                <a:path w="838" h="555" extrusionOk="0">
                  <a:moveTo>
                    <a:pt x="764" y="0"/>
                  </a:moveTo>
                  <a:cubicBezTo>
                    <a:pt x="690" y="14"/>
                    <a:pt x="616" y="46"/>
                    <a:pt x="557" y="74"/>
                  </a:cubicBezTo>
                  <a:cubicBezTo>
                    <a:pt x="486" y="102"/>
                    <a:pt x="426" y="134"/>
                    <a:pt x="367" y="176"/>
                  </a:cubicBezTo>
                  <a:cubicBezTo>
                    <a:pt x="236" y="264"/>
                    <a:pt x="117" y="366"/>
                    <a:pt x="15" y="471"/>
                  </a:cubicBezTo>
                  <a:cubicBezTo>
                    <a:pt x="15" y="486"/>
                    <a:pt x="1" y="486"/>
                    <a:pt x="1" y="500"/>
                  </a:cubicBezTo>
                  <a:cubicBezTo>
                    <a:pt x="1" y="514"/>
                    <a:pt x="1" y="528"/>
                    <a:pt x="15" y="542"/>
                  </a:cubicBezTo>
                  <a:cubicBezTo>
                    <a:pt x="22" y="551"/>
                    <a:pt x="33" y="555"/>
                    <a:pt x="46" y="555"/>
                  </a:cubicBezTo>
                  <a:cubicBezTo>
                    <a:pt x="60" y="555"/>
                    <a:pt x="75" y="551"/>
                    <a:pt x="89" y="542"/>
                  </a:cubicBezTo>
                  <a:cubicBezTo>
                    <a:pt x="191" y="440"/>
                    <a:pt x="293" y="338"/>
                    <a:pt x="412" y="264"/>
                  </a:cubicBezTo>
                  <a:cubicBezTo>
                    <a:pt x="500" y="208"/>
                    <a:pt x="602" y="162"/>
                    <a:pt x="704" y="120"/>
                  </a:cubicBezTo>
                  <a:cubicBezTo>
                    <a:pt x="732" y="120"/>
                    <a:pt x="764" y="102"/>
                    <a:pt x="792" y="102"/>
                  </a:cubicBezTo>
                  <a:cubicBezTo>
                    <a:pt x="806" y="88"/>
                    <a:pt x="838" y="60"/>
                    <a:pt x="820" y="46"/>
                  </a:cubicBezTo>
                  <a:cubicBezTo>
                    <a:pt x="820" y="14"/>
                    <a:pt x="806" y="0"/>
                    <a:pt x="778"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7680;p83">
              <a:extLst>
                <a:ext uri="{FF2B5EF4-FFF2-40B4-BE49-F238E27FC236}">
                  <a16:creationId xmlns:a16="http://schemas.microsoft.com/office/drawing/2014/main" id="{7F62F85C-04A9-D84D-D110-224F1DA0F596}"/>
                </a:ext>
              </a:extLst>
            </p:cNvPr>
            <p:cNvSpPr/>
            <p:nvPr/>
          </p:nvSpPr>
          <p:spPr>
            <a:xfrm>
              <a:off x="5784660" y="3095407"/>
              <a:ext cx="85753" cy="63772"/>
            </a:xfrm>
            <a:custGeom>
              <a:avLst/>
              <a:gdLst/>
              <a:ahLst/>
              <a:cxnLst/>
              <a:rect l="l" t="t" r="r" b="b"/>
              <a:pathLst>
                <a:path w="909" h="676" extrusionOk="0">
                  <a:moveTo>
                    <a:pt x="866" y="0"/>
                  </a:moveTo>
                  <a:cubicBezTo>
                    <a:pt x="834" y="0"/>
                    <a:pt x="820" y="0"/>
                    <a:pt x="806" y="14"/>
                  </a:cubicBezTo>
                  <a:cubicBezTo>
                    <a:pt x="644" y="60"/>
                    <a:pt x="500" y="134"/>
                    <a:pt x="367" y="222"/>
                  </a:cubicBezTo>
                  <a:cubicBezTo>
                    <a:pt x="293" y="278"/>
                    <a:pt x="219" y="324"/>
                    <a:pt x="148" y="398"/>
                  </a:cubicBezTo>
                  <a:cubicBezTo>
                    <a:pt x="117" y="426"/>
                    <a:pt x="89" y="454"/>
                    <a:pt x="75" y="500"/>
                  </a:cubicBezTo>
                  <a:cubicBezTo>
                    <a:pt x="43" y="528"/>
                    <a:pt x="15" y="573"/>
                    <a:pt x="1" y="602"/>
                  </a:cubicBezTo>
                  <a:lnTo>
                    <a:pt x="1" y="647"/>
                  </a:lnTo>
                  <a:lnTo>
                    <a:pt x="29" y="675"/>
                  </a:lnTo>
                  <a:lnTo>
                    <a:pt x="75" y="675"/>
                  </a:lnTo>
                  <a:cubicBezTo>
                    <a:pt x="89" y="661"/>
                    <a:pt x="89" y="661"/>
                    <a:pt x="89" y="647"/>
                  </a:cubicBezTo>
                  <a:cubicBezTo>
                    <a:pt x="117" y="588"/>
                    <a:pt x="163" y="528"/>
                    <a:pt x="205" y="486"/>
                  </a:cubicBezTo>
                  <a:cubicBezTo>
                    <a:pt x="265" y="412"/>
                    <a:pt x="338" y="352"/>
                    <a:pt x="426" y="296"/>
                  </a:cubicBezTo>
                  <a:cubicBezTo>
                    <a:pt x="557" y="208"/>
                    <a:pt x="718" y="148"/>
                    <a:pt x="880" y="88"/>
                  </a:cubicBezTo>
                  <a:cubicBezTo>
                    <a:pt x="880" y="88"/>
                    <a:pt x="894" y="74"/>
                    <a:pt x="894" y="60"/>
                  </a:cubicBezTo>
                  <a:cubicBezTo>
                    <a:pt x="908" y="46"/>
                    <a:pt x="908" y="32"/>
                    <a:pt x="894" y="14"/>
                  </a:cubicBezTo>
                  <a:cubicBezTo>
                    <a:pt x="894" y="14"/>
                    <a:pt x="880" y="0"/>
                    <a:pt x="86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7681;p83">
              <a:extLst>
                <a:ext uri="{FF2B5EF4-FFF2-40B4-BE49-F238E27FC236}">
                  <a16:creationId xmlns:a16="http://schemas.microsoft.com/office/drawing/2014/main" id="{3DAB9AE7-5B16-E699-EEFF-DD8EF9425EE8}"/>
                </a:ext>
              </a:extLst>
            </p:cNvPr>
            <p:cNvSpPr/>
            <p:nvPr/>
          </p:nvSpPr>
          <p:spPr>
            <a:xfrm>
              <a:off x="5838433" y="3096728"/>
              <a:ext cx="30660" cy="17358"/>
            </a:xfrm>
            <a:custGeom>
              <a:avLst/>
              <a:gdLst/>
              <a:ahLst/>
              <a:cxnLst/>
              <a:rect l="l" t="t" r="r" b="b"/>
              <a:pathLst>
                <a:path w="325" h="184" extrusionOk="0">
                  <a:moveTo>
                    <a:pt x="264" y="0"/>
                  </a:moveTo>
                  <a:cubicBezTo>
                    <a:pt x="194" y="18"/>
                    <a:pt x="106" y="46"/>
                    <a:pt x="32" y="88"/>
                  </a:cubicBezTo>
                  <a:lnTo>
                    <a:pt x="1" y="120"/>
                  </a:lnTo>
                  <a:cubicBezTo>
                    <a:pt x="1" y="134"/>
                    <a:pt x="1" y="148"/>
                    <a:pt x="18" y="162"/>
                  </a:cubicBezTo>
                  <a:cubicBezTo>
                    <a:pt x="18" y="172"/>
                    <a:pt x="32" y="183"/>
                    <a:pt x="50" y="183"/>
                  </a:cubicBezTo>
                  <a:cubicBezTo>
                    <a:pt x="58" y="183"/>
                    <a:pt x="66" y="181"/>
                    <a:pt x="74" y="176"/>
                  </a:cubicBezTo>
                  <a:cubicBezTo>
                    <a:pt x="134" y="148"/>
                    <a:pt x="194" y="120"/>
                    <a:pt x="250" y="106"/>
                  </a:cubicBezTo>
                  <a:cubicBezTo>
                    <a:pt x="264" y="106"/>
                    <a:pt x="282" y="106"/>
                    <a:pt x="282" y="88"/>
                  </a:cubicBezTo>
                  <a:cubicBezTo>
                    <a:pt x="296" y="88"/>
                    <a:pt x="310" y="88"/>
                    <a:pt x="324" y="74"/>
                  </a:cubicBezTo>
                  <a:lnTo>
                    <a:pt x="324" y="32"/>
                  </a:lnTo>
                  <a:cubicBezTo>
                    <a:pt x="324" y="18"/>
                    <a:pt x="296" y="0"/>
                    <a:pt x="28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7682;p83">
              <a:extLst>
                <a:ext uri="{FF2B5EF4-FFF2-40B4-BE49-F238E27FC236}">
                  <a16:creationId xmlns:a16="http://schemas.microsoft.com/office/drawing/2014/main" id="{60110263-2054-E00B-3F05-CB5924C3C087}"/>
                </a:ext>
              </a:extLst>
            </p:cNvPr>
            <p:cNvSpPr/>
            <p:nvPr/>
          </p:nvSpPr>
          <p:spPr>
            <a:xfrm>
              <a:off x="5828810" y="3096728"/>
              <a:ext cx="41603" cy="23301"/>
            </a:xfrm>
            <a:custGeom>
              <a:avLst/>
              <a:gdLst/>
              <a:ahLst/>
              <a:cxnLst/>
              <a:rect l="l" t="t" r="r" b="b"/>
              <a:pathLst>
                <a:path w="441" h="247" extrusionOk="0">
                  <a:moveTo>
                    <a:pt x="366" y="0"/>
                  </a:moveTo>
                  <a:cubicBezTo>
                    <a:pt x="310" y="18"/>
                    <a:pt x="250" y="32"/>
                    <a:pt x="191" y="60"/>
                  </a:cubicBezTo>
                  <a:cubicBezTo>
                    <a:pt x="134" y="88"/>
                    <a:pt x="74" y="120"/>
                    <a:pt x="32" y="162"/>
                  </a:cubicBezTo>
                  <a:cubicBezTo>
                    <a:pt x="1" y="176"/>
                    <a:pt x="1" y="208"/>
                    <a:pt x="15" y="236"/>
                  </a:cubicBezTo>
                  <a:cubicBezTo>
                    <a:pt x="30" y="243"/>
                    <a:pt x="45" y="246"/>
                    <a:pt x="58" y="246"/>
                  </a:cubicBezTo>
                  <a:cubicBezTo>
                    <a:pt x="71" y="246"/>
                    <a:pt x="81" y="243"/>
                    <a:pt x="89" y="236"/>
                  </a:cubicBezTo>
                  <a:cubicBezTo>
                    <a:pt x="103" y="222"/>
                    <a:pt x="120" y="208"/>
                    <a:pt x="134" y="208"/>
                  </a:cubicBezTo>
                  <a:cubicBezTo>
                    <a:pt x="191" y="162"/>
                    <a:pt x="250" y="134"/>
                    <a:pt x="310" y="120"/>
                  </a:cubicBezTo>
                  <a:cubicBezTo>
                    <a:pt x="338" y="106"/>
                    <a:pt x="366" y="106"/>
                    <a:pt x="398" y="106"/>
                  </a:cubicBezTo>
                  <a:cubicBezTo>
                    <a:pt x="412" y="88"/>
                    <a:pt x="440" y="60"/>
                    <a:pt x="426" y="46"/>
                  </a:cubicBezTo>
                  <a:cubicBezTo>
                    <a:pt x="426" y="18"/>
                    <a:pt x="412" y="0"/>
                    <a:pt x="38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7683;p83">
              <a:extLst>
                <a:ext uri="{FF2B5EF4-FFF2-40B4-BE49-F238E27FC236}">
                  <a16:creationId xmlns:a16="http://schemas.microsoft.com/office/drawing/2014/main" id="{64950E18-3007-9004-17AD-5DE9D31DF69A}"/>
                </a:ext>
              </a:extLst>
            </p:cNvPr>
            <p:cNvSpPr/>
            <p:nvPr/>
          </p:nvSpPr>
          <p:spPr>
            <a:xfrm>
              <a:off x="5821829" y="3096728"/>
              <a:ext cx="45942" cy="28773"/>
            </a:xfrm>
            <a:custGeom>
              <a:avLst/>
              <a:gdLst/>
              <a:ahLst/>
              <a:cxnLst/>
              <a:rect l="l" t="t" r="r" b="b"/>
              <a:pathLst>
                <a:path w="487" h="305" extrusionOk="0">
                  <a:moveTo>
                    <a:pt x="426" y="0"/>
                  </a:moveTo>
                  <a:cubicBezTo>
                    <a:pt x="352" y="32"/>
                    <a:pt x="282" y="46"/>
                    <a:pt x="222" y="88"/>
                  </a:cubicBezTo>
                  <a:cubicBezTo>
                    <a:pt x="148" y="120"/>
                    <a:pt x="89" y="162"/>
                    <a:pt x="18" y="208"/>
                  </a:cubicBezTo>
                  <a:cubicBezTo>
                    <a:pt x="1" y="236"/>
                    <a:pt x="1" y="264"/>
                    <a:pt x="18" y="282"/>
                  </a:cubicBezTo>
                  <a:cubicBezTo>
                    <a:pt x="27" y="298"/>
                    <a:pt x="40" y="305"/>
                    <a:pt x="55" y="305"/>
                  </a:cubicBezTo>
                  <a:cubicBezTo>
                    <a:pt x="65" y="305"/>
                    <a:pt x="77" y="301"/>
                    <a:pt x="89" y="296"/>
                  </a:cubicBezTo>
                  <a:cubicBezTo>
                    <a:pt x="120" y="264"/>
                    <a:pt x="134" y="250"/>
                    <a:pt x="163" y="236"/>
                  </a:cubicBezTo>
                  <a:cubicBezTo>
                    <a:pt x="236" y="176"/>
                    <a:pt x="324" y="148"/>
                    <a:pt x="412" y="120"/>
                  </a:cubicBezTo>
                  <a:cubicBezTo>
                    <a:pt x="412" y="106"/>
                    <a:pt x="426" y="106"/>
                    <a:pt x="440" y="106"/>
                  </a:cubicBezTo>
                  <a:cubicBezTo>
                    <a:pt x="458" y="106"/>
                    <a:pt x="472" y="88"/>
                    <a:pt x="472" y="74"/>
                  </a:cubicBezTo>
                  <a:cubicBezTo>
                    <a:pt x="486" y="74"/>
                    <a:pt x="486" y="60"/>
                    <a:pt x="486" y="46"/>
                  </a:cubicBezTo>
                  <a:cubicBezTo>
                    <a:pt x="486" y="18"/>
                    <a:pt x="458" y="0"/>
                    <a:pt x="44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7684;p83">
              <a:extLst>
                <a:ext uri="{FF2B5EF4-FFF2-40B4-BE49-F238E27FC236}">
                  <a16:creationId xmlns:a16="http://schemas.microsoft.com/office/drawing/2014/main" id="{D3EDEB8A-EBBE-2C45-9329-E45EF346D35C}"/>
                </a:ext>
              </a:extLst>
            </p:cNvPr>
            <p:cNvSpPr/>
            <p:nvPr/>
          </p:nvSpPr>
          <p:spPr>
            <a:xfrm>
              <a:off x="5801264" y="3102294"/>
              <a:ext cx="427160" cy="536686"/>
            </a:xfrm>
            <a:custGeom>
              <a:avLst/>
              <a:gdLst/>
              <a:ahLst/>
              <a:cxnLst/>
              <a:rect l="l" t="t" r="r" b="b"/>
              <a:pathLst>
                <a:path w="4528" h="5689" extrusionOk="0">
                  <a:moveTo>
                    <a:pt x="778" y="1"/>
                  </a:moveTo>
                  <a:cubicBezTo>
                    <a:pt x="556" y="117"/>
                    <a:pt x="352" y="237"/>
                    <a:pt x="131" y="353"/>
                  </a:cubicBezTo>
                  <a:cubicBezTo>
                    <a:pt x="60" y="486"/>
                    <a:pt x="1" y="645"/>
                    <a:pt x="1" y="806"/>
                  </a:cubicBezTo>
                  <a:lnTo>
                    <a:pt x="1" y="4897"/>
                  </a:lnTo>
                  <a:cubicBezTo>
                    <a:pt x="1" y="5323"/>
                    <a:pt x="338" y="5689"/>
                    <a:pt x="718" y="5689"/>
                  </a:cubicBezTo>
                  <a:lnTo>
                    <a:pt x="3810" y="5689"/>
                  </a:lnTo>
                  <a:cubicBezTo>
                    <a:pt x="4194" y="5689"/>
                    <a:pt x="4528" y="5323"/>
                    <a:pt x="4528" y="4897"/>
                  </a:cubicBezTo>
                  <a:lnTo>
                    <a:pt x="4528" y="806"/>
                  </a:lnTo>
                  <a:cubicBezTo>
                    <a:pt x="4528" y="367"/>
                    <a:pt x="4194" y="1"/>
                    <a:pt x="3810" y="1"/>
                  </a:cubicBezTo>
                  <a:close/>
                </a:path>
              </a:pathLst>
            </a:custGeom>
            <a:solidFill>
              <a:srgbClr val="FEFE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7685;p83">
              <a:extLst>
                <a:ext uri="{FF2B5EF4-FFF2-40B4-BE49-F238E27FC236}">
                  <a16:creationId xmlns:a16="http://schemas.microsoft.com/office/drawing/2014/main" id="{D27DC382-A398-636F-8510-DC095F57E09F}"/>
                </a:ext>
              </a:extLst>
            </p:cNvPr>
            <p:cNvSpPr/>
            <p:nvPr/>
          </p:nvSpPr>
          <p:spPr>
            <a:xfrm>
              <a:off x="6155313" y="3123237"/>
              <a:ext cx="39905" cy="45565"/>
            </a:xfrm>
            <a:custGeom>
              <a:avLst/>
              <a:gdLst/>
              <a:ahLst/>
              <a:cxnLst/>
              <a:rect l="l" t="t" r="r" b="b"/>
              <a:pathLst>
                <a:path w="423" h="483" extrusionOk="0">
                  <a:moveTo>
                    <a:pt x="1" y="1"/>
                  </a:moveTo>
                  <a:cubicBezTo>
                    <a:pt x="191" y="89"/>
                    <a:pt x="353" y="264"/>
                    <a:pt x="423" y="482"/>
                  </a:cubicBezTo>
                  <a:cubicBezTo>
                    <a:pt x="353" y="264"/>
                    <a:pt x="191" y="71"/>
                    <a:pt x="1" y="1"/>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7686;p83">
              <a:extLst>
                <a:ext uri="{FF2B5EF4-FFF2-40B4-BE49-F238E27FC236}">
                  <a16:creationId xmlns:a16="http://schemas.microsoft.com/office/drawing/2014/main" id="{B03CB168-BC92-3B7E-4034-2222AB632B08}"/>
                </a:ext>
              </a:extLst>
            </p:cNvPr>
            <p:cNvSpPr/>
            <p:nvPr/>
          </p:nvSpPr>
          <p:spPr>
            <a:xfrm>
              <a:off x="5776358" y="3123237"/>
              <a:ext cx="41603" cy="45565"/>
            </a:xfrm>
            <a:custGeom>
              <a:avLst/>
              <a:gdLst/>
              <a:ahLst/>
              <a:cxnLst/>
              <a:rect l="l" t="t" r="r" b="b"/>
              <a:pathLst>
                <a:path w="441" h="483" extrusionOk="0">
                  <a:moveTo>
                    <a:pt x="440" y="1"/>
                  </a:moveTo>
                  <a:cubicBezTo>
                    <a:pt x="236" y="71"/>
                    <a:pt x="89" y="264"/>
                    <a:pt x="1" y="482"/>
                  </a:cubicBezTo>
                  <a:cubicBezTo>
                    <a:pt x="89" y="264"/>
                    <a:pt x="236" y="89"/>
                    <a:pt x="440" y="1"/>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7687;p83">
              <a:extLst>
                <a:ext uri="{FF2B5EF4-FFF2-40B4-BE49-F238E27FC236}">
                  <a16:creationId xmlns:a16="http://schemas.microsoft.com/office/drawing/2014/main" id="{BF7FE8D0-B940-41CF-7383-F33BC7B7FAC5}"/>
                </a:ext>
              </a:extLst>
            </p:cNvPr>
            <p:cNvSpPr/>
            <p:nvPr/>
          </p:nvSpPr>
          <p:spPr>
            <a:xfrm>
              <a:off x="6155313" y="3604358"/>
              <a:ext cx="39905" cy="45565"/>
            </a:xfrm>
            <a:custGeom>
              <a:avLst/>
              <a:gdLst/>
              <a:ahLst/>
              <a:cxnLst/>
              <a:rect l="l" t="t" r="r" b="b"/>
              <a:pathLst>
                <a:path w="423" h="483" extrusionOk="0">
                  <a:moveTo>
                    <a:pt x="1" y="483"/>
                  </a:moveTo>
                  <a:cubicBezTo>
                    <a:pt x="191" y="395"/>
                    <a:pt x="353" y="219"/>
                    <a:pt x="423" y="1"/>
                  </a:cubicBezTo>
                  <a:cubicBezTo>
                    <a:pt x="353" y="219"/>
                    <a:pt x="191" y="395"/>
                    <a:pt x="1" y="483"/>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7688;p83">
              <a:extLst>
                <a:ext uri="{FF2B5EF4-FFF2-40B4-BE49-F238E27FC236}">
                  <a16:creationId xmlns:a16="http://schemas.microsoft.com/office/drawing/2014/main" id="{DD9ECFC0-60BC-22B9-26C0-3C851CD18180}"/>
                </a:ext>
              </a:extLst>
            </p:cNvPr>
            <p:cNvSpPr/>
            <p:nvPr/>
          </p:nvSpPr>
          <p:spPr>
            <a:xfrm>
              <a:off x="5776358" y="3604358"/>
              <a:ext cx="41603" cy="45565"/>
            </a:xfrm>
            <a:custGeom>
              <a:avLst/>
              <a:gdLst/>
              <a:ahLst/>
              <a:cxnLst/>
              <a:rect l="l" t="t" r="r" b="b"/>
              <a:pathLst>
                <a:path w="441" h="483" extrusionOk="0">
                  <a:moveTo>
                    <a:pt x="440" y="483"/>
                  </a:moveTo>
                  <a:cubicBezTo>
                    <a:pt x="236" y="395"/>
                    <a:pt x="89" y="219"/>
                    <a:pt x="1" y="1"/>
                  </a:cubicBezTo>
                  <a:cubicBezTo>
                    <a:pt x="89" y="219"/>
                    <a:pt x="236" y="395"/>
                    <a:pt x="440" y="483"/>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7689;p83">
              <a:extLst>
                <a:ext uri="{FF2B5EF4-FFF2-40B4-BE49-F238E27FC236}">
                  <a16:creationId xmlns:a16="http://schemas.microsoft.com/office/drawing/2014/main" id="{DF3743D9-2195-0CB5-2D31-5E94C1159981}"/>
                </a:ext>
              </a:extLst>
            </p:cNvPr>
            <p:cNvSpPr/>
            <p:nvPr/>
          </p:nvSpPr>
          <p:spPr>
            <a:xfrm>
              <a:off x="5772113" y="3117576"/>
              <a:ext cx="427443" cy="536686"/>
            </a:xfrm>
            <a:custGeom>
              <a:avLst/>
              <a:gdLst/>
              <a:ahLst/>
              <a:cxnLst/>
              <a:rect l="l" t="t" r="r" b="b"/>
              <a:pathLst>
                <a:path w="4531" h="5689" extrusionOk="0">
                  <a:moveTo>
                    <a:pt x="735" y="1"/>
                  </a:moveTo>
                  <a:cubicBezTo>
                    <a:pt x="338" y="1"/>
                    <a:pt x="0" y="381"/>
                    <a:pt x="0" y="806"/>
                  </a:cubicBezTo>
                  <a:lnTo>
                    <a:pt x="0" y="4897"/>
                  </a:lnTo>
                  <a:cubicBezTo>
                    <a:pt x="0" y="5319"/>
                    <a:pt x="338" y="5689"/>
                    <a:pt x="735" y="5689"/>
                  </a:cubicBezTo>
                  <a:lnTo>
                    <a:pt x="3813" y="5689"/>
                  </a:lnTo>
                  <a:cubicBezTo>
                    <a:pt x="4193" y="5689"/>
                    <a:pt x="4531" y="5319"/>
                    <a:pt x="4531" y="4897"/>
                  </a:cubicBezTo>
                  <a:lnTo>
                    <a:pt x="4531" y="806"/>
                  </a:lnTo>
                  <a:cubicBezTo>
                    <a:pt x="4531" y="381"/>
                    <a:pt x="4193" y="1"/>
                    <a:pt x="381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7690;p83">
              <a:extLst>
                <a:ext uri="{FF2B5EF4-FFF2-40B4-BE49-F238E27FC236}">
                  <a16:creationId xmlns:a16="http://schemas.microsoft.com/office/drawing/2014/main" id="{31ECE061-6E95-2A8E-1D02-2B4A1508F9AA}"/>
                </a:ext>
              </a:extLst>
            </p:cNvPr>
            <p:cNvSpPr/>
            <p:nvPr/>
          </p:nvSpPr>
          <p:spPr>
            <a:xfrm>
              <a:off x="5846734" y="3161726"/>
              <a:ext cx="121884" cy="9717"/>
            </a:xfrm>
            <a:custGeom>
              <a:avLst/>
              <a:gdLst/>
              <a:ahLst/>
              <a:cxnLst/>
              <a:rect l="l" t="t" r="r" b="b"/>
              <a:pathLst>
                <a:path w="1292" h="103" extrusionOk="0">
                  <a:moveTo>
                    <a:pt x="46" y="1"/>
                  </a:moveTo>
                  <a:cubicBezTo>
                    <a:pt x="18" y="1"/>
                    <a:pt x="1" y="32"/>
                    <a:pt x="1" y="60"/>
                  </a:cubicBezTo>
                  <a:cubicBezTo>
                    <a:pt x="1" y="89"/>
                    <a:pt x="18" y="103"/>
                    <a:pt x="46" y="103"/>
                  </a:cubicBezTo>
                  <a:lnTo>
                    <a:pt x="1232" y="103"/>
                  </a:lnTo>
                  <a:cubicBezTo>
                    <a:pt x="1263" y="103"/>
                    <a:pt x="1291" y="89"/>
                    <a:pt x="1291" y="60"/>
                  </a:cubicBezTo>
                  <a:cubicBezTo>
                    <a:pt x="1291" y="32"/>
                    <a:pt x="1263" y="1"/>
                    <a:pt x="123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7691;p83">
              <a:extLst>
                <a:ext uri="{FF2B5EF4-FFF2-40B4-BE49-F238E27FC236}">
                  <a16:creationId xmlns:a16="http://schemas.microsoft.com/office/drawing/2014/main" id="{E07E1990-58ED-8166-3735-F56163CC00BB}"/>
                </a:ext>
              </a:extLst>
            </p:cNvPr>
            <p:cNvSpPr/>
            <p:nvPr/>
          </p:nvSpPr>
          <p:spPr>
            <a:xfrm>
              <a:off x="5848432" y="3189650"/>
              <a:ext cx="272164" cy="9717"/>
            </a:xfrm>
            <a:custGeom>
              <a:avLst/>
              <a:gdLst/>
              <a:ahLst/>
              <a:cxnLst/>
              <a:rect l="l" t="t" r="r" b="b"/>
              <a:pathLst>
                <a:path w="2885" h="103" extrusionOk="0">
                  <a:moveTo>
                    <a:pt x="42" y="0"/>
                  </a:moveTo>
                  <a:cubicBezTo>
                    <a:pt x="14" y="0"/>
                    <a:pt x="0" y="28"/>
                    <a:pt x="0" y="56"/>
                  </a:cubicBezTo>
                  <a:cubicBezTo>
                    <a:pt x="0" y="88"/>
                    <a:pt x="14" y="102"/>
                    <a:pt x="42" y="102"/>
                  </a:cubicBezTo>
                  <a:lnTo>
                    <a:pt x="2842" y="102"/>
                  </a:lnTo>
                  <a:cubicBezTo>
                    <a:pt x="2870" y="102"/>
                    <a:pt x="2884" y="88"/>
                    <a:pt x="2884" y="56"/>
                  </a:cubicBezTo>
                  <a:cubicBezTo>
                    <a:pt x="2884" y="28"/>
                    <a:pt x="2870" y="0"/>
                    <a:pt x="284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7692;p83">
              <a:extLst>
                <a:ext uri="{FF2B5EF4-FFF2-40B4-BE49-F238E27FC236}">
                  <a16:creationId xmlns:a16="http://schemas.microsoft.com/office/drawing/2014/main" id="{7E2129FA-A866-16F9-E236-BED987DFE4FB}"/>
                </a:ext>
              </a:extLst>
            </p:cNvPr>
            <p:cNvSpPr/>
            <p:nvPr/>
          </p:nvSpPr>
          <p:spPr>
            <a:xfrm>
              <a:off x="5882866" y="3127199"/>
              <a:ext cx="497913" cy="386029"/>
            </a:xfrm>
            <a:custGeom>
              <a:avLst/>
              <a:gdLst/>
              <a:ahLst/>
              <a:cxnLst/>
              <a:rect l="l" t="t" r="r" b="b"/>
              <a:pathLst>
                <a:path w="5278" h="4092" extrusionOk="0">
                  <a:moveTo>
                    <a:pt x="4704" y="1"/>
                  </a:moveTo>
                  <a:cubicBezTo>
                    <a:pt x="4648" y="29"/>
                    <a:pt x="4574" y="61"/>
                    <a:pt x="4500" y="89"/>
                  </a:cubicBezTo>
                  <a:cubicBezTo>
                    <a:pt x="4440" y="134"/>
                    <a:pt x="4384" y="163"/>
                    <a:pt x="4310" y="205"/>
                  </a:cubicBezTo>
                  <a:cubicBezTo>
                    <a:pt x="4190" y="279"/>
                    <a:pt x="4088" y="381"/>
                    <a:pt x="3958" y="486"/>
                  </a:cubicBezTo>
                  <a:cubicBezTo>
                    <a:pt x="3839" y="602"/>
                    <a:pt x="3722" y="732"/>
                    <a:pt x="3620" y="852"/>
                  </a:cubicBezTo>
                  <a:cubicBezTo>
                    <a:pt x="3533" y="940"/>
                    <a:pt x="3445" y="1042"/>
                    <a:pt x="3357" y="1130"/>
                  </a:cubicBezTo>
                  <a:cubicBezTo>
                    <a:pt x="3209" y="1278"/>
                    <a:pt x="3079" y="1394"/>
                    <a:pt x="2931" y="1482"/>
                  </a:cubicBezTo>
                  <a:cubicBezTo>
                    <a:pt x="2871" y="1524"/>
                    <a:pt x="2815" y="1556"/>
                    <a:pt x="2755" y="1598"/>
                  </a:cubicBezTo>
                  <a:cubicBezTo>
                    <a:pt x="2681" y="1629"/>
                    <a:pt x="2607" y="1658"/>
                    <a:pt x="2519" y="1686"/>
                  </a:cubicBezTo>
                  <a:cubicBezTo>
                    <a:pt x="2315" y="1745"/>
                    <a:pt x="2111" y="1788"/>
                    <a:pt x="1904" y="1805"/>
                  </a:cubicBezTo>
                  <a:cubicBezTo>
                    <a:pt x="1862" y="1805"/>
                    <a:pt x="1802" y="1819"/>
                    <a:pt x="1760" y="1819"/>
                  </a:cubicBezTo>
                  <a:cubicBezTo>
                    <a:pt x="1612" y="1819"/>
                    <a:pt x="1482" y="1805"/>
                    <a:pt x="1348" y="1774"/>
                  </a:cubicBezTo>
                  <a:cubicBezTo>
                    <a:pt x="1306" y="1760"/>
                    <a:pt x="1260" y="1760"/>
                    <a:pt x="1232" y="1745"/>
                  </a:cubicBezTo>
                  <a:cubicBezTo>
                    <a:pt x="1186" y="1731"/>
                    <a:pt x="1144" y="1717"/>
                    <a:pt x="1098" y="1700"/>
                  </a:cubicBezTo>
                  <a:lnTo>
                    <a:pt x="1056" y="1686"/>
                  </a:lnTo>
                  <a:cubicBezTo>
                    <a:pt x="996" y="1658"/>
                    <a:pt x="923" y="1629"/>
                    <a:pt x="849" y="1612"/>
                  </a:cubicBezTo>
                  <a:cubicBezTo>
                    <a:pt x="821" y="1598"/>
                    <a:pt x="792" y="1598"/>
                    <a:pt x="761" y="1598"/>
                  </a:cubicBezTo>
                  <a:lnTo>
                    <a:pt x="733" y="1598"/>
                  </a:lnTo>
                  <a:cubicBezTo>
                    <a:pt x="690" y="1598"/>
                    <a:pt x="645" y="1612"/>
                    <a:pt x="616" y="1629"/>
                  </a:cubicBezTo>
                  <a:cubicBezTo>
                    <a:pt x="557" y="1658"/>
                    <a:pt x="514" y="1686"/>
                    <a:pt x="455" y="1731"/>
                  </a:cubicBezTo>
                  <a:cubicBezTo>
                    <a:pt x="409" y="1774"/>
                    <a:pt x="367" y="1819"/>
                    <a:pt x="321" y="1893"/>
                  </a:cubicBezTo>
                  <a:cubicBezTo>
                    <a:pt x="279" y="1935"/>
                    <a:pt x="251" y="1995"/>
                    <a:pt x="205" y="2069"/>
                  </a:cubicBezTo>
                  <a:cubicBezTo>
                    <a:pt x="145" y="2185"/>
                    <a:pt x="89" y="2315"/>
                    <a:pt x="43" y="2463"/>
                  </a:cubicBezTo>
                  <a:cubicBezTo>
                    <a:pt x="29" y="2509"/>
                    <a:pt x="15" y="2551"/>
                    <a:pt x="15" y="2597"/>
                  </a:cubicBezTo>
                  <a:lnTo>
                    <a:pt x="1" y="2611"/>
                  </a:lnTo>
                  <a:cubicBezTo>
                    <a:pt x="15" y="2625"/>
                    <a:pt x="29" y="2639"/>
                    <a:pt x="29" y="2653"/>
                  </a:cubicBezTo>
                  <a:lnTo>
                    <a:pt x="29" y="2667"/>
                  </a:lnTo>
                  <a:lnTo>
                    <a:pt x="43" y="2667"/>
                  </a:lnTo>
                  <a:cubicBezTo>
                    <a:pt x="233" y="2948"/>
                    <a:pt x="441" y="3181"/>
                    <a:pt x="673" y="3388"/>
                  </a:cubicBezTo>
                  <a:cubicBezTo>
                    <a:pt x="806" y="3490"/>
                    <a:pt x="923" y="3592"/>
                    <a:pt x="1056" y="3666"/>
                  </a:cubicBezTo>
                  <a:cubicBezTo>
                    <a:pt x="1186" y="3754"/>
                    <a:pt x="1320" y="3828"/>
                    <a:pt x="1464" y="3884"/>
                  </a:cubicBezTo>
                  <a:cubicBezTo>
                    <a:pt x="1746" y="4004"/>
                    <a:pt x="2038" y="4060"/>
                    <a:pt x="2344" y="4074"/>
                  </a:cubicBezTo>
                  <a:cubicBezTo>
                    <a:pt x="2375" y="4092"/>
                    <a:pt x="2417" y="4092"/>
                    <a:pt x="2463" y="4092"/>
                  </a:cubicBezTo>
                  <a:cubicBezTo>
                    <a:pt x="2727" y="4092"/>
                    <a:pt x="2991" y="4046"/>
                    <a:pt x="3255" y="3958"/>
                  </a:cubicBezTo>
                  <a:cubicBezTo>
                    <a:pt x="3399" y="3916"/>
                    <a:pt x="3547" y="3842"/>
                    <a:pt x="3708" y="3768"/>
                  </a:cubicBezTo>
                  <a:cubicBezTo>
                    <a:pt x="3839" y="3694"/>
                    <a:pt x="3986" y="3606"/>
                    <a:pt x="4134" y="3490"/>
                  </a:cubicBezTo>
                  <a:cubicBezTo>
                    <a:pt x="4412" y="3283"/>
                    <a:pt x="4648" y="3050"/>
                    <a:pt x="4823" y="2801"/>
                  </a:cubicBezTo>
                  <a:cubicBezTo>
                    <a:pt x="5013" y="2523"/>
                    <a:pt x="5144" y="2213"/>
                    <a:pt x="5217" y="1907"/>
                  </a:cubicBezTo>
                  <a:cubicBezTo>
                    <a:pt x="5277" y="1629"/>
                    <a:pt x="5277" y="1334"/>
                    <a:pt x="5246" y="1014"/>
                  </a:cubicBezTo>
                  <a:cubicBezTo>
                    <a:pt x="5217" y="806"/>
                    <a:pt x="5175" y="630"/>
                    <a:pt x="5101" y="455"/>
                  </a:cubicBezTo>
                  <a:cubicBezTo>
                    <a:pt x="5027" y="279"/>
                    <a:pt x="4925" y="117"/>
                    <a:pt x="4792" y="15"/>
                  </a:cubicBezTo>
                  <a:cubicBezTo>
                    <a:pt x="4792" y="15"/>
                    <a:pt x="4778" y="1"/>
                    <a:pt x="4764"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7693;p83">
              <a:extLst>
                <a:ext uri="{FF2B5EF4-FFF2-40B4-BE49-F238E27FC236}">
                  <a16:creationId xmlns:a16="http://schemas.microsoft.com/office/drawing/2014/main" id="{D38E3362-DFE3-F964-669C-A20113374312}"/>
                </a:ext>
              </a:extLst>
            </p:cNvPr>
            <p:cNvSpPr/>
            <p:nvPr/>
          </p:nvSpPr>
          <p:spPr>
            <a:xfrm>
              <a:off x="5996071" y="3199273"/>
              <a:ext cx="238014" cy="103583"/>
            </a:xfrm>
            <a:custGeom>
              <a:avLst/>
              <a:gdLst/>
              <a:ahLst/>
              <a:cxnLst/>
              <a:rect l="l" t="t" r="r" b="b"/>
              <a:pathLst>
                <a:path w="2523" h="1098" extrusionOk="0">
                  <a:moveTo>
                    <a:pt x="2494" y="0"/>
                  </a:moveTo>
                  <a:cubicBezTo>
                    <a:pt x="2392" y="102"/>
                    <a:pt x="2273" y="204"/>
                    <a:pt x="2171" y="306"/>
                  </a:cubicBezTo>
                  <a:cubicBezTo>
                    <a:pt x="2055" y="408"/>
                    <a:pt x="1935" y="496"/>
                    <a:pt x="1819" y="584"/>
                  </a:cubicBezTo>
                  <a:cubicBezTo>
                    <a:pt x="1643" y="704"/>
                    <a:pt x="1453" y="806"/>
                    <a:pt x="1263" y="879"/>
                  </a:cubicBezTo>
                  <a:lnTo>
                    <a:pt x="1249" y="879"/>
                  </a:lnTo>
                  <a:cubicBezTo>
                    <a:pt x="1161" y="908"/>
                    <a:pt x="1087" y="936"/>
                    <a:pt x="999" y="953"/>
                  </a:cubicBezTo>
                  <a:cubicBezTo>
                    <a:pt x="880" y="981"/>
                    <a:pt x="778" y="996"/>
                    <a:pt x="676" y="996"/>
                  </a:cubicBezTo>
                  <a:cubicBezTo>
                    <a:pt x="574" y="1010"/>
                    <a:pt x="472" y="1010"/>
                    <a:pt x="370" y="1010"/>
                  </a:cubicBezTo>
                  <a:cubicBezTo>
                    <a:pt x="264" y="996"/>
                    <a:pt x="148" y="996"/>
                    <a:pt x="46" y="967"/>
                  </a:cubicBezTo>
                  <a:cubicBezTo>
                    <a:pt x="32" y="967"/>
                    <a:pt x="32" y="967"/>
                    <a:pt x="32" y="981"/>
                  </a:cubicBezTo>
                  <a:cubicBezTo>
                    <a:pt x="18" y="981"/>
                    <a:pt x="18" y="996"/>
                    <a:pt x="0" y="996"/>
                  </a:cubicBezTo>
                  <a:cubicBezTo>
                    <a:pt x="0" y="1010"/>
                    <a:pt x="0" y="1024"/>
                    <a:pt x="18" y="1024"/>
                  </a:cubicBezTo>
                  <a:cubicBezTo>
                    <a:pt x="18" y="1041"/>
                    <a:pt x="18" y="1041"/>
                    <a:pt x="32" y="1041"/>
                  </a:cubicBezTo>
                  <a:cubicBezTo>
                    <a:pt x="222" y="1083"/>
                    <a:pt x="426" y="1098"/>
                    <a:pt x="634" y="1098"/>
                  </a:cubicBezTo>
                  <a:cubicBezTo>
                    <a:pt x="824" y="1083"/>
                    <a:pt x="1013" y="1055"/>
                    <a:pt x="1203" y="996"/>
                  </a:cubicBezTo>
                  <a:cubicBezTo>
                    <a:pt x="1291" y="967"/>
                    <a:pt x="1365" y="936"/>
                    <a:pt x="1453" y="894"/>
                  </a:cubicBezTo>
                  <a:cubicBezTo>
                    <a:pt x="1527" y="848"/>
                    <a:pt x="1601" y="806"/>
                    <a:pt x="1671" y="760"/>
                  </a:cubicBezTo>
                  <a:cubicBezTo>
                    <a:pt x="1819" y="672"/>
                    <a:pt x="1953" y="556"/>
                    <a:pt x="2083" y="440"/>
                  </a:cubicBezTo>
                  <a:cubicBezTo>
                    <a:pt x="2231" y="306"/>
                    <a:pt x="2375" y="162"/>
                    <a:pt x="2508" y="28"/>
                  </a:cubicBezTo>
                  <a:cubicBezTo>
                    <a:pt x="2522" y="14"/>
                    <a:pt x="2522" y="0"/>
                    <a:pt x="250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7694;p83">
              <a:extLst>
                <a:ext uri="{FF2B5EF4-FFF2-40B4-BE49-F238E27FC236}">
                  <a16:creationId xmlns:a16="http://schemas.microsoft.com/office/drawing/2014/main" id="{E7BE1375-2894-B18C-DC7F-65291E31CE24}"/>
                </a:ext>
              </a:extLst>
            </p:cNvPr>
            <p:cNvSpPr/>
            <p:nvPr/>
          </p:nvSpPr>
          <p:spPr>
            <a:xfrm>
              <a:off x="5879941" y="3370495"/>
              <a:ext cx="441405" cy="144902"/>
            </a:xfrm>
            <a:custGeom>
              <a:avLst/>
              <a:gdLst/>
              <a:ahLst/>
              <a:cxnLst/>
              <a:rect l="l" t="t" r="r" b="b"/>
              <a:pathLst>
                <a:path w="4679" h="1536" extrusionOk="0">
                  <a:moveTo>
                    <a:pt x="46" y="0"/>
                  </a:moveTo>
                  <a:cubicBezTo>
                    <a:pt x="46" y="0"/>
                    <a:pt x="32" y="0"/>
                    <a:pt x="18" y="18"/>
                  </a:cubicBezTo>
                  <a:cubicBezTo>
                    <a:pt x="18" y="18"/>
                    <a:pt x="0" y="32"/>
                    <a:pt x="0" y="46"/>
                  </a:cubicBezTo>
                  <a:cubicBezTo>
                    <a:pt x="0" y="60"/>
                    <a:pt x="18" y="60"/>
                    <a:pt x="18" y="74"/>
                  </a:cubicBezTo>
                  <a:cubicBezTo>
                    <a:pt x="60" y="148"/>
                    <a:pt x="120" y="222"/>
                    <a:pt x="176" y="296"/>
                  </a:cubicBezTo>
                  <a:cubicBezTo>
                    <a:pt x="222" y="352"/>
                    <a:pt x="282" y="426"/>
                    <a:pt x="338" y="486"/>
                  </a:cubicBezTo>
                  <a:cubicBezTo>
                    <a:pt x="440" y="616"/>
                    <a:pt x="560" y="735"/>
                    <a:pt x="676" y="851"/>
                  </a:cubicBezTo>
                  <a:cubicBezTo>
                    <a:pt x="809" y="967"/>
                    <a:pt x="939" y="1073"/>
                    <a:pt x="1087" y="1161"/>
                  </a:cubicBezTo>
                  <a:cubicBezTo>
                    <a:pt x="1161" y="1203"/>
                    <a:pt x="1231" y="1249"/>
                    <a:pt x="1319" y="1291"/>
                  </a:cubicBezTo>
                  <a:cubicBezTo>
                    <a:pt x="1393" y="1337"/>
                    <a:pt x="1481" y="1365"/>
                    <a:pt x="1569" y="1393"/>
                  </a:cubicBezTo>
                  <a:cubicBezTo>
                    <a:pt x="1657" y="1425"/>
                    <a:pt x="1745" y="1453"/>
                    <a:pt x="1847" y="1467"/>
                  </a:cubicBezTo>
                  <a:cubicBezTo>
                    <a:pt x="1935" y="1481"/>
                    <a:pt x="2040" y="1495"/>
                    <a:pt x="2128" y="1513"/>
                  </a:cubicBezTo>
                  <a:cubicBezTo>
                    <a:pt x="2240" y="1529"/>
                    <a:pt x="2351" y="1536"/>
                    <a:pt x="2462" y="1536"/>
                  </a:cubicBezTo>
                  <a:cubicBezTo>
                    <a:pt x="2541" y="1536"/>
                    <a:pt x="2620" y="1533"/>
                    <a:pt x="2698" y="1527"/>
                  </a:cubicBezTo>
                  <a:cubicBezTo>
                    <a:pt x="2888" y="1513"/>
                    <a:pt x="3064" y="1481"/>
                    <a:pt x="3226" y="1439"/>
                  </a:cubicBezTo>
                  <a:cubicBezTo>
                    <a:pt x="3402" y="1379"/>
                    <a:pt x="3564" y="1319"/>
                    <a:pt x="3711" y="1231"/>
                  </a:cubicBezTo>
                  <a:cubicBezTo>
                    <a:pt x="3753" y="1217"/>
                    <a:pt x="3799" y="1189"/>
                    <a:pt x="3841" y="1161"/>
                  </a:cubicBezTo>
                  <a:cubicBezTo>
                    <a:pt x="3901" y="1143"/>
                    <a:pt x="3943" y="1115"/>
                    <a:pt x="3989" y="1087"/>
                  </a:cubicBezTo>
                  <a:cubicBezTo>
                    <a:pt x="4077" y="1027"/>
                    <a:pt x="4165" y="953"/>
                    <a:pt x="4239" y="897"/>
                  </a:cubicBezTo>
                  <a:cubicBezTo>
                    <a:pt x="4397" y="763"/>
                    <a:pt x="4545" y="633"/>
                    <a:pt x="4661" y="471"/>
                  </a:cubicBezTo>
                  <a:cubicBezTo>
                    <a:pt x="4679" y="471"/>
                    <a:pt x="4679" y="457"/>
                    <a:pt x="4661" y="457"/>
                  </a:cubicBezTo>
                  <a:cubicBezTo>
                    <a:pt x="4661" y="449"/>
                    <a:pt x="4657" y="444"/>
                    <a:pt x="4654" y="444"/>
                  </a:cubicBezTo>
                  <a:cubicBezTo>
                    <a:pt x="4650" y="444"/>
                    <a:pt x="4647" y="449"/>
                    <a:pt x="4647" y="457"/>
                  </a:cubicBezTo>
                  <a:cubicBezTo>
                    <a:pt x="4619" y="486"/>
                    <a:pt x="4605" y="500"/>
                    <a:pt x="4573" y="528"/>
                  </a:cubicBezTo>
                  <a:cubicBezTo>
                    <a:pt x="4503" y="602"/>
                    <a:pt x="4429" y="675"/>
                    <a:pt x="4341" y="749"/>
                  </a:cubicBezTo>
                  <a:cubicBezTo>
                    <a:pt x="4253" y="823"/>
                    <a:pt x="4165" y="897"/>
                    <a:pt x="4077" y="953"/>
                  </a:cubicBezTo>
                  <a:cubicBezTo>
                    <a:pt x="4017" y="985"/>
                    <a:pt x="3957" y="1027"/>
                    <a:pt x="3901" y="1055"/>
                  </a:cubicBezTo>
                  <a:cubicBezTo>
                    <a:pt x="3841" y="1087"/>
                    <a:pt x="3782" y="1129"/>
                    <a:pt x="3725" y="1161"/>
                  </a:cubicBezTo>
                  <a:cubicBezTo>
                    <a:pt x="3666" y="1189"/>
                    <a:pt x="3592" y="1217"/>
                    <a:pt x="3535" y="1231"/>
                  </a:cubicBezTo>
                  <a:cubicBezTo>
                    <a:pt x="3476" y="1263"/>
                    <a:pt x="3416" y="1291"/>
                    <a:pt x="3342" y="1305"/>
                  </a:cubicBezTo>
                  <a:lnTo>
                    <a:pt x="3360" y="1305"/>
                  </a:lnTo>
                  <a:cubicBezTo>
                    <a:pt x="3254" y="1337"/>
                    <a:pt x="3152" y="1365"/>
                    <a:pt x="3036" y="1393"/>
                  </a:cubicBezTo>
                  <a:cubicBezTo>
                    <a:pt x="2920" y="1407"/>
                    <a:pt x="2800" y="1425"/>
                    <a:pt x="2670" y="1425"/>
                  </a:cubicBezTo>
                  <a:lnTo>
                    <a:pt x="2684" y="1425"/>
                  </a:lnTo>
                  <a:cubicBezTo>
                    <a:pt x="2623" y="1428"/>
                    <a:pt x="2560" y="1430"/>
                    <a:pt x="2498" y="1430"/>
                  </a:cubicBezTo>
                  <a:cubicBezTo>
                    <a:pt x="2292" y="1430"/>
                    <a:pt x="2081" y="1411"/>
                    <a:pt x="1879" y="1365"/>
                  </a:cubicBezTo>
                  <a:lnTo>
                    <a:pt x="1893" y="1365"/>
                  </a:lnTo>
                  <a:cubicBezTo>
                    <a:pt x="1791" y="1351"/>
                    <a:pt x="1671" y="1319"/>
                    <a:pt x="1569" y="1277"/>
                  </a:cubicBezTo>
                  <a:cubicBezTo>
                    <a:pt x="1481" y="1249"/>
                    <a:pt x="1379" y="1203"/>
                    <a:pt x="1291" y="1143"/>
                  </a:cubicBezTo>
                  <a:lnTo>
                    <a:pt x="1291" y="1143"/>
                  </a:lnTo>
                  <a:lnTo>
                    <a:pt x="1305" y="1161"/>
                  </a:lnTo>
                  <a:cubicBezTo>
                    <a:pt x="1203" y="1101"/>
                    <a:pt x="1101" y="1041"/>
                    <a:pt x="1013" y="985"/>
                  </a:cubicBezTo>
                  <a:cubicBezTo>
                    <a:pt x="911" y="911"/>
                    <a:pt x="823" y="837"/>
                    <a:pt x="750" y="763"/>
                  </a:cubicBezTo>
                  <a:lnTo>
                    <a:pt x="750" y="778"/>
                  </a:lnTo>
                  <a:cubicBezTo>
                    <a:pt x="633" y="661"/>
                    <a:pt x="514" y="545"/>
                    <a:pt x="412" y="426"/>
                  </a:cubicBezTo>
                  <a:cubicBezTo>
                    <a:pt x="352" y="352"/>
                    <a:pt x="310" y="296"/>
                    <a:pt x="250" y="222"/>
                  </a:cubicBezTo>
                  <a:cubicBezTo>
                    <a:pt x="194" y="148"/>
                    <a:pt x="148" y="88"/>
                    <a:pt x="88" y="18"/>
                  </a:cubicBezTo>
                  <a:cubicBezTo>
                    <a:pt x="74" y="0"/>
                    <a:pt x="60" y="0"/>
                    <a:pt x="4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7695;p83">
              <a:extLst>
                <a:ext uri="{FF2B5EF4-FFF2-40B4-BE49-F238E27FC236}">
                  <a16:creationId xmlns:a16="http://schemas.microsoft.com/office/drawing/2014/main" id="{CFB800E7-3AB0-743E-833D-DC0971A3AE2A}"/>
                </a:ext>
              </a:extLst>
            </p:cNvPr>
            <p:cNvSpPr/>
            <p:nvPr/>
          </p:nvSpPr>
          <p:spPr>
            <a:xfrm>
              <a:off x="5808245" y="3215782"/>
              <a:ext cx="204524" cy="179619"/>
            </a:xfrm>
            <a:custGeom>
              <a:avLst/>
              <a:gdLst/>
              <a:ahLst/>
              <a:cxnLst/>
              <a:rect l="l" t="t" r="r" b="b"/>
              <a:pathLst>
                <a:path w="2168" h="1904" extrusionOk="0">
                  <a:moveTo>
                    <a:pt x="1305" y="1"/>
                  </a:moveTo>
                  <a:cubicBezTo>
                    <a:pt x="1246" y="1"/>
                    <a:pt x="1172" y="1"/>
                    <a:pt x="1084" y="29"/>
                  </a:cubicBezTo>
                  <a:cubicBezTo>
                    <a:pt x="1010" y="43"/>
                    <a:pt x="936" y="75"/>
                    <a:pt x="848" y="131"/>
                  </a:cubicBezTo>
                  <a:cubicBezTo>
                    <a:pt x="690" y="205"/>
                    <a:pt x="556" y="307"/>
                    <a:pt x="426" y="395"/>
                  </a:cubicBezTo>
                  <a:lnTo>
                    <a:pt x="380" y="427"/>
                  </a:lnTo>
                  <a:cubicBezTo>
                    <a:pt x="338" y="455"/>
                    <a:pt x="307" y="483"/>
                    <a:pt x="264" y="497"/>
                  </a:cubicBezTo>
                  <a:cubicBezTo>
                    <a:pt x="250" y="515"/>
                    <a:pt x="250" y="529"/>
                    <a:pt x="233" y="529"/>
                  </a:cubicBezTo>
                  <a:cubicBezTo>
                    <a:pt x="233" y="543"/>
                    <a:pt x="233" y="557"/>
                    <a:pt x="250" y="571"/>
                  </a:cubicBezTo>
                  <a:lnTo>
                    <a:pt x="264" y="585"/>
                  </a:lnTo>
                  <a:cubicBezTo>
                    <a:pt x="176" y="719"/>
                    <a:pt x="117" y="849"/>
                    <a:pt x="74" y="996"/>
                  </a:cubicBezTo>
                  <a:cubicBezTo>
                    <a:pt x="29" y="1084"/>
                    <a:pt x="15" y="1172"/>
                    <a:pt x="0" y="1260"/>
                  </a:cubicBezTo>
                  <a:lnTo>
                    <a:pt x="0" y="1394"/>
                  </a:lnTo>
                  <a:cubicBezTo>
                    <a:pt x="0" y="1436"/>
                    <a:pt x="15" y="1482"/>
                    <a:pt x="29" y="1538"/>
                  </a:cubicBezTo>
                  <a:cubicBezTo>
                    <a:pt x="43" y="1612"/>
                    <a:pt x="74" y="1686"/>
                    <a:pt x="102" y="1746"/>
                  </a:cubicBezTo>
                  <a:cubicBezTo>
                    <a:pt x="145" y="1802"/>
                    <a:pt x="190" y="1834"/>
                    <a:pt x="233" y="1862"/>
                  </a:cubicBezTo>
                  <a:cubicBezTo>
                    <a:pt x="278" y="1890"/>
                    <a:pt x="338" y="1904"/>
                    <a:pt x="394" y="1904"/>
                  </a:cubicBezTo>
                  <a:lnTo>
                    <a:pt x="426" y="1904"/>
                  </a:lnTo>
                  <a:cubicBezTo>
                    <a:pt x="468" y="1904"/>
                    <a:pt x="514" y="1904"/>
                    <a:pt x="556" y="1890"/>
                  </a:cubicBezTo>
                  <a:cubicBezTo>
                    <a:pt x="644" y="1876"/>
                    <a:pt x="718" y="1862"/>
                    <a:pt x="806" y="1834"/>
                  </a:cubicBezTo>
                  <a:lnTo>
                    <a:pt x="834" y="1816"/>
                  </a:lnTo>
                  <a:cubicBezTo>
                    <a:pt x="866" y="1802"/>
                    <a:pt x="894" y="1802"/>
                    <a:pt x="908" y="1788"/>
                  </a:cubicBezTo>
                  <a:cubicBezTo>
                    <a:pt x="936" y="1788"/>
                    <a:pt x="968" y="1774"/>
                    <a:pt x="982" y="1774"/>
                  </a:cubicBezTo>
                  <a:lnTo>
                    <a:pt x="996" y="1774"/>
                  </a:lnTo>
                  <a:cubicBezTo>
                    <a:pt x="1056" y="1760"/>
                    <a:pt x="1130" y="1746"/>
                    <a:pt x="1200" y="1728"/>
                  </a:cubicBezTo>
                  <a:cubicBezTo>
                    <a:pt x="1246" y="1728"/>
                    <a:pt x="1288" y="1714"/>
                    <a:pt x="1334" y="1714"/>
                  </a:cubicBezTo>
                  <a:cubicBezTo>
                    <a:pt x="1450" y="1686"/>
                    <a:pt x="1583" y="1658"/>
                    <a:pt x="1714" y="1612"/>
                  </a:cubicBezTo>
                  <a:cubicBezTo>
                    <a:pt x="1773" y="1598"/>
                    <a:pt x="1833" y="1584"/>
                    <a:pt x="1875" y="1552"/>
                  </a:cubicBezTo>
                  <a:cubicBezTo>
                    <a:pt x="1935" y="1538"/>
                    <a:pt x="1963" y="1510"/>
                    <a:pt x="2009" y="1482"/>
                  </a:cubicBezTo>
                  <a:cubicBezTo>
                    <a:pt x="2037" y="1450"/>
                    <a:pt x="2065" y="1408"/>
                    <a:pt x="2079" y="1376"/>
                  </a:cubicBezTo>
                  <a:cubicBezTo>
                    <a:pt x="2097" y="1334"/>
                    <a:pt x="2097" y="1288"/>
                    <a:pt x="2079" y="1246"/>
                  </a:cubicBezTo>
                  <a:cubicBezTo>
                    <a:pt x="2065" y="1218"/>
                    <a:pt x="2051" y="1200"/>
                    <a:pt x="2023" y="1172"/>
                  </a:cubicBezTo>
                  <a:cubicBezTo>
                    <a:pt x="2009" y="1158"/>
                    <a:pt x="1977" y="1144"/>
                    <a:pt x="1949" y="1144"/>
                  </a:cubicBezTo>
                  <a:lnTo>
                    <a:pt x="1949" y="1130"/>
                  </a:lnTo>
                  <a:lnTo>
                    <a:pt x="1977" y="1130"/>
                  </a:lnTo>
                  <a:cubicBezTo>
                    <a:pt x="2065" y="1098"/>
                    <a:pt x="2153" y="1042"/>
                    <a:pt x="2167" y="954"/>
                  </a:cubicBezTo>
                  <a:cubicBezTo>
                    <a:pt x="2167" y="908"/>
                    <a:pt x="2153" y="866"/>
                    <a:pt x="2125" y="821"/>
                  </a:cubicBezTo>
                  <a:cubicBezTo>
                    <a:pt x="2097" y="792"/>
                    <a:pt x="2051" y="761"/>
                    <a:pt x="1991" y="747"/>
                  </a:cubicBezTo>
                  <a:cubicBezTo>
                    <a:pt x="1977" y="733"/>
                    <a:pt x="1949" y="733"/>
                    <a:pt x="1921" y="719"/>
                  </a:cubicBezTo>
                  <a:lnTo>
                    <a:pt x="1935" y="719"/>
                  </a:lnTo>
                  <a:cubicBezTo>
                    <a:pt x="1963" y="704"/>
                    <a:pt x="2009" y="673"/>
                    <a:pt x="2023" y="631"/>
                  </a:cubicBezTo>
                  <a:cubicBezTo>
                    <a:pt x="2037" y="617"/>
                    <a:pt x="2037" y="585"/>
                    <a:pt x="2037" y="571"/>
                  </a:cubicBezTo>
                  <a:cubicBezTo>
                    <a:pt x="2037" y="543"/>
                    <a:pt x="2023" y="515"/>
                    <a:pt x="2009" y="497"/>
                  </a:cubicBezTo>
                  <a:cubicBezTo>
                    <a:pt x="2009" y="483"/>
                    <a:pt x="1991" y="469"/>
                    <a:pt x="1963" y="455"/>
                  </a:cubicBezTo>
                  <a:cubicBezTo>
                    <a:pt x="1949" y="441"/>
                    <a:pt x="1935" y="427"/>
                    <a:pt x="1903" y="409"/>
                  </a:cubicBezTo>
                  <a:cubicBezTo>
                    <a:pt x="1847" y="381"/>
                    <a:pt x="1787" y="381"/>
                    <a:pt x="1745" y="381"/>
                  </a:cubicBezTo>
                  <a:lnTo>
                    <a:pt x="1671" y="381"/>
                  </a:lnTo>
                  <a:cubicBezTo>
                    <a:pt x="1597" y="381"/>
                    <a:pt x="1524" y="381"/>
                    <a:pt x="1436" y="395"/>
                  </a:cubicBezTo>
                  <a:lnTo>
                    <a:pt x="1422" y="395"/>
                  </a:lnTo>
                  <a:lnTo>
                    <a:pt x="1436" y="381"/>
                  </a:lnTo>
                  <a:cubicBezTo>
                    <a:pt x="1464" y="353"/>
                    <a:pt x="1495" y="321"/>
                    <a:pt x="1510" y="293"/>
                  </a:cubicBezTo>
                  <a:cubicBezTo>
                    <a:pt x="1524" y="279"/>
                    <a:pt x="1538" y="251"/>
                    <a:pt x="1552" y="219"/>
                  </a:cubicBezTo>
                  <a:cubicBezTo>
                    <a:pt x="1569" y="163"/>
                    <a:pt x="1552" y="103"/>
                    <a:pt x="1510" y="75"/>
                  </a:cubicBezTo>
                  <a:cubicBezTo>
                    <a:pt x="1481" y="29"/>
                    <a:pt x="1422" y="1"/>
                    <a:pt x="1348"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7696;p83">
              <a:extLst>
                <a:ext uri="{FF2B5EF4-FFF2-40B4-BE49-F238E27FC236}">
                  <a16:creationId xmlns:a16="http://schemas.microsoft.com/office/drawing/2014/main" id="{FC06E384-E310-DFEB-4B29-C31C745526C9}"/>
                </a:ext>
              </a:extLst>
            </p:cNvPr>
            <p:cNvSpPr/>
            <p:nvPr/>
          </p:nvSpPr>
          <p:spPr>
            <a:xfrm>
              <a:off x="5936638" y="3283516"/>
              <a:ext cx="48584" cy="14056"/>
            </a:xfrm>
            <a:custGeom>
              <a:avLst/>
              <a:gdLst/>
              <a:ahLst/>
              <a:cxnLst/>
              <a:rect l="l" t="t" r="r" b="b"/>
              <a:pathLst>
                <a:path w="515" h="149" extrusionOk="0">
                  <a:moveTo>
                    <a:pt x="500" y="1"/>
                  </a:moveTo>
                  <a:cubicBezTo>
                    <a:pt x="455" y="1"/>
                    <a:pt x="412" y="1"/>
                    <a:pt x="384" y="15"/>
                  </a:cubicBezTo>
                  <a:cubicBezTo>
                    <a:pt x="338" y="15"/>
                    <a:pt x="296" y="15"/>
                    <a:pt x="251" y="29"/>
                  </a:cubicBezTo>
                  <a:cubicBezTo>
                    <a:pt x="163" y="43"/>
                    <a:pt x="89" y="60"/>
                    <a:pt x="15" y="103"/>
                  </a:cubicBezTo>
                  <a:cubicBezTo>
                    <a:pt x="1" y="103"/>
                    <a:pt x="1" y="117"/>
                    <a:pt x="1" y="131"/>
                  </a:cubicBezTo>
                  <a:cubicBezTo>
                    <a:pt x="1" y="148"/>
                    <a:pt x="15" y="148"/>
                    <a:pt x="32" y="148"/>
                  </a:cubicBezTo>
                  <a:cubicBezTo>
                    <a:pt x="75" y="117"/>
                    <a:pt x="103" y="103"/>
                    <a:pt x="149" y="103"/>
                  </a:cubicBezTo>
                  <a:lnTo>
                    <a:pt x="134" y="103"/>
                  </a:lnTo>
                  <a:cubicBezTo>
                    <a:pt x="191" y="74"/>
                    <a:pt x="236" y="74"/>
                    <a:pt x="296" y="60"/>
                  </a:cubicBezTo>
                  <a:cubicBezTo>
                    <a:pt x="324" y="60"/>
                    <a:pt x="353" y="43"/>
                    <a:pt x="367" y="43"/>
                  </a:cubicBezTo>
                  <a:lnTo>
                    <a:pt x="472" y="43"/>
                  </a:lnTo>
                  <a:cubicBezTo>
                    <a:pt x="472" y="43"/>
                    <a:pt x="486" y="43"/>
                    <a:pt x="500" y="29"/>
                  </a:cubicBezTo>
                  <a:lnTo>
                    <a:pt x="514" y="29"/>
                  </a:lnTo>
                  <a:lnTo>
                    <a:pt x="514" y="15"/>
                  </a:lnTo>
                  <a:cubicBezTo>
                    <a:pt x="514" y="15"/>
                    <a:pt x="514" y="1"/>
                    <a:pt x="500" y="1"/>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7697;p83">
              <a:extLst>
                <a:ext uri="{FF2B5EF4-FFF2-40B4-BE49-F238E27FC236}">
                  <a16:creationId xmlns:a16="http://schemas.microsoft.com/office/drawing/2014/main" id="{35AD4B9F-30FF-DF6C-7A7F-F54AFD0DD511}"/>
                </a:ext>
              </a:extLst>
            </p:cNvPr>
            <p:cNvSpPr/>
            <p:nvPr/>
          </p:nvSpPr>
          <p:spPr>
            <a:xfrm>
              <a:off x="5937959" y="3322383"/>
              <a:ext cx="49905" cy="15000"/>
            </a:xfrm>
            <a:custGeom>
              <a:avLst/>
              <a:gdLst/>
              <a:ahLst/>
              <a:cxnLst/>
              <a:rect l="l" t="t" r="r" b="b"/>
              <a:pathLst>
                <a:path w="529" h="159" extrusionOk="0">
                  <a:moveTo>
                    <a:pt x="514" y="0"/>
                  </a:moveTo>
                  <a:lnTo>
                    <a:pt x="514" y="14"/>
                  </a:lnTo>
                  <a:lnTo>
                    <a:pt x="398" y="14"/>
                  </a:lnTo>
                  <a:cubicBezTo>
                    <a:pt x="353" y="14"/>
                    <a:pt x="310" y="28"/>
                    <a:pt x="265" y="28"/>
                  </a:cubicBezTo>
                  <a:cubicBezTo>
                    <a:pt x="194" y="42"/>
                    <a:pt x="106" y="70"/>
                    <a:pt x="18" y="116"/>
                  </a:cubicBezTo>
                  <a:cubicBezTo>
                    <a:pt x="18" y="116"/>
                    <a:pt x="1" y="130"/>
                    <a:pt x="18" y="144"/>
                  </a:cubicBezTo>
                  <a:cubicBezTo>
                    <a:pt x="18" y="158"/>
                    <a:pt x="32" y="158"/>
                    <a:pt x="47" y="158"/>
                  </a:cubicBezTo>
                  <a:cubicBezTo>
                    <a:pt x="75" y="144"/>
                    <a:pt x="89" y="130"/>
                    <a:pt x="120" y="130"/>
                  </a:cubicBezTo>
                  <a:cubicBezTo>
                    <a:pt x="135" y="116"/>
                    <a:pt x="163" y="102"/>
                    <a:pt x="177" y="102"/>
                  </a:cubicBezTo>
                  <a:cubicBezTo>
                    <a:pt x="194" y="88"/>
                    <a:pt x="222" y="88"/>
                    <a:pt x="251" y="88"/>
                  </a:cubicBezTo>
                  <a:cubicBezTo>
                    <a:pt x="265" y="70"/>
                    <a:pt x="296" y="70"/>
                    <a:pt x="324" y="56"/>
                  </a:cubicBezTo>
                  <a:cubicBezTo>
                    <a:pt x="384" y="56"/>
                    <a:pt x="441" y="42"/>
                    <a:pt x="500" y="42"/>
                  </a:cubicBezTo>
                  <a:lnTo>
                    <a:pt x="514" y="42"/>
                  </a:lnTo>
                  <a:lnTo>
                    <a:pt x="528" y="28"/>
                  </a:lnTo>
                  <a:cubicBezTo>
                    <a:pt x="528" y="14"/>
                    <a:pt x="528" y="0"/>
                    <a:pt x="51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7698;p83">
              <a:extLst>
                <a:ext uri="{FF2B5EF4-FFF2-40B4-BE49-F238E27FC236}">
                  <a16:creationId xmlns:a16="http://schemas.microsoft.com/office/drawing/2014/main" id="{36B1DB84-2AFD-762D-47DF-1EB250A25D63}"/>
                </a:ext>
              </a:extLst>
            </p:cNvPr>
            <p:cNvSpPr/>
            <p:nvPr/>
          </p:nvSpPr>
          <p:spPr>
            <a:xfrm>
              <a:off x="5913148" y="3254272"/>
              <a:ext cx="26603" cy="10094"/>
            </a:xfrm>
            <a:custGeom>
              <a:avLst/>
              <a:gdLst/>
              <a:ahLst/>
              <a:cxnLst/>
              <a:rect l="l" t="t" r="r" b="b"/>
              <a:pathLst>
                <a:path w="282" h="107" extrusionOk="0">
                  <a:moveTo>
                    <a:pt x="208" y="1"/>
                  </a:moveTo>
                  <a:cubicBezTo>
                    <a:pt x="193" y="19"/>
                    <a:pt x="162" y="19"/>
                    <a:pt x="148" y="19"/>
                  </a:cubicBezTo>
                  <a:cubicBezTo>
                    <a:pt x="106" y="33"/>
                    <a:pt x="60" y="47"/>
                    <a:pt x="18" y="61"/>
                  </a:cubicBezTo>
                  <a:lnTo>
                    <a:pt x="0" y="75"/>
                  </a:lnTo>
                  <a:lnTo>
                    <a:pt x="0" y="89"/>
                  </a:lnTo>
                  <a:lnTo>
                    <a:pt x="18" y="107"/>
                  </a:lnTo>
                  <a:lnTo>
                    <a:pt x="32" y="107"/>
                  </a:lnTo>
                  <a:cubicBezTo>
                    <a:pt x="60" y="89"/>
                    <a:pt x="88" y="75"/>
                    <a:pt x="120" y="61"/>
                  </a:cubicBezTo>
                  <a:cubicBezTo>
                    <a:pt x="162" y="61"/>
                    <a:pt x="193" y="47"/>
                    <a:pt x="222" y="47"/>
                  </a:cubicBezTo>
                  <a:cubicBezTo>
                    <a:pt x="236" y="33"/>
                    <a:pt x="250" y="33"/>
                    <a:pt x="264" y="33"/>
                  </a:cubicBezTo>
                  <a:cubicBezTo>
                    <a:pt x="264" y="33"/>
                    <a:pt x="281" y="33"/>
                    <a:pt x="281" y="19"/>
                  </a:cubicBezTo>
                  <a:lnTo>
                    <a:pt x="264" y="1"/>
                  </a:ln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7699;p83">
              <a:extLst>
                <a:ext uri="{FF2B5EF4-FFF2-40B4-BE49-F238E27FC236}">
                  <a16:creationId xmlns:a16="http://schemas.microsoft.com/office/drawing/2014/main" id="{4BF42A17-E055-F524-A86B-EDA1D58B1FEB}"/>
                </a:ext>
              </a:extLst>
            </p:cNvPr>
            <p:cNvSpPr/>
            <p:nvPr/>
          </p:nvSpPr>
          <p:spPr>
            <a:xfrm>
              <a:off x="5707398" y="3246064"/>
              <a:ext cx="156034" cy="228391"/>
            </a:xfrm>
            <a:custGeom>
              <a:avLst/>
              <a:gdLst/>
              <a:ahLst/>
              <a:cxnLst/>
              <a:rect l="l" t="t" r="r" b="b"/>
              <a:pathLst>
                <a:path w="1654" h="2421" extrusionOk="0">
                  <a:moveTo>
                    <a:pt x="1478" y="0"/>
                  </a:moveTo>
                  <a:cubicBezTo>
                    <a:pt x="1214" y="32"/>
                    <a:pt x="950" y="148"/>
                    <a:pt x="718" y="324"/>
                  </a:cubicBezTo>
                  <a:cubicBezTo>
                    <a:pt x="598" y="398"/>
                    <a:pt x="482" y="500"/>
                    <a:pt x="380" y="616"/>
                  </a:cubicBezTo>
                  <a:cubicBezTo>
                    <a:pt x="292" y="721"/>
                    <a:pt x="204" y="851"/>
                    <a:pt x="144" y="967"/>
                  </a:cubicBezTo>
                  <a:cubicBezTo>
                    <a:pt x="88" y="1101"/>
                    <a:pt x="42" y="1231"/>
                    <a:pt x="28" y="1365"/>
                  </a:cubicBezTo>
                  <a:cubicBezTo>
                    <a:pt x="0" y="1495"/>
                    <a:pt x="14" y="1643"/>
                    <a:pt x="56" y="1776"/>
                  </a:cubicBezTo>
                  <a:cubicBezTo>
                    <a:pt x="88" y="1907"/>
                    <a:pt x="158" y="2040"/>
                    <a:pt x="278" y="2170"/>
                  </a:cubicBezTo>
                  <a:cubicBezTo>
                    <a:pt x="334" y="2230"/>
                    <a:pt x="394" y="2286"/>
                    <a:pt x="454" y="2332"/>
                  </a:cubicBezTo>
                  <a:cubicBezTo>
                    <a:pt x="510" y="2360"/>
                    <a:pt x="584" y="2392"/>
                    <a:pt x="644" y="2406"/>
                  </a:cubicBezTo>
                  <a:cubicBezTo>
                    <a:pt x="686" y="2420"/>
                    <a:pt x="718" y="2420"/>
                    <a:pt x="760" y="2420"/>
                  </a:cubicBezTo>
                  <a:cubicBezTo>
                    <a:pt x="820" y="2420"/>
                    <a:pt x="880" y="2406"/>
                    <a:pt x="950" y="2392"/>
                  </a:cubicBezTo>
                  <a:cubicBezTo>
                    <a:pt x="996" y="2374"/>
                    <a:pt x="1038" y="2360"/>
                    <a:pt x="1098" y="2332"/>
                  </a:cubicBezTo>
                  <a:cubicBezTo>
                    <a:pt x="1143" y="2304"/>
                    <a:pt x="1186" y="2272"/>
                    <a:pt x="1231" y="2230"/>
                  </a:cubicBezTo>
                  <a:cubicBezTo>
                    <a:pt x="1319" y="2170"/>
                    <a:pt x="1390" y="2082"/>
                    <a:pt x="1463" y="1980"/>
                  </a:cubicBezTo>
                  <a:cubicBezTo>
                    <a:pt x="1537" y="1892"/>
                    <a:pt x="1597" y="1790"/>
                    <a:pt x="1653" y="1671"/>
                  </a:cubicBezTo>
                  <a:lnTo>
                    <a:pt x="1653" y="1643"/>
                  </a:lnTo>
                  <a:lnTo>
                    <a:pt x="1653" y="1615"/>
                  </a:lnTo>
                  <a:cubicBezTo>
                    <a:pt x="1639" y="1555"/>
                    <a:pt x="1625" y="1495"/>
                    <a:pt x="1611" y="1425"/>
                  </a:cubicBezTo>
                  <a:cubicBezTo>
                    <a:pt x="1611" y="1393"/>
                    <a:pt x="1597" y="1351"/>
                    <a:pt x="1583" y="1305"/>
                  </a:cubicBezTo>
                  <a:cubicBezTo>
                    <a:pt x="1551" y="1161"/>
                    <a:pt x="1523" y="999"/>
                    <a:pt x="1509" y="837"/>
                  </a:cubicBezTo>
                  <a:cubicBezTo>
                    <a:pt x="1478" y="573"/>
                    <a:pt x="1478" y="296"/>
                    <a:pt x="1509" y="18"/>
                  </a:cubicBezTo>
                  <a:cubicBezTo>
                    <a:pt x="1509" y="18"/>
                    <a:pt x="1495" y="0"/>
                    <a:pt x="1478"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7700;p83">
              <a:extLst>
                <a:ext uri="{FF2B5EF4-FFF2-40B4-BE49-F238E27FC236}">
                  <a16:creationId xmlns:a16="http://schemas.microsoft.com/office/drawing/2014/main" id="{0AD0DC32-9E5D-93CD-869A-F380FA482A84}"/>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7701;p83">
              <a:extLst>
                <a:ext uri="{FF2B5EF4-FFF2-40B4-BE49-F238E27FC236}">
                  <a16:creationId xmlns:a16="http://schemas.microsoft.com/office/drawing/2014/main" id="{920DCE01-9A24-E716-2A54-B9AA21064E16}"/>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7702;p83">
              <a:extLst>
                <a:ext uri="{FF2B5EF4-FFF2-40B4-BE49-F238E27FC236}">
                  <a16:creationId xmlns:a16="http://schemas.microsoft.com/office/drawing/2014/main" id="{BC3A099F-37B1-E8AA-0B10-8E5B4744F875}"/>
                </a:ext>
              </a:extLst>
            </p:cNvPr>
            <p:cNvSpPr/>
            <p:nvPr/>
          </p:nvSpPr>
          <p:spPr>
            <a:xfrm>
              <a:off x="5852395" y="3257290"/>
              <a:ext cx="8396" cy="34622"/>
            </a:xfrm>
            <a:custGeom>
              <a:avLst/>
              <a:gdLst/>
              <a:ahLst/>
              <a:cxnLst/>
              <a:rect l="l" t="t" r="r" b="b"/>
              <a:pathLst>
                <a:path w="89" h="367" extrusionOk="0">
                  <a:moveTo>
                    <a:pt x="46" y="1"/>
                  </a:moveTo>
                  <a:cubicBezTo>
                    <a:pt x="28" y="1"/>
                    <a:pt x="28" y="1"/>
                    <a:pt x="14" y="15"/>
                  </a:cubicBezTo>
                  <a:lnTo>
                    <a:pt x="0" y="29"/>
                  </a:lnTo>
                  <a:lnTo>
                    <a:pt x="0" y="177"/>
                  </a:lnTo>
                  <a:cubicBezTo>
                    <a:pt x="0" y="233"/>
                    <a:pt x="0" y="279"/>
                    <a:pt x="14" y="338"/>
                  </a:cubicBezTo>
                  <a:cubicBezTo>
                    <a:pt x="14" y="352"/>
                    <a:pt x="14" y="352"/>
                    <a:pt x="28" y="352"/>
                  </a:cubicBezTo>
                  <a:cubicBezTo>
                    <a:pt x="28" y="366"/>
                    <a:pt x="46" y="366"/>
                    <a:pt x="60" y="366"/>
                  </a:cubicBezTo>
                  <a:cubicBezTo>
                    <a:pt x="60" y="352"/>
                    <a:pt x="74" y="352"/>
                    <a:pt x="74" y="352"/>
                  </a:cubicBezTo>
                  <a:cubicBezTo>
                    <a:pt x="74" y="338"/>
                    <a:pt x="88" y="321"/>
                    <a:pt x="74" y="321"/>
                  </a:cubicBezTo>
                  <a:lnTo>
                    <a:pt x="74" y="279"/>
                  </a:lnTo>
                  <a:cubicBezTo>
                    <a:pt x="60" y="191"/>
                    <a:pt x="60" y="117"/>
                    <a:pt x="74" y="29"/>
                  </a:cubicBezTo>
                  <a:cubicBezTo>
                    <a:pt x="74" y="29"/>
                    <a:pt x="74" y="15"/>
                    <a:pt x="60" y="15"/>
                  </a:cubicBezTo>
                  <a:cubicBezTo>
                    <a:pt x="60" y="1"/>
                    <a:pt x="46" y="1"/>
                    <a:pt x="46"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7703;p83">
              <a:extLst>
                <a:ext uri="{FF2B5EF4-FFF2-40B4-BE49-F238E27FC236}">
                  <a16:creationId xmlns:a16="http://schemas.microsoft.com/office/drawing/2014/main" id="{47717020-F314-394F-726F-89E80C366939}"/>
                </a:ext>
              </a:extLst>
            </p:cNvPr>
            <p:cNvSpPr/>
            <p:nvPr/>
          </p:nvSpPr>
          <p:spPr>
            <a:xfrm>
              <a:off x="5846734" y="2693152"/>
              <a:ext cx="119243" cy="156412"/>
            </a:xfrm>
            <a:custGeom>
              <a:avLst/>
              <a:gdLst/>
              <a:ahLst/>
              <a:cxnLst/>
              <a:rect l="l" t="t" r="r" b="b"/>
              <a:pathLst>
                <a:path w="1264" h="1658" extrusionOk="0">
                  <a:moveTo>
                    <a:pt x="676" y="1"/>
                  </a:moveTo>
                  <a:cubicBezTo>
                    <a:pt x="634" y="1"/>
                    <a:pt x="588" y="1"/>
                    <a:pt x="528" y="15"/>
                  </a:cubicBezTo>
                  <a:cubicBezTo>
                    <a:pt x="486" y="29"/>
                    <a:pt x="412" y="43"/>
                    <a:pt x="352" y="75"/>
                  </a:cubicBezTo>
                  <a:cubicBezTo>
                    <a:pt x="310" y="103"/>
                    <a:pt x="250" y="145"/>
                    <a:pt x="208" y="191"/>
                  </a:cubicBezTo>
                  <a:cubicBezTo>
                    <a:pt x="162" y="251"/>
                    <a:pt x="120" y="293"/>
                    <a:pt x="88" y="367"/>
                  </a:cubicBezTo>
                  <a:cubicBezTo>
                    <a:pt x="60" y="426"/>
                    <a:pt x="32" y="497"/>
                    <a:pt x="18" y="585"/>
                  </a:cubicBezTo>
                  <a:cubicBezTo>
                    <a:pt x="1" y="690"/>
                    <a:pt x="1" y="792"/>
                    <a:pt x="18" y="894"/>
                  </a:cubicBezTo>
                  <a:cubicBezTo>
                    <a:pt x="46" y="982"/>
                    <a:pt x="74" y="1084"/>
                    <a:pt x="134" y="1186"/>
                  </a:cubicBezTo>
                  <a:cubicBezTo>
                    <a:pt x="176" y="1274"/>
                    <a:pt x="236" y="1348"/>
                    <a:pt x="310" y="1436"/>
                  </a:cubicBezTo>
                  <a:cubicBezTo>
                    <a:pt x="370" y="1510"/>
                    <a:pt x="440" y="1584"/>
                    <a:pt x="528" y="1658"/>
                  </a:cubicBezTo>
                  <a:lnTo>
                    <a:pt x="574" y="1658"/>
                  </a:lnTo>
                  <a:cubicBezTo>
                    <a:pt x="588" y="1658"/>
                    <a:pt x="588" y="1640"/>
                    <a:pt x="602" y="1626"/>
                  </a:cubicBezTo>
                  <a:lnTo>
                    <a:pt x="602" y="1598"/>
                  </a:lnTo>
                  <a:cubicBezTo>
                    <a:pt x="824" y="1538"/>
                    <a:pt x="1028" y="1362"/>
                    <a:pt x="1144" y="1098"/>
                  </a:cubicBezTo>
                  <a:cubicBezTo>
                    <a:pt x="1204" y="968"/>
                    <a:pt x="1249" y="835"/>
                    <a:pt x="1249" y="704"/>
                  </a:cubicBezTo>
                  <a:cubicBezTo>
                    <a:pt x="1263" y="645"/>
                    <a:pt x="1249" y="585"/>
                    <a:pt x="1249" y="514"/>
                  </a:cubicBezTo>
                  <a:cubicBezTo>
                    <a:pt x="1232" y="455"/>
                    <a:pt x="1218" y="395"/>
                    <a:pt x="1189" y="339"/>
                  </a:cubicBezTo>
                  <a:cubicBezTo>
                    <a:pt x="1161" y="279"/>
                    <a:pt x="1116" y="219"/>
                    <a:pt x="1073" y="163"/>
                  </a:cubicBezTo>
                  <a:cubicBezTo>
                    <a:pt x="1028" y="117"/>
                    <a:pt x="968" y="75"/>
                    <a:pt x="912" y="43"/>
                  </a:cubicBezTo>
                  <a:cubicBezTo>
                    <a:pt x="852" y="15"/>
                    <a:pt x="792" y="1"/>
                    <a:pt x="722" y="1"/>
                  </a:cubicBez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7704;p83">
              <a:extLst>
                <a:ext uri="{FF2B5EF4-FFF2-40B4-BE49-F238E27FC236}">
                  <a16:creationId xmlns:a16="http://schemas.microsoft.com/office/drawing/2014/main" id="{129F02B7-6BBD-9E42-EC5C-607E3FA2AB3F}"/>
                </a:ext>
              </a:extLst>
            </p:cNvPr>
            <p:cNvSpPr/>
            <p:nvPr/>
          </p:nvSpPr>
          <p:spPr>
            <a:xfrm>
              <a:off x="5882866" y="2716736"/>
              <a:ext cx="59527" cy="53867"/>
            </a:xfrm>
            <a:custGeom>
              <a:avLst/>
              <a:gdLst/>
              <a:ahLst/>
              <a:cxnLst/>
              <a:rect l="l" t="t" r="r" b="b"/>
              <a:pathLst>
                <a:path w="631" h="571" extrusionOk="0">
                  <a:moveTo>
                    <a:pt x="43" y="1"/>
                  </a:moveTo>
                  <a:cubicBezTo>
                    <a:pt x="15" y="1"/>
                    <a:pt x="1" y="1"/>
                    <a:pt x="1" y="29"/>
                  </a:cubicBezTo>
                  <a:cubicBezTo>
                    <a:pt x="1" y="43"/>
                    <a:pt x="15" y="57"/>
                    <a:pt x="29" y="57"/>
                  </a:cubicBezTo>
                  <a:cubicBezTo>
                    <a:pt x="43" y="57"/>
                    <a:pt x="75" y="57"/>
                    <a:pt x="89" y="71"/>
                  </a:cubicBezTo>
                  <a:cubicBezTo>
                    <a:pt x="117" y="71"/>
                    <a:pt x="145" y="89"/>
                    <a:pt x="191" y="103"/>
                  </a:cubicBezTo>
                  <a:cubicBezTo>
                    <a:pt x="219" y="131"/>
                    <a:pt x="251" y="145"/>
                    <a:pt x="279" y="176"/>
                  </a:cubicBezTo>
                  <a:cubicBezTo>
                    <a:pt x="321" y="219"/>
                    <a:pt x="367" y="264"/>
                    <a:pt x="395" y="321"/>
                  </a:cubicBezTo>
                  <a:cubicBezTo>
                    <a:pt x="441" y="380"/>
                    <a:pt x="469" y="454"/>
                    <a:pt x="497" y="528"/>
                  </a:cubicBezTo>
                  <a:cubicBezTo>
                    <a:pt x="514" y="542"/>
                    <a:pt x="529" y="556"/>
                    <a:pt x="543" y="570"/>
                  </a:cubicBezTo>
                  <a:cubicBezTo>
                    <a:pt x="557" y="570"/>
                    <a:pt x="571" y="570"/>
                    <a:pt x="585" y="556"/>
                  </a:cubicBezTo>
                  <a:cubicBezTo>
                    <a:pt x="602" y="556"/>
                    <a:pt x="616" y="542"/>
                    <a:pt x="616" y="528"/>
                  </a:cubicBezTo>
                  <a:cubicBezTo>
                    <a:pt x="631" y="511"/>
                    <a:pt x="631" y="497"/>
                    <a:pt x="616" y="468"/>
                  </a:cubicBezTo>
                  <a:cubicBezTo>
                    <a:pt x="602" y="409"/>
                    <a:pt x="571" y="352"/>
                    <a:pt x="529" y="307"/>
                  </a:cubicBezTo>
                  <a:cubicBezTo>
                    <a:pt x="497" y="247"/>
                    <a:pt x="441" y="191"/>
                    <a:pt x="395" y="145"/>
                  </a:cubicBezTo>
                  <a:cubicBezTo>
                    <a:pt x="293" y="57"/>
                    <a:pt x="177" y="1"/>
                    <a:pt x="43" y="1"/>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7705;p83">
              <a:extLst>
                <a:ext uri="{FF2B5EF4-FFF2-40B4-BE49-F238E27FC236}">
                  <a16:creationId xmlns:a16="http://schemas.microsoft.com/office/drawing/2014/main" id="{4F95DF65-8B0A-28AF-F89A-BC986743BD21}"/>
                </a:ext>
              </a:extLst>
            </p:cNvPr>
            <p:cNvSpPr/>
            <p:nvPr/>
          </p:nvSpPr>
          <p:spPr>
            <a:xfrm>
              <a:off x="5888243" y="2419384"/>
              <a:ext cx="720455" cy="660834"/>
            </a:xfrm>
            <a:custGeom>
              <a:avLst/>
              <a:gdLst/>
              <a:ahLst/>
              <a:cxnLst/>
              <a:rect l="l" t="t" r="r" b="b"/>
              <a:pathLst>
                <a:path w="7637" h="7005" extrusionOk="0">
                  <a:moveTo>
                    <a:pt x="2800" y="1"/>
                  </a:moveTo>
                  <a:cubicBezTo>
                    <a:pt x="2582" y="1"/>
                    <a:pt x="2406" y="1"/>
                    <a:pt x="2230" y="15"/>
                  </a:cubicBezTo>
                  <a:lnTo>
                    <a:pt x="2199" y="15"/>
                  </a:lnTo>
                  <a:cubicBezTo>
                    <a:pt x="1791" y="43"/>
                    <a:pt x="1467" y="103"/>
                    <a:pt x="1189" y="191"/>
                  </a:cubicBezTo>
                  <a:cubicBezTo>
                    <a:pt x="1203" y="177"/>
                    <a:pt x="1203" y="163"/>
                    <a:pt x="1203" y="145"/>
                  </a:cubicBezTo>
                  <a:cubicBezTo>
                    <a:pt x="1203" y="131"/>
                    <a:pt x="1203" y="117"/>
                    <a:pt x="1189" y="117"/>
                  </a:cubicBezTo>
                  <a:cubicBezTo>
                    <a:pt x="1175" y="103"/>
                    <a:pt x="1175" y="103"/>
                    <a:pt x="1161" y="103"/>
                  </a:cubicBezTo>
                  <a:cubicBezTo>
                    <a:pt x="1143" y="103"/>
                    <a:pt x="1129" y="103"/>
                    <a:pt x="1115" y="117"/>
                  </a:cubicBezTo>
                  <a:cubicBezTo>
                    <a:pt x="925" y="339"/>
                    <a:pt x="764" y="571"/>
                    <a:pt x="662" y="835"/>
                  </a:cubicBezTo>
                  <a:cubicBezTo>
                    <a:pt x="588" y="996"/>
                    <a:pt x="545" y="1158"/>
                    <a:pt x="500" y="1334"/>
                  </a:cubicBezTo>
                  <a:cubicBezTo>
                    <a:pt x="472" y="1496"/>
                    <a:pt x="440" y="1672"/>
                    <a:pt x="426" y="1862"/>
                  </a:cubicBezTo>
                  <a:cubicBezTo>
                    <a:pt x="412" y="2023"/>
                    <a:pt x="412" y="2199"/>
                    <a:pt x="398" y="2389"/>
                  </a:cubicBezTo>
                  <a:lnTo>
                    <a:pt x="398" y="2667"/>
                  </a:lnTo>
                  <a:lnTo>
                    <a:pt x="398" y="2695"/>
                  </a:lnTo>
                  <a:lnTo>
                    <a:pt x="398" y="2931"/>
                  </a:lnTo>
                  <a:cubicBezTo>
                    <a:pt x="370" y="3241"/>
                    <a:pt x="282" y="3518"/>
                    <a:pt x="208" y="3810"/>
                  </a:cubicBezTo>
                  <a:lnTo>
                    <a:pt x="162" y="3926"/>
                  </a:lnTo>
                  <a:cubicBezTo>
                    <a:pt x="106" y="4120"/>
                    <a:pt x="60" y="4278"/>
                    <a:pt x="32" y="4440"/>
                  </a:cubicBezTo>
                  <a:cubicBezTo>
                    <a:pt x="0" y="4630"/>
                    <a:pt x="0" y="4792"/>
                    <a:pt x="18" y="4940"/>
                  </a:cubicBezTo>
                  <a:cubicBezTo>
                    <a:pt x="18" y="5027"/>
                    <a:pt x="32" y="5115"/>
                    <a:pt x="60" y="5203"/>
                  </a:cubicBezTo>
                  <a:cubicBezTo>
                    <a:pt x="74" y="5291"/>
                    <a:pt x="120" y="5379"/>
                    <a:pt x="162" y="5453"/>
                  </a:cubicBezTo>
                  <a:cubicBezTo>
                    <a:pt x="194" y="5527"/>
                    <a:pt x="236" y="5597"/>
                    <a:pt x="296" y="5685"/>
                  </a:cubicBezTo>
                  <a:cubicBezTo>
                    <a:pt x="338" y="5745"/>
                    <a:pt x="384" y="5819"/>
                    <a:pt x="440" y="5879"/>
                  </a:cubicBezTo>
                  <a:cubicBezTo>
                    <a:pt x="545" y="6009"/>
                    <a:pt x="662" y="6111"/>
                    <a:pt x="778" y="6213"/>
                  </a:cubicBezTo>
                  <a:cubicBezTo>
                    <a:pt x="897" y="6318"/>
                    <a:pt x="1027" y="6406"/>
                    <a:pt x="1161" y="6494"/>
                  </a:cubicBezTo>
                  <a:cubicBezTo>
                    <a:pt x="1425" y="6638"/>
                    <a:pt x="1731" y="6772"/>
                    <a:pt x="2054" y="6846"/>
                  </a:cubicBezTo>
                  <a:cubicBezTo>
                    <a:pt x="2434" y="6948"/>
                    <a:pt x="2860" y="7004"/>
                    <a:pt x="3300" y="7004"/>
                  </a:cubicBezTo>
                  <a:cubicBezTo>
                    <a:pt x="3504" y="7004"/>
                    <a:pt x="3739" y="6990"/>
                    <a:pt x="3957" y="6962"/>
                  </a:cubicBezTo>
                  <a:cubicBezTo>
                    <a:pt x="4151" y="6948"/>
                    <a:pt x="4309" y="6916"/>
                    <a:pt x="4457" y="6888"/>
                  </a:cubicBezTo>
                  <a:cubicBezTo>
                    <a:pt x="4647" y="6846"/>
                    <a:pt x="4809" y="6800"/>
                    <a:pt x="4956" y="6740"/>
                  </a:cubicBezTo>
                  <a:cubicBezTo>
                    <a:pt x="5132" y="6684"/>
                    <a:pt x="5276" y="6610"/>
                    <a:pt x="5410" y="6522"/>
                  </a:cubicBezTo>
                  <a:cubicBezTo>
                    <a:pt x="5526" y="6434"/>
                    <a:pt x="5646" y="6332"/>
                    <a:pt x="5748" y="6230"/>
                  </a:cubicBezTo>
                  <a:cubicBezTo>
                    <a:pt x="5790" y="6273"/>
                    <a:pt x="5850" y="6301"/>
                    <a:pt x="5892" y="6332"/>
                  </a:cubicBezTo>
                  <a:cubicBezTo>
                    <a:pt x="5966" y="6361"/>
                    <a:pt x="6040" y="6389"/>
                    <a:pt x="6100" y="6406"/>
                  </a:cubicBezTo>
                  <a:cubicBezTo>
                    <a:pt x="6202" y="6434"/>
                    <a:pt x="6304" y="6434"/>
                    <a:pt x="6406" y="6434"/>
                  </a:cubicBezTo>
                  <a:lnTo>
                    <a:pt x="6539" y="6434"/>
                  </a:lnTo>
                  <a:cubicBezTo>
                    <a:pt x="6701" y="6420"/>
                    <a:pt x="6845" y="6375"/>
                    <a:pt x="6993" y="6301"/>
                  </a:cubicBezTo>
                  <a:cubicBezTo>
                    <a:pt x="7067" y="6273"/>
                    <a:pt x="7123" y="6230"/>
                    <a:pt x="7183" y="6185"/>
                  </a:cubicBezTo>
                  <a:cubicBezTo>
                    <a:pt x="7257" y="6142"/>
                    <a:pt x="7299" y="6097"/>
                    <a:pt x="7345" y="6037"/>
                  </a:cubicBezTo>
                  <a:cubicBezTo>
                    <a:pt x="7419" y="5949"/>
                    <a:pt x="7493" y="5861"/>
                    <a:pt x="7535" y="5745"/>
                  </a:cubicBezTo>
                  <a:cubicBezTo>
                    <a:pt x="7580" y="5629"/>
                    <a:pt x="7609" y="5509"/>
                    <a:pt x="7623" y="5407"/>
                  </a:cubicBezTo>
                  <a:cubicBezTo>
                    <a:pt x="7637" y="5277"/>
                    <a:pt x="7637" y="5158"/>
                    <a:pt x="7609" y="5056"/>
                  </a:cubicBezTo>
                  <a:cubicBezTo>
                    <a:pt x="7580" y="4954"/>
                    <a:pt x="7521" y="4852"/>
                    <a:pt x="7433" y="4778"/>
                  </a:cubicBezTo>
                  <a:cubicBezTo>
                    <a:pt x="7387" y="4735"/>
                    <a:pt x="7345" y="4704"/>
                    <a:pt x="7285" y="4676"/>
                  </a:cubicBezTo>
                  <a:cubicBezTo>
                    <a:pt x="7229" y="4648"/>
                    <a:pt x="7169" y="4630"/>
                    <a:pt x="7095" y="4616"/>
                  </a:cubicBezTo>
                  <a:lnTo>
                    <a:pt x="6965" y="4616"/>
                  </a:lnTo>
                  <a:cubicBezTo>
                    <a:pt x="6919" y="4616"/>
                    <a:pt x="6877" y="4630"/>
                    <a:pt x="6831" y="4648"/>
                  </a:cubicBezTo>
                  <a:cubicBezTo>
                    <a:pt x="6891" y="4528"/>
                    <a:pt x="6933" y="4426"/>
                    <a:pt x="6993" y="4324"/>
                  </a:cubicBezTo>
                  <a:cubicBezTo>
                    <a:pt x="7053" y="4162"/>
                    <a:pt x="7109" y="4000"/>
                    <a:pt x="7155" y="3839"/>
                  </a:cubicBezTo>
                  <a:cubicBezTo>
                    <a:pt x="7197" y="3663"/>
                    <a:pt x="7229" y="3504"/>
                    <a:pt x="7257" y="3328"/>
                  </a:cubicBezTo>
                  <a:cubicBezTo>
                    <a:pt x="7271" y="3153"/>
                    <a:pt x="7285" y="2991"/>
                    <a:pt x="7285" y="2829"/>
                  </a:cubicBezTo>
                  <a:cubicBezTo>
                    <a:pt x="7285" y="2667"/>
                    <a:pt x="7271" y="2519"/>
                    <a:pt x="7243" y="2389"/>
                  </a:cubicBezTo>
                  <a:cubicBezTo>
                    <a:pt x="7211" y="2273"/>
                    <a:pt x="7183" y="2154"/>
                    <a:pt x="7123" y="2052"/>
                  </a:cubicBezTo>
                  <a:cubicBezTo>
                    <a:pt x="6947" y="1640"/>
                    <a:pt x="6627" y="1274"/>
                    <a:pt x="6142" y="954"/>
                  </a:cubicBezTo>
                  <a:cubicBezTo>
                    <a:pt x="5938" y="806"/>
                    <a:pt x="5702" y="690"/>
                    <a:pt x="5438" y="571"/>
                  </a:cubicBezTo>
                  <a:cubicBezTo>
                    <a:pt x="5206" y="455"/>
                    <a:pt x="4942" y="367"/>
                    <a:pt x="4661" y="279"/>
                  </a:cubicBezTo>
                  <a:cubicBezTo>
                    <a:pt x="4415" y="205"/>
                    <a:pt x="4151" y="145"/>
                    <a:pt x="3887" y="103"/>
                  </a:cubicBezTo>
                  <a:cubicBezTo>
                    <a:pt x="3623" y="57"/>
                    <a:pt x="3374" y="29"/>
                    <a:pt x="3138" y="15"/>
                  </a:cubicBezTo>
                  <a:cubicBezTo>
                    <a:pt x="3036" y="1"/>
                    <a:pt x="2934" y="1"/>
                    <a:pt x="2846"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7706;p83">
              <a:extLst>
                <a:ext uri="{FF2B5EF4-FFF2-40B4-BE49-F238E27FC236}">
                  <a16:creationId xmlns:a16="http://schemas.microsoft.com/office/drawing/2014/main" id="{FC42F00A-C253-62FD-B699-1419222BAEFA}"/>
                </a:ext>
              </a:extLst>
            </p:cNvPr>
            <p:cNvSpPr/>
            <p:nvPr/>
          </p:nvSpPr>
          <p:spPr>
            <a:xfrm>
              <a:off x="5950600" y="2419384"/>
              <a:ext cx="624892" cy="423198"/>
            </a:xfrm>
            <a:custGeom>
              <a:avLst/>
              <a:gdLst/>
              <a:ahLst/>
              <a:cxnLst/>
              <a:rect l="l" t="t" r="r" b="b"/>
              <a:pathLst>
                <a:path w="6624" h="4486" extrusionOk="0">
                  <a:moveTo>
                    <a:pt x="2139" y="1"/>
                  </a:moveTo>
                  <a:cubicBezTo>
                    <a:pt x="1921" y="1"/>
                    <a:pt x="1745" y="1"/>
                    <a:pt x="1569" y="15"/>
                  </a:cubicBezTo>
                  <a:lnTo>
                    <a:pt x="1538" y="15"/>
                  </a:lnTo>
                  <a:cubicBezTo>
                    <a:pt x="1130" y="43"/>
                    <a:pt x="806" y="103"/>
                    <a:pt x="528" y="191"/>
                  </a:cubicBezTo>
                  <a:cubicBezTo>
                    <a:pt x="542" y="177"/>
                    <a:pt x="542" y="163"/>
                    <a:pt x="542" y="145"/>
                  </a:cubicBezTo>
                  <a:cubicBezTo>
                    <a:pt x="542" y="131"/>
                    <a:pt x="542" y="117"/>
                    <a:pt x="528" y="117"/>
                  </a:cubicBezTo>
                  <a:cubicBezTo>
                    <a:pt x="514" y="103"/>
                    <a:pt x="514" y="103"/>
                    <a:pt x="500" y="103"/>
                  </a:cubicBezTo>
                  <a:cubicBezTo>
                    <a:pt x="482" y="103"/>
                    <a:pt x="468" y="103"/>
                    <a:pt x="454" y="117"/>
                  </a:cubicBezTo>
                  <a:cubicBezTo>
                    <a:pt x="264" y="339"/>
                    <a:pt x="103" y="571"/>
                    <a:pt x="1" y="835"/>
                  </a:cubicBezTo>
                  <a:cubicBezTo>
                    <a:pt x="60" y="894"/>
                    <a:pt x="131" y="954"/>
                    <a:pt x="219" y="1010"/>
                  </a:cubicBezTo>
                  <a:cubicBezTo>
                    <a:pt x="292" y="1070"/>
                    <a:pt x="380" y="1112"/>
                    <a:pt x="482" y="1158"/>
                  </a:cubicBezTo>
                  <a:lnTo>
                    <a:pt x="468" y="1158"/>
                  </a:lnTo>
                  <a:cubicBezTo>
                    <a:pt x="690" y="1274"/>
                    <a:pt x="908" y="1348"/>
                    <a:pt x="1144" y="1394"/>
                  </a:cubicBezTo>
                  <a:cubicBezTo>
                    <a:pt x="1324" y="1437"/>
                    <a:pt x="1502" y="1455"/>
                    <a:pt x="1681" y="1455"/>
                  </a:cubicBezTo>
                  <a:cubicBezTo>
                    <a:pt x="1736" y="1455"/>
                    <a:pt x="1792" y="1453"/>
                    <a:pt x="1847" y="1450"/>
                  </a:cubicBezTo>
                  <a:cubicBezTo>
                    <a:pt x="1949" y="1450"/>
                    <a:pt x="2051" y="1436"/>
                    <a:pt x="2139" y="1422"/>
                  </a:cubicBezTo>
                  <a:cubicBezTo>
                    <a:pt x="2241" y="1394"/>
                    <a:pt x="2329" y="1376"/>
                    <a:pt x="2435" y="1348"/>
                  </a:cubicBezTo>
                  <a:cubicBezTo>
                    <a:pt x="2505" y="1320"/>
                    <a:pt x="2593" y="1288"/>
                    <a:pt x="2667" y="1246"/>
                  </a:cubicBezTo>
                  <a:cubicBezTo>
                    <a:pt x="2741" y="1218"/>
                    <a:pt x="2815" y="1172"/>
                    <a:pt x="2888" y="1130"/>
                  </a:cubicBezTo>
                  <a:cubicBezTo>
                    <a:pt x="2945" y="1084"/>
                    <a:pt x="3004" y="1056"/>
                    <a:pt x="3050" y="1010"/>
                  </a:cubicBezTo>
                  <a:cubicBezTo>
                    <a:pt x="3106" y="968"/>
                    <a:pt x="3152" y="908"/>
                    <a:pt x="3194" y="866"/>
                  </a:cubicBezTo>
                  <a:lnTo>
                    <a:pt x="3240" y="866"/>
                  </a:lnTo>
                  <a:lnTo>
                    <a:pt x="3296" y="922"/>
                  </a:lnTo>
                  <a:cubicBezTo>
                    <a:pt x="3328" y="954"/>
                    <a:pt x="3356" y="968"/>
                    <a:pt x="3402" y="996"/>
                  </a:cubicBezTo>
                  <a:cubicBezTo>
                    <a:pt x="3430" y="1010"/>
                    <a:pt x="3458" y="1042"/>
                    <a:pt x="3504" y="1056"/>
                  </a:cubicBezTo>
                  <a:cubicBezTo>
                    <a:pt x="3518" y="1056"/>
                    <a:pt x="3546" y="1070"/>
                    <a:pt x="3578" y="1084"/>
                  </a:cubicBezTo>
                  <a:cubicBezTo>
                    <a:pt x="3606" y="1084"/>
                    <a:pt x="3620" y="1098"/>
                    <a:pt x="3648" y="1098"/>
                  </a:cubicBezTo>
                  <a:cubicBezTo>
                    <a:pt x="3680" y="1112"/>
                    <a:pt x="3694" y="1112"/>
                    <a:pt x="3722" y="1112"/>
                  </a:cubicBezTo>
                  <a:lnTo>
                    <a:pt x="3824" y="1112"/>
                  </a:lnTo>
                  <a:cubicBezTo>
                    <a:pt x="3842" y="1098"/>
                    <a:pt x="3856" y="1098"/>
                    <a:pt x="3870" y="1098"/>
                  </a:cubicBezTo>
                  <a:cubicBezTo>
                    <a:pt x="3898" y="1084"/>
                    <a:pt x="3912" y="1084"/>
                    <a:pt x="3930" y="1070"/>
                  </a:cubicBezTo>
                  <a:cubicBezTo>
                    <a:pt x="3944" y="1070"/>
                    <a:pt x="3958" y="1056"/>
                    <a:pt x="3972" y="1056"/>
                  </a:cubicBezTo>
                  <a:lnTo>
                    <a:pt x="3958" y="1056"/>
                  </a:lnTo>
                  <a:cubicBezTo>
                    <a:pt x="3972" y="1042"/>
                    <a:pt x="3986" y="1042"/>
                    <a:pt x="4000" y="1024"/>
                  </a:cubicBezTo>
                  <a:cubicBezTo>
                    <a:pt x="4009" y="1017"/>
                    <a:pt x="4013" y="1014"/>
                    <a:pt x="4017" y="1014"/>
                  </a:cubicBezTo>
                  <a:cubicBezTo>
                    <a:pt x="4021" y="1014"/>
                    <a:pt x="4025" y="1017"/>
                    <a:pt x="4032" y="1024"/>
                  </a:cubicBezTo>
                  <a:lnTo>
                    <a:pt x="4032" y="1042"/>
                  </a:lnTo>
                  <a:cubicBezTo>
                    <a:pt x="4046" y="1130"/>
                    <a:pt x="4074" y="1218"/>
                    <a:pt x="4088" y="1288"/>
                  </a:cubicBezTo>
                  <a:cubicBezTo>
                    <a:pt x="4134" y="1408"/>
                    <a:pt x="4193" y="1524"/>
                    <a:pt x="4264" y="1626"/>
                  </a:cubicBezTo>
                  <a:cubicBezTo>
                    <a:pt x="4295" y="1686"/>
                    <a:pt x="4338" y="1728"/>
                    <a:pt x="4369" y="1774"/>
                  </a:cubicBezTo>
                  <a:lnTo>
                    <a:pt x="4485" y="1890"/>
                  </a:lnTo>
                  <a:cubicBezTo>
                    <a:pt x="4528" y="1921"/>
                    <a:pt x="4559" y="1950"/>
                    <a:pt x="4601" y="1978"/>
                  </a:cubicBezTo>
                  <a:cubicBezTo>
                    <a:pt x="4633" y="1992"/>
                    <a:pt x="4675" y="2023"/>
                    <a:pt x="4721" y="2038"/>
                  </a:cubicBezTo>
                  <a:cubicBezTo>
                    <a:pt x="4749" y="2052"/>
                    <a:pt x="4777" y="2066"/>
                    <a:pt x="4823" y="2080"/>
                  </a:cubicBezTo>
                  <a:cubicBezTo>
                    <a:pt x="4851" y="2097"/>
                    <a:pt x="4897" y="2097"/>
                    <a:pt x="4925" y="2111"/>
                  </a:cubicBezTo>
                  <a:cubicBezTo>
                    <a:pt x="4953" y="2111"/>
                    <a:pt x="4985" y="2125"/>
                    <a:pt x="5027" y="2125"/>
                  </a:cubicBezTo>
                  <a:lnTo>
                    <a:pt x="5129" y="2125"/>
                  </a:lnTo>
                  <a:lnTo>
                    <a:pt x="5143" y="2140"/>
                  </a:lnTo>
                  <a:lnTo>
                    <a:pt x="5129" y="2154"/>
                  </a:lnTo>
                  <a:cubicBezTo>
                    <a:pt x="5101" y="2344"/>
                    <a:pt x="5073" y="2551"/>
                    <a:pt x="5073" y="2741"/>
                  </a:cubicBezTo>
                  <a:cubicBezTo>
                    <a:pt x="5055" y="2843"/>
                    <a:pt x="5055" y="2945"/>
                    <a:pt x="5055" y="3033"/>
                  </a:cubicBezTo>
                  <a:cubicBezTo>
                    <a:pt x="5055" y="3135"/>
                    <a:pt x="5055" y="3223"/>
                    <a:pt x="5073" y="3328"/>
                  </a:cubicBezTo>
                  <a:cubicBezTo>
                    <a:pt x="5087" y="3430"/>
                    <a:pt x="5101" y="3518"/>
                    <a:pt x="5115" y="3620"/>
                  </a:cubicBezTo>
                  <a:cubicBezTo>
                    <a:pt x="5143" y="3708"/>
                    <a:pt x="5175" y="3796"/>
                    <a:pt x="5203" y="3884"/>
                  </a:cubicBezTo>
                  <a:cubicBezTo>
                    <a:pt x="5231" y="3944"/>
                    <a:pt x="5249" y="4000"/>
                    <a:pt x="5277" y="4046"/>
                  </a:cubicBezTo>
                  <a:cubicBezTo>
                    <a:pt x="5305" y="4088"/>
                    <a:pt x="5319" y="4134"/>
                    <a:pt x="5351" y="4162"/>
                  </a:cubicBezTo>
                  <a:cubicBezTo>
                    <a:pt x="5379" y="4190"/>
                    <a:pt x="5393" y="4222"/>
                    <a:pt x="5425" y="4250"/>
                  </a:cubicBezTo>
                  <a:cubicBezTo>
                    <a:pt x="5453" y="4278"/>
                    <a:pt x="5481" y="4310"/>
                    <a:pt x="5512" y="4324"/>
                  </a:cubicBezTo>
                  <a:lnTo>
                    <a:pt x="5495" y="4324"/>
                  </a:lnTo>
                  <a:cubicBezTo>
                    <a:pt x="5527" y="4338"/>
                    <a:pt x="5555" y="4366"/>
                    <a:pt x="5583" y="4384"/>
                  </a:cubicBezTo>
                  <a:cubicBezTo>
                    <a:pt x="5600" y="4398"/>
                    <a:pt x="5629" y="4412"/>
                    <a:pt x="5657" y="4412"/>
                  </a:cubicBezTo>
                  <a:lnTo>
                    <a:pt x="5657" y="4426"/>
                  </a:lnTo>
                  <a:cubicBezTo>
                    <a:pt x="5688" y="4426"/>
                    <a:pt x="5716" y="4440"/>
                    <a:pt x="5745" y="4454"/>
                  </a:cubicBezTo>
                  <a:cubicBezTo>
                    <a:pt x="5776" y="4454"/>
                    <a:pt x="5804" y="4472"/>
                    <a:pt x="5833" y="4472"/>
                  </a:cubicBezTo>
                  <a:cubicBezTo>
                    <a:pt x="5864" y="4472"/>
                    <a:pt x="5892" y="4486"/>
                    <a:pt x="5920" y="4486"/>
                  </a:cubicBezTo>
                  <a:cubicBezTo>
                    <a:pt x="5952" y="4486"/>
                    <a:pt x="5980" y="4486"/>
                    <a:pt x="6008" y="4472"/>
                  </a:cubicBezTo>
                  <a:cubicBezTo>
                    <a:pt x="6054" y="4472"/>
                    <a:pt x="6082" y="4472"/>
                    <a:pt x="6128" y="4454"/>
                  </a:cubicBezTo>
                  <a:cubicBezTo>
                    <a:pt x="6156" y="4440"/>
                    <a:pt x="6198" y="4426"/>
                    <a:pt x="6230" y="4412"/>
                  </a:cubicBezTo>
                  <a:cubicBezTo>
                    <a:pt x="6258" y="4412"/>
                    <a:pt x="6272" y="4398"/>
                    <a:pt x="6304" y="4398"/>
                  </a:cubicBezTo>
                  <a:cubicBezTo>
                    <a:pt x="6304" y="4366"/>
                    <a:pt x="6318" y="4338"/>
                    <a:pt x="6332" y="4324"/>
                  </a:cubicBezTo>
                  <a:cubicBezTo>
                    <a:pt x="6392" y="4162"/>
                    <a:pt x="6448" y="4000"/>
                    <a:pt x="6494" y="3839"/>
                  </a:cubicBezTo>
                  <a:cubicBezTo>
                    <a:pt x="6536" y="3663"/>
                    <a:pt x="6568" y="3504"/>
                    <a:pt x="6596" y="3328"/>
                  </a:cubicBezTo>
                  <a:cubicBezTo>
                    <a:pt x="6624" y="3153"/>
                    <a:pt x="6624" y="2991"/>
                    <a:pt x="6624" y="2829"/>
                  </a:cubicBezTo>
                  <a:cubicBezTo>
                    <a:pt x="6624" y="2667"/>
                    <a:pt x="6610" y="2519"/>
                    <a:pt x="6582" y="2389"/>
                  </a:cubicBezTo>
                  <a:cubicBezTo>
                    <a:pt x="6550" y="2273"/>
                    <a:pt x="6522" y="2154"/>
                    <a:pt x="6462" y="2052"/>
                  </a:cubicBezTo>
                  <a:cubicBezTo>
                    <a:pt x="6286" y="1640"/>
                    <a:pt x="5966" y="1274"/>
                    <a:pt x="5495" y="954"/>
                  </a:cubicBezTo>
                  <a:cubicBezTo>
                    <a:pt x="5277" y="806"/>
                    <a:pt x="5041" y="690"/>
                    <a:pt x="4777" y="571"/>
                  </a:cubicBezTo>
                  <a:cubicBezTo>
                    <a:pt x="4545" y="455"/>
                    <a:pt x="4281" y="367"/>
                    <a:pt x="4000" y="279"/>
                  </a:cubicBezTo>
                  <a:cubicBezTo>
                    <a:pt x="3754" y="205"/>
                    <a:pt x="3490" y="145"/>
                    <a:pt x="3226" y="103"/>
                  </a:cubicBezTo>
                  <a:cubicBezTo>
                    <a:pt x="2962" y="43"/>
                    <a:pt x="2713" y="15"/>
                    <a:pt x="2477" y="1"/>
                  </a:cubicBez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7707;p83">
              <a:extLst>
                <a:ext uri="{FF2B5EF4-FFF2-40B4-BE49-F238E27FC236}">
                  <a16:creationId xmlns:a16="http://schemas.microsoft.com/office/drawing/2014/main" id="{4DB8EB15-0B68-8457-260C-3F6BD8978A1B}"/>
                </a:ext>
              </a:extLst>
            </p:cNvPr>
            <p:cNvSpPr/>
            <p:nvPr/>
          </p:nvSpPr>
          <p:spPr>
            <a:xfrm>
              <a:off x="6517381" y="2841167"/>
              <a:ext cx="94" cy="94"/>
            </a:xfrm>
            <a:custGeom>
              <a:avLst/>
              <a:gdLst/>
              <a:ahLst/>
              <a:cxnLst/>
              <a:rect l="l" t="t" r="r" b="b"/>
              <a:pathLst>
                <a:path w="1" h="1" extrusionOk="0">
                  <a:moveTo>
                    <a:pt x="0" y="1"/>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7708;p83">
              <a:extLst>
                <a:ext uri="{FF2B5EF4-FFF2-40B4-BE49-F238E27FC236}">
                  <a16:creationId xmlns:a16="http://schemas.microsoft.com/office/drawing/2014/main" id="{784892E6-A5EE-99FB-8E4F-9B231CC660C9}"/>
                </a:ext>
              </a:extLst>
            </p:cNvPr>
            <p:cNvSpPr/>
            <p:nvPr/>
          </p:nvSpPr>
          <p:spPr>
            <a:xfrm>
              <a:off x="6315592" y="2522967"/>
              <a:ext cx="94" cy="94"/>
            </a:xfrm>
            <a:custGeom>
              <a:avLst/>
              <a:gdLst/>
              <a:ahLst/>
              <a:cxnLst/>
              <a:rect l="l" t="t" r="r" b="b"/>
              <a:pathLst>
                <a:path w="1" h="1" extrusionOk="0">
                  <a:moveTo>
                    <a:pt x="1"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7709;p83">
              <a:extLst>
                <a:ext uri="{FF2B5EF4-FFF2-40B4-BE49-F238E27FC236}">
                  <a16:creationId xmlns:a16="http://schemas.microsoft.com/office/drawing/2014/main" id="{720933A5-A4A9-0E67-4651-653AEB4E5630}"/>
                </a:ext>
              </a:extLst>
            </p:cNvPr>
            <p:cNvSpPr/>
            <p:nvPr/>
          </p:nvSpPr>
          <p:spPr>
            <a:xfrm>
              <a:off x="6474551" y="2890978"/>
              <a:ext cx="66508" cy="84904"/>
            </a:xfrm>
            <a:custGeom>
              <a:avLst/>
              <a:gdLst/>
              <a:ahLst/>
              <a:cxnLst/>
              <a:rect l="l" t="t" r="r" b="b"/>
              <a:pathLst>
                <a:path w="705" h="900" extrusionOk="0">
                  <a:moveTo>
                    <a:pt x="644" y="0"/>
                  </a:moveTo>
                  <a:cubicBezTo>
                    <a:pt x="602" y="0"/>
                    <a:pt x="574" y="43"/>
                    <a:pt x="574" y="71"/>
                  </a:cubicBezTo>
                  <a:lnTo>
                    <a:pt x="574" y="130"/>
                  </a:lnTo>
                  <a:cubicBezTo>
                    <a:pt x="556" y="204"/>
                    <a:pt x="528" y="278"/>
                    <a:pt x="500" y="352"/>
                  </a:cubicBezTo>
                  <a:cubicBezTo>
                    <a:pt x="468" y="422"/>
                    <a:pt x="440" y="496"/>
                    <a:pt x="381" y="556"/>
                  </a:cubicBezTo>
                  <a:cubicBezTo>
                    <a:pt x="338" y="616"/>
                    <a:pt x="293" y="658"/>
                    <a:pt x="250" y="704"/>
                  </a:cubicBezTo>
                  <a:cubicBezTo>
                    <a:pt x="205" y="732"/>
                    <a:pt x="162" y="760"/>
                    <a:pt x="117" y="774"/>
                  </a:cubicBezTo>
                  <a:cubicBezTo>
                    <a:pt x="89" y="792"/>
                    <a:pt x="60" y="792"/>
                    <a:pt x="29" y="806"/>
                  </a:cubicBezTo>
                  <a:cubicBezTo>
                    <a:pt x="15" y="806"/>
                    <a:pt x="1" y="834"/>
                    <a:pt x="1" y="862"/>
                  </a:cubicBezTo>
                  <a:cubicBezTo>
                    <a:pt x="11" y="885"/>
                    <a:pt x="21" y="899"/>
                    <a:pt x="39" y="899"/>
                  </a:cubicBezTo>
                  <a:cubicBezTo>
                    <a:pt x="45" y="899"/>
                    <a:pt x="52" y="897"/>
                    <a:pt x="60" y="894"/>
                  </a:cubicBezTo>
                  <a:cubicBezTo>
                    <a:pt x="236" y="848"/>
                    <a:pt x="398" y="732"/>
                    <a:pt x="500" y="584"/>
                  </a:cubicBezTo>
                  <a:cubicBezTo>
                    <a:pt x="528" y="542"/>
                    <a:pt x="556" y="510"/>
                    <a:pt x="588" y="468"/>
                  </a:cubicBezTo>
                  <a:cubicBezTo>
                    <a:pt x="602" y="422"/>
                    <a:pt x="630" y="380"/>
                    <a:pt x="644" y="334"/>
                  </a:cubicBezTo>
                  <a:cubicBezTo>
                    <a:pt x="676" y="247"/>
                    <a:pt x="704" y="159"/>
                    <a:pt x="704" y="71"/>
                  </a:cubicBezTo>
                  <a:cubicBezTo>
                    <a:pt x="704" y="43"/>
                    <a:pt x="676" y="0"/>
                    <a:pt x="64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7710;p83">
              <a:extLst>
                <a:ext uri="{FF2B5EF4-FFF2-40B4-BE49-F238E27FC236}">
                  <a16:creationId xmlns:a16="http://schemas.microsoft.com/office/drawing/2014/main" id="{2EC066A4-E863-496C-BA51-80442FF1BFC6}"/>
                </a:ext>
              </a:extLst>
            </p:cNvPr>
            <p:cNvSpPr/>
            <p:nvPr/>
          </p:nvSpPr>
          <p:spPr>
            <a:xfrm>
              <a:off x="6530022" y="2883997"/>
              <a:ext cx="59433" cy="18962"/>
            </a:xfrm>
            <a:custGeom>
              <a:avLst/>
              <a:gdLst/>
              <a:ahLst/>
              <a:cxnLst/>
              <a:rect l="l" t="t" r="r" b="b"/>
              <a:pathLst>
                <a:path w="630" h="201" extrusionOk="0">
                  <a:moveTo>
                    <a:pt x="264" y="0"/>
                  </a:moveTo>
                  <a:cubicBezTo>
                    <a:pt x="232" y="0"/>
                    <a:pt x="204" y="0"/>
                    <a:pt x="176" y="15"/>
                  </a:cubicBezTo>
                  <a:cubicBezTo>
                    <a:pt x="144" y="15"/>
                    <a:pt x="116" y="29"/>
                    <a:pt x="102" y="29"/>
                  </a:cubicBezTo>
                  <a:cubicBezTo>
                    <a:pt x="88" y="43"/>
                    <a:pt x="74" y="43"/>
                    <a:pt x="56" y="57"/>
                  </a:cubicBezTo>
                  <a:cubicBezTo>
                    <a:pt x="42" y="57"/>
                    <a:pt x="28" y="74"/>
                    <a:pt x="14" y="88"/>
                  </a:cubicBezTo>
                  <a:cubicBezTo>
                    <a:pt x="0" y="102"/>
                    <a:pt x="0" y="102"/>
                    <a:pt x="0" y="117"/>
                  </a:cubicBezTo>
                  <a:lnTo>
                    <a:pt x="0" y="162"/>
                  </a:lnTo>
                  <a:cubicBezTo>
                    <a:pt x="14" y="176"/>
                    <a:pt x="42" y="190"/>
                    <a:pt x="74" y="190"/>
                  </a:cubicBezTo>
                  <a:cubicBezTo>
                    <a:pt x="88" y="176"/>
                    <a:pt x="102" y="176"/>
                    <a:pt x="116" y="162"/>
                  </a:cubicBezTo>
                  <a:cubicBezTo>
                    <a:pt x="162" y="145"/>
                    <a:pt x="218" y="117"/>
                    <a:pt x="264" y="117"/>
                  </a:cubicBezTo>
                  <a:cubicBezTo>
                    <a:pt x="306" y="102"/>
                    <a:pt x="338" y="102"/>
                    <a:pt x="380" y="102"/>
                  </a:cubicBezTo>
                  <a:cubicBezTo>
                    <a:pt x="408" y="117"/>
                    <a:pt x="440" y="117"/>
                    <a:pt x="468" y="131"/>
                  </a:cubicBezTo>
                  <a:cubicBezTo>
                    <a:pt x="496" y="131"/>
                    <a:pt x="528" y="145"/>
                    <a:pt x="542" y="162"/>
                  </a:cubicBezTo>
                  <a:cubicBezTo>
                    <a:pt x="556" y="176"/>
                    <a:pt x="570" y="176"/>
                    <a:pt x="584" y="190"/>
                  </a:cubicBezTo>
                  <a:cubicBezTo>
                    <a:pt x="584" y="197"/>
                    <a:pt x="592" y="201"/>
                    <a:pt x="602" y="201"/>
                  </a:cubicBezTo>
                  <a:cubicBezTo>
                    <a:pt x="611" y="201"/>
                    <a:pt x="623" y="197"/>
                    <a:pt x="630" y="190"/>
                  </a:cubicBezTo>
                  <a:cubicBezTo>
                    <a:pt x="630" y="176"/>
                    <a:pt x="630" y="162"/>
                    <a:pt x="616" y="145"/>
                  </a:cubicBezTo>
                  <a:cubicBezTo>
                    <a:pt x="542" y="74"/>
                    <a:pt x="440" y="29"/>
                    <a:pt x="338" y="15"/>
                  </a:cubicBezTo>
                  <a:cubicBezTo>
                    <a:pt x="306" y="0"/>
                    <a:pt x="292" y="0"/>
                    <a:pt x="26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7711;p83">
              <a:extLst>
                <a:ext uri="{FF2B5EF4-FFF2-40B4-BE49-F238E27FC236}">
                  <a16:creationId xmlns:a16="http://schemas.microsoft.com/office/drawing/2014/main" id="{67D52EA9-71BC-EEC0-3C4E-F12E6447533E}"/>
                </a:ext>
              </a:extLst>
            </p:cNvPr>
            <p:cNvSpPr/>
            <p:nvPr/>
          </p:nvSpPr>
          <p:spPr>
            <a:xfrm>
              <a:off x="5933997" y="2351744"/>
              <a:ext cx="683003" cy="517064"/>
            </a:xfrm>
            <a:custGeom>
              <a:avLst/>
              <a:gdLst/>
              <a:ahLst/>
              <a:cxnLst/>
              <a:rect l="l" t="t" r="r" b="b"/>
              <a:pathLst>
                <a:path w="7240" h="5481" extrusionOk="0">
                  <a:moveTo>
                    <a:pt x="2523" y="0"/>
                  </a:moveTo>
                  <a:cubicBezTo>
                    <a:pt x="2213" y="0"/>
                    <a:pt x="1907" y="28"/>
                    <a:pt x="1612" y="88"/>
                  </a:cubicBezTo>
                  <a:cubicBezTo>
                    <a:pt x="1362" y="145"/>
                    <a:pt x="1116" y="218"/>
                    <a:pt x="880" y="320"/>
                  </a:cubicBezTo>
                  <a:cubicBezTo>
                    <a:pt x="746" y="380"/>
                    <a:pt x="602" y="468"/>
                    <a:pt x="468" y="570"/>
                  </a:cubicBezTo>
                  <a:cubicBezTo>
                    <a:pt x="338" y="658"/>
                    <a:pt x="219" y="774"/>
                    <a:pt x="74" y="922"/>
                  </a:cubicBezTo>
                  <a:cubicBezTo>
                    <a:pt x="60" y="922"/>
                    <a:pt x="60" y="936"/>
                    <a:pt x="60" y="950"/>
                  </a:cubicBezTo>
                  <a:cubicBezTo>
                    <a:pt x="43" y="968"/>
                    <a:pt x="29" y="968"/>
                    <a:pt x="29" y="968"/>
                  </a:cubicBezTo>
                  <a:cubicBezTo>
                    <a:pt x="1" y="996"/>
                    <a:pt x="1" y="1024"/>
                    <a:pt x="15" y="1038"/>
                  </a:cubicBezTo>
                  <a:cubicBezTo>
                    <a:pt x="205" y="1260"/>
                    <a:pt x="440" y="1450"/>
                    <a:pt x="704" y="1583"/>
                  </a:cubicBezTo>
                  <a:cubicBezTo>
                    <a:pt x="954" y="1713"/>
                    <a:pt x="1232" y="1801"/>
                    <a:pt x="1524" y="1829"/>
                  </a:cubicBezTo>
                  <a:cubicBezTo>
                    <a:pt x="1598" y="1847"/>
                    <a:pt x="1686" y="1847"/>
                    <a:pt x="1773" y="1847"/>
                  </a:cubicBezTo>
                  <a:cubicBezTo>
                    <a:pt x="1977" y="1847"/>
                    <a:pt x="2185" y="1815"/>
                    <a:pt x="2375" y="1773"/>
                  </a:cubicBezTo>
                  <a:cubicBezTo>
                    <a:pt x="2653" y="1699"/>
                    <a:pt x="2917" y="1566"/>
                    <a:pt x="3152" y="1390"/>
                  </a:cubicBezTo>
                  <a:cubicBezTo>
                    <a:pt x="3226" y="1333"/>
                    <a:pt x="3297" y="1274"/>
                    <a:pt x="3356" y="1214"/>
                  </a:cubicBezTo>
                  <a:cubicBezTo>
                    <a:pt x="3384" y="1186"/>
                    <a:pt x="3430" y="1144"/>
                    <a:pt x="3458" y="1112"/>
                  </a:cubicBezTo>
                  <a:cubicBezTo>
                    <a:pt x="3458" y="1144"/>
                    <a:pt x="3472" y="1186"/>
                    <a:pt x="3490" y="1214"/>
                  </a:cubicBezTo>
                  <a:cubicBezTo>
                    <a:pt x="3518" y="1260"/>
                    <a:pt x="3546" y="1319"/>
                    <a:pt x="3592" y="1362"/>
                  </a:cubicBezTo>
                  <a:cubicBezTo>
                    <a:pt x="3666" y="1450"/>
                    <a:pt x="3754" y="1509"/>
                    <a:pt x="3856" y="1552"/>
                  </a:cubicBezTo>
                  <a:cubicBezTo>
                    <a:pt x="3912" y="1566"/>
                    <a:pt x="3972" y="1583"/>
                    <a:pt x="4046" y="1583"/>
                  </a:cubicBezTo>
                  <a:cubicBezTo>
                    <a:pt x="4088" y="1583"/>
                    <a:pt x="4120" y="1583"/>
                    <a:pt x="4162" y="1566"/>
                  </a:cubicBezTo>
                  <a:cubicBezTo>
                    <a:pt x="4236" y="1552"/>
                    <a:pt x="4310" y="1523"/>
                    <a:pt x="4383" y="1464"/>
                  </a:cubicBezTo>
                  <a:cubicBezTo>
                    <a:pt x="4383" y="1552"/>
                    <a:pt x="4383" y="1654"/>
                    <a:pt x="4412" y="1741"/>
                  </a:cubicBezTo>
                  <a:cubicBezTo>
                    <a:pt x="4440" y="1889"/>
                    <a:pt x="4500" y="2023"/>
                    <a:pt x="4573" y="2139"/>
                  </a:cubicBezTo>
                  <a:cubicBezTo>
                    <a:pt x="4735" y="2403"/>
                    <a:pt x="4967" y="2579"/>
                    <a:pt x="5217" y="2653"/>
                  </a:cubicBezTo>
                  <a:cubicBezTo>
                    <a:pt x="5277" y="2667"/>
                    <a:pt x="5351" y="2667"/>
                    <a:pt x="5425" y="2667"/>
                  </a:cubicBezTo>
                  <a:lnTo>
                    <a:pt x="5541" y="2667"/>
                  </a:lnTo>
                  <a:cubicBezTo>
                    <a:pt x="5467" y="3148"/>
                    <a:pt x="5439" y="3546"/>
                    <a:pt x="5453" y="3912"/>
                  </a:cubicBezTo>
                  <a:cubicBezTo>
                    <a:pt x="5467" y="4147"/>
                    <a:pt x="5495" y="4366"/>
                    <a:pt x="5541" y="4573"/>
                  </a:cubicBezTo>
                  <a:cubicBezTo>
                    <a:pt x="5569" y="4675"/>
                    <a:pt x="5601" y="4777"/>
                    <a:pt x="5643" y="4879"/>
                  </a:cubicBezTo>
                  <a:cubicBezTo>
                    <a:pt x="5671" y="4939"/>
                    <a:pt x="5688" y="4981"/>
                    <a:pt x="5703" y="5027"/>
                  </a:cubicBezTo>
                  <a:cubicBezTo>
                    <a:pt x="5731" y="5069"/>
                    <a:pt x="5745" y="5115"/>
                    <a:pt x="5776" y="5157"/>
                  </a:cubicBezTo>
                  <a:cubicBezTo>
                    <a:pt x="5864" y="5305"/>
                    <a:pt x="5980" y="5407"/>
                    <a:pt x="6111" y="5452"/>
                  </a:cubicBezTo>
                  <a:cubicBezTo>
                    <a:pt x="6156" y="5467"/>
                    <a:pt x="6216" y="5481"/>
                    <a:pt x="6258" y="5481"/>
                  </a:cubicBezTo>
                  <a:lnTo>
                    <a:pt x="6304" y="5481"/>
                  </a:lnTo>
                  <a:cubicBezTo>
                    <a:pt x="6374" y="5467"/>
                    <a:pt x="6434" y="5452"/>
                    <a:pt x="6508" y="5407"/>
                  </a:cubicBezTo>
                  <a:cubicBezTo>
                    <a:pt x="6624" y="5333"/>
                    <a:pt x="6744" y="5217"/>
                    <a:pt x="6846" y="5027"/>
                  </a:cubicBezTo>
                  <a:cubicBezTo>
                    <a:pt x="6920" y="4879"/>
                    <a:pt x="6990" y="4717"/>
                    <a:pt x="7050" y="4541"/>
                  </a:cubicBezTo>
                  <a:cubicBezTo>
                    <a:pt x="7240" y="3884"/>
                    <a:pt x="7197" y="3148"/>
                    <a:pt x="6920" y="2463"/>
                  </a:cubicBezTo>
                  <a:cubicBezTo>
                    <a:pt x="6786" y="2125"/>
                    <a:pt x="6610" y="1829"/>
                    <a:pt x="6374" y="1566"/>
                  </a:cubicBezTo>
                  <a:cubicBezTo>
                    <a:pt x="6184" y="1333"/>
                    <a:pt x="5935" y="1112"/>
                    <a:pt x="5643" y="922"/>
                  </a:cubicBezTo>
                  <a:cubicBezTo>
                    <a:pt x="5365" y="732"/>
                    <a:pt x="5055" y="584"/>
                    <a:pt x="4735" y="440"/>
                  </a:cubicBezTo>
                  <a:cubicBezTo>
                    <a:pt x="4412" y="306"/>
                    <a:pt x="4060" y="204"/>
                    <a:pt x="3708" y="130"/>
                  </a:cubicBezTo>
                  <a:cubicBezTo>
                    <a:pt x="3356" y="57"/>
                    <a:pt x="3005" y="14"/>
                    <a:pt x="2653" y="14"/>
                  </a:cubicBezTo>
                  <a:cubicBezTo>
                    <a:pt x="2611" y="0"/>
                    <a:pt x="2565" y="0"/>
                    <a:pt x="2523"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7712;p83">
              <a:extLst>
                <a:ext uri="{FF2B5EF4-FFF2-40B4-BE49-F238E27FC236}">
                  <a16:creationId xmlns:a16="http://schemas.microsoft.com/office/drawing/2014/main" id="{C664B9A9-0F02-C789-9DA7-6DA1B1AEE71F}"/>
                </a:ext>
              </a:extLst>
            </p:cNvPr>
            <p:cNvSpPr/>
            <p:nvPr/>
          </p:nvSpPr>
          <p:spPr>
            <a:xfrm>
              <a:off x="6482853" y="2619852"/>
              <a:ext cx="113582" cy="196033"/>
            </a:xfrm>
            <a:custGeom>
              <a:avLst/>
              <a:gdLst/>
              <a:ahLst/>
              <a:cxnLst/>
              <a:rect l="l" t="t" r="r" b="b"/>
              <a:pathLst>
                <a:path w="1204" h="2078" extrusionOk="0">
                  <a:moveTo>
                    <a:pt x="89" y="0"/>
                  </a:moveTo>
                  <a:cubicBezTo>
                    <a:pt x="74" y="0"/>
                    <a:pt x="60" y="15"/>
                    <a:pt x="60" y="15"/>
                  </a:cubicBezTo>
                  <a:cubicBezTo>
                    <a:pt x="46" y="74"/>
                    <a:pt x="29" y="117"/>
                    <a:pt x="29" y="176"/>
                  </a:cubicBezTo>
                  <a:cubicBezTo>
                    <a:pt x="15" y="250"/>
                    <a:pt x="15" y="324"/>
                    <a:pt x="15" y="394"/>
                  </a:cubicBezTo>
                  <a:cubicBezTo>
                    <a:pt x="1" y="588"/>
                    <a:pt x="15" y="778"/>
                    <a:pt x="29" y="968"/>
                  </a:cubicBezTo>
                  <a:cubicBezTo>
                    <a:pt x="46" y="1144"/>
                    <a:pt x="74" y="1334"/>
                    <a:pt x="117" y="1524"/>
                  </a:cubicBezTo>
                  <a:cubicBezTo>
                    <a:pt x="148" y="1583"/>
                    <a:pt x="176" y="1657"/>
                    <a:pt x="205" y="1731"/>
                  </a:cubicBezTo>
                  <a:cubicBezTo>
                    <a:pt x="236" y="1773"/>
                    <a:pt x="278" y="1833"/>
                    <a:pt x="338" y="1861"/>
                  </a:cubicBezTo>
                  <a:cubicBezTo>
                    <a:pt x="371" y="1886"/>
                    <a:pt x="407" y="1898"/>
                    <a:pt x="442" y="1898"/>
                  </a:cubicBezTo>
                  <a:cubicBezTo>
                    <a:pt x="472" y="1898"/>
                    <a:pt x="501" y="1890"/>
                    <a:pt x="528" y="1875"/>
                  </a:cubicBezTo>
                  <a:cubicBezTo>
                    <a:pt x="588" y="1861"/>
                    <a:pt x="630" y="1819"/>
                    <a:pt x="676" y="1787"/>
                  </a:cubicBezTo>
                  <a:cubicBezTo>
                    <a:pt x="676" y="1801"/>
                    <a:pt x="690" y="1819"/>
                    <a:pt x="690" y="1833"/>
                  </a:cubicBezTo>
                  <a:cubicBezTo>
                    <a:pt x="704" y="1889"/>
                    <a:pt x="750" y="1935"/>
                    <a:pt x="792" y="1977"/>
                  </a:cubicBezTo>
                  <a:cubicBezTo>
                    <a:pt x="820" y="2023"/>
                    <a:pt x="880" y="2051"/>
                    <a:pt x="940" y="2065"/>
                  </a:cubicBezTo>
                  <a:cubicBezTo>
                    <a:pt x="964" y="2073"/>
                    <a:pt x="991" y="2077"/>
                    <a:pt x="1019" y="2077"/>
                  </a:cubicBezTo>
                  <a:cubicBezTo>
                    <a:pt x="1057" y="2077"/>
                    <a:pt x="1095" y="2069"/>
                    <a:pt x="1130" y="2051"/>
                  </a:cubicBezTo>
                  <a:cubicBezTo>
                    <a:pt x="1190" y="2037"/>
                    <a:pt x="1204" y="1995"/>
                    <a:pt x="1204" y="1949"/>
                  </a:cubicBezTo>
                  <a:cubicBezTo>
                    <a:pt x="1190" y="1921"/>
                    <a:pt x="1172" y="1907"/>
                    <a:pt x="1158" y="1889"/>
                  </a:cubicBezTo>
                  <a:cubicBezTo>
                    <a:pt x="1151" y="1882"/>
                    <a:pt x="1140" y="1879"/>
                    <a:pt x="1128" y="1879"/>
                  </a:cubicBezTo>
                  <a:cubicBezTo>
                    <a:pt x="1115" y="1879"/>
                    <a:pt x="1100" y="1882"/>
                    <a:pt x="1084" y="1889"/>
                  </a:cubicBezTo>
                  <a:cubicBezTo>
                    <a:pt x="1070" y="1889"/>
                    <a:pt x="1042" y="1907"/>
                    <a:pt x="1028" y="1907"/>
                  </a:cubicBezTo>
                  <a:lnTo>
                    <a:pt x="968" y="1907"/>
                  </a:lnTo>
                  <a:cubicBezTo>
                    <a:pt x="954" y="1907"/>
                    <a:pt x="940" y="1907"/>
                    <a:pt x="940" y="1889"/>
                  </a:cubicBezTo>
                  <a:cubicBezTo>
                    <a:pt x="926" y="1889"/>
                    <a:pt x="908" y="1875"/>
                    <a:pt x="894" y="1875"/>
                  </a:cubicBezTo>
                  <a:lnTo>
                    <a:pt x="852" y="1833"/>
                  </a:lnTo>
                  <a:cubicBezTo>
                    <a:pt x="852" y="1819"/>
                    <a:pt x="838" y="1801"/>
                    <a:pt x="820" y="1773"/>
                  </a:cubicBezTo>
                  <a:cubicBezTo>
                    <a:pt x="806" y="1745"/>
                    <a:pt x="806" y="1714"/>
                    <a:pt x="806" y="1685"/>
                  </a:cubicBezTo>
                  <a:cubicBezTo>
                    <a:pt x="792" y="1671"/>
                    <a:pt x="792" y="1657"/>
                    <a:pt x="792" y="1643"/>
                  </a:cubicBezTo>
                  <a:lnTo>
                    <a:pt x="792" y="1612"/>
                  </a:lnTo>
                  <a:cubicBezTo>
                    <a:pt x="778" y="1597"/>
                    <a:pt x="764" y="1583"/>
                    <a:pt x="750" y="1583"/>
                  </a:cubicBezTo>
                  <a:lnTo>
                    <a:pt x="718" y="1583"/>
                  </a:lnTo>
                  <a:cubicBezTo>
                    <a:pt x="690" y="1583"/>
                    <a:pt x="690" y="1597"/>
                    <a:pt x="676" y="1612"/>
                  </a:cubicBezTo>
                  <a:lnTo>
                    <a:pt x="662" y="1626"/>
                  </a:lnTo>
                  <a:cubicBezTo>
                    <a:pt x="630" y="1671"/>
                    <a:pt x="602" y="1699"/>
                    <a:pt x="556" y="1745"/>
                  </a:cubicBezTo>
                  <a:cubicBezTo>
                    <a:pt x="542" y="1759"/>
                    <a:pt x="514" y="1773"/>
                    <a:pt x="500" y="1773"/>
                  </a:cubicBezTo>
                  <a:cubicBezTo>
                    <a:pt x="486" y="1787"/>
                    <a:pt x="468" y="1787"/>
                    <a:pt x="454" y="1787"/>
                  </a:cubicBezTo>
                  <a:lnTo>
                    <a:pt x="380" y="1787"/>
                  </a:lnTo>
                  <a:lnTo>
                    <a:pt x="352" y="1759"/>
                  </a:lnTo>
                  <a:cubicBezTo>
                    <a:pt x="338" y="1745"/>
                    <a:pt x="324" y="1731"/>
                    <a:pt x="310" y="1714"/>
                  </a:cubicBezTo>
                  <a:cubicBezTo>
                    <a:pt x="264" y="1671"/>
                    <a:pt x="250" y="1626"/>
                    <a:pt x="222" y="1569"/>
                  </a:cubicBezTo>
                  <a:cubicBezTo>
                    <a:pt x="162" y="1407"/>
                    <a:pt x="117" y="1232"/>
                    <a:pt x="103" y="1056"/>
                  </a:cubicBezTo>
                  <a:lnTo>
                    <a:pt x="103" y="1070"/>
                  </a:lnTo>
                  <a:cubicBezTo>
                    <a:pt x="74" y="894"/>
                    <a:pt x="74" y="718"/>
                    <a:pt x="60" y="556"/>
                  </a:cubicBezTo>
                  <a:cubicBezTo>
                    <a:pt x="60" y="426"/>
                    <a:pt x="60" y="278"/>
                    <a:pt x="89" y="148"/>
                  </a:cubicBezTo>
                  <a:cubicBezTo>
                    <a:pt x="89" y="117"/>
                    <a:pt x="89" y="74"/>
                    <a:pt x="103" y="29"/>
                  </a:cubicBezTo>
                  <a:cubicBezTo>
                    <a:pt x="117" y="15"/>
                    <a:pt x="103" y="0"/>
                    <a:pt x="89" y="0"/>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7713;p83">
              <a:extLst>
                <a:ext uri="{FF2B5EF4-FFF2-40B4-BE49-F238E27FC236}">
                  <a16:creationId xmlns:a16="http://schemas.microsoft.com/office/drawing/2014/main" id="{66605345-076F-EADD-0398-73FF7E216F6A}"/>
                </a:ext>
              </a:extLst>
            </p:cNvPr>
            <p:cNvSpPr/>
            <p:nvPr/>
          </p:nvSpPr>
          <p:spPr>
            <a:xfrm>
              <a:off x="5917393" y="2430327"/>
              <a:ext cx="345841" cy="96696"/>
            </a:xfrm>
            <a:custGeom>
              <a:avLst/>
              <a:gdLst/>
              <a:ahLst/>
              <a:cxnLst/>
              <a:rect l="l" t="t" r="r" b="b"/>
              <a:pathLst>
                <a:path w="3666" h="1025" extrusionOk="0">
                  <a:moveTo>
                    <a:pt x="61" y="1"/>
                  </a:moveTo>
                  <a:cubicBezTo>
                    <a:pt x="61" y="1"/>
                    <a:pt x="43" y="1"/>
                    <a:pt x="29" y="15"/>
                  </a:cubicBezTo>
                  <a:cubicBezTo>
                    <a:pt x="1" y="29"/>
                    <a:pt x="1" y="75"/>
                    <a:pt x="15" y="89"/>
                  </a:cubicBezTo>
                  <a:cubicBezTo>
                    <a:pt x="131" y="237"/>
                    <a:pt x="250" y="353"/>
                    <a:pt x="395" y="455"/>
                  </a:cubicBezTo>
                  <a:cubicBezTo>
                    <a:pt x="528" y="574"/>
                    <a:pt x="690" y="662"/>
                    <a:pt x="834" y="733"/>
                  </a:cubicBezTo>
                  <a:cubicBezTo>
                    <a:pt x="996" y="806"/>
                    <a:pt x="1158" y="880"/>
                    <a:pt x="1334" y="926"/>
                  </a:cubicBezTo>
                  <a:cubicBezTo>
                    <a:pt x="1482" y="968"/>
                    <a:pt x="1643" y="996"/>
                    <a:pt x="1802" y="1014"/>
                  </a:cubicBezTo>
                  <a:cubicBezTo>
                    <a:pt x="1876" y="1021"/>
                    <a:pt x="1949" y="1025"/>
                    <a:pt x="2025" y="1025"/>
                  </a:cubicBezTo>
                  <a:cubicBezTo>
                    <a:pt x="2101" y="1025"/>
                    <a:pt x="2178" y="1021"/>
                    <a:pt x="2259" y="1014"/>
                  </a:cubicBezTo>
                  <a:cubicBezTo>
                    <a:pt x="2403" y="982"/>
                    <a:pt x="2551" y="954"/>
                    <a:pt x="2713" y="908"/>
                  </a:cubicBezTo>
                  <a:cubicBezTo>
                    <a:pt x="2991" y="821"/>
                    <a:pt x="3269" y="676"/>
                    <a:pt x="3490" y="469"/>
                  </a:cubicBezTo>
                  <a:cubicBezTo>
                    <a:pt x="3546" y="413"/>
                    <a:pt x="3606" y="353"/>
                    <a:pt x="3648" y="293"/>
                  </a:cubicBezTo>
                  <a:cubicBezTo>
                    <a:pt x="3666" y="279"/>
                    <a:pt x="3648" y="265"/>
                    <a:pt x="3648" y="251"/>
                  </a:cubicBezTo>
                  <a:cubicBezTo>
                    <a:pt x="3644" y="246"/>
                    <a:pt x="3639" y="244"/>
                    <a:pt x="3634" y="244"/>
                  </a:cubicBezTo>
                  <a:cubicBezTo>
                    <a:pt x="3625" y="244"/>
                    <a:pt x="3616" y="251"/>
                    <a:pt x="3606" y="251"/>
                  </a:cubicBezTo>
                  <a:cubicBezTo>
                    <a:pt x="3578" y="293"/>
                    <a:pt x="3546" y="325"/>
                    <a:pt x="3518" y="353"/>
                  </a:cubicBezTo>
                  <a:cubicBezTo>
                    <a:pt x="3430" y="455"/>
                    <a:pt x="3328" y="529"/>
                    <a:pt x="3226" y="602"/>
                  </a:cubicBezTo>
                  <a:cubicBezTo>
                    <a:pt x="3152" y="645"/>
                    <a:pt x="3065" y="690"/>
                    <a:pt x="2977" y="733"/>
                  </a:cubicBezTo>
                  <a:cubicBezTo>
                    <a:pt x="2903" y="764"/>
                    <a:pt x="2815" y="792"/>
                    <a:pt x="2713" y="821"/>
                  </a:cubicBezTo>
                  <a:lnTo>
                    <a:pt x="2727" y="821"/>
                  </a:lnTo>
                  <a:cubicBezTo>
                    <a:pt x="2537" y="880"/>
                    <a:pt x="2347" y="908"/>
                    <a:pt x="2139" y="926"/>
                  </a:cubicBezTo>
                  <a:cubicBezTo>
                    <a:pt x="1949" y="926"/>
                    <a:pt x="1774" y="926"/>
                    <a:pt x="1584" y="880"/>
                  </a:cubicBezTo>
                  <a:lnTo>
                    <a:pt x="1598" y="880"/>
                  </a:lnTo>
                  <a:cubicBezTo>
                    <a:pt x="1320" y="806"/>
                    <a:pt x="1042" y="719"/>
                    <a:pt x="792" y="588"/>
                  </a:cubicBezTo>
                  <a:cubicBezTo>
                    <a:pt x="616" y="486"/>
                    <a:pt x="455" y="381"/>
                    <a:pt x="307" y="237"/>
                  </a:cubicBezTo>
                  <a:cubicBezTo>
                    <a:pt x="236" y="177"/>
                    <a:pt x="163" y="103"/>
                    <a:pt x="103" y="15"/>
                  </a:cubicBezTo>
                  <a:cubicBezTo>
                    <a:pt x="103" y="15"/>
                    <a:pt x="75" y="1"/>
                    <a:pt x="61"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7714;p83">
              <a:extLst>
                <a:ext uri="{FF2B5EF4-FFF2-40B4-BE49-F238E27FC236}">
                  <a16:creationId xmlns:a16="http://schemas.microsoft.com/office/drawing/2014/main" id="{F12721A7-89E6-6867-79FA-7251E44598C9}"/>
                </a:ext>
              </a:extLst>
            </p:cNvPr>
            <p:cNvSpPr/>
            <p:nvPr/>
          </p:nvSpPr>
          <p:spPr>
            <a:xfrm>
              <a:off x="5942298" y="2293632"/>
              <a:ext cx="279522" cy="89715"/>
            </a:xfrm>
            <a:custGeom>
              <a:avLst/>
              <a:gdLst/>
              <a:ahLst/>
              <a:cxnLst/>
              <a:rect l="l" t="t" r="r" b="b"/>
              <a:pathLst>
                <a:path w="2963" h="951" extrusionOk="0">
                  <a:moveTo>
                    <a:pt x="2111" y="1"/>
                  </a:moveTo>
                  <a:cubicBezTo>
                    <a:pt x="1995" y="15"/>
                    <a:pt x="1875" y="57"/>
                    <a:pt x="1773" y="117"/>
                  </a:cubicBezTo>
                  <a:cubicBezTo>
                    <a:pt x="1643" y="205"/>
                    <a:pt x="1524" y="321"/>
                    <a:pt x="1436" y="455"/>
                  </a:cubicBezTo>
                  <a:cubicBezTo>
                    <a:pt x="1394" y="528"/>
                    <a:pt x="1348" y="599"/>
                    <a:pt x="1320" y="673"/>
                  </a:cubicBezTo>
                  <a:cubicBezTo>
                    <a:pt x="1291" y="718"/>
                    <a:pt x="1274" y="761"/>
                    <a:pt x="1260" y="792"/>
                  </a:cubicBezTo>
                  <a:cubicBezTo>
                    <a:pt x="1260" y="806"/>
                    <a:pt x="1246" y="820"/>
                    <a:pt x="1246" y="834"/>
                  </a:cubicBezTo>
                  <a:cubicBezTo>
                    <a:pt x="1232" y="806"/>
                    <a:pt x="1218" y="775"/>
                    <a:pt x="1218" y="746"/>
                  </a:cubicBezTo>
                  <a:cubicBezTo>
                    <a:pt x="1186" y="687"/>
                    <a:pt x="1144" y="630"/>
                    <a:pt x="1116" y="571"/>
                  </a:cubicBezTo>
                  <a:cubicBezTo>
                    <a:pt x="1028" y="469"/>
                    <a:pt x="922" y="381"/>
                    <a:pt x="806" y="307"/>
                  </a:cubicBezTo>
                  <a:cubicBezTo>
                    <a:pt x="704" y="233"/>
                    <a:pt x="570" y="191"/>
                    <a:pt x="440" y="177"/>
                  </a:cubicBezTo>
                  <a:cubicBezTo>
                    <a:pt x="420" y="171"/>
                    <a:pt x="401" y="169"/>
                    <a:pt x="381" y="169"/>
                  </a:cubicBezTo>
                  <a:cubicBezTo>
                    <a:pt x="343" y="169"/>
                    <a:pt x="304" y="177"/>
                    <a:pt x="264" y="177"/>
                  </a:cubicBezTo>
                  <a:cubicBezTo>
                    <a:pt x="191" y="191"/>
                    <a:pt x="131" y="219"/>
                    <a:pt x="89" y="247"/>
                  </a:cubicBezTo>
                  <a:cubicBezTo>
                    <a:pt x="60" y="265"/>
                    <a:pt x="29" y="293"/>
                    <a:pt x="1" y="307"/>
                  </a:cubicBezTo>
                  <a:lnTo>
                    <a:pt x="1" y="335"/>
                  </a:lnTo>
                  <a:lnTo>
                    <a:pt x="29" y="335"/>
                  </a:lnTo>
                  <a:cubicBezTo>
                    <a:pt x="43" y="321"/>
                    <a:pt x="43" y="307"/>
                    <a:pt x="60" y="307"/>
                  </a:cubicBezTo>
                  <a:cubicBezTo>
                    <a:pt x="103" y="279"/>
                    <a:pt x="131" y="247"/>
                    <a:pt x="176" y="233"/>
                  </a:cubicBezTo>
                  <a:cubicBezTo>
                    <a:pt x="219" y="219"/>
                    <a:pt x="264" y="205"/>
                    <a:pt x="307" y="205"/>
                  </a:cubicBezTo>
                  <a:lnTo>
                    <a:pt x="454" y="205"/>
                  </a:lnTo>
                  <a:cubicBezTo>
                    <a:pt x="528" y="219"/>
                    <a:pt x="602" y="233"/>
                    <a:pt x="658" y="265"/>
                  </a:cubicBezTo>
                  <a:cubicBezTo>
                    <a:pt x="732" y="307"/>
                    <a:pt x="806" y="352"/>
                    <a:pt x="880" y="395"/>
                  </a:cubicBezTo>
                  <a:cubicBezTo>
                    <a:pt x="954" y="455"/>
                    <a:pt x="1010" y="528"/>
                    <a:pt x="1070" y="599"/>
                  </a:cubicBezTo>
                  <a:cubicBezTo>
                    <a:pt x="1116" y="644"/>
                    <a:pt x="1144" y="718"/>
                    <a:pt x="1172" y="775"/>
                  </a:cubicBezTo>
                  <a:cubicBezTo>
                    <a:pt x="1186" y="820"/>
                    <a:pt x="1204" y="863"/>
                    <a:pt x="1218" y="922"/>
                  </a:cubicBezTo>
                  <a:cubicBezTo>
                    <a:pt x="1218" y="936"/>
                    <a:pt x="1218" y="950"/>
                    <a:pt x="1232" y="950"/>
                  </a:cubicBezTo>
                  <a:cubicBezTo>
                    <a:pt x="1246" y="950"/>
                    <a:pt x="1260" y="950"/>
                    <a:pt x="1260" y="936"/>
                  </a:cubicBezTo>
                  <a:cubicBezTo>
                    <a:pt x="1274" y="908"/>
                    <a:pt x="1274" y="880"/>
                    <a:pt x="1291" y="863"/>
                  </a:cubicBezTo>
                  <a:cubicBezTo>
                    <a:pt x="1362" y="704"/>
                    <a:pt x="1436" y="557"/>
                    <a:pt x="1538" y="423"/>
                  </a:cubicBezTo>
                  <a:cubicBezTo>
                    <a:pt x="1598" y="352"/>
                    <a:pt x="1657" y="293"/>
                    <a:pt x="1731" y="233"/>
                  </a:cubicBezTo>
                  <a:cubicBezTo>
                    <a:pt x="1787" y="191"/>
                    <a:pt x="1847" y="159"/>
                    <a:pt x="1907" y="145"/>
                  </a:cubicBezTo>
                  <a:cubicBezTo>
                    <a:pt x="1977" y="117"/>
                    <a:pt x="2051" y="89"/>
                    <a:pt x="2125" y="89"/>
                  </a:cubicBezTo>
                  <a:cubicBezTo>
                    <a:pt x="2162" y="80"/>
                    <a:pt x="2199" y="75"/>
                    <a:pt x="2236" y="75"/>
                  </a:cubicBezTo>
                  <a:cubicBezTo>
                    <a:pt x="2273" y="75"/>
                    <a:pt x="2310" y="80"/>
                    <a:pt x="2347" y="89"/>
                  </a:cubicBezTo>
                  <a:cubicBezTo>
                    <a:pt x="2417" y="103"/>
                    <a:pt x="2477" y="117"/>
                    <a:pt x="2537" y="145"/>
                  </a:cubicBezTo>
                  <a:cubicBezTo>
                    <a:pt x="2579" y="159"/>
                    <a:pt x="2625" y="191"/>
                    <a:pt x="2667" y="219"/>
                  </a:cubicBezTo>
                  <a:cubicBezTo>
                    <a:pt x="2713" y="247"/>
                    <a:pt x="2741" y="279"/>
                    <a:pt x="2769" y="321"/>
                  </a:cubicBezTo>
                  <a:cubicBezTo>
                    <a:pt x="2801" y="352"/>
                    <a:pt x="2815" y="395"/>
                    <a:pt x="2829" y="440"/>
                  </a:cubicBezTo>
                  <a:cubicBezTo>
                    <a:pt x="2843" y="469"/>
                    <a:pt x="2857" y="511"/>
                    <a:pt x="2874" y="557"/>
                  </a:cubicBezTo>
                  <a:cubicBezTo>
                    <a:pt x="2874" y="585"/>
                    <a:pt x="2903" y="599"/>
                    <a:pt x="2931" y="599"/>
                  </a:cubicBezTo>
                  <a:lnTo>
                    <a:pt x="2962" y="571"/>
                  </a:lnTo>
                  <a:lnTo>
                    <a:pt x="2962" y="542"/>
                  </a:lnTo>
                  <a:cubicBezTo>
                    <a:pt x="2945" y="409"/>
                    <a:pt x="2874" y="293"/>
                    <a:pt x="2786" y="205"/>
                  </a:cubicBezTo>
                  <a:cubicBezTo>
                    <a:pt x="2713" y="117"/>
                    <a:pt x="2593" y="71"/>
                    <a:pt x="2477" y="29"/>
                  </a:cubicBezTo>
                  <a:cubicBezTo>
                    <a:pt x="2417" y="15"/>
                    <a:pt x="2361" y="1"/>
                    <a:pt x="2301"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7715;p83">
              <a:extLst>
                <a:ext uri="{FF2B5EF4-FFF2-40B4-BE49-F238E27FC236}">
                  <a16:creationId xmlns:a16="http://schemas.microsoft.com/office/drawing/2014/main" id="{7174002F-7287-522A-6F03-70F7A613DA5E}"/>
                </a:ext>
              </a:extLst>
            </p:cNvPr>
            <p:cNvSpPr/>
            <p:nvPr/>
          </p:nvSpPr>
          <p:spPr>
            <a:xfrm>
              <a:off x="6321253" y="2411083"/>
              <a:ext cx="168675" cy="132827"/>
            </a:xfrm>
            <a:custGeom>
              <a:avLst/>
              <a:gdLst/>
              <a:ahLst/>
              <a:cxnLst/>
              <a:rect l="l" t="t" r="r" b="b"/>
              <a:pathLst>
                <a:path w="1788" h="1408" extrusionOk="0">
                  <a:moveTo>
                    <a:pt x="29" y="1"/>
                  </a:moveTo>
                  <a:cubicBezTo>
                    <a:pt x="29" y="1"/>
                    <a:pt x="15" y="1"/>
                    <a:pt x="15" y="15"/>
                  </a:cubicBezTo>
                  <a:cubicBezTo>
                    <a:pt x="15" y="57"/>
                    <a:pt x="1" y="103"/>
                    <a:pt x="15" y="145"/>
                  </a:cubicBezTo>
                  <a:cubicBezTo>
                    <a:pt x="15" y="191"/>
                    <a:pt x="29" y="219"/>
                    <a:pt x="43" y="265"/>
                  </a:cubicBezTo>
                  <a:cubicBezTo>
                    <a:pt x="89" y="339"/>
                    <a:pt x="145" y="381"/>
                    <a:pt x="219" y="409"/>
                  </a:cubicBezTo>
                  <a:cubicBezTo>
                    <a:pt x="271" y="428"/>
                    <a:pt x="319" y="436"/>
                    <a:pt x="368" y="436"/>
                  </a:cubicBezTo>
                  <a:cubicBezTo>
                    <a:pt x="400" y="436"/>
                    <a:pt x="433" y="432"/>
                    <a:pt x="468" y="427"/>
                  </a:cubicBezTo>
                  <a:cubicBezTo>
                    <a:pt x="511" y="409"/>
                    <a:pt x="556" y="395"/>
                    <a:pt x="599" y="367"/>
                  </a:cubicBezTo>
                  <a:lnTo>
                    <a:pt x="599" y="367"/>
                  </a:lnTo>
                  <a:cubicBezTo>
                    <a:pt x="599" y="395"/>
                    <a:pt x="584" y="409"/>
                    <a:pt x="584" y="441"/>
                  </a:cubicBezTo>
                  <a:cubicBezTo>
                    <a:pt x="570" y="515"/>
                    <a:pt x="570" y="571"/>
                    <a:pt x="570" y="645"/>
                  </a:cubicBezTo>
                  <a:cubicBezTo>
                    <a:pt x="556" y="778"/>
                    <a:pt x="570" y="908"/>
                    <a:pt x="599" y="1025"/>
                  </a:cubicBezTo>
                  <a:cubicBezTo>
                    <a:pt x="630" y="1084"/>
                    <a:pt x="658" y="1144"/>
                    <a:pt x="686" y="1186"/>
                  </a:cubicBezTo>
                  <a:cubicBezTo>
                    <a:pt x="718" y="1218"/>
                    <a:pt x="732" y="1246"/>
                    <a:pt x="760" y="1260"/>
                  </a:cubicBezTo>
                  <a:cubicBezTo>
                    <a:pt x="774" y="1288"/>
                    <a:pt x="806" y="1306"/>
                    <a:pt x="834" y="1320"/>
                  </a:cubicBezTo>
                  <a:cubicBezTo>
                    <a:pt x="862" y="1348"/>
                    <a:pt x="894" y="1362"/>
                    <a:pt x="936" y="1362"/>
                  </a:cubicBezTo>
                  <a:cubicBezTo>
                    <a:pt x="968" y="1376"/>
                    <a:pt x="1010" y="1394"/>
                    <a:pt x="1038" y="1394"/>
                  </a:cubicBezTo>
                  <a:cubicBezTo>
                    <a:pt x="1084" y="1408"/>
                    <a:pt x="1126" y="1408"/>
                    <a:pt x="1158" y="1408"/>
                  </a:cubicBezTo>
                  <a:cubicBezTo>
                    <a:pt x="1200" y="1408"/>
                    <a:pt x="1246" y="1394"/>
                    <a:pt x="1274" y="1394"/>
                  </a:cubicBezTo>
                  <a:cubicBezTo>
                    <a:pt x="1320" y="1376"/>
                    <a:pt x="1348" y="1362"/>
                    <a:pt x="1390" y="1348"/>
                  </a:cubicBezTo>
                  <a:cubicBezTo>
                    <a:pt x="1422" y="1334"/>
                    <a:pt x="1450" y="1320"/>
                    <a:pt x="1478" y="1288"/>
                  </a:cubicBezTo>
                  <a:cubicBezTo>
                    <a:pt x="1524" y="1260"/>
                    <a:pt x="1552" y="1246"/>
                    <a:pt x="1583" y="1218"/>
                  </a:cubicBezTo>
                  <a:cubicBezTo>
                    <a:pt x="1612" y="1186"/>
                    <a:pt x="1640" y="1158"/>
                    <a:pt x="1654" y="1112"/>
                  </a:cubicBezTo>
                  <a:cubicBezTo>
                    <a:pt x="1714" y="1056"/>
                    <a:pt x="1742" y="982"/>
                    <a:pt x="1759" y="908"/>
                  </a:cubicBezTo>
                  <a:cubicBezTo>
                    <a:pt x="1773" y="866"/>
                    <a:pt x="1773" y="821"/>
                    <a:pt x="1787" y="792"/>
                  </a:cubicBezTo>
                  <a:cubicBezTo>
                    <a:pt x="1787" y="747"/>
                    <a:pt x="1773" y="704"/>
                    <a:pt x="1773" y="659"/>
                  </a:cubicBezTo>
                  <a:cubicBezTo>
                    <a:pt x="1773" y="645"/>
                    <a:pt x="1759" y="645"/>
                    <a:pt x="1759" y="631"/>
                  </a:cubicBezTo>
                  <a:cubicBezTo>
                    <a:pt x="1742" y="617"/>
                    <a:pt x="1728" y="617"/>
                    <a:pt x="1714" y="617"/>
                  </a:cubicBezTo>
                  <a:cubicBezTo>
                    <a:pt x="1685" y="617"/>
                    <a:pt x="1671" y="617"/>
                    <a:pt x="1654" y="631"/>
                  </a:cubicBezTo>
                  <a:cubicBezTo>
                    <a:pt x="1654" y="645"/>
                    <a:pt x="1640" y="659"/>
                    <a:pt x="1640" y="673"/>
                  </a:cubicBezTo>
                  <a:cubicBezTo>
                    <a:pt x="1640" y="719"/>
                    <a:pt x="1654" y="761"/>
                    <a:pt x="1640" y="806"/>
                  </a:cubicBezTo>
                  <a:cubicBezTo>
                    <a:pt x="1640" y="849"/>
                    <a:pt x="1626" y="894"/>
                    <a:pt x="1612" y="937"/>
                  </a:cubicBezTo>
                  <a:cubicBezTo>
                    <a:pt x="1583" y="982"/>
                    <a:pt x="1566" y="1025"/>
                    <a:pt x="1538" y="1070"/>
                  </a:cubicBezTo>
                  <a:cubicBezTo>
                    <a:pt x="1510" y="1098"/>
                    <a:pt x="1464" y="1144"/>
                    <a:pt x="1436" y="1172"/>
                  </a:cubicBezTo>
                  <a:cubicBezTo>
                    <a:pt x="1390" y="1200"/>
                    <a:pt x="1348" y="1218"/>
                    <a:pt x="1302" y="1246"/>
                  </a:cubicBezTo>
                  <a:cubicBezTo>
                    <a:pt x="1260" y="1260"/>
                    <a:pt x="1214" y="1274"/>
                    <a:pt x="1186" y="1274"/>
                  </a:cubicBezTo>
                  <a:cubicBezTo>
                    <a:pt x="1165" y="1281"/>
                    <a:pt x="1143" y="1285"/>
                    <a:pt x="1123" y="1285"/>
                  </a:cubicBezTo>
                  <a:cubicBezTo>
                    <a:pt x="1102" y="1285"/>
                    <a:pt x="1084" y="1281"/>
                    <a:pt x="1070" y="1274"/>
                  </a:cubicBezTo>
                  <a:cubicBezTo>
                    <a:pt x="1024" y="1274"/>
                    <a:pt x="982" y="1260"/>
                    <a:pt x="936" y="1246"/>
                  </a:cubicBezTo>
                  <a:cubicBezTo>
                    <a:pt x="908" y="1232"/>
                    <a:pt x="880" y="1218"/>
                    <a:pt x="848" y="1186"/>
                  </a:cubicBezTo>
                  <a:cubicBezTo>
                    <a:pt x="820" y="1172"/>
                    <a:pt x="792" y="1144"/>
                    <a:pt x="774" y="1112"/>
                  </a:cubicBezTo>
                  <a:cubicBezTo>
                    <a:pt x="746" y="1084"/>
                    <a:pt x="732" y="1042"/>
                    <a:pt x="704" y="1010"/>
                  </a:cubicBezTo>
                  <a:cubicBezTo>
                    <a:pt x="686" y="954"/>
                    <a:pt x="672" y="894"/>
                    <a:pt x="658" y="835"/>
                  </a:cubicBezTo>
                  <a:cubicBezTo>
                    <a:pt x="644" y="704"/>
                    <a:pt x="658" y="571"/>
                    <a:pt x="672" y="441"/>
                  </a:cubicBezTo>
                  <a:lnTo>
                    <a:pt x="672" y="455"/>
                  </a:lnTo>
                  <a:cubicBezTo>
                    <a:pt x="672" y="427"/>
                    <a:pt x="672" y="395"/>
                    <a:pt x="686" y="367"/>
                  </a:cubicBezTo>
                  <a:lnTo>
                    <a:pt x="686" y="279"/>
                  </a:lnTo>
                  <a:cubicBezTo>
                    <a:pt x="704" y="265"/>
                    <a:pt x="686" y="251"/>
                    <a:pt x="672" y="233"/>
                  </a:cubicBezTo>
                  <a:cubicBezTo>
                    <a:pt x="658" y="233"/>
                    <a:pt x="644" y="233"/>
                    <a:pt x="630" y="251"/>
                  </a:cubicBezTo>
                  <a:lnTo>
                    <a:pt x="630" y="265"/>
                  </a:lnTo>
                  <a:cubicBezTo>
                    <a:pt x="616" y="279"/>
                    <a:pt x="584" y="307"/>
                    <a:pt x="570" y="321"/>
                  </a:cubicBezTo>
                  <a:cubicBezTo>
                    <a:pt x="542" y="339"/>
                    <a:pt x="528" y="353"/>
                    <a:pt x="497" y="367"/>
                  </a:cubicBezTo>
                  <a:cubicBezTo>
                    <a:pt x="468" y="381"/>
                    <a:pt x="440" y="381"/>
                    <a:pt x="409" y="381"/>
                  </a:cubicBezTo>
                  <a:cubicBezTo>
                    <a:pt x="388" y="388"/>
                    <a:pt x="369" y="391"/>
                    <a:pt x="352" y="391"/>
                  </a:cubicBezTo>
                  <a:cubicBezTo>
                    <a:pt x="336" y="391"/>
                    <a:pt x="321" y="388"/>
                    <a:pt x="307" y="381"/>
                  </a:cubicBezTo>
                  <a:cubicBezTo>
                    <a:pt x="278" y="381"/>
                    <a:pt x="247" y="367"/>
                    <a:pt x="219" y="367"/>
                  </a:cubicBezTo>
                  <a:cubicBezTo>
                    <a:pt x="191" y="353"/>
                    <a:pt x="176" y="339"/>
                    <a:pt x="145" y="321"/>
                  </a:cubicBezTo>
                  <a:lnTo>
                    <a:pt x="103" y="279"/>
                  </a:lnTo>
                  <a:cubicBezTo>
                    <a:pt x="89" y="251"/>
                    <a:pt x="71" y="233"/>
                    <a:pt x="57" y="219"/>
                  </a:cubicBezTo>
                  <a:lnTo>
                    <a:pt x="57" y="205"/>
                  </a:lnTo>
                  <a:cubicBezTo>
                    <a:pt x="57" y="191"/>
                    <a:pt x="43" y="163"/>
                    <a:pt x="43" y="145"/>
                  </a:cubicBezTo>
                  <a:lnTo>
                    <a:pt x="43" y="43"/>
                  </a:lnTo>
                  <a:lnTo>
                    <a:pt x="43" y="15"/>
                  </a:lnTo>
                  <a:cubicBezTo>
                    <a:pt x="43" y="15"/>
                    <a:pt x="43" y="1"/>
                    <a:pt x="29"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7716;p83">
              <a:extLst>
                <a:ext uri="{FF2B5EF4-FFF2-40B4-BE49-F238E27FC236}">
                  <a16:creationId xmlns:a16="http://schemas.microsoft.com/office/drawing/2014/main" id="{165969B8-BFEC-7E83-C95C-E0A5E4DDEF47}"/>
                </a:ext>
              </a:extLst>
            </p:cNvPr>
            <p:cNvSpPr/>
            <p:nvPr/>
          </p:nvSpPr>
          <p:spPr>
            <a:xfrm>
              <a:off x="6561814" y="2567400"/>
              <a:ext cx="42924" cy="107073"/>
            </a:xfrm>
            <a:custGeom>
              <a:avLst/>
              <a:gdLst/>
              <a:ahLst/>
              <a:cxnLst/>
              <a:rect l="l" t="t" r="r" b="b"/>
              <a:pathLst>
                <a:path w="455" h="1135" extrusionOk="0">
                  <a:moveTo>
                    <a:pt x="29" y="1"/>
                  </a:moveTo>
                  <a:cubicBezTo>
                    <a:pt x="15" y="1"/>
                    <a:pt x="15" y="1"/>
                    <a:pt x="15" y="15"/>
                  </a:cubicBezTo>
                  <a:cubicBezTo>
                    <a:pt x="1" y="15"/>
                    <a:pt x="1" y="43"/>
                    <a:pt x="15" y="43"/>
                  </a:cubicBezTo>
                  <a:cubicBezTo>
                    <a:pt x="57" y="57"/>
                    <a:pt x="89" y="89"/>
                    <a:pt x="131" y="117"/>
                  </a:cubicBezTo>
                  <a:lnTo>
                    <a:pt x="117" y="103"/>
                  </a:lnTo>
                  <a:lnTo>
                    <a:pt x="117" y="103"/>
                  </a:lnTo>
                  <a:cubicBezTo>
                    <a:pt x="159" y="131"/>
                    <a:pt x="191" y="177"/>
                    <a:pt x="219" y="205"/>
                  </a:cubicBezTo>
                  <a:cubicBezTo>
                    <a:pt x="247" y="247"/>
                    <a:pt x="279" y="293"/>
                    <a:pt x="307" y="352"/>
                  </a:cubicBezTo>
                  <a:cubicBezTo>
                    <a:pt x="321" y="409"/>
                    <a:pt x="335" y="469"/>
                    <a:pt x="353" y="528"/>
                  </a:cubicBezTo>
                  <a:lnTo>
                    <a:pt x="353" y="687"/>
                  </a:lnTo>
                  <a:cubicBezTo>
                    <a:pt x="335" y="732"/>
                    <a:pt x="321" y="792"/>
                    <a:pt x="307" y="834"/>
                  </a:cubicBezTo>
                  <a:cubicBezTo>
                    <a:pt x="293" y="862"/>
                    <a:pt x="279" y="908"/>
                    <a:pt x="247" y="936"/>
                  </a:cubicBezTo>
                  <a:cubicBezTo>
                    <a:pt x="233" y="968"/>
                    <a:pt x="205" y="982"/>
                    <a:pt x="177" y="1010"/>
                  </a:cubicBezTo>
                  <a:cubicBezTo>
                    <a:pt x="159" y="1024"/>
                    <a:pt x="145" y="1038"/>
                    <a:pt x="145" y="1056"/>
                  </a:cubicBezTo>
                  <a:cubicBezTo>
                    <a:pt x="131" y="1070"/>
                    <a:pt x="131" y="1084"/>
                    <a:pt x="145" y="1098"/>
                  </a:cubicBezTo>
                  <a:cubicBezTo>
                    <a:pt x="162" y="1123"/>
                    <a:pt x="183" y="1134"/>
                    <a:pt x="202" y="1134"/>
                  </a:cubicBezTo>
                  <a:cubicBezTo>
                    <a:pt x="219" y="1134"/>
                    <a:pt x="234" y="1127"/>
                    <a:pt x="247" y="1112"/>
                  </a:cubicBezTo>
                  <a:cubicBezTo>
                    <a:pt x="335" y="1038"/>
                    <a:pt x="395" y="936"/>
                    <a:pt x="423" y="834"/>
                  </a:cubicBezTo>
                  <a:cubicBezTo>
                    <a:pt x="455" y="732"/>
                    <a:pt x="455" y="616"/>
                    <a:pt x="440" y="497"/>
                  </a:cubicBezTo>
                  <a:cubicBezTo>
                    <a:pt x="423" y="454"/>
                    <a:pt x="409" y="395"/>
                    <a:pt x="381" y="352"/>
                  </a:cubicBezTo>
                  <a:cubicBezTo>
                    <a:pt x="367" y="293"/>
                    <a:pt x="335" y="247"/>
                    <a:pt x="293" y="205"/>
                  </a:cubicBezTo>
                  <a:cubicBezTo>
                    <a:pt x="233" y="117"/>
                    <a:pt x="145" y="43"/>
                    <a:pt x="43"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7717;p83">
              <a:extLst>
                <a:ext uri="{FF2B5EF4-FFF2-40B4-BE49-F238E27FC236}">
                  <a16:creationId xmlns:a16="http://schemas.microsoft.com/office/drawing/2014/main" id="{1984A3AB-C34B-F4D0-E85E-0EF21574939B}"/>
                </a:ext>
              </a:extLst>
            </p:cNvPr>
            <p:cNvSpPr/>
            <p:nvPr/>
          </p:nvSpPr>
          <p:spPr>
            <a:xfrm>
              <a:off x="6473231" y="1967130"/>
              <a:ext cx="189618" cy="203486"/>
            </a:xfrm>
            <a:custGeom>
              <a:avLst/>
              <a:gdLst/>
              <a:ahLst/>
              <a:cxnLst/>
              <a:rect l="l" t="t" r="r" b="b"/>
              <a:pathLst>
                <a:path w="2010" h="2157" extrusionOk="0">
                  <a:moveTo>
                    <a:pt x="131" y="0"/>
                  </a:moveTo>
                  <a:cubicBezTo>
                    <a:pt x="74" y="102"/>
                    <a:pt x="43" y="222"/>
                    <a:pt x="29" y="324"/>
                  </a:cubicBezTo>
                  <a:cubicBezTo>
                    <a:pt x="15" y="440"/>
                    <a:pt x="1" y="560"/>
                    <a:pt x="15" y="690"/>
                  </a:cubicBezTo>
                  <a:cubicBezTo>
                    <a:pt x="29" y="824"/>
                    <a:pt x="60" y="940"/>
                    <a:pt x="103" y="1070"/>
                  </a:cubicBezTo>
                  <a:cubicBezTo>
                    <a:pt x="148" y="1189"/>
                    <a:pt x="191" y="1320"/>
                    <a:pt x="264" y="1422"/>
                  </a:cubicBezTo>
                  <a:cubicBezTo>
                    <a:pt x="395" y="1671"/>
                    <a:pt x="556" y="1861"/>
                    <a:pt x="764" y="1995"/>
                  </a:cubicBezTo>
                  <a:cubicBezTo>
                    <a:pt x="922" y="2097"/>
                    <a:pt x="1116" y="2157"/>
                    <a:pt x="1292" y="2157"/>
                  </a:cubicBezTo>
                  <a:cubicBezTo>
                    <a:pt x="1348" y="2157"/>
                    <a:pt x="1408" y="2157"/>
                    <a:pt x="1467" y="2143"/>
                  </a:cubicBezTo>
                  <a:cubicBezTo>
                    <a:pt x="1538" y="2111"/>
                    <a:pt x="1612" y="2083"/>
                    <a:pt x="1685" y="2037"/>
                  </a:cubicBezTo>
                  <a:cubicBezTo>
                    <a:pt x="1714" y="2023"/>
                    <a:pt x="1745" y="1995"/>
                    <a:pt x="1773" y="1967"/>
                  </a:cubicBezTo>
                  <a:cubicBezTo>
                    <a:pt x="1802" y="1949"/>
                    <a:pt x="1819" y="1921"/>
                    <a:pt x="1861" y="1879"/>
                  </a:cubicBezTo>
                  <a:cubicBezTo>
                    <a:pt x="1907" y="1819"/>
                    <a:pt x="1935" y="1759"/>
                    <a:pt x="1963" y="1685"/>
                  </a:cubicBezTo>
                  <a:cubicBezTo>
                    <a:pt x="1995" y="1615"/>
                    <a:pt x="2009" y="1527"/>
                    <a:pt x="2009" y="1453"/>
                  </a:cubicBezTo>
                  <a:cubicBezTo>
                    <a:pt x="2009" y="1379"/>
                    <a:pt x="1995" y="1291"/>
                    <a:pt x="1963" y="1203"/>
                  </a:cubicBezTo>
                  <a:cubicBezTo>
                    <a:pt x="1935" y="1130"/>
                    <a:pt x="1907" y="1056"/>
                    <a:pt x="1847" y="982"/>
                  </a:cubicBezTo>
                  <a:cubicBezTo>
                    <a:pt x="1802" y="926"/>
                    <a:pt x="1745" y="880"/>
                    <a:pt x="1671" y="824"/>
                  </a:cubicBezTo>
                  <a:cubicBezTo>
                    <a:pt x="1612" y="764"/>
                    <a:pt x="1538" y="718"/>
                    <a:pt x="1467" y="690"/>
                  </a:cubicBezTo>
                  <a:cubicBezTo>
                    <a:pt x="1394" y="648"/>
                    <a:pt x="1306" y="616"/>
                    <a:pt x="1218" y="602"/>
                  </a:cubicBezTo>
                  <a:cubicBezTo>
                    <a:pt x="1158" y="588"/>
                    <a:pt x="1098" y="574"/>
                    <a:pt x="1056" y="560"/>
                  </a:cubicBezTo>
                  <a:lnTo>
                    <a:pt x="1042" y="560"/>
                  </a:lnTo>
                  <a:lnTo>
                    <a:pt x="996" y="542"/>
                  </a:lnTo>
                  <a:cubicBezTo>
                    <a:pt x="834" y="514"/>
                    <a:pt x="676" y="472"/>
                    <a:pt x="528" y="412"/>
                  </a:cubicBezTo>
                  <a:cubicBezTo>
                    <a:pt x="514" y="398"/>
                    <a:pt x="500" y="398"/>
                    <a:pt x="482" y="384"/>
                  </a:cubicBezTo>
                  <a:cubicBezTo>
                    <a:pt x="454" y="366"/>
                    <a:pt x="426" y="352"/>
                    <a:pt x="412" y="338"/>
                  </a:cubicBezTo>
                  <a:cubicBezTo>
                    <a:pt x="395" y="324"/>
                    <a:pt x="366" y="310"/>
                    <a:pt x="352" y="296"/>
                  </a:cubicBezTo>
                  <a:cubicBezTo>
                    <a:pt x="307" y="264"/>
                    <a:pt x="278" y="222"/>
                    <a:pt x="250" y="190"/>
                  </a:cubicBezTo>
                  <a:cubicBezTo>
                    <a:pt x="219" y="148"/>
                    <a:pt x="191" y="102"/>
                    <a:pt x="162" y="60"/>
                  </a:cubicBezTo>
                  <a:cubicBezTo>
                    <a:pt x="148" y="46"/>
                    <a:pt x="148" y="15"/>
                    <a:pt x="131" y="0"/>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7718;p83">
              <a:extLst>
                <a:ext uri="{FF2B5EF4-FFF2-40B4-BE49-F238E27FC236}">
                  <a16:creationId xmlns:a16="http://schemas.microsoft.com/office/drawing/2014/main" id="{728EF615-A06B-2BCD-E725-AAC2F987E84A}"/>
                </a:ext>
              </a:extLst>
            </p:cNvPr>
            <p:cNvSpPr/>
            <p:nvPr/>
          </p:nvSpPr>
          <p:spPr>
            <a:xfrm>
              <a:off x="6487193" y="1981092"/>
              <a:ext cx="204524" cy="182543"/>
            </a:xfrm>
            <a:custGeom>
              <a:avLst/>
              <a:gdLst/>
              <a:ahLst/>
              <a:cxnLst/>
              <a:rect l="l" t="t" r="r" b="b"/>
              <a:pathLst>
                <a:path w="2168" h="1935" extrusionOk="0">
                  <a:moveTo>
                    <a:pt x="14" y="0"/>
                  </a:moveTo>
                  <a:cubicBezTo>
                    <a:pt x="14" y="14"/>
                    <a:pt x="0" y="14"/>
                    <a:pt x="14" y="28"/>
                  </a:cubicBezTo>
                  <a:cubicBezTo>
                    <a:pt x="71" y="190"/>
                    <a:pt x="130" y="366"/>
                    <a:pt x="218" y="528"/>
                  </a:cubicBezTo>
                  <a:cubicBezTo>
                    <a:pt x="264" y="602"/>
                    <a:pt x="306" y="676"/>
                    <a:pt x="352" y="746"/>
                  </a:cubicBezTo>
                  <a:cubicBezTo>
                    <a:pt x="408" y="834"/>
                    <a:pt x="468" y="908"/>
                    <a:pt x="528" y="968"/>
                  </a:cubicBezTo>
                  <a:cubicBezTo>
                    <a:pt x="598" y="1027"/>
                    <a:pt x="658" y="1084"/>
                    <a:pt x="732" y="1143"/>
                  </a:cubicBezTo>
                  <a:cubicBezTo>
                    <a:pt x="806" y="1203"/>
                    <a:pt x="894" y="1259"/>
                    <a:pt x="968" y="1305"/>
                  </a:cubicBezTo>
                  <a:cubicBezTo>
                    <a:pt x="1126" y="1407"/>
                    <a:pt x="1288" y="1495"/>
                    <a:pt x="1450" y="1569"/>
                  </a:cubicBezTo>
                  <a:cubicBezTo>
                    <a:pt x="1552" y="1625"/>
                    <a:pt x="1639" y="1685"/>
                    <a:pt x="1742" y="1745"/>
                  </a:cubicBezTo>
                  <a:cubicBezTo>
                    <a:pt x="1801" y="1773"/>
                    <a:pt x="1847" y="1801"/>
                    <a:pt x="1903" y="1833"/>
                  </a:cubicBezTo>
                  <a:cubicBezTo>
                    <a:pt x="1949" y="1861"/>
                    <a:pt x="2005" y="1889"/>
                    <a:pt x="2051" y="1921"/>
                  </a:cubicBezTo>
                  <a:cubicBezTo>
                    <a:pt x="2065" y="1935"/>
                    <a:pt x="2079" y="1935"/>
                    <a:pt x="2093" y="1935"/>
                  </a:cubicBezTo>
                  <a:cubicBezTo>
                    <a:pt x="2111" y="1935"/>
                    <a:pt x="2125" y="1921"/>
                    <a:pt x="2139" y="1907"/>
                  </a:cubicBezTo>
                  <a:cubicBezTo>
                    <a:pt x="2153" y="1889"/>
                    <a:pt x="2167" y="1875"/>
                    <a:pt x="2167" y="1847"/>
                  </a:cubicBezTo>
                  <a:cubicBezTo>
                    <a:pt x="2167" y="1833"/>
                    <a:pt x="2153" y="1801"/>
                    <a:pt x="2139" y="1801"/>
                  </a:cubicBezTo>
                  <a:cubicBezTo>
                    <a:pt x="2037" y="1713"/>
                    <a:pt x="1903" y="1657"/>
                    <a:pt x="1787" y="1597"/>
                  </a:cubicBezTo>
                  <a:cubicBezTo>
                    <a:pt x="1727" y="1569"/>
                    <a:pt x="1671" y="1537"/>
                    <a:pt x="1611" y="1523"/>
                  </a:cubicBezTo>
                  <a:cubicBezTo>
                    <a:pt x="1552" y="1495"/>
                    <a:pt x="1509" y="1467"/>
                    <a:pt x="1450" y="1435"/>
                  </a:cubicBezTo>
                  <a:cubicBezTo>
                    <a:pt x="1333" y="1379"/>
                    <a:pt x="1231" y="1319"/>
                    <a:pt x="1112" y="1259"/>
                  </a:cubicBezTo>
                  <a:cubicBezTo>
                    <a:pt x="1010" y="1217"/>
                    <a:pt x="908" y="1143"/>
                    <a:pt x="806" y="1084"/>
                  </a:cubicBezTo>
                  <a:cubicBezTo>
                    <a:pt x="746" y="1041"/>
                    <a:pt x="672" y="996"/>
                    <a:pt x="616" y="939"/>
                  </a:cubicBezTo>
                  <a:lnTo>
                    <a:pt x="440" y="764"/>
                  </a:lnTo>
                  <a:lnTo>
                    <a:pt x="440" y="778"/>
                  </a:lnTo>
                  <a:cubicBezTo>
                    <a:pt x="334" y="644"/>
                    <a:pt x="264" y="514"/>
                    <a:pt x="190" y="380"/>
                  </a:cubicBezTo>
                  <a:cubicBezTo>
                    <a:pt x="145" y="264"/>
                    <a:pt x="88" y="130"/>
                    <a:pt x="43" y="14"/>
                  </a:cubicBezTo>
                  <a:lnTo>
                    <a:pt x="28"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7719;p83">
              <a:extLst>
                <a:ext uri="{FF2B5EF4-FFF2-40B4-BE49-F238E27FC236}">
                  <a16:creationId xmlns:a16="http://schemas.microsoft.com/office/drawing/2014/main" id="{7CF5E311-CE0C-1A73-3ABE-DC6F31CF7D28}"/>
                </a:ext>
              </a:extLst>
            </p:cNvPr>
            <p:cNvSpPr/>
            <p:nvPr/>
          </p:nvSpPr>
          <p:spPr>
            <a:xfrm>
              <a:off x="6482853" y="2014205"/>
              <a:ext cx="31980" cy="22924"/>
            </a:xfrm>
            <a:custGeom>
              <a:avLst/>
              <a:gdLst/>
              <a:ahLst/>
              <a:cxnLst/>
              <a:rect l="l" t="t" r="r" b="b"/>
              <a:pathLst>
                <a:path w="339" h="243" extrusionOk="0">
                  <a:moveTo>
                    <a:pt x="15" y="1"/>
                  </a:moveTo>
                  <a:lnTo>
                    <a:pt x="1" y="15"/>
                  </a:lnTo>
                  <a:cubicBezTo>
                    <a:pt x="1" y="15"/>
                    <a:pt x="1" y="29"/>
                    <a:pt x="15" y="29"/>
                  </a:cubicBezTo>
                  <a:cubicBezTo>
                    <a:pt x="60" y="75"/>
                    <a:pt x="103" y="103"/>
                    <a:pt x="148" y="149"/>
                  </a:cubicBezTo>
                  <a:cubicBezTo>
                    <a:pt x="176" y="163"/>
                    <a:pt x="191" y="177"/>
                    <a:pt x="222" y="191"/>
                  </a:cubicBezTo>
                  <a:cubicBezTo>
                    <a:pt x="236" y="205"/>
                    <a:pt x="264" y="219"/>
                    <a:pt x="293" y="237"/>
                  </a:cubicBezTo>
                  <a:cubicBezTo>
                    <a:pt x="298" y="241"/>
                    <a:pt x="304" y="243"/>
                    <a:pt x="309" y="243"/>
                  </a:cubicBezTo>
                  <a:cubicBezTo>
                    <a:pt x="318" y="243"/>
                    <a:pt x="324" y="237"/>
                    <a:pt x="324" y="237"/>
                  </a:cubicBezTo>
                  <a:cubicBezTo>
                    <a:pt x="338" y="219"/>
                    <a:pt x="338" y="219"/>
                    <a:pt x="324" y="205"/>
                  </a:cubicBezTo>
                  <a:lnTo>
                    <a:pt x="324" y="191"/>
                  </a:lnTo>
                  <a:cubicBezTo>
                    <a:pt x="293" y="177"/>
                    <a:pt x="264" y="163"/>
                    <a:pt x="236" y="149"/>
                  </a:cubicBezTo>
                  <a:cubicBezTo>
                    <a:pt x="205" y="131"/>
                    <a:pt x="176" y="117"/>
                    <a:pt x="148" y="89"/>
                  </a:cubicBezTo>
                  <a:cubicBezTo>
                    <a:pt x="103" y="75"/>
                    <a:pt x="74" y="43"/>
                    <a:pt x="29" y="15"/>
                  </a:cubicBezTo>
                  <a:lnTo>
                    <a:pt x="15"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7720;p83">
              <a:extLst>
                <a:ext uri="{FF2B5EF4-FFF2-40B4-BE49-F238E27FC236}">
                  <a16:creationId xmlns:a16="http://schemas.microsoft.com/office/drawing/2014/main" id="{D976DBD0-7068-668E-D8D4-C0A4B0A18C62}"/>
                </a:ext>
              </a:extLst>
            </p:cNvPr>
            <p:cNvSpPr/>
            <p:nvPr/>
          </p:nvSpPr>
          <p:spPr>
            <a:xfrm>
              <a:off x="6498136" y="2072316"/>
              <a:ext cx="58112" cy="16698"/>
            </a:xfrm>
            <a:custGeom>
              <a:avLst/>
              <a:gdLst/>
              <a:ahLst/>
              <a:cxnLst/>
              <a:rect l="l" t="t" r="r" b="b"/>
              <a:pathLst>
                <a:path w="616" h="177" extrusionOk="0">
                  <a:moveTo>
                    <a:pt x="14" y="1"/>
                  </a:moveTo>
                  <a:cubicBezTo>
                    <a:pt x="0" y="15"/>
                    <a:pt x="14" y="29"/>
                    <a:pt x="14" y="29"/>
                  </a:cubicBezTo>
                  <a:cubicBezTo>
                    <a:pt x="102" y="60"/>
                    <a:pt x="190" y="88"/>
                    <a:pt x="292" y="117"/>
                  </a:cubicBezTo>
                  <a:cubicBezTo>
                    <a:pt x="338" y="131"/>
                    <a:pt x="380" y="148"/>
                    <a:pt x="426" y="162"/>
                  </a:cubicBezTo>
                  <a:lnTo>
                    <a:pt x="500" y="162"/>
                  </a:lnTo>
                  <a:cubicBezTo>
                    <a:pt x="528" y="176"/>
                    <a:pt x="556" y="176"/>
                    <a:pt x="588" y="176"/>
                  </a:cubicBezTo>
                  <a:cubicBezTo>
                    <a:pt x="602" y="176"/>
                    <a:pt x="616" y="162"/>
                    <a:pt x="616" y="131"/>
                  </a:cubicBezTo>
                  <a:cubicBezTo>
                    <a:pt x="616" y="131"/>
                    <a:pt x="616" y="117"/>
                    <a:pt x="602" y="117"/>
                  </a:cubicBezTo>
                  <a:lnTo>
                    <a:pt x="588" y="103"/>
                  </a:lnTo>
                  <a:cubicBezTo>
                    <a:pt x="557" y="103"/>
                    <a:pt x="528" y="109"/>
                    <a:pt x="499" y="109"/>
                  </a:cubicBezTo>
                  <a:cubicBezTo>
                    <a:pt x="484" y="109"/>
                    <a:pt x="469" y="107"/>
                    <a:pt x="454" y="103"/>
                  </a:cubicBezTo>
                  <a:lnTo>
                    <a:pt x="380" y="103"/>
                  </a:lnTo>
                  <a:cubicBezTo>
                    <a:pt x="352" y="88"/>
                    <a:pt x="324" y="88"/>
                    <a:pt x="278" y="74"/>
                  </a:cubicBezTo>
                  <a:cubicBezTo>
                    <a:pt x="218" y="60"/>
                    <a:pt x="162" y="43"/>
                    <a:pt x="116" y="29"/>
                  </a:cubicBezTo>
                  <a:cubicBezTo>
                    <a:pt x="88" y="15"/>
                    <a:pt x="60" y="15"/>
                    <a:pt x="2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7721;p83">
              <a:extLst>
                <a:ext uri="{FF2B5EF4-FFF2-40B4-BE49-F238E27FC236}">
                  <a16:creationId xmlns:a16="http://schemas.microsoft.com/office/drawing/2014/main" id="{D1C86433-DC3B-CE08-28B7-B0AE09DBE41E}"/>
                </a:ext>
              </a:extLst>
            </p:cNvPr>
            <p:cNvSpPr/>
            <p:nvPr/>
          </p:nvSpPr>
          <p:spPr>
            <a:xfrm>
              <a:off x="6545210" y="2120806"/>
              <a:ext cx="81413" cy="14434"/>
            </a:xfrm>
            <a:custGeom>
              <a:avLst/>
              <a:gdLst/>
              <a:ahLst/>
              <a:cxnLst/>
              <a:rect l="l" t="t" r="r" b="b"/>
              <a:pathLst>
                <a:path w="863" h="153" extrusionOk="0">
                  <a:moveTo>
                    <a:pt x="806" y="0"/>
                  </a:moveTo>
                  <a:cubicBezTo>
                    <a:pt x="761" y="14"/>
                    <a:pt x="718" y="28"/>
                    <a:pt x="673" y="56"/>
                  </a:cubicBezTo>
                  <a:cubicBezTo>
                    <a:pt x="631" y="74"/>
                    <a:pt x="585" y="88"/>
                    <a:pt x="529" y="88"/>
                  </a:cubicBezTo>
                  <a:lnTo>
                    <a:pt x="543" y="88"/>
                  </a:lnTo>
                  <a:cubicBezTo>
                    <a:pt x="458" y="98"/>
                    <a:pt x="382" y="108"/>
                    <a:pt x="309" y="108"/>
                  </a:cubicBezTo>
                  <a:cubicBezTo>
                    <a:pt x="279" y="108"/>
                    <a:pt x="249" y="106"/>
                    <a:pt x="219" y="102"/>
                  </a:cubicBezTo>
                  <a:cubicBezTo>
                    <a:pt x="145" y="102"/>
                    <a:pt x="89" y="88"/>
                    <a:pt x="15" y="88"/>
                  </a:cubicBezTo>
                  <a:cubicBezTo>
                    <a:pt x="15" y="88"/>
                    <a:pt x="1" y="88"/>
                    <a:pt x="1" y="102"/>
                  </a:cubicBezTo>
                  <a:cubicBezTo>
                    <a:pt x="1" y="102"/>
                    <a:pt x="1" y="116"/>
                    <a:pt x="15" y="116"/>
                  </a:cubicBezTo>
                  <a:cubicBezTo>
                    <a:pt x="89" y="130"/>
                    <a:pt x="145" y="130"/>
                    <a:pt x="219" y="144"/>
                  </a:cubicBezTo>
                  <a:cubicBezTo>
                    <a:pt x="268" y="144"/>
                    <a:pt x="311" y="152"/>
                    <a:pt x="355" y="152"/>
                  </a:cubicBezTo>
                  <a:cubicBezTo>
                    <a:pt x="377" y="152"/>
                    <a:pt x="400" y="150"/>
                    <a:pt x="423" y="144"/>
                  </a:cubicBezTo>
                  <a:cubicBezTo>
                    <a:pt x="497" y="144"/>
                    <a:pt x="557" y="144"/>
                    <a:pt x="631" y="130"/>
                  </a:cubicBezTo>
                  <a:cubicBezTo>
                    <a:pt x="704" y="116"/>
                    <a:pt x="761" y="102"/>
                    <a:pt x="835" y="74"/>
                  </a:cubicBezTo>
                  <a:lnTo>
                    <a:pt x="849" y="56"/>
                  </a:lnTo>
                  <a:cubicBezTo>
                    <a:pt x="863" y="42"/>
                    <a:pt x="863" y="28"/>
                    <a:pt x="849" y="28"/>
                  </a:cubicBezTo>
                  <a:cubicBezTo>
                    <a:pt x="849" y="14"/>
                    <a:pt x="849" y="0"/>
                    <a:pt x="835"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7722;p83">
              <a:extLst>
                <a:ext uri="{FF2B5EF4-FFF2-40B4-BE49-F238E27FC236}">
                  <a16:creationId xmlns:a16="http://schemas.microsoft.com/office/drawing/2014/main" id="{2A84F0C5-B6D5-DD12-CDB0-97701D5CDF8E}"/>
                </a:ext>
              </a:extLst>
            </p:cNvPr>
            <p:cNvSpPr/>
            <p:nvPr/>
          </p:nvSpPr>
          <p:spPr>
            <a:xfrm>
              <a:off x="6509079" y="2009959"/>
              <a:ext cx="4434" cy="23584"/>
            </a:xfrm>
            <a:custGeom>
              <a:avLst/>
              <a:gdLst/>
              <a:ahLst/>
              <a:cxnLst/>
              <a:rect l="l" t="t" r="r" b="b"/>
              <a:pathLst>
                <a:path w="47" h="250" extrusionOk="0">
                  <a:moveTo>
                    <a:pt x="0" y="0"/>
                  </a:moveTo>
                  <a:lnTo>
                    <a:pt x="0" y="18"/>
                  </a:lnTo>
                  <a:cubicBezTo>
                    <a:pt x="0" y="46"/>
                    <a:pt x="0" y="74"/>
                    <a:pt x="15" y="106"/>
                  </a:cubicBezTo>
                  <a:lnTo>
                    <a:pt x="15" y="194"/>
                  </a:lnTo>
                  <a:cubicBezTo>
                    <a:pt x="15" y="208"/>
                    <a:pt x="0" y="208"/>
                    <a:pt x="0" y="222"/>
                  </a:cubicBezTo>
                  <a:cubicBezTo>
                    <a:pt x="0" y="236"/>
                    <a:pt x="15" y="250"/>
                    <a:pt x="15" y="250"/>
                  </a:cubicBezTo>
                  <a:cubicBezTo>
                    <a:pt x="32" y="250"/>
                    <a:pt x="46" y="236"/>
                    <a:pt x="46" y="222"/>
                  </a:cubicBezTo>
                  <a:lnTo>
                    <a:pt x="46" y="120"/>
                  </a:lnTo>
                  <a:cubicBezTo>
                    <a:pt x="46" y="88"/>
                    <a:pt x="32" y="46"/>
                    <a:pt x="32" y="18"/>
                  </a:cubicBezTo>
                  <a:lnTo>
                    <a:pt x="32"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7723;p83">
              <a:extLst>
                <a:ext uri="{FF2B5EF4-FFF2-40B4-BE49-F238E27FC236}">
                  <a16:creationId xmlns:a16="http://schemas.microsoft.com/office/drawing/2014/main" id="{F9C41CAB-7BC7-CB2E-296F-ACE6E2677966}"/>
                </a:ext>
              </a:extLst>
            </p:cNvPr>
            <p:cNvSpPr/>
            <p:nvPr/>
          </p:nvSpPr>
          <p:spPr>
            <a:xfrm>
              <a:off x="6538324" y="2037789"/>
              <a:ext cx="20660" cy="45565"/>
            </a:xfrm>
            <a:custGeom>
              <a:avLst/>
              <a:gdLst/>
              <a:ahLst/>
              <a:cxnLst/>
              <a:rect l="l" t="t" r="r" b="b"/>
              <a:pathLst>
                <a:path w="219" h="483" extrusionOk="0">
                  <a:moveTo>
                    <a:pt x="14" y="1"/>
                  </a:moveTo>
                  <a:cubicBezTo>
                    <a:pt x="0" y="1"/>
                    <a:pt x="0" y="15"/>
                    <a:pt x="14" y="29"/>
                  </a:cubicBezTo>
                  <a:cubicBezTo>
                    <a:pt x="28" y="57"/>
                    <a:pt x="42" y="89"/>
                    <a:pt x="56" y="117"/>
                  </a:cubicBezTo>
                  <a:cubicBezTo>
                    <a:pt x="88" y="163"/>
                    <a:pt x="102" y="205"/>
                    <a:pt x="116" y="233"/>
                  </a:cubicBezTo>
                  <a:cubicBezTo>
                    <a:pt x="130" y="279"/>
                    <a:pt x="144" y="321"/>
                    <a:pt x="144" y="367"/>
                  </a:cubicBezTo>
                  <a:cubicBezTo>
                    <a:pt x="162" y="395"/>
                    <a:pt x="162" y="426"/>
                    <a:pt x="162" y="454"/>
                  </a:cubicBezTo>
                  <a:cubicBezTo>
                    <a:pt x="162" y="469"/>
                    <a:pt x="176" y="483"/>
                    <a:pt x="190" y="483"/>
                  </a:cubicBezTo>
                  <a:cubicBezTo>
                    <a:pt x="204" y="483"/>
                    <a:pt x="218" y="469"/>
                    <a:pt x="218" y="454"/>
                  </a:cubicBezTo>
                  <a:cubicBezTo>
                    <a:pt x="204" y="367"/>
                    <a:pt x="176" y="293"/>
                    <a:pt x="144" y="219"/>
                  </a:cubicBezTo>
                  <a:cubicBezTo>
                    <a:pt x="116" y="145"/>
                    <a:pt x="74" y="75"/>
                    <a:pt x="4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7724;p83">
              <a:extLst>
                <a:ext uri="{FF2B5EF4-FFF2-40B4-BE49-F238E27FC236}">
                  <a16:creationId xmlns:a16="http://schemas.microsoft.com/office/drawing/2014/main" id="{641C0954-63D2-0F1C-0DCA-DBB2DC43DF24}"/>
                </a:ext>
              </a:extLst>
            </p:cNvPr>
            <p:cNvSpPr/>
            <p:nvPr/>
          </p:nvSpPr>
          <p:spPr>
            <a:xfrm>
              <a:off x="6588040" y="2054392"/>
              <a:ext cx="38584" cy="67829"/>
            </a:xfrm>
            <a:custGeom>
              <a:avLst/>
              <a:gdLst/>
              <a:ahLst/>
              <a:cxnLst/>
              <a:rect l="l" t="t" r="r" b="b"/>
              <a:pathLst>
                <a:path w="409" h="719" extrusionOk="0">
                  <a:moveTo>
                    <a:pt x="15" y="1"/>
                  </a:moveTo>
                  <a:lnTo>
                    <a:pt x="1" y="15"/>
                  </a:lnTo>
                  <a:lnTo>
                    <a:pt x="1" y="29"/>
                  </a:lnTo>
                  <a:lnTo>
                    <a:pt x="1" y="43"/>
                  </a:lnTo>
                  <a:lnTo>
                    <a:pt x="15" y="57"/>
                  </a:lnTo>
                  <a:lnTo>
                    <a:pt x="15" y="43"/>
                  </a:lnTo>
                  <a:cubicBezTo>
                    <a:pt x="103" y="145"/>
                    <a:pt x="177" y="278"/>
                    <a:pt x="233" y="395"/>
                  </a:cubicBezTo>
                  <a:cubicBezTo>
                    <a:pt x="250" y="454"/>
                    <a:pt x="279" y="497"/>
                    <a:pt x="293" y="542"/>
                  </a:cubicBezTo>
                  <a:cubicBezTo>
                    <a:pt x="307" y="585"/>
                    <a:pt x="321" y="644"/>
                    <a:pt x="338" y="690"/>
                  </a:cubicBezTo>
                  <a:cubicBezTo>
                    <a:pt x="352" y="718"/>
                    <a:pt x="366" y="718"/>
                    <a:pt x="395" y="718"/>
                  </a:cubicBezTo>
                  <a:cubicBezTo>
                    <a:pt x="409" y="704"/>
                    <a:pt x="409" y="690"/>
                    <a:pt x="409" y="672"/>
                  </a:cubicBezTo>
                  <a:cubicBezTo>
                    <a:pt x="395" y="616"/>
                    <a:pt x="366" y="542"/>
                    <a:pt x="338" y="482"/>
                  </a:cubicBezTo>
                  <a:cubicBezTo>
                    <a:pt x="321" y="426"/>
                    <a:pt x="293" y="380"/>
                    <a:pt x="264" y="321"/>
                  </a:cubicBezTo>
                  <a:cubicBezTo>
                    <a:pt x="191" y="205"/>
                    <a:pt x="117" y="103"/>
                    <a:pt x="29" y="15"/>
                  </a:cubicBezTo>
                  <a:cubicBezTo>
                    <a:pt x="29" y="1"/>
                    <a:pt x="29" y="1"/>
                    <a:pt x="15"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7725;p83">
              <a:extLst>
                <a:ext uri="{FF2B5EF4-FFF2-40B4-BE49-F238E27FC236}">
                  <a16:creationId xmlns:a16="http://schemas.microsoft.com/office/drawing/2014/main" id="{C49936D2-3C51-9F68-54F6-E6C6CBA7B763}"/>
                </a:ext>
              </a:extLst>
            </p:cNvPr>
            <p:cNvSpPr/>
            <p:nvPr/>
          </p:nvSpPr>
          <p:spPr>
            <a:xfrm>
              <a:off x="6561814" y="3695677"/>
              <a:ext cx="250277" cy="291786"/>
            </a:xfrm>
            <a:custGeom>
              <a:avLst/>
              <a:gdLst/>
              <a:ahLst/>
              <a:cxnLst/>
              <a:rect l="l" t="t" r="r" b="b"/>
              <a:pathLst>
                <a:path w="2653" h="3093" extrusionOk="0">
                  <a:moveTo>
                    <a:pt x="1949" y="0"/>
                  </a:moveTo>
                  <a:cubicBezTo>
                    <a:pt x="1918" y="0"/>
                    <a:pt x="1890" y="14"/>
                    <a:pt x="1862" y="14"/>
                  </a:cubicBezTo>
                  <a:cubicBezTo>
                    <a:pt x="1816" y="28"/>
                    <a:pt x="1760" y="43"/>
                    <a:pt x="1728" y="57"/>
                  </a:cubicBezTo>
                  <a:cubicBezTo>
                    <a:pt x="1672" y="88"/>
                    <a:pt x="1626" y="130"/>
                    <a:pt x="1598" y="159"/>
                  </a:cubicBezTo>
                  <a:cubicBezTo>
                    <a:pt x="1524" y="218"/>
                    <a:pt x="1450" y="306"/>
                    <a:pt x="1376" y="422"/>
                  </a:cubicBezTo>
                  <a:cubicBezTo>
                    <a:pt x="1302" y="542"/>
                    <a:pt x="1232" y="672"/>
                    <a:pt x="1172" y="820"/>
                  </a:cubicBezTo>
                  <a:cubicBezTo>
                    <a:pt x="1158" y="746"/>
                    <a:pt x="1126" y="686"/>
                    <a:pt x="1098" y="630"/>
                  </a:cubicBezTo>
                  <a:cubicBezTo>
                    <a:pt x="1056" y="584"/>
                    <a:pt x="1010" y="542"/>
                    <a:pt x="968" y="510"/>
                  </a:cubicBezTo>
                  <a:cubicBezTo>
                    <a:pt x="922" y="482"/>
                    <a:pt x="880" y="468"/>
                    <a:pt x="820" y="468"/>
                  </a:cubicBezTo>
                  <a:lnTo>
                    <a:pt x="775" y="468"/>
                  </a:lnTo>
                  <a:cubicBezTo>
                    <a:pt x="704" y="482"/>
                    <a:pt x="644" y="510"/>
                    <a:pt x="585" y="556"/>
                  </a:cubicBezTo>
                  <a:cubicBezTo>
                    <a:pt x="557" y="598"/>
                    <a:pt x="511" y="644"/>
                    <a:pt x="497" y="686"/>
                  </a:cubicBezTo>
                  <a:cubicBezTo>
                    <a:pt x="455" y="792"/>
                    <a:pt x="440" y="908"/>
                    <a:pt x="455" y="1056"/>
                  </a:cubicBezTo>
                  <a:cubicBezTo>
                    <a:pt x="455" y="1158"/>
                    <a:pt x="483" y="1260"/>
                    <a:pt x="528" y="1362"/>
                  </a:cubicBezTo>
                  <a:cubicBezTo>
                    <a:pt x="528" y="1390"/>
                    <a:pt x="542" y="1435"/>
                    <a:pt x="571" y="1478"/>
                  </a:cubicBezTo>
                  <a:cubicBezTo>
                    <a:pt x="469" y="1478"/>
                    <a:pt x="381" y="1509"/>
                    <a:pt x="307" y="1552"/>
                  </a:cubicBezTo>
                  <a:cubicBezTo>
                    <a:pt x="219" y="1597"/>
                    <a:pt x="131" y="1685"/>
                    <a:pt x="71" y="1773"/>
                  </a:cubicBezTo>
                  <a:cubicBezTo>
                    <a:pt x="29" y="1875"/>
                    <a:pt x="1" y="1977"/>
                    <a:pt x="1" y="2093"/>
                  </a:cubicBezTo>
                  <a:cubicBezTo>
                    <a:pt x="1" y="2139"/>
                    <a:pt x="15" y="2199"/>
                    <a:pt x="29" y="2241"/>
                  </a:cubicBezTo>
                  <a:cubicBezTo>
                    <a:pt x="43" y="2301"/>
                    <a:pt x="71" y="2343"/>
                    <a:pt x="103" y="2389"/>
                  </a:cubicBezTo>
                  <a:cubicBezTo>
                    <a:pt x="131" y="2445"/>
                    <a:pt x="177" y="2491"/>
                    <a:pt x="219" y="2519"/>
                  </a:cubicBezTo>
                  <a:cubicBezTo>
                    <a:pt x="247" y="2551"/>
                    <a:pt x="279" y="2565"/>
                    <a:pt x="307" y="2579"/>
                  </a:cubicBezTo>
                  <a:cubicBezTo>
                    <a:pt x="353" y="2593"/>
                    <a:pt x="381" y="2607"/>
                    <a:pt x="423" y="2621"/>
                  </a:cubicBezTo>
                  <a:cubicBezTo>
                    <a:pt x="483" y="2638"/>
                    <a:pt x="542" y="2653"/>
                    <a:pt x="616" y="2653"/>
                  </a:cubicBezTo>
                  <a:lnTo>
                    <a:pt x="644" y="2653"/>
                  </a:lnTo>
                  <a:cubicBezTo>
                    <a:pt x="687" y="2653"/>
                    <a:pt x="746" y="2638"/>
                    <a:pt x="775" y="2638"/>
                  </a:cubicBezTo>
                  <a:cubicBezTo>
                    <a:pt x="820" y="2621"/>
                    <a:pt x="863" y="2621"/>
                    <a:pt x="894" y="2607"/>
                  </a:cubicBezTo>
                  <a:cubicBezTo>
                    <a:pt x="922" y="2709"/>
                    <a:pt x="968" y="2797"/>
                    <a:pt x="1024" y="2871"/>
                  </a:cubicBezTo>
                  <a:cubicBezTo>
                    <a:pt x="1056" y="2916"/>
                    <a:pt x="1098" y="2959"/>
                    <a:pt x="1158" y="3004"/>
                  </a:cubicBezTo>
                  <a:cubicBezTo>
                    <a:pt x="1186" y="3018"/>
                    <a:pt x="1246" y="3046"/>
                    <a:pt x="1302" y="3061"/>
                  </a:cubicBezTo>
                  <a:cubicBezTo>
                    <a:pt x="1348" y="3078"/>
                    <a:pt x="1390" y="3092"/>
                    <a:pt x="1450" y="3092"/>
                  </a:cubicBezTo>
                  <a:lnTo>
                    <a:pt x="1478" y="3092"/>
                  </a:lnTo>
                  <a:cubicBezTo>
                    <a:pt x="1510" y="3092"/>
                    <a:pt x="1552" y="3092"/>
                    <a:pt x="1598" y="3078"/>
                  </a:cubicBezTo>
                  <a:cubicBezTo>
                    <a:pt x="1654" y="3061"/>
                    <a:pt x="1700" y="3046"/>
                    <a:pt x="1760" y="3032"/>
                  </a:cubicBezTo>
                  <a:cubicBezTo>
                    <a:pt x="1802" y="3004"/>
                    <a:pt x="1847" y="2973"/>
                    <a:pt x="1890" y="2944"/>
                  </a:cubicBezTo>
                  <a:cubicBezTo>
                    <a:pt x="1935" y="2902"/>
                    <a:pt x="1978" y="2842"/>
                    <a:pt x="2023" y="2783"/>
                  </a:cubicBezTo>
                  <a:cubicBezTo>
                    <a:pt x="2051" y="2709"/>
                    <a:pt x="2080" y="2638"/>
                    <a:pt x="2080" y="2551"/>
                  </a:cubicBezTo>
                  <a:cubicBezTo>
                    <a:pt x="2080" y="2505"/>
                    <a:pt x="2080" y="2463"/>
                    <a:pt x="2066" y="2431"/>
                  </a:cubicBezTo>
                  <a:cubicBezTo>
                    <a:pt x="2051" y="2375"/>
                    <a:pt x="2037" y="2343"/>
                    <a:pt x="2023" y="2301"/>
                  </a:cubicBezTo>
                  <a:cubicBezTo>
                    <a:pt x="2006" y="2255"/>
                    <a:pt x="1978" y="2227"/>
                    <a:pt x="1949" y="2181"/>
                  </a:cubicBezTo>
                  <a:lnTo>
                    <a:pt x="1935" y="2167"/>
                  </a:lnTo>
                  <a:cubicBezTo>
                    <a:pt x="2006" y="2139"/>
                    <a:pt x="2080" y="2111"/>
                    <a:pt x="2168" y="2065"/>
                  </a:cubicBezTo>
                  <a:cubicBezTo>
                    <a:pt x="2227" y="2037"/>
                    <a:pt x="2287" y="1991"/>
                    <a:pt x="2343" y="1949"/>
                  </a:cubicBezTo>
                  <a:cubicBezTo>
                    <a:pt x="2417" y="1889"/>
                    <a:pt x="2477" y="1847"/>
                    <a:pt x="2519" y="1787"/>
                  </a:cubicBezTo>
                  <a:cubicBezTo>
                    <a:pt x="2551" y="1741"/>
                    <a:pt x="2565" y="1713"/>
                    <a:pt x="2579" y="1685"/>
                  </a:cubicBezTo>
                  <a:cubicBezTo>
                    <a:pt x="2593" y="1654"/>
                    <a:pt x="2607" y="1625"/>
                    <a:pt x="2621" y="1583"/>
                  </a:cubicBezTo>
                  <a:cubicBezTo>
                    <a:pt x="2639" y="1537"/>
                    <a:pt x="2639" y="1509"/>
                    <a:pt x="2653" y="1464"/>
                  </a:cubicBezTo>
                  <a:cubicBezTo>
                    <a:pt x="2653" y="1435"/>
                    <a:pt x="2639" y="1390"/>
                    <a:pt x="2639" y="1348"/>
                  </a:cubicBezTo>
                  <a:cubicBezTo>
                    <a:pt x="2621" y="1274"/>
                    <a:pt x="2593" y="1200"/>
                    <a:pt x="2533" y="1144"/>
                  </a:cubicBezTo>
                  <a:cubicBezTo>
                    <a:pt x="2491" y="1098"/>
                    <a:pt x="2431" y="1056"/>
                    <a:pt x="2358" y="1038"/>
                  </a:cubicBezTo>
                  <a:cubicBezTo>
                    <a:pt x="2329" y="1024"/>
                    <a:pt x="2287" y="1024"/>
                    <a:pt x="2256" y="1024"/>
                  </a:cubicBezTo>
                  <a:cubicBezTo>
                    <a:pt x="2213" y="1024"/>
                    <a:pt x="2153" y="1038"/>
                    <a:pt x="2111" y="1056"/>
                  </a:cubicBezTo>
                  <a:cubicBezTo>
                    <a:pt x="2139" y="1010"/>
                    <a:pt x="2153" y="968"/>
                    <a:pt x="2182" y="922"/>
                  </a:cubicBezTo>
                  <a:cubicBezTo>
                    <a:pt x="2213" y="862"/>
                    <a:pt x="2241" y="806"/>
                    <a:pt x="2256" y="732"/>
                  </a:cubicBezTo>
                  <a:cubicBezTo>
                    <a:pt x="2301" y="658"/>
                    <a:pt x="2315" y="584"/>
                    <a:pt x="2329" y="528"/>
                  </a:cubicBezTo>
                  <a:cubicBezTo>
                    <a:pt x="2343" y="454"/>
                    <a:pt x="2343" y="394"/>
                    <a:pt x="2343" y="334"/>
                  </a:cubicBezTo>
                  <a:cubicBezTo>
                    <a:pt x="2329" y="247"/>
                    <a:pt x="2301" y="190"/>
                    <a:pt x="2270" y="145"/>
                  </a:cubicBezTo>
                  <a:lnTo>
                    <a:pt x="2227" y="102"/>
                  </a:lnTo>
                  <a:cubicBezTo>
                    <a:pt x="2213" y="88"/>
                    <a:pt x="2199" y="88"/>
                    <a:pt x="2182" y="71"/>
                  </a:cubicBezTo>
                  <a:cubicBezTo>
                    <a:pt x="2153" y="43"/>
                    <a:pt x="2125" y="28"/>
                    <a:pt x="2094" y="28"/>
                  </a:cubicBezTo>
                  <a:cubicBezTo>
                    <a:pt x="2051" y="14"/>
                    <a:pt x="2023" y="14"/>
                    <a:pt x="1978"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7726;p83">
              <a:extLst>
                <a:ext uri="{FF2B5EF4-FFF2-40B4-BE49-F238E27FC236}">
                  <a16:creationId xmlns:a16="http://schemas.microsoft.com/office/drawing/2014/main" id="{72A0BBCC-25F1-7A8C-EDD7-CFB3DD898DBA}"/>
                </a:ext>
              </a:extLst>
            </p:cNvPr>
            <p:cNvSpPr/>
            <p:nvPr/>
          </p:nvSpPr>
          <p:spPr>
            <a:xfrm>
              <a:off x="6622567" y="3707941"/>
              <a:ext cx="141129" cy="300088"/>
            </a:xfrm>
            <a:custGeom>
              <a:avLst/>
              <a:gdLst/>
              <a:ahLst/>
              <a:cxnLst/>
              <a:rect l="l" t="t" r="r" b="b"/>
              <a:pathLst>
                <a:path w="1496" h="3181" extrusionOk="0">
                  <a:moveTo>
                    <a:pt x="1467" y="0"/>
                  </a:moveTo>
                  <a:cubicBezTo>
                    <a:pt x="1450" y="0"/>
                    <a:pt x="1450" y="15"/>
                    <a:pt x="1450" y="15"/>
                  </a:cubicBezTo>
                  <a:cubicBezTo>
                    <a:pt x="1362" y="176"/>
                    <a:pt x="1260" y="338"/>
                    <a:pt x="1158" y="486"/>
                  </a:cubicBezTo>
                  <a:cubicBezTo>
                    <a:pt x="1070" y="644"/>
                    <a:pt x="968" y="806"/>
                    <a:pt x="866" y="968"/>
                  </a:cubicBezTo>
                  <a:cubicBezTo>
                    <a:pt x="820" y="1056"/>
                    <a:pt x="778" y="1130"/>
                    <a:pt x="718" y="1218"/>
                  </a:cubicBezTo>
                  <a:cubicBezTo>
                    <a:pt x="676" y="1291"/>
                    <a:pt x="630" y="1379"/>
                    <a:pt x="588" y="1453"/>
                  </a:cubicBezTo>
                  <a:cubicBezTo>
                    <a:pt x="482" y="1629"/>
                    <a:pt x="394" y="1787"/>
                    <a:pt x="324" y="1963"/>
                  </a:cubicBezTo>
                  <a:cubicBezTo>
                    <a:pt x="250" y="2139"/>
                    <a:pt x="176" y="2333"/>
                    <a:pt x="117" y="2508"/>
                  </a:cubicBezTo>
                  <a:cubicBezTo>
                    <a:pt x="88" y="2610"/>
                    <a:pt x="74" y="2698"/>
                    <a:pt x="43" y="2786"/>
                  </a:cubicBezTo>
                  <a:cubicBezTo>
                    <a:pt x="29" y="2888"/>
                    <a:pt x="15" y="2990"/>
                    <a:pt x="0" y="3092"/>
                  </a:cubicBezTo>
                  <a:cubicBezTo>
                    <a:pt x="0" y="3138"/>
                    <a:pt x="29" y="3180"/>
                    <a:pt x="88" y="3180"/>
                  </a:cubicBezTo>
                  <a:cubicBezTo>
                    <a:pt x="102" y="3180"/>
                    <a:pt x="131" y="3180"/>
                    <a:pt x="148" y="3166"/>
                  </a:cubicBezTo>
                  <a:cubicBezTo>
                    <a:pt x="148" y="3152"/>
                    <a:pt x="162" y="3152"/>
                    <a:pt x="162" y="3152"/>
                  </a:cubicBezTo>
                  <a:cubicBezTo>
                    <a:pt x="162" y="3138"/>
                    <a:pt x="176" y="3124"/>
                    <a:pt x="176" y="3106"/>
                  </a:cubicBezTo>
                  <a:cubicBezTo>
                    <a:pt x="190" y="3004"/>
                    <a:pt x="204" y="2916"/>
                    <a:pt x="236" y="2814"/>
                  </a:cubicBezTo>
                  <a:lnTo>
                    <a:pt x="236" y="2814"/>
                  </a:lnTo>
                  <a:cubicBezTo>
                    <a:pt x="229" y="2820"/>
                    <a:pt x="225" y="2824"/>
                    <a:pt x="222" y="2827"/>
                  </a:cubicBezTo>
                  <a:lnTo>
                    <a:pt x="222" y="2827"/>
                  </a:lnTo>
                  <a:cubicBezTo>
                    <a:pt x="281" y="2569"/>
                    <a:pt x="354" y="2328"/>
                    <a:pt x="454" y="2083"/>
                  </a:cubicBezTo>
                  <a:cubicBezTo>
                    <a:pt x="500" y="1949"/>
                    <a:pt x="556" y="1833"/>
                    <a:pt x="616" y="1717"/>
                  </a:cubicBezTo>
                  <a:cubicBezTo>
                    <a:pt x="658" y="1583"/>
                    <a:pt x="718" y="1467"/>
                    <a:pt x="778" y="1348"/>
                  </a:cubicBezTo>
                  <a:lnTo>
                    <a:pt x="778" y="1365"/>
                  </a:lnTo>
                  <a:cubicBezTo>
                    <a:pt x="806" y="1291"/>
                    <a:pt x="852" y="1218"/>
                    <a:pt x="880" y="1158"/>
                  </a:cubicBezTo>
                  <a:cubicBezTo>
                    <a:pt x="982" y="968"/>
                    <a:pt x="1084" y="778"/>
                    <a:pt x="1186" y="602"/>
                  </a:cubicBezTo>
                  <a:cubicBezTo>
                    <a:pt x="1232" y="500"/>
                    <a:pt x="1291" y="412"/>
                    <a:pt x="1334" y="324"/>
                  </a:cubicBezTo>
                  <a:cubicBezTo>
                    <a:pt x="1379" y="236"/>
                    <a:pt x="1436" y="134"/>
                    <a:pt x="1481" y="46"/>
                  </a:cubicBezTo>
                  <a:cubicBezTo>
                    <a:pt x="1495" y="29"/>
                    <a:pt x="1495" y="15"/>
                    <a:pt x="1481" y="15"/>
                  </a:cubicBezTo>
                  <a:lnTo>
                    <a:pt x="1467"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7727;p83">
              <a:extLst>
                <a:ext uri="{FF2B5EF4-FFF2-40B4-BE49-F238E27FC236}">
                  <a16:creationId xmlns:a16="http://schemas.microsoft.com/office/drawing/2014/main" id="{6DA4B794-66BA-A23E-94D3-B695183109A9}"/>
                </a:ext>
              </a:extLst>
            </p:cNvPr>
            <p:cNvSpPr/>
            <p:nvPr/>
          </p:nvSpPr>
          <p:spPr>
            <a:xfrm>
              <a:off x="6633510" y="3764638"/>
              <a:ext cx="38961" cy="107167"/>
            </a:xfrm>
            <a:custGeom>
              <a:avLst/>
              <a:gdLst/>
              <a:ahLst/>
              <a:cxnLst/>
              <a:rect l="l" t="t" r="r" b="b"/>
              <a:pathLst>
                <a:path w="413" h="1136" extrusionOk="0">
                  <a:moveTo>
                    <a:pt x="15" y="1"/>
                  </a:moveTo>
                  <a:cubicBezTo>
                    <a:pt x="15" y="1"/>
                    <a:pt x="1" y="1"/>
                    <a:pt x="1" y="15"/>
                  </a:cubicBezTo>
                  <a:cubicBezTo>
                    <a:pt x="15" y="103"/>
                    <a:pt x="32" y="191"/>
                    <a:pt x="46" y="279"/>
                  </a:cubicBezTo>
                  <a:cubicBezTo>
                    <a:pt x="60" y="381"/>
                    <a:pt x="88" y="469"/>
                    <a:pt x="120" y="571"/>
                  </a:cubicBezTo>
                  <a:cubicBezTo>
                    <a:pt x="148" y="659"/>
                    <a:pt x="176" y="764"/>
                    <a:pt x="208" y="852"/>
                  </a:cubicBezTo>
                  <a:cubicBezTo>
                    <a:pt x="250" y="940"/>
                    <a:pt x="278" y="1028"/>
                    <a:pt x="324" y="1116"/>
                  </a:cubicBezTo>
                  <a:cubicBezTo>
                    <a:pt x="334" y="1126"/>
                    <a:pt x="360" y="1136"/>
                    <a:pt x="379" y="1136"/>
                  </a:cubicBezTo>
                  <a:cubicBezTo>
                    <a:pt x="387" y="1136"/>
                    <a:pt x="394" y="1134"/>
                    <a:pt x="398" y="1130"/>
                  </a:cubicBezTo>
                  <a:cubicBezTo>
                    <a:pt x="412" y="1116"/>
                    <a:pt x="412" y="1116"/>
                    <a:pt x="412" y="1098"/>
                  </a:cubicBezTo>
                  <a:lnTo>
                    <a:pt x="412" y="1056"/>
                  </a:lnTo>
                  <a:cubicBezTo>
                    <a:pt x="384" y="1028"/>
                    <a:pt x="366" y="982"/>
                    <a:pt x="338" y="940"/>
                  </a:cubicBezTo>
                  <a:cubicBezTo>
                    <a:pt x="310" y="894"/>
                    <a:pt x="296" y="852"/>
                    <a:pt x="264" y="806"/>
                  </a:cubicBezTo>
                  <a:cubicBezTo>
                    <a:pt x="250" y="764"/>
                    <a:pt x="222" y="719"/>
                    <a:pt x="208" y="659"/>
                  </a:cubicBezTo>
                  <a:cubicBezTo>
                    <a:pt x="191" y="617"/>
                    <a:pt x="162" y="557"/>
                    <a:pt x="148" y="515"/>
                  </a:cubicBezTo>
                  <a:cubicBezTo>
                    <a:pt x="120" y="395"/>
                    <a:pt x="88" y="293"/>
                    <a:pt x="60" y="177"/>
                  </a:cubicBezTo>
                  <a:lnTo>
                    <a:pt x="60" y="191"/>
                  </a:lnTo>
                  <a:cubicBezTo>
                    <a:pt x="60" y="131"/>
                    <a:pt x="46" y="75"/>
                    <a:pt x="46" y="15"/>
                  </a:cubicBezTo>
                  <a:cubicBezTo>
                    <a:pt x="32" y="1"/>
                    <a:pt x="32" y="1"/>
                    <a:pt x="1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7728;p83">
              <a:extLst>
                <a:ext uri="{FF2B5EF4-FFF2-40B4-BE49-F238E27FC236}">
                  <a16:creationId xmlns:a16="http://schemas.microsoft.com/office/drawing/2014/main" id="{F82F0B6A-2F06-46C2-35EB-38FBF813026E}"/>
                </a:ext>
              </a:extLst>
            </p:cNvPr>
            <p:cNvSpPr/>
            <p:nvPr/>
          </p:nvSpPr>
          <p:spPr>
            <a:xfrm>
              <a:off x="6597662" y="3866900"/>
              <a:ext cx="49905" cy="66414"/>
            </a:xfrm>
            <a:custGeom>
              <a:avLst/>
              <a:gdLst/>
              <a:ahLst/>
              <a:cxnLst/>
              <a:rect l="l" t="t" r="r" b="b"/>
              <a:pathLst>
                <a:path w="529" h="704" extrusionOk="0">
                  <a:moveTo>
                    <a:pt x="29" y="0"/>
                  </a:moveTo>
                  <a:cubicBezTo>
                    <a:pt x="15" y="14"/>
                    <a:pt x="1" y="32"/>
                    <a:pt x="15" y="32"/>
                  </a:cubicBezTo>
                  <a:cubicBezTo>
                    <a:pt x="75" y="162"/>
                    <a:pt x="117" y="278"/>
                    <a:pt x="191" y="384"/>
                  </a:cubicBezTo>
                  <a:cubicBezTo>
                    <a:pt x="219" y="440"/>
                    <a:pt x="264" y="500"/>
                    <a:pt x="307" y="542"/>
                  </a:cubicBezTo>
                  <a:cubicBezTo>
                    <a:pt x="352" y="602"/>
                    <a:pt x="395" y="648"/>
                    <a:pt x="454" y="690"/>
                  </a:cubicBezTo>
                  <a:cubicBezTo>
                    <a:pt x="454" y="704"/>
                    <a:pt x="468" y="704"/>
                    <a:pt x="483" y="704"/>
                  </a:cubicBezTo>
                  <a:cubicBezTo>
                    <a:pt x="500" y="704"/>
                    <a:pt x="500" y="690"/>
                    <a:pt x="514" y="690"/>
                  </a:cubicBezTo>
                  <a:cubicBezTo>
                    <a:pt x="514" y="676"/>
                    <a:pt x="528" y="662"/>
                    <a:pt x="528" y="648"/>
                  </a:cubicBezTo>
                  <a:cubicBezTo>
                    <a:pt x="528" y="648"/>
                    <a:pt x="514" y="630"/>
                    <a:pt x="514" y="616"/>
                  </a:cubicBezTo>
                  <a:cubicBezTo>
                    <a:pt x="468" y="602"/>
                    <a:pt x="440" y="574"/>
                    <a:pt x="412" y="542"/>
                  </a:cubicBezTo>
                  <a:cubicBezTo>
                    <a:pt x="395" y="528"/>
                    <a:pt x="381" y="514"/>
                    <a:pt x="366" y="500"/>
                  </a:cubicBezTo>
                  <a:cubicBezTo>
                    <a:pt x="352" y="486"/>
                    <a:pt x="338" y="472"/>
                    <a:pt x="324" y="440"/>
                  </a:cubicBezTo>
                  <a:cubicBezTo>
                    <a:pt x="219" y="338"/>
                    <a:pt x="148" y="208"/>
                    <a:pt x="75" y="60"/>
                  </a:cubicBezTo>
                  <a:lnTo>
                    <a:pt x="75" y="74"/>
                  </a:lnTo>
                  <a:cubicBezTo>
                    <a:pt x="75" y="60"/>
                    <a:pt x="60" y="32"/>
                    <a:pt x="60" y="14"/>
                  </a:cubicBezTo>
                  <a:cubicBezTo>
                    <a:pt x="60" y="14"/>
                    <a:pt x="43" y="0"/>
                    <a:pt x="29"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7729;p83">
              <a:extLst>
                <a:ext uri="{FF2B5EF4-FFF2-40B4-BE49-F238E27FC236}">
                  <a16:creationId xmlns:a16="http://schemas.microsoft.com/office/drawing/2014/main" id="{EDE35E0A-EC5F-7A4B-5AE4-0F23CD48E823}"/>
                </a:ext>
              </a:extLst>
            </p:cNvPr>
            <p:cNvSpPr/>
            <p:nvPr/>
          </p:nvSpPr>
          <p:spPr>
            <a:xfrm>
              <a:off x="6711150" y="3724544"/>
              <a:ext cx="12358" cy="55470"/>
            </a:xfrm>
            <a:custGeom>
              <a:avLst/>
              <a:gdLst/>
              <a:ahLst/>
              <a:cxnLst/>
              <a:rect l="l" t="t" r="r" b="b"/>
              <a:pathLst>
                <a:path w="131" h="588" extrusionOk="0">
                  <a:moveTo>
                    <a:pt x="15" y="0"/>
                  </a:moveTo>
                  <a:cubicBezTo>
                    <a:pt x="15" y="0"/>
                    <a:pt x="1" y="14"/>
                    <a:pt x="1" y="28"/>
                  </a:cubicBezTo>
                  <a:cubicBezTo>
                    <a:pt x="1" y="116"/>
                    <a:pt x="15" y="204"/>
                    <a:pt x="15" y="292"/>
                  </a:cubicBezTo>
                  <a:cubicBezTo>
                    <a:pt x="29" y="380"/>
                    <a:pt x="43" y="468"/>
                    <a:pt x="71" y="556"/>
                  </a:cubicBezTo>
                  <a:cubicBezTo>
                    <a:pt x="71" y="574"/>
                    <a:pt x="89" y="588"/>
                    <a:pt x="103" y="588"/>
                  </a:cubicBezTo>
                  <a:cubicBezTo>
                    <a:pt x="117" y="574"/>
                    <a:pt x="117" y="574"/>
                    <a:pt x="131" y="556"/>
                  </a:cubicBezTo>
                  <a:lnTo>
                    <a:pt x="131" y="542"/>
                  </a:lnTo>
                  <a:cubicBezTo>
                    <a:pt x="117" y="514"/>
                    <a:pt x="103" y="468"/>
                    <a:pt x="89" y="440"/>
                  </a:cubicBezTo>
                  <a:cubicBezTo>
                    <a:pt x="71" y="412"/>
                    <a:pt x="71" y="366"/>
                    <a:pt x="57" y="338"/>
                  </a:cubicBezTo>
                  <a:cubicBezTo>
                    <a:pt x="43" y="236"/>
                    <a:pt x="43" y="134"/>
                    <a:pt x="29" y="14"/>
                  </a:cubicBezTo>
                  <a:cubicBezTo>
                    <a:pt x="29" y="14"/>
                    <a:pt x="29" y="0"/>
                    <a:pt x="15"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7730;p83">
              <a:extLst>
                <a:ext uri="{FF2B5EF4-FFF2-40B4-BE49-F238E27FC236}">
                  <a16:creationId xmlns:a16="http://schemas.microsoft.com/office/drawing/2014/main" id="{E1E914E8-9DFA-A27D-2407-1206DEDA241E}"/>
                </a:ext>
              </a:extLst>
            </p:cNvPr>
            <p:cNvSpPr/>
            <p:nvPr/>
          </p:nvSpPr>
          <p:spPr>
            <a:xfrm>
              <a:off x="6720773" y="3752091"/>
              <a:ext cx="42924" cy="29245"/>
            </a:xfrm>
            <a:custGeom>
              <a:avLst/>
              <a:gdLst/>
              <a:ahLst/>
              <a:cxnLst/>
              <a:rect l="l" t="t" r="r" b="b"/>
              <a:pathLst>
                <a:path w="455" h="310" extrusionOk="0">
                  <a:moveTo>
                    <a:pt x="426" y="0"/>
                  </a:moveTo>
                  <a:cubicBezTo>
                    <a:pt x="321" y="88"/>
                    <a:pt x="205" y="162"/>
                    <a:pt x="89" y="222"/>
                  </a:cubicBezTo>
                  <a:cubicBezTo>
                    <a:pt x="57" y="236"/>
                    <a:pt x="43" y="250"/>
                    <a:pt x="15" y="250"/>
                  </a:cubicBezTo>
                  <a:cubicBezTo>
                    <a:pt x="15" y="264"/>
                    <a:pt x="1" y="264"/>
                    <a:pt x="1" y="264"/>
                  </a:cubicBezTo>
                  <a:lnTo>
                    <a:pt x="1" y="296"/>
                  </a:lnTo>
                  <a:lnTo>
                    <a:pt x="15" y="310"/>
                  </a:lnTo>
                  <a:lnTo>
                    <a:pt x="29" y="310"/>
                  </a:lnTo>
                  <a:lnTo>
                    <a:pt x="29" y="296"/>
                  </a:lnTo>
                  <a:cubicBezTo>
                    <a:pt x="75" y="282"/>
                    <a:pt x="103" y="264"/>
                    <a:pt x="131" y="250"/>
                  </a:cubicBezTo>
                  <a:cubicBezTo>
                    <a:pt x="177" y="222"/>
                    <a:pt x="205" y="208"/>
                    <a:pt x="233" y="176"/>
                  </a:cubicBezTo>
                  <a:cubicBezTo>
                    <a:pt x="307" y="134"/>
                    <a:pt x="381" y="88"/>
                    <a:pt x="440" y="32"/>
                  </a:cubicBezTo>
                  <a:cubicBezTo>
                    <a:pt x="454" y="32"/>
                    <a:pt x="454" y="18"/>
                    <a:pt x="454" y="18"/>
                  </a:cubicBezTo>
                  <a:lnTo>
                    <a:pt x="440"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7731;p83">
              <a:extLst>
                <a:ext uri="{FF2B5EF4-FFF2-40B4-BE49-F238E27FC236}">
                  <a16:creationId xmlns:a16="http://schemas.microsoft.com/office/drawing/2014/main" id="{8E3EE33C-2892-FA24-0064-5CAF096F0020}"/>
                </a:ext>
              </a:extLst>
            </p:cNvPr>
            <p:cNvSpPr/>
            <p:nvPr/>
          </p:nvSpPr>
          <p:spPr>
            <a:xfrm>
              <a:off x="6673698" y="3822750"/>
              <a:ext cx="103960" cy="48584"/>
            </a:xfrm>
            <a:custGeom>
              <a:avLst/>
              <a:gdLst/>
              <a:ahLst/>
              <a:cxnLst/>
              <a:rect l="l" t="t" r="r" b="b"/>
              <a:pathLst>
                <a:path w="1102" h="515" extrusionOk="0">
                  <a:moveTo>
                    <a:pt x="1070" y="1"/>
                  </a:moveTo>
                  <a:cubicBezTo>
                    <a:pt x="953" y="88"/>
                    <a:pt x="820" y="162"/>
                    <a:pt x="690" y="219"/>
                  </a:cubicBezTo>
                  <a:lnTo>
                    <a:pt x="704" y="219"/>
                  </a:lnTo>
                  <a:cubicBezTo>
                    <a:pt x="602" y="264"/>
                    <a:pt x="514" y="292"/>
                    <a:pt x="412" y="338"/>
                  </a:cubicBezTo>
                  <a:cubicBezTo>
                    <a:pt x="324" y="366"/>
                    <a:pt x="236" y="394"/>
                    <a:pt x="134" y="412"/>
                  </a:cubicBezTo>
                  <a:cubicBezTo>
                    <a:pt x="102" y="426"/>
                    <a:pt x="60" y="426"/>
                    <a:pt x="28" y="426"/>
                  </a:cubicBezTo>
                  <a:cubicBezTo>
                    <a:pt x="28" y="440"/>
                    <a:pt x="14" y="440"/>
                    <a:pt x="14" y="440"/>
                  </a:cubicBezTo>
                  <a:cubicBezTo>
                    <a:pt x="0" y="454"/>
                    <a:pt x="0" y="468"/>
                    <a:pt x="0" y="468"/>
                  </a:cubicBezTo>
                  <a:cubicBezTo>
                    <a:pt x="0" y="482"/>
                    <a:pt x="0" y="500"/>
                    <a:pt x="14" y="500"/>
                  </a:cubicBezTo>
                  <a:lnTo>
                    <a:pt x="28" y="514"/>
                  </a:lnTo>
                  <a:lnTo>
                    <a:pt x="46" y="514"/>
                  </a:lnTo>
                  <a:cubicBezTo>
                    <a:pt x="88" y="500"/>
                    <a:pt x="134" y="482"/>
                    <a:pt x="176" y="468"/>
                  </a:cubicBezTo>
                  <a:cubicBezTo>
                    <a:pt x="236" y="468"/>
                    <a:pt x="278" y="440"/>
                    <a:pt x="324" y="426"/>
                  </a:cubicBezTo>
                  <a:cubicBezTo>
                    <a:pt x="412" y="394"/>
                    <a:pt x="500" y="366"/>
                    <a:pt x="588" y="324"/>
                  </a:cubicBezTo>
                  <a:cubicBezTo>
                    <a:pt x="676" y="278"/>
                    <a:pt x="763" y="236"/>
                    <a:pt x="851" y="176"/>
                  </a:cubicBezTo>
                  <a:cubicBezTo>
                    <a:pt x="925" y="131"/>
                    <a:pt x="1013" y="74"/>
                    <a:pt x="1084" y="29"/>
                  </a:cubicBezTo>
                  <a:cubicBezTo>
                    <a:pt x="1101" y="29"/>
                    <a:pt x="1101" y="15"/>
                    <a:pt x="1101"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7732;p83">
              <a:extLst>
                <a:ext uri="{FF2B5EF4-FFF2-40B4-BE49-F238E27FC236}">
                  <a16:creationId xmlns:a16="http://schemas.microsoft.com/office/drawing/2014/main" id="{D4043679-1C44-E290-36AD-0D20D4D7F735}"/>
                </a:ext>
              </a:extLst>
            </p:cNvPr>
            <p:cNvSpPr/>
            <p:nvPr/>
          </p:nvSpPr>
          <p:spPr>
            <a:xfrm>
              <a:off x="6646151" y="3908408"/>
              <a:ext cx="86979" cy="24905"/>
            </a:xfrm>
            <a:custGeom>
              <a:avLst/>
              <a:gdLst/>
              <a:ahLst/>
              <a:cxnLst/>
              <a:rect l="l" t="t" r="r" b="b"/>
              <a:pathLst>
                <a:path w="922" h="264" extrusionOk="0">
                  <a:moveTo>
                    <a:pt x="880" y="0"/>
                  </a:moveTo>
                  <a:cubicBezTo>
                    <a:pt x="820" y="32"/>
                    <a:pt x="746" y="60"/>
                    <a:pt x="672" y="88"/>
                  </a:cubicBezTo>
                  <a:cubicBezTo>
                    <a:pt x="616" y="102"/>
                    <a:pt x="542" y="134"/>
                    <a:pt x="468" y="148"/>
                  </a:cubicBezTo>
                  <a:cubicBezTo>
                    <a:pt x="394" y="148"/>
                    <a:pt x="320" y="162"/>
                    <a:pt x="264" y="176"/>
                  </a:cubicBezTo>
                  <a:lnTo>
                    <a:pt x="42" y="176"/>
                  </a:lnTo>
                  <a:cubicBezTo>
                    <a:pt x="14" y="176"/>
                    <a:pt x="0" y="208"/>
                    <a:pt x="0" y="222"/>
                  </a:cubicBezTo>
                  <a:cubicBezTo>
                    <a:pt x="0" y="236"/>
                    <a:pt x="0" y="250"/>
                    <a:pt x="14" y="250"/>
                  </a:cubicBezTo>
                  <a:cubicBezTo>
                    <a:pt x="28" y="264"/>
                    <a:pt x="28" y="264"/>
                    <a:pt x="42" y="264"/>
                  </a:cubicBezTo>
                  <a:cubicBezTo>
                    <a:pt x="116" y="264"/>
                    <a:pt x="190" y="250"/>
                    <a:pt x="264" y="250"/>
                  </a:cubicBezTo>
                  <a:cubicBezTo>
                    <a:pt x="338" y="236"/>
                    <a:pt x="408" y="222"/>
                    <a:pt x="468" y="208"/>
                  </a:cubicBezTo>
                  <a:cubicBezTo>
                    <a:pt x="542" y="190"/>
                    <a:pt x="616" y="162"/>
                    <a:pt x="690" y="134"/>
                  </a:cubicBezTo>
                  <a:cubicBezTo>
                    <a:pt x="760" y="120"/>
                    <a:pt x="834" y="88"/>
                    <a:pt x="894" y="60"/>
                  </a:cubicBezTo>
                  <a:cubicBezTo>
                    <a:pt x="908" y="46"/>
                    <a:pt x="922" y="32"/>
                    <a:pt x="908" y="14"/>
                  </a:cubicBezTo>
                  <a:cubicBezTo>
                    <a:pt x="908" y="14"/>
                    <a:pt x="908" y="0"/>
                    <a:pt x="89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7733;p83">
              <a:extLst>
                <a:ext uri="{FF2B5EF4-FFF2-40B4-BE49-F238E27FC236}">
                  <a16:creationId xmlns:a16="http://schemas.microsoft.com/office/drawing/2014/main" id="{E22849C3-C7C9-5465-4FBD-DF037478D2E2}"/>
                </a:ext>
              </a:extLst>
            </p:cNvPr>
            <p:cNvSpPr/>
            <p:nvPr/>
          </p:nvSpPr>
          <p:spPr>
            <a:xfrm>
              <a:off x="6750961" y="2900600"/>
              <a:ext cx="190939" cy="186600"/>
            </a:xfrm>
            <a:custGeom>
              <a:avLst/>
              <a:gdLst/>
              <a:ahLst/>
              <a:cxnLst/>
              <a:rect l="l" t="t" r="r" b="b"/>
              <a:pathLst>
                <a:path w="2024" h="1978" extrusionOk="0">
                  <a:moveTo>
                    <a:pt x="1439" y="0"/>
                  </a:moveTo>
                  <a:cubicBezTo>
                    <a:pt x="1394" y="0"/>
                    <a:pt x="1351" y="0"/>
                    <a:pt x="1306" y="28"/>
                  </a:cubicBezTo>
                  <a:cubicBezTo>
                    <a:pt x="1278" y="43"/>
                    <a:pt x="1232" y="57"/>
                    <a:pt x="1190" y="88"/>
                  </a:cubicBezTo>
                  <a:cubicBezTo>
                    <a:pt x="1144" y="116"/>
                    <a:pt x="1102" y="145"/>
                    <a:pt x="1056" y="190"/>
                  </a:cubicBezTo>
                  <a:cubicBezTo>
                    <a:pt x="1028" y="218"/>
                    <a:pt x="986" y="250"/>
                    <a:pt x="954" y="278"/>
                  </a:cubicBezTo>
                  <a:lnTo>
                    <a:pt x="926" y="306"/>
                  </a:lnTo>
                  <a:lnTo>
                    <a:pt x="898" y="320"/>
                  </a:lnTo>
                  <a:lnTo>
                    <a:pt x="880" y="306"/>
                  </a:lnTo>
                  <a:cubicBezTo>
                    <a:pt x="852" y="306"/>
                    <a:pt x="824" y="292"/>
                    <a:pt x="792" y="278"/>
                  </a:cubicBezTo>
                  <a:lnTo>
                    <a:pt x="764" y="278"/>
                  </a:lnTo>
                  <a:cubicBezTo>
                    <a:pt x="722" y="264"/>
                    <a:pt x="662" y="232"/>
                    <a:pt x="602" y="218"/>
                  </a:cubicBezTo>
                  <a:cubicBezTo>
                    <a:pt x="560" y="204"/>
                    <a:pt x="500" y="190"/>
                    <a:pt x="440" y="190"/>
                  </a:cubicBezTo>
                  <a:cubicBezTo>
                    <a:pt x="440" y="190"/>
                    <a:pt x="426" y="190"/>
                    <a:pt x="412" y="176"/>
                  </a:cubicBezTo>
                  <a:lnTo>
                    <a:pt x="370" y="176"/>
                  </a:lnTo>
                  <a:cubicBezTo>
                    <a:pt x="338" y="176"/>
                    <a:pt x="324" y="176"/>
                    <a:pt x="310" y="190"/>
                  </a:cubicBezTo>
                  <a:cubicBezTo>
                    <a:pt x="296" y="190"/>
                    <a:pt x="265" y="190"/>
                    <a:pt x="251" y="204"/>
                  </a:cubicBezTo>
                  <a:cubicBezTo>
                    <a:pt x="222" y="218"/>
                    <a:pt x="208" y="232"/>
                    <a:pt x="194" y="250"/>
                  </a:cubicBezTo>
                  <a:cubicBezTo>
                    <a:pt x="148" y="278"/>
                    <a:pt x="134" y="320"/>
                    <a:pt x="134" y="366"/>
                  </a:cubicBezTo>
                  <a:cubicBezTo>
                    <a:pt x="134" y="408"/>
                    <a:pt x="134" y="454"/>
                    <a:pt x="163" y="496"/>
                  </a:cubicBezTo>
                  <a:cubicBezTo>
                    <a:pt x="177" y="542"/>
                    <a:pt x="194" y="584"/>
                    <a:pt x="222" y="630"/>
                  </a:cubicBezTo>
                  <a:cubicBezTo>
                    <a:pt x="251" y="672"/>
                    <a:pt x="282" y="704"/>
                    <a:pt x="310" y="746"/>
                  </a:cubicBezTo>
                  <a:lnTo>
                    <a:pt x="324" y="760"/>
                  </a:lnTo>
                  <a:cubicBezTo>
                    <a:pt x="338" y="778"/>
                    <a:pt x="353" y="792"/>
                    <a:pt x="370" y="806"/>
                  </a:cubicBezTo>
                  <a:cubicBezTo>
                    <a:pt x="310" y="848"/>
                    <a:pt x="265" y="894"/>
                    <a:pt x="222" y="922"/>
                  </a:cubicBezTo>
                  <a:cubicBezTo>
                    <a:pt x="177" y="954"/>
                    <a:pt x="148" y="982"/>
                    <a:pt x="120" y="1010"/>
                  </a:cubicBezTo>
                  <a:cubicBezTo>
                    <a:pt x="89" y="1041"/>
                    <a:pt x="61" y="1084"/>
                    <a:pt x="32" y="1129"/>
                  </a:cubicBezTo>
                  <a:cubicBezTo>
                    <a:pt x="18" y="1172"/>
                    <a:pt x="1" y="1217"/>
                    <a:pt x="1" y="1246"/>
                  </a:cubicBezTo>
                  <a:cubicBezTo>
                    <a:pt x="1" y="1288"/>
                    <a:pt x="1" y="1333"/>
                    <a:pt x="32" y="1376"/>
                  </a:cubicBezTo>
                  <a:cubicBezTo>
                    <a:pt x="61" y="1407"/>
                    <a:pt x="89" y="1435"/>
                    <a:pt x="134" y="1450"/>
                  </a:cubicBezTo>
                  <a:cubicBezTo>
                    <a:pt x="163" y="1464"/>
                    <a:pt x="194" y="1464"/>
                    <a:pt x="222" y="1481"/>
                  </a:cubicBezTo>
                  <a:lnTo>
                    <a:pt x="265" y="1481"/>
                  </a:lnTo>
                  <a:cubicBezTo>
                    <a:pt x="370" y="1481"/>
                    <a:pt x="458" y="1450"/>
                    <a:pt x="546" y="1421"/>
                  </a:cubicBezTo>
                  <a:cubicBezTo>
                    <a:pt x="588" y="1421"/>
                    <a:pt x="616" y="1407"/>
                    <a:pt x="648" y="1393"/>
                  </a:cubicBezTo>
                  <a:lnTo>
                    <a:pt x="676" y="1393"/>
                  </a:lnTo>
                  <a:lnTo>
                    <a:pt x="704" y="1376"/>
                  </a:lnTo>
                  <a:lnTo>
                    <a:pt x="736" y="1376"/>
                  </a:lnTo>
                  <a:lnTo>
                    <a:pt x="736" y="1407"/>
                  </a:lnTo>
                  <a:cubicBezTo>
                    <a:pt x="736" y="1464"/>
                    <a:pt x="736" y="1509"/>
                    <a:pt x="750" y="1552"/>
                  </a:cubicBezTo>
                  <a:cubicBezTo>
                    <a:pt x="750" y="1639"/>
                    <a:pt x="764" y="1745"/>
                    <a:pt x="810" y="1833"/>
                  </a:cubicBezTo>
                  <a:cubicBezTo>
                    <a:pt x="824" y="1875"/>
                    <a:pt x="838" y="1903"/>
                    <a:pt x="866" y="1921"/>
                  </a:cubicBezTo>
                  <a:cubicBezTo>
                    <a:pt x="880" y="1935"/>
                    <a:pt x="898" y="1949"/>
                    <a:pt x="912" y="1963"/>
                  </a:cubicBezTo>
                  <a:cubicBezTo>
                    <a:pt x="926" y="1963"/>
                    <a:pt x="940" y="1963"/>
                    <a:pt x="940" y="1977"/>
                  </a:cubicBezTo>
                  <a:lnTo>
                    <a:pt x="1000" y="1977"/>
                  </a:lnTo>
                  <a:cubicBezTo>
                    <a:pt x="1088" y="1977"/>
                    <a:pt x="1144" y="1921"/>
                    <a:pt x="1176" y="1889"/>
                  </a:cubicBezTo>
                  <a:cubicBezTo>
                    <a:pt x="1264" y="1787"/>
                    <a:pt x="1320" y="1657"/>
                    <a:pt x="1366" y="1523"/>
                  </a:cubicBezTo>
                  <a:lnTo>
                    <a:pt x="1380" y="1495"/>
                  </a:lnTo>
                  <a:lnTo>
                    <a:pt x="1453" y="1495"/>
                  </a:lnTo>
                  <a:cubicBezTo>
                    <a:pt x="1541" y="1495"/>
                    <a:pt x="1643" y="1495"/>
                    <a:pt x="1760" y="1464"/>
                  </a:cubicBezTo>
                  <a:cubicBezTo>
                    <a:pt x="1819" y="1450"/>
                    <a:pt x="1907" y="1421"/>
                    <a:pt x="1967" y="1362"/>
                  </a:cubicBezTo>
                  <a:cubicBezTo>
                    <a:pt x="1995" y="1333"/>
                    <a:pt x="2009" y="1305"/>
                    <a:pt x="2023" y="1274"/>
                  </a:cubicBezTo>
                  <a:cubicBezTo>
                    <a:pt x="2023" y="1217"/>
                    <a:pt x="2023" y="1172"/>
                    <a:pt x="2009" y="1144"/>
                  </a:cubicBezTo>
                  <a:cubicBezTo>
                    <a:pt x="1995" y="1098"/>
                    <a:pt x="1967" y="1070"/>
                    <a:pt x="1935" y="1024"/>
                  </a:cubicBezTo>
                  <a:cubicBezTo>
                    <a:pt x="1893" y="982"/>
                    <a:pt x="1865" y="954"/>
                    <a:pt x="1805" y="922"/>
                  </a:cubicBezTo>
                  <a:cubicBezTo>
                    <a:pt x="1745" y="880"/>
                    <a:pt x="1672" y="834"/>
                    <a:pt x="1615" y="792"/>
                  </a:cubicBezTo>
                  <a:lnTo>
                    <a:pt x="1570" y="778"/>
                  </a:lnTo>
                  <a:cubicBezTo>
                    <a:pt x="1601" y="704"/>
                    <a:pt x="1615" y="644"/>
                    <a:pt x="1629" y="570"/>
                  </a:cubicBezTo>
                  <a:cubicBezTo>
                    <a:pt x="1629" y="514"/>
                    <a:pt x="1643" y="454"/>
                    <a:pt x="1643" y="394"/>
                  </a:cubicBezTo>
                  <a:cubicBezTo>
                    <a:pt x="1658" y="338"/>
                    <a:pt x="1658" y="292"/>
                    <a:pt x="1643" y="232"/>
                  </a:cubicBezTo>
                  <a:cubicBezTo>
                    <a:pt x="1643" y="190"/>
                    <a:pt x="1629" y="162"/>
                    <a:pt x="1615" y="116"/>
                  </a:cubicBezTo>
                  <a:cubicBezTo>
                    <a:pt x="1601" y="88"/>
                    <a:pt x="1584" y="57"/>
                    <a:pt x="1556" y="28"/>
                  </a:cubicBezTo>
                  <a:cubicBezTo>
                    <a:pt x="1527" y="14"/>
                    <a:pt x="1496" y="0"/>
                    <a:pt x="145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7734;p83">
              <a:extLst>
                <a:ext uri="{FF2B5EF4-FFF2-40B4-BE49-F238E27FC236}">
                  <a16:creationId xmlns:a16="http://schemas.microsoft.com/office/drawing/2014/main" id="{ED59AC05-68A6-6585-7DBF-98C7F3C946BD}"/>
                </a:ext>
              </a:extLst>
            </p:cNvPr>
            <p:cNvSpPr/>
            <p:nvPr/>
          </p:nvSpPr>
          <p:spPr>
            <a:xfrm>
              <a:off x="6878411" y="2914185"/>
              <a:ext cx="13679" cy="44527"/>
            </a:xfrm>
            <a:custGeom>
              <a:avLst/>
              <a:gdLst/>
              <a:ahLst/>
              <a:cxnLst/>
              <a:rect l="l" t="t" r="r" b="b"/>
              <a:pathLst>
                <a:path w="145" h="472" extrusionOk="0">
                  <a:moveTo>
                    <a:pt x="102" y="1"/>
                  </a:moveTo>
                  <a:cubicBezTo>
                    <a:pt x="88" y="1"/>
                    <a:pt x="74" y="18"/>
                    <a:pt x="74" y="46"/>
                  </a:cubicBezTo>
                  <a:cubicBezTo>
                    <a:pt x="88" y="88"/>
                    <a:pt x="88" y="134"/>
                    <a:pt x="74" y="176"/>
                  </a:cubicBezTo>
                  <a:cubicBezTo>
                    <a:pt x="74" y="236"/>
                    <a:pt x="57" y="296"/>
                    <a:pt x="43" y="338"/>
                  </a:cubicBezTo>
                  <a:cubicBezTo>
                    <a:pt x="29" y="370"/>
                    <a:pt x="29" y="384"/>
                    <a:pt x="15" y="412"/>
                  </a:cubicBezTo>
                  <a:cubicBezTo>
                    <a:pt x="0" y="426"/>
                    <a:pt x="15" y="458"/>
                    <a:pt x="29" y="458"/>
                  </a:cubicBezTo>
                  <a:cubicBezTo>
                    <a:pt x="29" y="472"/>
                    <a:pt x="43" y="472"/>
                    <a:pt x="43" y="472"/>
                  </a:cubicBezTo>
                  <a:cubicBezTo>
                    <a:pt x="57" y="472"/>
                    <a:pt x="74" y="458"/>
                    <a:pt x="74" y="440"/>
                  </a:cubicBezTo>
                  <a:cubicBezTo>
                    <a:pt x="102" y="384"/>
                    <a:pt x="131" y="310"/>
                    <a:pt x="131" y="250"/>
                  </a:cubicBezTo>
                  <a:cubicBezTo>
                    <a:pt x="145" y="176"/>
                    <a:pt x="145" y="106"/>
                    <a:pt x="145" y="32"/>
                  </a:cubicBezTo>
                  <a:cubicBezTo>
                    <a:pt x="131" y="18"/>
                    <a:pt x="131" y="1"/>
                    <a:pt x="10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7735;p83">
              <a:extLst>
                <a:ext uri="{FF2B5EF4-FFF2-40B4-BE49-F238E27FC236}">
                  <a16:creationId xmlns:a16="http://schemas.microsoft.com/office/drawing/2014/main" id="{9ADFAA2F-60F7-2E0C-4930-0121B737374F}"/>
                </a:ext>
              </a:extLst>
            </p:cNvPr>
            <p:cNvSpPr/>
            <p:nvPr/>
          </p:nvSpPr>
          <p:spPr>
            <a:xfrm>
              <a:off x="6891995" y="2991824"/>
              <a:ext cx="26698" cy="27641"/>
            </a:xfrm>
            <a:custGeom>
              <a:avLst/>
              <a:gdLst/>
              <a:ahLst/>
              <a:cxnLst/>
              <a:rect l="l" t="t" r="r" b="b"/>
              <a:pathLst>
                <a:path w="283" h="293" extrusionOk="0">
                  <a:moveTo>
                    <a:pt x="32" y="1"/>
                  </a:moveTo>
                  <a:cubicBezTo>
                    <a:pt x="18" y="1"/>
                    <a:pt x="18" y="15"/>
                    <a:pt x="18" y="15"/>
                  </a:cubicBezTo>
                  <a:cubicBezTo>
                    <a:pt x="1" y="29"/>
                    <a:pt x="18" y="29"/>
                    <a:pt x="18" y="29"/>
                  </a:cubicBezTo>
                  <a:cubicBezTo>
                    <a:pt x="18" y="43"/>
                    <a:pt x="18" y="43"/>
                    <a:pt x="32" y="43"/>
                  </a:cubicBezTo>
                  <a:cubicBezTo>
                    <a:pt x="61" y="57"/>
                    <a:pt x="89" y="74"/>
                    <a:pt x="106" y="89"/>
                  </a:cubicBezTo>
                  <a:cubicBezTo>
                    <a:pt x="120" y="103"/>
                    <a:pt x="148" y="117"/>
                    <a:pt x="163" y="131"/>
                  </a:cubicBezTo>
                  <a:cubicBezTo>
                    <a:pt x="177" y="145"/>
                    <a:pt x="194" y="177"/>
                    <a:pt x="208" y="205"/>
                  </a:cubicBezTo>
                  <a:cubicBezTo>
                    <a:pt x="208" y="219"/>
                    <a:pt x="222" y="250"/>
                    <a:pt x="222" y="264"/>
                  </a:cubicBezTo>
                  <a:cubicBezTo>
                    <a:pt x="222" y="279"/>
                    <a:pt x="236" y="293"/>
                    <a:pt x="250" y="293"/>
                  </a:cubicBezTo>
                  <a:lnTo>
                    <a:pt x="265" y="293"/>
                  </a:lnTo>
                  <a:cubicBezTo>
                    <a:pt x="282" y="279"/>
                    <a:pt x="282" y="264"/>
                    <a:pt x="282" y="250"/>
                  </a:cubicBezTo>
                  <a:cubicBezTo>
                    <a:pt x="282" y="219"/>
                    <a:pt x="265" y="191"/>
                    <a:pt x="250" y="162"/>
                  </a:cubicBezTo>
                  <a:cubicBezTo>
                    <a:pt x="236" y="145"/>
                    <a:pt x="222" y="117"/>
                    <a:pt x="194" y="103"/>
                  </a:cubicBezTo>
                  <a:cubicBezTo>
                    <a:pt x="177" y="74"/>
                    <a:pt x="148" y="57"/>
                    <a:pt x="134" y="43"/>
                  </a:cubicBezTo>
                  <a:cubicBezTo>
                    <a:pt x="106" y="29"/>
                    <a:pt x="75" y="15"/>
                    <a:pt x="3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7736;p83">
              <a:extLst>
                <a:ext uri="{FF2B5EF4-FFF2-40B4-BE49-F238E27FC236}">
                  <a16:creationId xmlns:a16="http://schemas.microsoft.com/office/drawing/2014/main" id="{B176411F-8246-7A54-506F-FDF4AB7BCD53}"/>
                </a:ext>
              </a:extLst>
            </p:cNvPr>
            <p:cNvSpPr/>
            <p:nvPr/>
          </p:nvSpPr>
          <p:spPr>
            <a:xfrm>
              <a:off x="6849166" y="3034654"/>
              <a:ext cx="14056" cy="33301"/>
            </a:xfrm>
            <a:custGeom>
              <a:avLst/>
              <a:gdLst/>
              <a:ahLst/>
              <a:cxnLst/>
              <a:rect l="l" t="t" r="r" b="b"/>
              <a:pathLst>
                <a:path w="149" h="353" extrusionOk="0">
                  <a:moveTo>
                    <a:pt x="135" y="0"/>
                  </a:moveTo>
                  <a:cubicBezTo>
                    <a:pt x="121" y="14"/>
                    <a:pt x="103" y="14"/>
                    <a:pt x="103" y="29"/>
                  </a:cubicBezTo>
                  <a:lnTo>
                    <a:pt x="103" y="74"/>
                  </a:lnTo>
                  <a:cubicBezTo>
                    <a:pt x="103" y="102"/>
                    <a:pt x="89" y="116"/>
                    <a:pt x="89" y="148"/>
                  </a:cubicBezTo>
                  <a:cubicBezTo>
                    <a:pt x="89" y="162"/>
                    <a:pt x="75" y="176"/>
                    <a:pt x="75" y="204"/>
                  </a:cubicBezTo>
                  <a:cubicBezTo>
                    <a:pt x="61" y="236"/>
                    <a:pt x="33" y="278"/>
                    <a:pt x="15" y="306"/>
                  </a:cubicBezTo>
                  <a:cubicBezTo>
                    <a:pt x="1" y="324"/>
                    <a:pt x="15" y="338"/>
                    <a:pt x="33" y="352"/>
                  </a:cubicBezTo>
                  <a:lnTo>
                    <a:pt x="47" y="352"/>
                  </a:lnTo>
                  <a:cubicBezTo>
                    <a:pt x="61" y="352"/>
                    <a:pt x="61" y="338"/>
                    <a:pt x="61" y="338"/>
                  </a:cubicBezTo>
                  <a:cubicBezTo>
                    <a:pt x="89" y="292"/>
                    <a:pt x="121" y="250"/>
                    <a:pt x="135" y="190"/>
                  </a:cubicBezTo>
                  <a:cubicBezTo>
                    <a:pt x="149" y="148"/>
                    <a:pt x="149" y="88"/>
                    <a:pt x="149" y="29"/>
                  </a:cubicBezTo>
                  <a:cubicBezTo>
                    <a:pt x="149" y="14"/>
                    <a:pt x="149" y="0"/>
                    <a:pt x="135"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7737;p83">
              <a:extLst>
                <a:ext uri="{FF2B5EF4-FFF2-40B4-BE49-F238E27FC236}">
                  <a16:creationId xmlns:a16="http://schemas.microsoft.com/office/drawing/2014/main" id="{861EAD45-13AF-5DE8-93D5-6F0DF2026701}"/>
                </a:ext>
              </a:extLst>
            </p:cNvPr>
            <p:cNvSpPr/>
            <p:nvPr/>
          </p:nvSpPr>
          <p:spPr>
            <a:xfrm>
              <a:off x="6777564" y="3009749"/>
              <a:ext cx="35943" cy="18018"/>
            </a:xfrm>
            <a:custGeom>
              <a:avLst/>
              <a:gdLst/>
              <a:ahLst/>
              <a:cxnLst/>
              <a:rect l="l" t="t" r="r" b="b"/>
              <a:pathLst>
                <a:path w="381" h="191" extrusionOk="0">
                  <a:moveTo>
                    <a:pt x="320" y="1"/>
                  </a:moveTo>
                  <a:cubicBezTo>
                    <a:pt x="306" y="15"/>
                    <a:pt x="278" y="29"/>
                    <a:pt x="264" y="29"/>
                  </a:cubicBezTo>
                  <a:cubicBezTo>
                    <a:pt x="190" y="74"/>
                    <a:pt x="102" y="89"/>
                    <a:pt x="28" y="103"/>
                  </a:cubicBezTo>
                  <a:cubicBezTo>
                    <a:pt x="14" y="117"/>
                    <a:pt x="0" y="117"/>
                    <a:pt x="0" y="131"/>
                  </a:cubicBezTo>
                  <a:lnTo>
                    <a:pt x="0" y="162"/>
                  </a:lnTo>
                  <a:lnTo>
                    <a:pt x="14" y="176"/>
                  </a:lnTo>
                  <a:cubicBezTo>
                    <a:pt x="28" y="176"/>
                    <a:pt x="28" y="191"/>
                    <a:pt x="28" y="191"/>
                  </a:cubicBezTo>
                  <a:cubicBezTo>
                    <a:pt x="42" y="191"/>
                    <a:pt x="42" y="176"/>
                    <a:pt x="42" y="176"/>
                  </a:cubicBezTo>
                  <a:cubicBezTo>
                    <a:pt x="158" y="162"/>
                    <a:pt x="264" y="117"/>
                    <a:pt x="366" y="60"/>
                  </a:cubicBezTo>
                  <a:cubicBezTo>
                    <a:pt x="380" y="43"/>
                    <a:pt x="380" y="29"/>
                    <a:pt x="380" y="15"/>
                  </a:cubicBezTo>
                  <a:cubicBezTo>
                    <a:pt x="366" y="1"/>
                    <a:pt x="352" y="1"/>
                    <a:pt x="35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7738;p83">
              <a:extLst>
                <a:ext uri="{FF2B5EF4-FFF2-40B4-BE49-F238E27FC236}">
                  <a16:creationId xmlns:a16="http://schemas.microsoft.com/office/drawing/2014/main" id="{70556C65-23A8-2B25-8230-42213BCADBF4}"/>
                </a:ext>
              </a:extLst>
            </p:cNvPr>
            <p:cNvSpPr/>
            <p:nvPr/>
          </p:nvSpPr>
          <p:spPr>
            <a:xfrm>
              <a:off x="6221726" y="2749754"/>
              <a:ext cx="147733" cy="144148"/>
            </a:xfrm>
            <a:custGeom>
              <a:avLst/>
              <a:gdLst/>
              <a:ahLst/>
              <a:cxnLst/>
              <a:rect l="l" t="t" r="r" b="b"/>
              <a:pathLst>
                <a:path w="1566" h="1528" extrusionOk="0">
                  <a:moveTo>
                    <a:pt x="790" y="0"/>
                  </a:moveTo>
                  <a:cubicBezTo>
                    <a:pt x="771" y="0"/>
                    <a:pt x="751" y="1"/>
                    <a:pt x="732" y="2"/>
                  </a:cubicBezTo>
                  <a:cubicBezTo>
                    <a:pt x="306" y="45"/>
                    <a:pt x="0" y="410"/>
                    <a:pt x="43" y="822"/>
                  </a:cubicBezTo>
                  <a:cubicBezTo>
                    <a:pt x="69" y="1229"/>
                    <a:pt x="409" y="1527"/>
                    <a:pt x="796" y="1527"/>
                  </a:cubicBezTo>
                  <a:cubicBezTo>
                    <a:pt x="813" y="1527"/>
                    <a:pt x="831" y="1527"/>
                    <a:pt x="848" y="1525"/>
                  </a:cubicBezTo>
                  <a:cubicBezTo>
                    <a:pt x="1260" y="1480"/>
                    <a:pt x="1566" y="1114"/>
                    <a:pt x="1537" y="706"/>
                  </a:cubicBezTo>
                  <a:cubicBezTo>
                    <a:pt x="1511" y="300"/>
                    <a:pt x="1177" y="0"/>
                    <a:pt x="79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7739;p83">
              <a:extLst>
                <a:ext uri="{FF2B5EF4-FFF2-40B4-BE49-F238E27FC236}">
                  <a16:creationId xmlns:a16="http://schemas.microsoft.com/office/drawing/2014/main" id="{CA1BEC71-64C8-B8B2-D4F7-095E7FA8D4E4}"/>
                </a:ext>
              </a:extLst>
            </p:cNvPr>
            <p:cNvSpPr/>
            <p:nvPr/>
          </p:nvSpPr>
          <p:spPr>
            <a:xfrm>
              <a:off x="6221726" y="2746924"/>
              <a:ext cx="147733" cy="149431"/>
            </a:xfrm>
            <a:custGeom>
              <a:avLst/>
              <a:gdLst/>
              <a:ahLst/>
              <a:cxnLst/>
              <a:rect l="l" t="t" r="r" b="b"/>
              <a:pathLst>
                <a:path w="1566" h="1584" extrusionOk="0">
                  <a:moveTo>
                    <a:pt x="792" y="60"/>
                  </a:moveTo>
                  <a:cubicBezTo>
                    <a:pt x="1158" y="60"/>
                    <a:pt x="1478" y="352"/>
                    <a:pt x="1509" y="736"/>
                  </a:cubicBezTo>
                  <a:lnTo>
                    <a:pt x="1509" y="792"/>
                  </a:lnTo>
                  <a:cubicBezTo>
                    <a:pt x="1509" y="1176"/>
                    <a:pt x="1214" y="1482"/>
                    <a:pt x="848" y="1510"/>
                  </a:cubicBezTo>
                  <a:cubicBezTo>
                    <a:pt x="820" y="1527"/>
                    <a:pt x="806" y="1527"/>
                    <a:pt x="792" y="1527"/>
                  </a:cubicBezTo>
                  <a:cubicBezTo>
                    <a:pt x="408" y="1527"/>
                    <a:pt x="102" y="1232"/>
                    <a:pt x="71" y="852"/>
                  </a:cubicBezTo>
                  <a:cubicBezTo>
                    <a:pt x="71" y="824"/>
                    <a:pt x="57" y="806"/>
                    <a:pt x="57" y="792"/>
                  </a:cubicBezTo>
                  <a:cubicBezTo>
                    <a:pt x="57" y="412"/>
                    <a:pt x="352" y="89"/>
                    <a:pt x="732" y="60"/>
                  </a:cubicBezTo>
                  <a:close/>
                  <a:moveTo>
                    <a:pt x="718" y="1"/>
                  </a:moveTo>
                  <a:cubicBezTo>
                    <a:pt x="320" y="46"/>
                    <a:pt x="0" y="384"/>
                    <a:pt x="0" y="792"/>
                  </a:cubicBezTo>
                  <a:cubicBezTo>
                    <a:pt x="0" y="806"/>
                    <a:pt x="0" y="838"/>
                    <a:pt x="14" y="852"/>
                  </a:cubicBezTo>
                  <a:cubicBezTo>
                    <a:pt x="43" y="1263"/>
                    <a:pt x="380" y="1584"/>
                    <a:pt x="792" y="1584"/>
                  </a:cubicBezTo>
                  <a:lnTo>
                    <a:pt x="848" y="1584"/>
                  </a:lnTo>
                  <a:cubicBezTo>
                    <a:pt x="1260" y="1541"/>
                    <a:pt x="1566" y="1204"/>
                    <a:pt x="1566" y="792"/>
                  </a:cubicBezTo>
                  <a:lnTo>
                    <a:pt x="1566" y="736"/>
                  </a:lnTo>
                  <a:cubicBezTo>
                    <a:pt x="1537" y="310"/>
                    <a:pt x="1186" y="1"/>
                    <a:pt x="79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7740;p83">
              <a:extLst>
                <a:ext uri="{FF2B5EF4-FFF2-40B4-BE49-F238E27FC236}">
                  <a16:creationId xmlns:a16="http://schemas.microsoft.com/office/drawing/2014/main" id="{1AFC0A35-7855-6C6F-9307-8F17121E1979}"/>
                </a:ext>
              </a:extLst>
            </p:cNvPr>
            <p:cNvSpPr/>
            <p:nvPr/>
          </p:nvSpPr>
          <p:spPr>
            <a:xfrm>
              <a:off x="6221726" y="2756358"/>
              <a:ext cx="146412" cy="141789"/>
            </a:xfrm>
            <a:custGeom>
              <a:avLst/>
              <a:gdLst/>
              <a:ahLst/>
              <a:cxnLst/>
              <a:rect l="l" t="t" r="r" b="b"/>
              <a:pathLst>
                <a:path w="1552" h="1503" extrusionOk="0">
                  <a:moveTo>
                    <a:pt x="757" y="1"/>
                  </a:moveTo>
                  <a:cubicBezTo>
                    <a:pt x="739" y="1"/>
                    <a:pt x="722" y="2"/>
                    <a:pt x="704" y="3"/>
                  </a:cubicBezTo>
                  <a:cubicBezTo>
                    <a:pt x="292" y="34"/>
                    <a:pt x="0" y="400"/>
                    <a:pt x="28" y="812"/>
                  </a:cubicBezTo>
                  <a:cubicBezTo>
                    <a:pt x="55" y="1206"/>
                    <a:pt x="376" y="1502"/>
                    <a:pt x="753" y="1502"/>
                  </a:cubicBezTo>
                  <a:cubicBezTo>
                    <a:pt x="780" y="1502"/>
                    <a:pt x="807" y="1501"/>
                    <a:pt x="834" y="1498"/>
                  </a:cubicBezTo>
                  <a:cubicBezTo>
                    <a:pt x="1246" y="1470"/>
                    <a:pt x="1552" y="1104"/>
                    <a:pt x="1509" y="692"/>
                  </a:cubicBezTo>
                  <a:cubicBezTo>
                    <a:pt x="1479" y="301"/>
                    <a:pt x="1155" y="1"/>
                    <a:pt x="75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7741;p83">
              <a:extLst>
                <a:ext uri="{FF2B5EF4-FFF2-40B4-BE49-F238E27FC236}">
                  <a16:creationId xmlns:a16="http://schemas.microsoft.com/office/drawing/2014/main" id="{320615EC-DE82-FE95-16AF-348D65AD2471}"/>
                </a:ext>
              </a:extLst>
            </p:cNvPr>
            <p:cNvSpPr/>
            <p:nvPr/>
          </p:nvSpPr>
          <p:spPr>
            <a:xfrm>
              <a:off x="6246632" y="2781169"/>
              <a:ext cx="95281" cy="91979"/>
            </a:xfrm>
            <a:custGeom>
              <a:avLst/>
              <a:gdLst/>
              <a:ahLst/>
              <a:cxnLst/>
              <a:rect l="l" t="t" r="r" b="b"/>
              <a:pathLst>
                <a:path w="1010" h="975" extrusionOk="0">
                  <a:moveTo>
                    <a:pt x="517" y="1"/>
                  </a:moveTo>
                  <a:cubicBezTo>
                    <a:pt x="501" y="1"/>
                    <a:pt x="484" y="2"/>
                    <a:pt x="468" y="4"/>
                  </a:cubicBezTo>
                  <a:cubicBezTo>
                    <a:pt x="204" y="21"/>
                    <a:pt x="0" y="253"/>
                    <a:pt x="28" y="531"/>
                  </a:cubicBezTo>
                  <a:cubicBezTo>
                    <a:pt x="41" y="777"/>
                    <a:pt x="247" y="974"/>
                    <a:pt x="489" y="974"/>
                  </a:cubicBezTo>
                  <a:cubicBezTo>
                    <a:pt x="506" y="974"/>
                    <a:pt x="524" y="973"/>
                    <a:pt x="542" y="971"/>
                  </a:cubicBezTo>
                  <a:cubicBezTo>
                    <a:pt x="820" y="957"/>
                    <a:pt x="1010" y="725"/>
                    <a:pt x="996" y="443"/>
                  </a:cubicBezTo>
                  <a:cubicBezTo>
                    <a:pt x="969" y="196"/>
                    <a:pt x="760" y="1"/>
                    <a:pt x="517"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7742;p83">
              <a:extLst>
                <a:ext uri="{FF2B5EF4-FFF2-40B4-BE49-F238E27FC236}">
                  <a16:creationId xmlns:a16="http://schemas.microsoft.com/office/drawing/2014/main" id="{E437CE2E-3F97-1D53-9FF3-F5B3B60E1D8A}"/>
                </a:ext>
              </a:extLst>
            </p:cNvPr>
            <p:cNvSpPr/>
            <p:nvPr/>
          </p:nvSpPr>
          <p:spPr>
            <a:xfrm>
              <a:off x="6316913" y="2809093"/>
              <a:ext cx="34622" cy="22264"/>
            </a:xfrm>
            <a:custGeom>
              <a:avLst/>
              <a:gdLst/>
              <a:ahLst/>
              <a:cxnLst/>
              <a:rect l="l" t="t" r="r" b="b"/>
              <a:pathLst>
                <a:path w="367" h="236" extrusionOk="0">
                  <a:moveTo>
                    <a:pt x="210" y="0"/>
                  </a:moveTo>
                  <a:cubicBezTo>
                    <a:pt x="199" y="0"/>
                    <a:pt x="188" y="1"/>
                    <a:pt x="177" y="3"/>
                  </a:cubicBezTo>
                  <a:cubicBezTo>
                    <a:pt x="75" y="3"/>
                    <a:pt x="1" y="59"/>
                    <a:pt x="1" y="133"/>
                  </a:cubicBezTo>
                  <a:cubicBezTo>
                    <a:pt x="15" y="193"/>
                    <a:pt x="89" y="235"/>
                    <a:pt x="191" y="235"/>
                  </a:cubicBezTo>
                  <a:cubicBezTo>
                    <a:pt x="293" y="221"/>
                    <a:pt x="367" y="165"/>
                    <a:pt x="353" y="105"/>
                  </a:cubicBezTo>
                  <a:cubicBezTo>
                    <a:pt x="353" y="41"/>
                    <a:pt x="286" y="0"/>
                    <a:pt x="2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7743;p83">
              <a:extLst>
                <a:ext uri="{FF2B5EF4-FFF2-40B4-BE49-F238E27FC236}">
                  <a16:creationId xmlns:a16="http://schemas.microsoft.com/office/drawing/2014/main" id="{BA8386A3-550C-DA33-0666-F25633D39354}"/>
                </a:ext>
              </a:extLst>
            </p:cNvPr>
            <p:cNvSpPr/>
            <p:nvPr/>
          </p:nvSpPr>
          <p:spPr>
            <a:xfrm>
              <a:off x="5929657" y="2697963"/>
              <a:ext cx="159430" cy="143393"/>
            </a:xfrm>
            <a:custGeom>
              <a:avLst/>
              <a:gdLst/>
              <a:ahLst/>
              <a:cxnLst/>
              <a:rect l="l" t="t" r="r" b="b"/>
              <a:pathLst>
                <a:path w="1690" h="1520" extrusionOk="0">
                  <a:moveTo>
                    <a:pt x="845" y="0"/>
                  </a:moveTo>
                  <a:cubicBezTo>
                    <a:pt x="524" y="0"/>
                    <a:pt x="226" y="215"/>
                    <a:pt x="120" y="534"/>
                  </a:cubicBezTo>
                  <a:cubicBezTo>
                    <a:pt x="1" y="931"/>
                    <a:pt x="223" y="1357"/>
                    <a:pt x="616" y="1487"/>
                  </a:cubicBezTo>
                  <a:cubicBezTo>
                    <a:pt x="689" y="1509"/>
                    <a:pt x="763" y="1519"/>
                    <a:pt x="835" y="1519"/>
                  </a:cubicBezTo>
                  <a:cubicBezTo>
                    <a:pt x="1159" y="1519"/>
                    <a:pt x="1461" y="1310"/>
                    <a:pt x="1556" y="973"/>
                  </a:cubicBezTo>
                  <a:cubicBezTo>
                    <a:pt x="1689" y="579"/>
                    <a:pt x="1468" y="154"/>
                    <a:pt x="1074" y="38"/>
                  </a:cubicBezTo>
                  <a:cubicBezTo>
                    <a:pt x="998" y="12"/>
                    <a:pt x="921" y="0"/>
                    <a:pt x="845"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7744;p83">
              <a:extLst>
                <a:ext uri="{FF2B5EF4-FFF2-40B4-BE49-F238E27FC236}">
                  <a16:creationId xmlns:a16="http://schemas.microsoft.com/office/drawing/2014/main" id="{CA23B059-05EA-F842-0B19-9A3373AE61F6}"/>
                </a:ext>
              </a:extLst>
            </p:cNvPr>
            <p:cNvSpPr/>
            <p:nvPr/>
          </p:nvSpPr>
          <p:spPr>
            <a:xfrm>
              <a:off x="5935317" y="2694473"/>
              <a:ext cx="148110" cy="149431"/>
            </a:xfrm>
            <a:custGeom>
              <a:avLst/>
              <a:gdLst/>
              <a:ahLst/>
              <a:cxnLst/>
              <a:rect l="l" t="t" r="r" b="b"/>
              <a:pathLst>
                <a:path w="1570" h="1584" extrusionOk="0">
                  <a:moveTo>
                    <a:pt x="792" y="61"/>
                  </a:moveTo>
                  <a:cubicBezTo>
                    <a:pt x="852" y="61"/>
                    <a:pt x="926" y="75"/>
                    <a:pt x="996" y="103"/>
                  </a:cubicBezTo>
                  <a:cubicBezTo>
                    <a:pt x="1306" y="191"/>
                    <a:pt x="1510" y="483"/>
                    <a:pt x="1510" y="792"/>
                  </a:cubicBezTo>
                  <a:cubicBezTo>
                    <a:pt x="1510" y="866"/>
                    <a:pt x="1496" y="940"/>
                    <a:pt x="1468" y="1010"/>
                  </a:cubicBezTo>
                  <a:cubicBezTo>
                    <a:pt x="1380" y="1320"/>
                    <a:pt x="1084" y="1524"/>
                    <a:pt x="778" y="1524"/>
                  </a:cubicBezTo>
                  <a:cubicBezTo>
                    <a:pt x="704" y="1524"/>
                    <a:pt x="630" y="1510"/>
                    <a:pt x="574" y="1496"/>
                  </a:cubicBezTo>
                  <a:cubicBezTo>
                    <a:pt x="265" y="1394"/>
                    <a:pt x="60" y="1116"/>
                    <a:pt x="60" y="792"/>
                  </a:cubicBezTo>
                  <a:cubicBezTo>
                    <a:pt x="60" y="733"/>
                    <a:pt x="75" y="645"/>
                    <a:pt x="89" y="588"/>
                  </a:cubicBezTo>
                  <a:cubicBezTo>
                    <a:pt x="191" y="265"/>
                    <a:pt x="486" y="61"/>
                    <a:pt x="792" y="61"/>
                  </a:cubicBezTo>
                  <a:close/>
                  <a:moveTo>
                    <a:pt x="792" y="1"/>
                  </a:moveTo>
                  <a:cubicBezTo>
                    <a:pt x="454" y="1"/>
                    <a:pt x="148" y="219"/>
                    <a:pt x="29" y="557"/>
                  </a:cubicBezTo>
                  <a:cubicBezTo>
                    <a:pt x="15" y="645"/>
                    <a:pt x="1" y="718"/>
                    <a:pt x="1" y="792"/>
                  </a:cubicBezTo>
                  <a:cubicBezTo>
                    <a:pt x="1" y="1130"/>
                    <a:pt x="222" y="1436"/>
                    <a:pt x="542" y="1556"/>
                  </a:cubicBezTo>
                  <a:cubicBezTo>
                    <a:pt x="630" y="1570"/>
                    <a:pt x="704" y="1584"/>
                    <a:pt x="778" y="1584"/>
                  </a:cubicBezTo>
                  <a:cubicBezTo>
                    <a:pt x="1116" y="1584"/>
                    <a:pt x="1422" y="1362"/>
                    <a:pt x="1524" y="1028"/>
                  </a:cubicBezTo>
                  <a:cubicBezTo>
                    <a:pt x="1555" y="954"/>
                    <a:pt x="1570" y="866"/>
                    <a:pt x="1570" y="792"/>
                  </a:cubicBezTo>
                  <a:cubicBezTo>
                    <a:pt x="1570" y="455"/>
                    <a:pt x="1348" y="149"/>
                    <a:pt x="1014" y="43"/>
                  </a:cubicBezTo>
                  <a:cubicBezTo>
                    <a:pt x="940" y="15"/>
                    <a:pt x="866" y="1"/>
                    <a:pt x="79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7745;p83">
              <a:extLst>
                <a:ext uri="{FF2B5EF4-FFF2-40B4-BE49-F238E27FC236}">
                  <a16:creationId xmlns:a16="http://schemas.microsoft.com/office/drawing/2014/main" id="{5FAC8B95-23F2-6FBB-78FF-8A071AD160B5}"/>
                </a:ext>
              </a:extLst>
            </p:cNvPr>
            <p:cNvSpPr/>
            <p:nvPr/>
          </p:nvSpPr>
          <p:spPr>
            <a:xfrm>
              <a:off x="5929657" y="2703906"/>
              <a:ext cx="159430" cy="142921"/>
            </a:xfrm>
            <a:custGeom>
              <a:avLst/>
              <a:gdLst/>
              <a:ahLst/>
              <a:cxnLst/>
              <a:rect l="l" t="t" r="r" b="b"/>
              <a:pathLst>
                <a:path w="1690" h="1515" extrusionOk="0">
                  <a:moveTo>
                    <a:pt x="859" y="0"/>
                  </a:moveTo>
                  <a:cubicBezTo>
                    <a:pt x="533" y="0"/>
                    <a:pt x="230" y="207"/>
                    <a:pt x="135" y="531"/>
                  </a:cubicBezTo>
                  <a:cubicBezTo>
                    <a:pt x="1" y="928"/>
                    <a:pt x="223" y="1350"/>
                    <a:pt x="616" y="1484"/>
                  </a:cubicBezTo>
                  <a:cubicBezTo>
                    <a:pt x="689" y="1505"/>
                    <a:pt x="762" y="1515"/>
                    <a:pt x="833" y="1515"/>
                  </a:cubicBezTo>
                  <a:cubicBezTo>
                    <a:pt x="1158" y="1515"/>
                    <a:pt x="1461" y="1310"/>
                    <a:pt x="1556" y="984"/>
                  </a:cubicBezTo>
                  <a:cubicBezTo>
                    <a:pt x="1689" y="590"/>
                    <a:pt x="1468" y="165"/>
                    <a:pt x="1074" y="31"/>
                  </a:cubicBezTo>
                  <a:cubicBezTo>
                    <a:pt x="1002" y="10"/>
                    <a:pt x="930" y="0"/>
                    <a:pt x="8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7746;p83">
              <a:extLst>
                <a:ext uri="{FF2B5EF4-FFF2-40B4-BE49-F238E27FC236}">
                  <a16:creationId xmlns:a16="http://schemas.microsoft.com/office/drawing/2014/main" id="{78B6357B-62FA-3BD8-4A3C-BEC9F0F15047}"/>
                </a:ext>
              </a:extLst>
            </p:cNvPr>
            <p:cNvSpPr/>
            <p:nvPr/>
          </p:nvSpPr>
          <p:spPr>
            <a:xfrm>
              <a:off x="5957581" y="2729283"/>
              <a:ext cx="103583" cy="92168"/>
            </a:xfrm>
            <a:custGeom>
              <a:avLst/>
              <a:gdLst/>
              <a:ahLst/>
              <a:cxnLst/>
              <a:rect l="l" t="t" r="r" b="b"/>
              <a:pathLst>
                <a:path w="1098" h="977" extrusionOk="0">
                  <a:moveTo>
                    <a:pt x="549" y="0"/>
                  </a:moveTo>
                  <a:cubicBezTo>
                    <a:pt x="339" y="0"/>
                    <a:pt x="148" y="137"/>
                    <a:pt x="88" y="349"/>
                  </a:cubicBezTo>
                  <a:cubicBezTo>
                    <a:pt x="0" y="599"/>
                    <a:pt x="145" y="877"/>
                    <a:pt x="408" y="951"/>
                  </a:cubicBezTo>
                  <a:cubicBezTo>
                    <a:pt x="457" y="968"/>
                    <a:pt x="508" y="976"/>
                    <a:pt x="557" y="976"/>
                  </a:cubicBezTo>
                  <a:cubicBezTo>
                    <a:pt x="759" y="976"/>
                    <a:pt x="951" y="839"/>
                    <a:pt x="1010" y="627"/>
                  </a:cubicBezTo>
                  <a:cubicBezTo>
                    <a:pt x="1098" y="378"/>
                    <a:pt x="954" y="100"/>
                    <a:pt x="704" y="26"/>
                  </a:cubicBezTo>
                  <a:cubicBezTo>
                    <a:pt x="652" y="9"/>
                    <a:pt x="600" y="0"/>
                    <a:pt x="549"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7747;p83">
              <a:extLst>
                <a:ext uri="{FF2B5EF4-FFF2-40B4-BE49-F238E27FC236}">
                  <a16:creationId xmlns:a16="http://schemas.microsoft.com/office/drawing/2014/main" id="{41C3293C-92F5-BE26-F4E0-906F4726B914}"/>
                </a:ext>
              </a:extLst>
            </p:cNvPr>
            <p:cNvSpPr/>
            <p:nvPr/>
          </p:nvSpPr>
          <p:spPr>
            <a:xfrm>
              <a:off x="5954562" y="2747302"/>
              <a:ext cx="34999" cy="24339"/>
            </a:xfrm>
            <a:custGeom>
              <a:avLst/>
              <a:gdLst/>
              <a:ahLst/>
              <a:cxnLst/>
              <a:rect l="l" t="t" r="r" b="b"/>
              <a:pathLst>
                <a:path w="371" h="258" extrusionOk="0">
                  <a:moveTo>
                    <a:pt x="156" y="0"/>
                  </a:moveTo>
                  <a:cubicBezTo>
                    <a:pt x="93" y="0"/>
                    <a:pt x="39" y="30"/>
                    <a:pt x="18" y="85"/>
                  </a:cubicBezTo>
                  <a:cubicBezTo>
                    <a:pt x="1" y="144"/>
                    <a:pt x="61" y="218"/>
                    <a:pt x="148" y="246"/>
                  </a:cubicBezTo>
                  <a:cubicBezTo>
                    <a:pt x="176" y="254"/>
                    <a:pt x="202" y="257"/>
                    <a:pt x="226" y="257"/>
                  </a:cubicBezTo>
                  <a:cubicBezTo>
                    <a:pt x="292" y="257"/>
                    <a:pt x="342" y="231"/>
                    <a:pt x="352" y="187"/>
                  </a:cubicBezTo>
                  <a:cubicBezTo>
                    <a:pt x="370" y="116"/>
                    <a:pt x="310" y="42"/>
                    <a:pt x="222" y="11"/>
                  </a:cubicBezTo>
                  <a:cubicBezTo>
                    <a:pt x="200" y="4"/>
                    <a:pt x="177" y="0"/>
                    <a:pt x="1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7748;p83">
              <a:extLst>
                <a:ext uri="{FF2B5EF4-FFF2-40B4-BE49-F238E27FC236}">
                  <a16:creationId xmlns:a16="http://schemas.microsoft.com/office/drawing/2014/main" id="{E7D8285C-8B0A-AEDA-DA4A-8574CFAF1F89}"/>
                </a:ext>
              </a:extLst>
            </p:cNvPr>
            <p:cNvSpPr/>
            <p:nvPr/>
          </p:nvSpPr>
          <p:spPr>
            <a:xfrm>
              <a:off x="6110880" y="2889280"/>
              <a:ext cx="80376" cy="38961"/>
            </a:xfrm>
            <a:custGeom>
              <a:avLst/>
              <a:gdLst/>
              <a:ahLst/>
              <a:cxnLst/>
              <a:rect l="l" t="t" r="r" b="b"/>
              <a:pathLst>
                <a:path w="852" h="413" extrusionOk="0">
                  <a:moveTo>
                    <a:pt x="806" y="1"/>
                  </a:moveTo>
                  <a:lnTo>
                    <a:pt x="806" y="18"/>
                  </a:lnTo>
                  <a:lnTo>
                    <a:pt x="792" y="32"/>
                  </a:lnTo>
                  <a:cubicBezTo>
                    <a:pt x="778" y="46"/>
                    <a:pt x="764" y="61"/>
                    <a:pt x="764" y="75"/>
                  </a:cubicBezTo>
                  <a:lnTo>
                    <a:pt x="718" y="120"/>
                  </a:lnTo>
                  <a:lnTo>
                    <a:pt x="676" y="163"/>
                  </a:lnTo>
                  <a:cubicBezTo>
                    <a:pt x="648" y="177"/>
                    <a:pt x="630" y="194"/>
                    <a:pt x="616" y="208"/>
                  </a:cubicBezTo>
                  <a:cubicBezTo>
                    <a:pt x="588" y="222"/>
                    <a:pt x="574" y="236"/>
                    <a:pt x="542" y="250"/>
                  </a:cubicBezTo>
                  <a:cubicBezTo>
                    <a:pt x="514" y="265"/>
                    <a:pt x="500" y="282"/>
                    <a:pt x="472" y="296"/>
                  </a:cubicBezTo>
                  <a:cubicBezTo>
                    <a:pt x="440" y="296"/>
                    <a:pt x="412" y="310"/>
                    <a:pt x="398" y="310"/>
                  </a:cubicBezTo>
                  <a:cubicBezTo>
                    <a:pt x="366" y="324"/>
                    <a:pt x="338" y="324"/>
                    <a:pt x="310" y="338"/>
                  </a:cubicBezTo>
                  <a:lnTo>
                    <a:pt x="236" y="338"/>
                  </a:lnTo>
                  <a:cubicBezTo>
                    <a:pt x="231" y="343"/>
                    <a:pt x="225" y="345"/>
                    <a:pt x="218" y="345"/>
                  </a:cubicBezTo>
                  <a:cubicBezTo>
                    <a:pt x="203" y="345"/>
                    <a:pt x="186" y="338"/>
                    <a:pt x="176" y="338"/>
                  </a:cubicBezTo>
                  <a:lnTo>
                    <a:pt x="32" y="338"/>
                  </a:lnTo>
                  <a:cubicBezTo>
                    <a:pt x="26" y="334"/>
                    <a:pt x="22" y="332"/>
                    <a:pt x="19" y="332"/>
                  </a:cubicBezTo>
                  <a:cubicBezTo>
                    <a:pt x="13" y="332"/>
                    <a:pt x="10" y="338"/>
                    <a:pt x="0" y="338"/>
                  </a:cubicBezTo>
                  <a:cubicBezTo>
                    <a:pt x="0" y="352"/>
                    <a:pt x="15" y="370"/>
                    <a:pt x="15" y="370"/>
                  </a:cubicBezTo>
                  <a:cubicBezTo>
                    <a:pt x="15" y="370"/>
                    <a:pt x="32" y="370"/>
                    <a:pt x="60" y="384"/>
                  </a:cubicBezTo>
                  <a:cubicBezTo>
                    <a:pt x="74" y="384"/>
                    <a:pt x="88" y="384"/>
                    <a:pt x="102" y="398"/>
                  </a:cubicBezTo>
                  <a:lnTo>
                    <a:pt x="162" y="398"/>
                  </a:lnTo>
                  <a:cubicBezTo>
                    <a:pt x="190" y="398"/>
                    <a:pt x="222" y="412"/>
                    <a:pt x="236" y="412"/>
                  </a:cubicBezTo>
                  <a:cubicBezTo>
                    <a:pt x="264" y="412"/>
                    <a:pt x="296" y="412"/>
                    <a:pt x="324" y="398"/>
                  </a:cubicBezTo>
                  <a:cubicBezTo>
                    <a:pt x="352" y="398"/>
                    <a:pt x="384" y="398"/>
                    <a:pt x="412" y="384"/>
                  </a:cubicBezTo>
                  <a:cubicBezTo>
                    <a:pt x="440" y="384"/>
                    <a:pt x="472" y="370"/>
                    <a:pt x="500" y="352"/>
                  </a:cubicBezTo>
                  <a:cubicBezTo>
                    <a:pt x="528" y="338"/>
                    <a:pt x="560" y="324"/>
                    <a:pt x="588" y="310"/>
                  </a:cubicBezTo>
                  <a:cubicBezTo>
                    <a:pt x="602" y="296"/>
                    <a:pt x="630" y="282"/>
                    <a:pt x="662" y="265"/>
                  </a:cubicBezTo>
                  <a:cubicBezTo>
                    <a:pt x="676" y="250"/>
                    <a:pt x="704" y="236"/>
                    <a:pt x="718" y="208"/>
                  </a:cubicBezTo>
                  <a:cubicBezTo>
                    <a:pt x="736" y="194"/>
                    <a:pt x="750" y="177"/>
                    <a:pt x="764" y="148"/>
                  </a:cubicBezTo>
                  <a:cubicBezTo>
                    <a:pt x="792" y="120"/>
                    <a:pt x="806" y="89"/>
                    <a:pt x="824" y="61"/>
                  </a:cubicBezTo>
                  <a:cubicBezTo>
                    <a:pt x="838" y="46"/>
                    <a:pt x="838" y="46"/>
                    <a:pt x="838" y="32"/>
                  </a:cubicBezTo>
                  <a:lnTo>
                    <a:pt x="852" y="32"/>
                  </a:lnTo>
                  <a:cubicBezTo>
                    <a:pt x="852" y="18"/>
                    <a:pt x="852" y="1"/>
                    <a:pt x="83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7749;p83">
              <a:extLst>
                <a:ext uri="{FF2B5EF4-FFF2-40B4-BE49-F238E27FC236}">
                  <a16:creationId xmlns:a16="http://schemas.microsoft.com/office/drawing/2014/main" id="{D2B0F654-FF37-4502-2A2C-213C1C912DD1}"/>
                </a:ext>
              </a:extLst>
            </p:cNvPr>
            <p:cNvSpPr/>
            <p:nvPr/>
          </p:nvSpPr>
          <p:spPr>
            <a:xfrm>
              <a:off x="6275499" y="2642021"/>
              <a:ext cx="140846" cy="124431"/>
            </a:xfrm>
            <a:custGeom>
              <a:avLst/>
              <a:gdLst/>
              <a:ahLst/>
              <a:cxnLst/>
              <a:rect l="l" t="t" r="r" b="b"/>
              <a:pathLst>
                <a:path w="1493" h="1319" extrusionOk="0">
                  <a:moveTo>
                    <a:pt x="526" y="0"/>
                  </a:moveTo>
                  <a:cubicBezTo>
                    <a:pt x="497" y="0"/>
                    <a:pt x="468" y="5"/>
                    <a:pt x="440" y="15"/>
                  </a:cubicBezTo>
                  <a:cubicBezTo>
                    <a:pt x="0" y="177"/>
                    <a:pt x="763" y="997"/>
                    <a:pt x="894" y="1099"/>
                  </a:cubicBezTo>
                  <a:cubicBezTo>
                    <a:pt x="967" y="1161"/>
                    <a:pt x="1200" y="1318"/>
                    <a:pt x="1345" y="1318"/>
                  </a:cubicBezTo>
                  <a:cubicBezTo>
                    <a:pt x="1436" y="1318"/>
                    <a:pt x="1492" y="1256"/>
                    <a:pt x="1453" y="1070"/>
                  </a:cubicBezTo>
                  <a:cubicBezTo>
                    <a:pt x="1453" y="1070"/>
                    <a:pt x="961" y="0"/>
                    <a:pt x="526"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7750;p83">
              <a:extLst>
                <a:ext uri="{FF2B5EF4-FFF2-40B4-BE49-F238E27FC236}">
                  <a16:creationId xmlns:a16="http://schemas.microsoft.com/office/drawing/2014/main" id="{8B750413-6BB5-8A00-D0E3-6F30AD4C0FB4}"/>
                </a:ext>
              </a:extLst>
            </p:cNvPr>
            <p:cNvSpPr/>
            <p:nvPr/>
          </p:nvSpPr>
          <p:spPr>
            <a:xfrm>
              <a:off x="5924469" y="2588437"/>
              <a:ext cx="174241" cy="90187"/>
            </a:xfrm>
            <a:custGeom>
              <a:avLst/>
              <a:gdLst/>
              <a:ahLst/>
              <a:cxnLst/>
              <a:rect l="l" t="t" r="r" b="b"/>
              <a:pathLst>
                <a:path w="1847" h="956" extrusionOk="0">
                  <a:moveTo>
                    <a:pt x="1301" y="1"/>
                  </a:moveTo>
                  <a:cubicBezTo>
                    <a:pt x="872" y="1"/>
                    <a:pt x="161" y="671"/>
                    <a:pt x="161" y="671"/>
                  </a:cubicBezTo>
                  <a:cubicBezTo>
                    <a:pt x="0" y="897"/>
                    <a:pt x="139" y="955"/>
                    <a:pt x="315" y="955"/>
                  </a:cubicBezTo>
                  <a:cubicBezTo>
                    <a:pt x="445" y="955"/>
                    <a:pt x="596" y="923"/>
                    <a:pt x="657" y="903"/>
                  </a:cubicBezTo>
                  <a:cubicBezTo>
                    <a:pt x="819" y="861"/>
                    <a:pt x="1846" y="393"/>
                    <a:pt x="1495" y="70"/>
                  </a:cubicBezTo>
                  <a:cubicBezTo>
                    <a:pt x="1442" y="21"/>
                    <a:pt x="1376" y="1"/>
                    <a:pt x="1301" y="1"/>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7751;p83">
              <a:extLst>
                <a:ext uri="{FF2B5EF4-FFF2-40B4-BE49-F238E27FC236}">
                  <a16:creationId xmlns:a16="http://schemas.microsoft.com/office/drawing/2014/main" id="{FD772DEE-3E1D-DB6F-337F-DC1E8043E533}"/>
                </a:ext>
              </a:extLst>
            </p:cNvPr>
            <p:cNvSpPr/>
            <p:nvPr/>
          </p:nvSpPr>
          <p:spPr>
            <a:xfrm>
              <a:off x="6085975" y="2715132"/>
              <a:ext cx="89998" cy="166694"/>
            </a:xfrm>
            <a:custGeom>
              <a:avLst/>
              <a:gdLst/>
              <a:ahLst/>
              <a:cxnLst/>
              <a:rect l="l" t="t" r="r" b="b"/>
              <a:pathLst>
                <a:path w="954" h="1767" extrusionOk="0">
                  <a:moveTo>
                    <a:pt x="940" y="0"/>
                  </a:moveTo>
                  <a:cubicBezTo>
                    <a:pt x="940" y="0"/>
                    <a:pt x="926" y="0"/>
                    <a:pt x="926" y="18"/>
                  </a:cubicBezTo>
                  <a:cubicBezTo>
                    <a:pt x="926" y="18"/>
                    <a:pt x="926" y="60"/>
                    <a:pt x="912" y="134"/>
                  </a:cubicBezTo>
                  <a:cubicBezTo>
                    <a:pt x="912" y="208"/>
                    <a:pt x="894" y="310"/>
                    <a:pt x="880" y="440"/>
                  </a:cubicBezTo>
                  <a:cubicBezTo>
                    <a:pt x="866" y="559"/>
                    <a:pt x="852" y="721"/>
                    <a:pt x="806" y="865"/>
                  </a:cubicBezTo>
                  <a:cubicBezTo>
                    <a:pt x="806" y="911"/>
                    <a:pt x="792" y="939"/>
                    <a:pt x="778" y="985"/>
                  </a:cubicBezTo>
                  <a:cubicBezTo>
                    <a:pt x="764" y="1013"/>
                    <a:pt x="750" y="1055"/>
                    <a:pt x="736" y="1087"/>
                  </a:cubicBezTo>
                  <a:cubicBezTo>
                    <a:pt x="718" y="1101"/>
                    <a:pt x="704" y="1115"/>
                    <a:pt x="704" y="1115"/>
                  </a:cubicBezTo>
                  <a:lnTo>
                    <a:pt x="662" y="1115"/>
                  </a:lnTo>
                  <a:cubicBezTo>
                    <a:pt x="616" y="1101"/>
                    <a:pt x="588" y="1087"/>
                    <a:pt x="542" y="1073"/>
                  </a:cubicBezTo>
                  <a:cubicBezTo>
                    <a:pt x="472" y="1027"/>
                    <a:pt x="398" y="985"/>
                    <a:pt x="310" y="953"/>
                  </a:cubicBezTo>
                  <a:cubicBezTo>
                    <a:pt x="291" y="947"/>
                    <a:pt x="271" y="944"/>
                    <a:pt x="249" y="944"/>
                  </a:cubicBezTo>
                  <a:cubicBezTo>
                    <a:pt x="220" y="944"/>
                    <a:pt x="189" y="951"/>
                    <a:pt x="162" y="967"/>
                  </a:cubicBezTo>
                  <a:cubicBezTo>
                    <a:pt x="103" y="985"/>
                    <a:pt x="89" y="1027"/>
                    <a:pt x="60" y="1073"/>
                  </a:cubicBezTo>
                  <a:cubicBezTo>
                    <a:pt x="15" y="1143"/>
                    <a:pt x="1" y="1231"/>
                    <a:pt x="15" y="1305"/>
                  </a:cubicBezTo>
                  <a:cubicBezTo>
                    <a:pt x="32" y="1393"/>
                    <a:pt x="60" y="1467"/>
                    <a:pt x="103" y="1513"/>
                  </a:cubicBezTo>
                  <a:cubicBezTo>
                    <a:pt x="191" y="1615"/>
                    <a:pt x="296" y="1671"/>
                    <a:pt x="352" y="1717"/>
                  </a:cubicBezTo>
                  <a:cubicBezTo>
                    <a:pt x="426" y="1745"/>
                    <a:pt x="472" y="1759"/>
                    <a:pt x="472" y="1759"/>
                  </a:cubicBezTo>
                  <a:cubicBezTo>
                    <a:pt x="472" y="1765"/>
                    <a:pt x="474" y="1767"/>
                    <a:pt x="476" y="1767"/>
                  </a:cubicBezTo>
                  <a:cubicBezTo>
                    <a:pt x="480" y="1767"/>
                    <a:pt x="486" y="1759"/>
                    <a:pt x="486" y="1759"/>
                  </a:cubicBezTo>
                  <a:cubicBezTo>
                    <a:pt x="486" y="1745"/>
                    <a:pt x="486" y="1745"/>
                    <a:pt x="472" y="1731"/>
                  </a:cubicBezTo>
                  <a:cubicBezTo>
                    <a:pt x="472" y="1731"/>
                    <a:pt x="440" y="1717"/>
                    <a:pt x="366" y="1688"/>
                  </a:cubicBezTo>
                  <a:cubicBezTo>
                    <a:pt x="338" y="1657"/>
                    <a:pt x="310" y="1629"/>
                    <a:pt x="264" y="1600"/>
                  </a:cubicBezTo>
                  <a:cubicBezTo>
                    <a:pt x="236" y="1569"/>
                    <a:pt x="191" y="1527"/>
                    <a:pt x="148" y="1481"/>
                  </a:cubicBezTo>
                  <a:cubicBezTo>
                    <a:pt x="120" y="1425"/>
                    <a:pt x="89" y="1365"/>
                    <a:pt x="75" y="1305"/>
                  </a:cubicBezTo>
                  <a:cubicBezTo>
                    <a:pt x="75" y="1249"/>
                    <a:pt x="89" y="1161"/>
                    <a:pt x="120" y="1101"/>
                  </a:cubicBezTo>
                  <a:cubicBezTo>
                    <a:pt x="148" y="1073"/>
                    <a:pt x="162" y="1041"/>
                    <a:pt x="191" y="1027"/>
                  </a:cubicBezTo>
                  <a:cubicBezTo>
                    <a:pt x="206" y="1020"/>
                    <a:pt x="221" y="1017"/>
                    <a:pt x="238" y="1017"/>
                  </a:cubicBezTo>
                  <a:cubicBezTo>
                    <a:pt x="255" y="1017"/>
                    <a:pt x="273" y="1020"/>
                    <a:pt x="296" y="1027"/>
                  </a:cubicBezTo>
                  <a:cubicBezTo>
                    <a:pt x="366" y="1041"/>
                    <a:pt x="426" y="1101"/>
                    <a:pt x="514" y="1129"/>
                  </a:cubicBezTo>
                  <a:cubicBezTo>
                    <a:pt x="560" y="1161"/>
                    <a:pt x="588" y="1175"/>
                    <a:pt x="648" y="1189"/>
                  </a:cubicBezTo>
                  <a:lnTo>
                    <a:pt x="718" y="1189"/>
                  </a:lnTo>
                  <a:cubicBezTo>
                    <a:pt x="764" y="1175"/>
                    <a:pt x="778" y="1143"/>
                    <a:pt x="792" y="1129"/>
                  </a:cubicBezTo>
                  <a:cubicBezTo>
                    <a:pt x="824" y="1087"/>
                    <a:pt x="838" y="1041"/>
                    <a:pt x="852" y="999"/>
                  </a:cubicBezTo>
                  <a:cubicBezTo>
                    <a:pt x="866" y="967"/>
                    <a:pt x="866" y="925"/>
                    <a:pt x="880" y="879"/>
                  </a:cubicBezTo>
                  <a:cubicBezTo>
                    <a:pt x="894" y="809"/>
                    <a:pt x="912" y="721"/>
                    <a:pt x="926" y="647"/>
                  </a:cubicBezTo>
                  <a:cubicBezTo>
                    <a:pt x="926" y="573"/>
                    <a:pt x="940" y="514"/>
                    <a:pt x="940" y="440"/>
                  </a:cubicBezTo>
                  <a:cubicBezTo>
                    <a:pt x="954" y="310"/>
                    <a:pt x="954" y="208"/>
                    <a:pt x="954" y="134"/>
                  </a:cubicBezTo>
                  <a:lnTo>
                    <a:pt x="954" y="18"/>
                  </a:lnTo>
                  <a:cubicBezTo>
                    <a:pt x="954" y="0"/>
                    <a:pt x="954" y="0"/>
                    <a:pt x="94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7752;p83">
              <a:extLst>
                <a:ext uri="{FF2B5EF4-FFF2-40B4-BE49-F238E27FC236}">
                  <a16:creationId xmlns:a16="http://schemas.microsoft.com/office/drawing/2014/main" id="{17A4A816-CFE4-B005-E1A8-0807DC9C37E6}"/>
                </a:ext>
              </a:extLst>
            </p:cNvPr>
            <p:cNvSpPr/>
            <p:nvPr/>
          </p:nvSpPr>
          <p:spPr>
            <a:xfrm>
              <a:off x="5896545" y="2643436"/>
              <a:ext cx="781492" cy="329049"/>
            </a:xfrm>
            <a:custGeom>
              <a:avLst/>
              <a:gdLst/>
              <a:ahLst/>
              <a:cxnLst/>
              <a:rect l="l" t="t" r="r" b="b"/>
              <a:pathLst>
                <a:path w="8284" h="3488" extrusionOk="0">
                  <a:moveTo>
                    <a:pt x="1055" y="116"/>
                  </a:moveTo>
                  <a:cubicBezTo>
                    <a:pt x="1101" y="116"/>
                    <a:pt x="1143" y="116"/>
                    <a:pt x="1189" y="130"/>
                  </a:cubicBezTo>
                  <a:cubicBezTo>
                    <a:pt x="1231" y="130"/>
                    <a:pt x="1263" y="144"/>
                    <a:pt x="1305" y="144"/>
                  </a:cubicBezTo>
                  <a:cubicBezTo>
                    <a:pt x="1393" y="176"/>
                    <a:pt x="1467" y="218"/>
                    <a:pt x="1541" y="264"/>
                  </a:cubicBezTo>
                  <a:cubicBezTo>
                    <a:pt x="1615" y="320"/>
                    <a:pt x="1671" y="380"/>
                    <a:pt x="1731" y="468"/>
                  </a:cubicBezTo>
                  <a:cubicBezTo>
                    <a:pt x="1791" y="542"/>
                    <a:pt x="1833" y="616"/>
                    <a:pt x="1879" y="718"/>
                  </a:cubicBezTo>
                  <a:cubicBezTo>
                    <a:pt x="1907" y="806"/>
                    <a:pt x="1935" y="908"/>
                    <a:pt x="1966" y="1010"/>
                  </a:cubicBezTo>
                  <a:cubicBezTo>
                    <a:pt x="1981" y="1112"/>
                    <a:pt x="1995" y="1231"/>
                    <a:pt x="1995" y="1333"/>
                  </a:cubicBezTo>
                  <a:cubicBezTo>
                    <a:pt x="1995" y="1464"/>
                    <a:pt x="1981" y="1583"/>
                    <a:pt x="1952" y="1699"/>
                  </a:cubicBezTo>
                  <a:cubicBezTo>
                    <a:pt x="1935" y="1815"/>
                    <a:pt x="1893" y="1921"/>
                    <a:pt x="1847" y="2023"/>
                  </a:cubicBezTo>
                  <a:cubicBezTo>
                    <a:pt x="1805" y="2125"/>
                    <a:pt x="1759" y="2213"/>
                    <a:pt x="1703" y="2301"/>
                  </a:cubicBezTo>
                  <a:cubicBezTo>
                    <a:pt x="1643" y="2389"/>
                    <a:pt x="1569" y="2448"/>
                    <a:pt x="1513" y="2519"/>
                  </a:cubicBezTo>
                  <a:cubicBezTo>
                    <a:pt x="1439" y="2579"/>
                    <a:pt x="1365" y="2624"/>
                    <a:pt x="1277" y="2667"/>
                  </a:cubicBezTo>
                  <a:cubicBezTo>
                    <a:pt x="1203" y="2695"/>
                    <a:pt x="1115" y="2712"/>
                    <a:pt x="1027" y="2726"/>
                  </a:cubicBezTo>
                  <a:cubicBezTo>
                    <a:pt x="953" y="2726"/>
                    <a:pt x="865" y="2726"/>
                    <a:pt x="778" y="2695"/>
                  </a:cubicBezTo>
                  <a:cubicBezTo>
                    <a:pt x="704" y="2667"/>
                    <a:pt x="633" y="2638"/>
                    <a:pt x="559" y="2579"/>
                  </a:cubicBezTo>
                  <a:cubicBezTo>
                    <a:pt x="545" y="2579"/>
                    <a:pt x="545" y="2565"/>
                    <a:pt x="528" y="2565"/>
                  </a:cubicBezTo>
                  <a:lnTo>
                    <a:pt x="514" y="2550"/>
                  </a:lnTo>
                  <a:cubicBezTo>
                    <a:pt x="457" y="2505"/>
                    <a:pt x="412" y="2448"/>
                    <a:pt x="369" y="2389"/>
                  </a:cubicBezTo>
                  <a:cubicBezTo>
                    <a:pt x="338" y="2343"/>
                    <a:pt x="310" y="2301"/>
                    <a:pt x="282" y="2255"/>
                  </a:cubicBezTo>
                  <a:lnTo>
                    <a:pt x="282" y="2241"/>
                  </a:lnTo>
                  <a:lnTo>
                    <a:pt x="264" y="2241"/>
                  </a:lnTo>
                  <a:cubicBezTo>
                    <a:pt x="250" y="2213"/>
                    <a:pt x="236" y="2167"/>
                    <a:pt x="222" y="2139"/>
                  </a:cubicBezTo>
                  <a:cubicBezTo>
                    <a:pt x="176" y="2051"/>
                    <a:pt x="148" y="1949"/>
                    <a:pt x="134" y="1833"/>
                  </a:cubicBezTo>
                  <a:lnTo>
                    <a:pt x="134" y="1815"/>
                  </a:lnTo>
                  <a:lnTo>
                    <a:pt x="120" y="1801"/>
                  </a:lnTo>
                  <a:lnTo>
                    <a:pt x="120" y="1787"/>
                  </a:lnTo>
                  <a:cubicBezTo>
                    <a:pt x="106" y="1699"/>
                    <a:pt x="106" y="1611"/>
                    <a:pt x="106" y="1523"/>
                  </a:cubicBezTo>
                  <a:lnTo>
                    <a:pt x="106" y="1495"/>
                  </a:lnTo>
                  <a:lnTo>
                    <a:pt x="106" y="1464"/>
                  </a:lnTo>
                  <a:lnTo>
                    <a:pt x="106" y="1449"/>
                  </a:lnTo>
                  <a:cubicBezTo>
                    <a:pt x="106" y="1347"/>
                    <a:pt x="120" y="1245"/>
                    <a:pt x="134" y="1143"/>
                  </a:cubicBezTo>
                  <a:cubicBezTo>
                    <a:pt x="162" y="1041"/>
                    <a:pt x="194" y="936"/>
                    <a:pt x="236" y="834"/>
                  </a:cubicBezTo>
                  <a:cubicBezTo>
                    <a:pt x="282" y="732"/>
                    <a:pt x="338" y="630"/>
                    <a:pt x="398" y="556"/>
                  </a:cubicBezTo>
                  <a:cubicBezTo>
                    <a:pt x="457" y="468"/>
                    <a:pt x="514" y="394"/>
                    <a:pt x="588" y="338"/>
                  </a:cubicBezTo>
                  <a:cubicBezTo>
                    <a:pt x="661" y="278"/>
                    <a:pt x="735" y="232"/>
                    <a:pt x="809" y="190"/>
                  </a:cubicBezTo>
                  <a:cubicBezTo>
                    <a:pt x="897" y="144"/>
                    <a:pt x="985" y="130"/>
                    <a:pt x="1055" y="116"/>
                  </a:cubicBezTo>
                  <a:close/>
                  <a:moveTo>
                    <a:pt x="4429" y="602"/>
                  </a:moveTo>
                  <a:cubicBezTo>
                    <a:pt x="4485" y="602"/>
                    <a:pt x="4545" y="602"/>
                    <a:pt x="4605" y="616"/>
                  </a:cubicBezTo>
                  <a:cubicBezTo>
                    <a:pt x="4721" y="630"/>
                    <a:pt x="4837" y="658"/>
                    <a:pt x="4956" y="704"/>
                  </a:cubicBezTo>
                  <a:cubicBezTo>
                    <a:pt x="5072" y="760"/>
                    <a:pt x="5174" y="820"/>
                    <a:pt x="5262" y="894"/>
                  </a:cubicBezTo>
                  <a:cubicBezTo>
                    <a:pt x="5364" y="968"/>
                    <a:pt x="5438" y="1041"/>
                    <a:pt x="5512" y="1143"/>
                  </a:cubicBezTo>
                  <a:cubicBezTo>
                    <a:pt x="5586" y="1231"/>
                    <a:pt x="5646" y="1333"/>
                    <a:pt x="5688" y="1435"/>
                  </a:cubicBezTo>
                  <a:cubicBezTo>
                    <a:pt x="5734" y="1551"/>
                    <a:pt x="5776" y="1671"/>
                    <a:pt x="5790" y="1787"/>
                  </a:cubicBezTo>
                  <a:cubicBezTo>
                    <a:pt x="5804" y="1903"/>
                    <a:pt x="5804" y="2037"/>
                    <a:pt x="5790" y="2167"/>
                  </a:cubicBezTo>
                  <a:cubicBezTo>
                    <a:pt x="5776" y="2287"/>
                    <a:pt x="5734" y="2403"/>
                    <a:pt x="5688" y="2519"/>
                  </a:cubicBezTo>
                  <a:cubicBezTo>
                    <a:pt x="5646" y="2624"/>
                    <a:pt x="5586" y="2726"/>
                    <a:pt x="5512" y="2828"/>
                  </a:cubicBezTo>
                  <a:cubicBezTo>
                    <a:pt x="5438" y="2916"/>
                    <a:pt x="5350" y="3004"/>
                    <a:pt x="5262" y="3078"/>
                  </a:cubicBezTo>
                  <a:cubicBezTo>
                    <a:pt x="5160" y="3134"/>
                    <a:pt x="5058" y="3194"/>
                    <a:pt x="4956" y="3254"/>
                  </a:cubicBezTo>
                  <a:cubicBezTo>
                    <a:pt x="4837" y="3296"/>
                    <a:pt x="4721" y="3328"/>
                    <a:pt x="4605" y="3342"/>
                  </a:cubicBezTo>
                  <a:cubicBezTo>
                    <a:pt x="4545" y="3349"/>
                    <a:pt x="4486" y="3352"/>
                    <a:pt x="4426" y="3352"/>
                  </a:cubicBezTo>
                  <a:cubicBezTo>
                    <a:pt x="4365" y="3352"/>
                    <a:pt x="4304" y="3349"/>
                    <a:pt x="4239" y="3342"/>
                  </a:cubicBezTo>
                  <a:cubicBezTo>
                    <a:pt x="4119" y="3328"/>
                    <a:pt x="4003" y="3296"/>
                    <a:pt x="3887" y="3254"/>
                  </a:cubicBezTo>
                  <a:cubicBezTo>
                    <a:pt x="3869" y="3240"/>
                    <a:pt x="3855" y="3240"/>
                    <a:pt x="3841" y="3222"/>
                  </a:cubicBezTo>
                  <a:lnTo>
                    <a:pt x="3827" y="3222"/>
                  </a:lnTo>
                  <a:cubicBezTo>
                    <a:pt x="3739" y="3180"/>
                    <a:pt x="3665" y="3120"/>
                    <a:pt x="3577" y="3078"/>
                  </a:cubicBezTo>
                  <a:cubicBezTo>
                    <a:pt x="3535" y="3032"/>
                    <a:pt x="3490" y="2990"/>
                    <a:pt x="3430" y="2944"/>
                  </a:cubicBezTo>
                  <a:lnTo>
                    <a:pt x="3430" y="2930"/>
                  </a:lnTo>
                  <a:lnTo>
                    <a:pt x="3416" y="2930"/>
                  </a:lnTo>
                  <a:cubicBezTo>
                    <a:pt x="3388" y="2888"/>
                    <a:pt x="3359" y="2856"/>
                    <a:pt x="3328" y="2828"/>
                  </a:cubicBezTo>
                  <a:cubicBezTo>
                    <a:pt x="3254" y="2726"/>
                    <a:pt x="3198" y="2624"/>
                    <a:pt x="3152" y="2519"/>
                  </a:cubicBezTo>
                  <a:lnTo>
                    <a:pt x="3152" y="2505"/>
                  </a:lnTo>
                  <a:lnTo>
                    <a:pt x="3152" y="2491"/>
                  </a:lnTo>
                  <a:lnTo>
                    <a:pt x="3138" y="2491"/>
                  </a:lnTo>
                  <a:lnTo>
                    <a:pt x="3138" y="2477"/>
                  </a:lnTo>
                  <a:lnTo>
                    <a:pt x="3138" y="2462"/>
                  </a:lnTo>
                  <a:cubicBezTo>
                    <a:pt x="3096" y="2375"/>
                    <a:pt x="3078" y="2287"/>
                    <a:pt x="3064" y="2199"/>
                  </a:cubicBezTo>
                  <a:cubicBezTo>
                    <a:pt x="3064" y="2185"/>
                    <a:pt x="3064" y="2167"/>
                    <a:pt x="3050" y="2153"/>
                  </a:cubicBezTo>
                  <a:lnTo>
                    <a:pt x="3050" y="2125"/>
                  </a:lnTo>
                  <a:lnTo>
                    <a:pt x="3050" y="2111"/>
                  </a:lnTo>
                  <a:cubicBezTo>
                    <a:pt x="3036" y="2009"/>
                    <a:pt x="3050" y="1889"/>
                    <a:pt x="3064" y="1787"/>
                  </a:cubicBezTo>
                  <a:cubicBezTo>
                    <a:pt x="3078" y="1671"/>
                    <a:pt x="3110" y="1551"/>
                    <a:pt x="3152" y="1449"/>
                  </a:cubicBezTo>
                  <a:cubicBezTo>
                    <a:pt x="3198" y="1333"/>
                    <a:pt x="3254" y="1231"/>
                    <a:pt x="3328" y="1143"/>
                  </a:cubicBezTo>
                  <a:cubicBezTo>
                    <a:pt x="3402" y="1041"/>
                    <a:pt x="3490" y="968"/>
                    <a:pt x="3577" y="894"/>
                  </a:cubicBezTo>
                  <a:cubicBezTo>
                    <a:pt x="3679" y="820"/>
                    <a:pt x="3767" y="760"/>
                    <a:pt x="3887" y="704"/>
                  </a:cubicBezTo>
                  <a:cubicBezTo>
                    <a:pt x="4003" y="658"/>
                    <a:pt x="4119" y="630"/>
                    <a:pt x="4239" y="616"/>
                  </a:cubicBezTo>
                  <a:cubicBezTo>
                    <a:pt x="4295" y="602"/>
                    <a:pt x="4369" y="602"/>
                    <a:pt x="4429" y="602"/>
                  </a:cubicBezTo>
                  <a:close/>
                  <a:moveTo>
                    <a:pt x="1027" y="0"/>
                  </a:moveTo>
                  <a:cubicBezTo>
                    <a:pt x="897" y="14"/>
                    <a:pt x="763" y="74"/>
                    <a:pt x="633" y="162"/>
                  </a:cubicBezTo>
                  <a:cubicBezTo>
                    <a:pt x="588" y="190"/>
                    <a:pt x="545" y="232"/>
                    <a:pt x="486" y="278"/>
                  </a:cubicBezTo>
                  <a:cubicBezTo>
                    <a:pt x="486" y="292"/>
                    <a:pt x="471" y="292"/>
                    <a:pt x="471" y="306"/>
                  </a:cubicBezTo>
                  <a:cubicBezTo>
                    <a:pt x="398" y="380"/>
                    <a:pt x="324" y="468"/>
                    <a:pt x="282" y="556"/>
                  </a:cubicBezTo>
                  <a:cubicBezTo>
                    <a:pt x="176" y="704"/>
                    <a:pt x="120" y="880"/>
                    <a:pt x="74" y="1055"/>
                  </a:cubicBezTo>
                  <a:cubicBezTo>
                    <a:pt x="60" y="1112"/>
                    <a:pt x="46" y="1186"/>
                    <a:pt x="32" y="1245"/>
                  </a:cubicBezTo>
                  <a:lnTo>
                    <a:pt x="32" y="1305"/>
                  </a:lnTo>
                  <a:cubicBezTo>
                    <a:pt x="18" y="1407"/>
                    <a:pt x="0" y="1523"/>
                    <a:pt x="18" y="1625"/>
                  </a:cubicBezTo>
                  <a:lnTo>
                    <a:pt x="18" y="1657"/>
                  </a:lnTo>
                  <a:cubicBezTo>
                    <a:pt x="32" y="1787"/>
                    <a:pt x="46" y="1935"/>
                    <a:pt x="88" y="2065"/>
                  </a:cubicBezTo>
                  <a:cubicBezTo>
                    <a:pt x="106" y="2097"/>
                    <a:pt x="120" y="2125"/>
                    <a:pt x="120" y="2153"/>
                  </a:cubicBezTo>
                  <a:cubicBezTo>
                    <a:pt x="162" y="2255"/>
                    <a:pt x="208" y="2360"/>
                    <a:pt x="264" y="2431"/>
                  </a:cubicBezTo>
                  <a:lnTo>
                    <a:pt x="282" y="2448"/>
                  </a:lnTo>
                  <a:cubicBezTo>
                    <a:pt x="282" y="2462"/>
                    <a:pt x="296" y="2462"/>
                    <a:pt x="296" y="2477"/>
                  </a:cubicBezTo>
                  <a:lnTo>
                    <a:pt x="310" y="2491"/>
                  </a:lnTo>
                  <a:lnTo>
                    <a:pt x="324" y="2505"/>
                  </a:lnTo>
                  <a:cubicBezTo>
                    <a:pt x="338" y="2536"/>
                    <a:pt x="369" y="2565"/>
                    <a:pt x="384" y="2593"/>
                  </a:cubicBezTo>
                  <a:cubicBezTo>
                    <a:pt x="500" y="2695"/>
                    <a:pt x="616" y="2783"/>
                    <a:pt x="749" y="2814"/>
                  </a:cubicBezTo>
                  <a:cubicBezTo>
                    <a:pt x="831" y="2837"/>
                    <a:pt x="907" y="2848"/>
                    <a:pt x="983" y="2848"/>
                  </a:cubicBezTo>
                  <a:cubicBezTo>
                    <a:pt x="1046" y="2848"/>
                    <a:pt x="1109" y="2841"/>
                    <a:pt x="1175" y="2828"/>
                  </a:cubicBezTo>
                  <a:cubicBezTo>
                    <a:pt x="1305" y="2783"/>
                    <a:pt x="1439" y="2712"/>
                    <a:pt x="1555" y="2607"/>
                  </a:cubicBezTo>
                  <a:cubicBezTo>
                    <a:pt x="1671" y="2519"/>
                    <a:pt x="1776" y="2389"/>
                    <a:pt x="1864" y="2227"/>
                  </a:cubicBezTo>
                  <a:cubicBezTo>
                    <a:pt x="1907" y="2153"/>
                    <a:pt x="1935" y="2065"/>
                    <a:pt x="1966" y="1977"/>
                  </a:cubicBezTo>
                  <a:cubicBezTo>
                    <a:pt x="2009" y="1889"/>
                    <a:pt x="2023" y="1801"/>
                    <a:pt x="2054" y="1699"/>
                  </a:cubicBezTo>
                  <a:cubicBezTo>
                    <a:pt x="2054" y="1671"/>
                    <a:pt x="2054" y="1639"/>
                    <a:pt x="2068" y="1597"/>
                  </a:cubicBezTo>
                  <a:lnTo>
                    <a:pt x="2111" y="1597"/>
                  </a:lnTo>
                  <a:cubicBezTo>
                    <a:pt x="2174" y="1577"/>
                    <a:pt x="2238" y="1562"/>
                    <a:pt x="2308" y="1562"/>
                  </a:cubicBezTo>
                  <a:cubicBezTo>
                    <a:pt x="2335" y="1562"/>
                    <a:pt x="2363" y="1564"/>
                    <a:pt x="2392" y="1569"/>
                  </a:cubicBezTo>
                  <a:cubicBezTo>
                    <a:pt x="2494" y="1569"/>
                    <a:pt x="2596" y="1583"/>
                    <a:pt x="2698" y="1611"/>
                  </a:cubicBezTo>
                  <a:cubicBezTo>
                    <a:pt x="2786" y="1639"/>
                    <a:pt x="2860" y="1671"/>
                    <a:pt x="2934" y="1713"/>
                  </a:cubicBezTo>
                  <a:cubicBezTo>
                    <a:pt x="2934" y="1773"/>
                    <a:pt x="2920" y="1847"/>
                    <a:pt x="2920" y="1903"/>
                  </a:cubicBezTo>
                  <a:lnTo>
                    <a:pt x="2920" y="1963"/>
                  </a:lnTo>
                  <a:cubicBezTo>
                    <a:pt x="2920" y="2079"/>
                    <a:pt x="2920" y="2199"/>
                    <a:pt x="2948" y="2301"/>
                  </a:cubicBezTo>
                  <a:cubicBezTo>
                    <a:pt x="2948" y="2315"/>
                    <a:pt x="2948" y="2315"/>
                    <a:pt x="2962" y="2329"/>
                  </a:cubicBezTo>
                  <a:cubicBezTo>
                    <a:pt x="2990" y="2477"/>
                    <a:pt x="3050" y="2624"/>
                    <a:pt x="3138" y="2769"/>
                  </a:cubicBezTo>
                  <a:cubicBezTo>
                    <a:pt x="3152" y="2800"/>
                    <a:pt x="3166" y="2828"/>
                    <a:pt x="3198" y="2842"/>
                  </a:cubicBezTo>
                  <a:cubicBezTo>
                    <a:pt x="3271" y="2958"/>
                    <a:pt x="3359" y="3046"/>
                    <a:pt x="3447" y="3134"/>
                  </a:cubicBezTo>
                  <a:lnTo>
                    <a:pt x="3461" y="3134"/>
                  </a:lnTo>
                  <a:cubicBezTo>
                    <a:pt x="3475" y="3152"/>
                    <a:pt x="3475" y="3152"/>
                    <a:pt x="3490" y="3166"/>
                  </a:cubicBezTo>
                  <a:cubicBezTo>
                    <a:pt x="3504" y="3166"/>
                    <a:pt x="3504" y="3180"/>
                    <a:pt x="3504" y="3180"/>
                  </a:cubicBezTo>
                  <a:cubicBezTo>
                    <a:pt x="3518" y="3180"/>
                    <a:pt x="3535" y="3194"/>
                    <a:pt x="3535" y="3194"/>
                  </a:cubicBezTo>
                  <a:cubicBezTo>
                    <a:pt x="3577" y="3222"/>
                    <a:pt x="3606" y="3254"/>
                    <a:pt x="3651" y="3268"/>
                  </a:cubicBezTo>
                  <a:cubicBezTo>
                    <a:pt x="3813" y="3370"/>
                    <a:pt x="4017" y="3444"/>
                    <a:pt x="4207" y="3472"/>
                  </a:cubicBezTo>
                  <a:cubicBezTo>
                    <a:pt x="4276" y="3483"/>
                    <a:pt x="4347" y="3488"/>
                    <a:pt x="4417" y="3488"/>
                  </a:cubicBezTo>
                  <a:cubicBezTo>
                    <a:pt x="4557" y="3488"/>
                    <a:pt x="4696" y="3467"/>
                    <a:pt x="4823" y="3430"/>
                  </a:cubicBezTo>
                  <a:cubicBezTo>
                    <a:pt x="5013" y="3384"/>
                    <a:pt x="5188" y="3296"/>
                    <a:pt x="5350" y="3166"/>
                  </a:cubicBezTo>
                  <a:cubicBezTo>
                    <a:pt x="5498" y="3046"/>
                    <a:pt x="5628" y="2902"/>
                    <a:pt x="5734" y="2740"/>
                  </a:cubicBezTo>
                  <a:cubicBezTo>
                    <a:pt x="5776" y="2652"/>
                    <a:pt x="5822" y="2550"/>
                    <a:pt x="5850" y="2462"/>
                  </a:cubicBezTo>
                  <a:cubicBezTo>
                    <a:pt x="5892" y="2360"/>
                    <a:pt x="5910" y="2255"/>
                    <a:pt x="5924" y="2153"/>
                  </a:cubicBezTo>
                  <a:cubicBezTo>
                    <a:pt x="5938" y="2097"/>
                    <a:pt x="5938" y="2023"/>
                    <a:pt x="5938" y="1963"/>
                  </a:cubicBezTo>
                  <a:cubicBezTo>
                    <a:pt x="6128" y="1977"/>
                    <a:pt x="6332" y="1991"/>
                    <a:pt x="6539" y="2023"/>
                  </a:cubicBezTo>
                  <a:cubicBezTo>
                    <a:pt x="6803" y="2051"/>
                    <a:pt x="7067" y="2097"/>
                    <a:pt x="7317" y="2167"/>
                  </a:cubicBezTo>
                  <a:cubicBezTo>
                    <a:pt x="7331" y="2167"/>
                    <a:pt x="7345" y="2185"/>
                    <a:pt x="7373" y="2185"/>
                  </a:cubicBezTo>
                  <a:cubicBezTo>
                    <a:pt x="7521" y="2241"/>
                    <a:pt x="7682" y="2301"/>
                    <a:pt x="7813" y="2389"/>
                  </a:cubicBezTo>
                  <a:cubicBezTo>
                    <a:pt x="7886" y="2431"/>
                    <a:pt x="7960" y="2491"/>
                    <a:pt x="8020" y="2565"/>
                  </a:cubicBezTo>
                  <a:cubicBezTo>
                    <a:pt x="8062" y="2607"/>
                    <a:pt x="8090" y="2667"/>
                    <a:pt x="8122" y="2726"/>
                  </a:cubicBezTo>
                  <a:cubicBezTo>
                    <a:pt x="8136" y="2740"/>
                    <a:pt x="8136" y="2769"/>
                    <a:pt x="8150" y="2800"/>
                  </a:cubicBezTo>
                  <a:cubicBezTo>
                    <a:pt x="8161" y="2821"/>
                    <a:pt x="8180" y="2834"/>
                    <a:pt x="8207" y="2834"/>
                  </a:cubicBezTo>
                  <a:cubicBezTo>
                    <a:pt x="8216" y="2834"/>
                    <a:pt x="8227" y="2832"/>
                    <a:pt x="8238" y="2828"/>
                  </a:cubicBezTo>
                  <a:cubicBezTo>
                    <a:pt x="8266" y="2828"/>
                    <a:pt x="8284" y="2783"/>
                    <a:pt x="8284" y="2754"/>
                  </a:cubicBezTo>
                  <a:cubicBezTo>
                    <a:pt x="8252" y="2695"/>
                    <a:pt x="8238" y="2638"/>
                    <a:pt x="8210" y="2593"/>
                  </a:cubicBezTo>
                  <a:cubicBezTo>
                    <a:pt x="8178" y="2550"/>
                    <a:pt x="8136" y="2505"/>
                    <a:pt x="8090" y="2462"/>
                  </a:cubicBezTo>
                  <a:cubicBezTo>
                    <a:pt x="8020" y="2375"/>
                    <a:pt x="7932" y="2301"/>
                    <a:pt x="7827" y="2241"/>
                  </a:cubicBezTo>
                  <a:cubicBezTo>
                    <a:pt x="7725" y="2185"/>
                    <a:pt x="7609" y="2125"/>
                    <a:pt x="7492" y="2097"/>
                  </a:cubicBezTo>
                  <a:cubicBezTo>
                    <a:pt x="7359" y="2051"/>
                    <a:pt x="7243" y="2009"/>
                    <a:pt x="7109" y="1977"/>
                  </a:cubicBezTo>
                  <a:cubicBezTo>
                    <a:pt x="6891" y="1935"/>
                    <a:pt x="6669" y="1903"/>
                    <a:pt x="6451" y="1875"/>
                  </a:cubicBezTo>
                  <a:cubicBezTo>
                    <a:pt x="6275" y="1861"/>
                    <a:pt x="6100" y="1847"/>
                    <a:pt x="5924" y="1833"/>
                  </a:cubicBezTo>
                  <a:cubicBezTo>
                    <a:pt x="5910" y="1727"/>
                    <a:pt x="5892" y="1625"/>
                    <a:pt x="5864" y="1537"/>
                  </a:cubicBezTo>
                  <a:cubicBezTo>
                    <a:pt x="5804" y="1347"/>
                    <a:pt x="5702" y="1172"/>
                    <a:pt x="5586" y="1010"/>
                  </a:cubicBezTo>
                  <a:cubicBezTo>
                    <a:pt x="5452" y="848"/>
                    <a:pt x="5276" y="718"/>
                    <a:pt x="5101" y="630"/>
                  </a:cubicBezTo>
                  <a:cubicBezTo>
                    <a:pt x="4999" y="584"/>
                    <a:pt x="4897" y="542"/>
                    <a:pt x="4795" y="514"/>
                  </a:cubicBezTo>
                  <a:cubicBezTo>
                    <a:pt x="4707" y="496"/>
                    <a:pt x="4633" y="482"/>
                    <a:pt x="4559" y="468"/>
                  </a:cubicBezTo>
                  <a:lnTo>
                    <a:pt x="4429" y="468"/>
                  </a:lnTo>
                  <a:cubicBezTo>
                    <a:pt x="4341" y="468"/>
                    <a:pt x="4253" y="468"/>
                    <a:pt x="4165" y="496"/>
                  </a:cubicBezTo>
                  <a:cubicBezTo>
                    <a:pt x="3975" y="528"/>
                    <a:pt x="3781" y="602"/>
                    <a:pt x="3623" y="704"/>
                  </a:cubicBezTo>
                  <a:cubicBezTo>
                    <a:pt x="3563" y="732"/>
                    <a:pt x="3490" y="792"/>
                    <a:pt x="3430" y="834"/>
                  </a:cubicBezTo>
                  <a:cubicBezTo>
                    <a:pt x="3416" y="848"/>
                    <a:pt x="3416" y="866"/>
                    <a:pt x="3402" y="866"/>
                  </a:cubicBezTo>
                  <a:cubicBezTo>
                    <a:pt x="3314" y="953"/>
                    <a:pt x="3226" y="1055"/>
                    <a:pt x="3152" y="1157"/>
                  </a:cubicBezTo>
                  <a:cubicBezTo>
                    <a:pt x="3078" y="1288"/>
                    <a:pt x="3008" y="1421"/>
                    <a:pt x="2962" y="1583"/>
                  </a:cubicBezTo>
                  <a:cubicBezTo>
                    <a:pt x="2832" y="1509"/>
                    <a:pt x="2684" y="1464"/>
                    <a:pt x="2522" y="1435"/>
                  </a:cubicBezTo>
                  <a:lnTo>
                    <a:pt x="2360" y="1435"/>
                  </a:lnTo>
                  <a:cubicBezTo>
                    <a:pt x="2258" y="1435"/>
                    <a:pt x="2170" y="1435"/>
                    <a:pt x="2083" y="1464"/>
                  </a:cubicBezTo>
                  <a:cubicBezTo>
                    <a:pt x="2083" y="1347"/>
                    <a:pt x="2083" y="1231"/>
                    <a:pt x="2068" y="1112"/>
                  </a:cubicBezTo>
                  <a:cubicBezTo>
                    <a:pt x="2054" y="922"/>
                    <a:pt x="1995" y="746"/>
                    <a:pt x="1935" y="602"/>
                  </a:cubicBezTo>
                  <a:cubicBezTo>
                    <a:pt x="1864" y="440"/>
                    <a:pt x="1759" y="306"/>
                    <a:pt x="1643" y="204"/>
                  </a:cubicBezTo>
                  <a:cubicBezTo>
                    <a:pt x="1583" y="144"/>
                    <a:pt x="1513" y="102"/>
                    <a:pt x="1453" y="74"/>
                  </a:cubicBezTo>
                  <a:lnTo>
                    <a:pt x="1439" y="74"/>
                  </a:lnTo>
                  <a:cubicBezTo>
                    <a:pt x="1393" y="42"/>
                    <a:pt x="1351" y="28"/>
                    <a:pt x="1291" y="14"/>
                  </a:cubicBezTo>
                  <a:lnTo>
                    <a:pt x="1263" y="14"/>
                  </a:lnTo>
                  <a:cubicBezTo>
                    <a:pt x="1249" y="14"/>
                    <a:pt x="1217" y="0"/>
                    <a:pt x="1203" y="0"/>
                  </a:cubicBezTo>
                  <a:close/>
                </a:path>
              </a:pathLst>
            </a:custGeom>
            <a:solidFill>
              <a:srgbClr val="0A4F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112756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1"/>
                                        </p:tgtEl>
                                        <p:attrNameLst>
                                          <p:attrName>style.visibility</p:attrName>
                                        </p:attrNameLst>
                                      </p:cBhvr>
                                      <p:to>
                                        <p:strVal val="visible"/>
                                      </p:to>
                                    </p:set>
                                    <p:anim calcmode="lin" valueType="num">
                                      <p:cBhvr additive="base">
                                        <p:cTn id="25" dur="500" fill="hold"/>
                                        <p:tgtEl>
                                          <p:spTgt spid="131"/>
                                        </p:tgtEl>
                                        <p:attrNameLst>
                                          <p:attrName>ppt_x</p:attrName>
                                        </p:attrNameLst>
                                      </p:cBhvr>
                                      <p:tavLst>
                                        <p:tav tm="0">
                                          <p:val>
                                            <p:strVal val="#ppt_x"/>
                                          </p:val>
                                        </p:tav>
                                        <p:tav tm="100000">
                                          <p:val>
                                            <p:strVal val="#ppt_x"/>
                                          </p:val>
                                        </p:tav>
                                      </p:tavLst>
                                    </p:anim>
                                    <p:anim calcmode="lin" valueType="num">
                                      <p:cBhvr additive="base">
                                        <p:cTn id="26"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541743" y="4494"/>
            <a:ext cx="7924179" cy="1397125"/>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79457" y="246567"/>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chemeClr val="bg1"/>
                </a:solidFill>
                <a:effectLst/>
                <a:latin typeface="Times New Roman" panose="02020603050405020304" pitchFamily="18" charset="0"/>
                <a:ea typeface="Calibri" panose="020F0502020204030204" pitchFamily="34" charset="0"/>
              </a:rPr>
              <a:t>2. </a:t>
            </a:r>
            <a:r>
              <a:rPr lang="vi-VN" sz="4400" b="1" kern="0">
                <a:solidFill>
                  <a:schemeClr val="bg1"/>
                </a:solidFill>
                <a:effectLst/>
                <a:latin typeface="Times New Roman" panose="02020603050405020304" pitchFamily="18" charset="0"/>
                <a:ea typeface="Calibri" panose="020F0502020204030204" pitchFamily="34" charset="0"/>
              </a:rPr>
              <a:t>Tìm hiểu hai câu đề</a:t>
            </a:r>
            <a:endParaRPr lang="en-US" sz="96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51" name="Diagram 250">
            <a:extLst>
              <a:ext uri="{FF2B5EF4-FFF2-40B4-BE49-F238E27FC236}">
                <a16:creationId xmlns:a16="http://schemas.microsoft.com/office/drawing/2014/main" id="{0134B5CA-6BD3-46CB-F3CB-1C29E3E6A4D5}"/>
              </a:ext>
            </a:extLst>
          </p:cNvPr>
          <p:cNvGraphicFramePr/>
          <p:nvPr>
            <p:extLst>
              <p:ext uri="{D42A27DB-BD31-4B8C-83A1-F6EECF244321}">
                <p14:modId xmlns:p14="http://schemas.microsoft.com/office/powerpoint/2010/main" val="3893655783"/>
              </p:ext>
            </p:extLst>
          </p:nvPr>
        </p:nvGraphicFramePr>
        <p:xfrm>
          <a:off x="1328822" y="1368967"/>
          <a:ext cx="9618133"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52" name="Google Shape;384;p41">
            <a:extLst>
              <a:ext uri="{FF2B5EF4-FFF2-40B4-BE49-F238E27FC236}">
                <a16:creationId xmlns:a16="http://schemas.microsoft.com/office/drawing/2014/main" id="{C7425265-2A86-9711-98E7-E67CCFEA65D8}"/>
              </a:ext>
            </a:extLst>
          </p:cNvPr>
          <p:cNvPicPr preferRelativeResize="0"/>
          <p:nvPr/>
        </p:nvPicPr>
        <p:blipFill>
          <a:blip r:embed="rId9">
            <a:alphaModFix/>
          </a:blip>
          <a:stretch>
            <a:fillRect/>
          </a:stretch>
        </p:blipFill>
        <p:spPr>
          <a:xfrm>
            <a:off x="-200976" y="3439663"/>
            <a:ext cx="2272693" cy="3572122"/>
          </a:xfrm>
          <a:prstGeom prst="rect">
            <a:avLst/>
          </a:prstGeom>
          <a:noFill/>
          <a:ln>
            <a:noFill/>
          </a:ln>
        </p:spPr>
      </p:pic>
      <p:pic>
        <p:nvPicPr>
          <p:cNvPr id="253" name="Google Shape;385;p41">
            <a:extLst>
              <a:ext uri="{FF2B5EF4-FFF2-40B4-BE49-F238E27FC236}">
                <a16:creationId xmlns:a16="http://schemas.microsoft.com/office/drawing/2014/main" id="{91E1A66F-03C9-B03D-3ADD-EFCFEDD03B88}"/>
              </a:ext>
            </a:extLst>
          </p:cNvPr>
          <p:cNvPicPr preferRelativeResize="0"/>
          <p:nvPr/>
        </p:nvPicPr>
        <p:blipFill>
          <a:blip r:embed="rId10">
            <a:alphaModFix/>
          </a:blip>
          <a:stretch>
            <a:fillRect/>
          </a:stretch>
        </p:blipFill>
        <p:spPr>
          <a:xfrm>
            <a:off x="9998447" y="3429000"/>
            <a:ext cx="2253506" cy="3572122"/>
          </a:xfrm>
          <a:prstGeom prst="rect">
            <a:avLst/>
          </a:prstGeom>
          <a:noFill/>
          <a:ln>
            <a:noFill/>
          </a:ln>
        </p:spPr>
      </p:pic>
      <p:sp>
        <p:nvSpPr>
          <p:cNvPr id="254" name="Google Shape;1859;p45">
            <a:extLst>
              <a:ext uri="{FF2B5EF4-FFF2-40B4-BE49-F238E27FC236}">
                <a16:creationId xmlns:a16="http://schemas.microsoft.com/office/drawing/2014/main" id="{44AAEEE8-585B-16F7-36E0-D55994536975}"/>
              </a:ext>
            </a:extLst>
          </p:cNvPr>
          <p:cNvSpPr/>
          <p:nvPr/>
        </p:nvSpPr>
        <p:spPr>
          <a:xfrm rot="10800000" flipH="1">
            <a:off x="841503" y="3011090"/>
            <a:ext cx="9899839" cy="2134421"/>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62533" tIns="162533" rIns="162533" bIns="1625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buClr>
                <a:srgbClr val="000000"/>
              </a:buClr>
              <a:defRPr/>
            </a:pPr>
            <a:endParaRPr sz="2489" kern="0">
              <a:solidFill>
                <a:srgbClr val="000000"/>
              </a:solidFill>
              <a:latin typeface="Arial"/>
              <a:cs typeface="Arial"/>
              <a:sym typeface="Arial"/>
            </a:endParaRPr>
          </a:p>
        </p:txBody>
      </p:sp>
      <p:sp>
        <p:nvSpPr>
          <p:cNvPr id="255" name="TextBox 23">
            <a:extLst>
              <a:ext uri="{FF2B5EF4-FFF2-40B4-BE49-F238E27FC236}">
                <a16:creationId xmlns:a16="http://schemas.microsoft.com/office/drawing/2014/main" id="{B2BAA888-6B2C-A5B1-29EB-8C6E5CE428F0}"/>
              </a:ext>
            </a:extLst>
          </p:cNvPr>
          <p:cNvSpPr txBox="1"/>
          <p:nvPr/>
        </p:nvSpPr>
        <p:spPr>
          <a:xfrm>
            <a:off x="2128983" y="3085273"/>
            <a:ext cx="759495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a:latin typeface="Times New Roman" panose="02020603050405020304" pitchFamily="18" charset="0"/>
                <a:cs typeface="Times New Roman" panose="02020603050405020304" pitchFamily="18" charset="0"/>
                <a:sym typeface="Wingdings" panose="05000000000000000000" pitchFamily="2" charset="2"/>
              </a:rPr>
              <a:t></a:t>
            </a:r>
            <a:r>
              <a:rPr lang="vi-VN" sz="3600">
                <a:latin typeface="Times New Roman" panose="02020603050405020304" pitchFamily="18" charset="0"/>
                <a:cs typeface="Times New Roman" panose="02020603050405020304" pitchFamily="18" charset="0"/>
              </a:rPr>
              <a:t> Chế độ thi cử</a:t>
            </a:r>
            <a:r>
              <a:rPr lang="en-US" sz="3600">
                <a:latin typeface="Times New Roman" panose="02020603050405020304" pitchFamily="18" charset="0"/>
                <a:cs typeface="Times New Roman" panose="02020603050405020304" pitchFamily="18" charset="0"/>
              </a:rPr>
              <a:t> bát nháo, lôi thôi, thiếu nề nếp, quy củ của đất nước.</a:t>
            </a:r>
          </a:p>
        </p:txBody>
      </p:sp>
    </p:spTree>
    <p:extLst>
      <p:ext uri="{BB962C8B-B14F-4D97-AF65-F5344CB8AC3E}">
        <p14:creationId xmlns:p14="http://schemas.microsoft.com/office/powerpoint/2010/main" val="31132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1">
                                            <p:graphicEl>
                                              <a:dgm id="{A453059D-A76F-41E7-831A-46EB738A1522}"/>
                                            </p:graphicEl>
                                          </p:spTgt>
                                        </p:tgtEl>
                                        <p:attrNameLst>
                                          <p:attrName>style.visibility</p:attrName>
                                        </p:attrNameLst>
                                      </p:cBhvr>
                                      <p:to>
                                        <p:strVal val="visible"/>
                                      </p:to>
                                    </p:set>
                                    <p:animEffect transition="in" filter="fade">
                                      <p:cBhvr>
                                        <p:cTn id="7" dur="1000"/>
                                        <p:tgtEl>
                                          <p:spTgt spid="251">
                                            <p:graphicEl>
                                              <a:dgm id="{A453059D-A76F-41E7-831A-46EB738A1522}"/>
                                            </p:graphicEl>
                                          </p:spTgt>
                                        </p:tgtEl>
                                      </p:cBhvr>
                                    </p:animEffect>
                                    <p:anim calcmode="lin" valueType="num">
                                      <p:cBhvr>
                                        <p:cTn id="8" dur="1000" fill="hold"/>
                                        <p:tgtEl>
                                          <p:spTgt spid="251">
                                            <p:graphicEl>
                                              <a:dgm id="{A453059D-A76F-41E7-831A-46EB738A1522}"/>
                                            </p:graphicEl>
                                          </p:spTgt>
                                        </p:tgtEl>
                                        <p:attrNameLst>
                                          <p:attrName>ppt_x</p:attrName>
                                        </p:attrNameLst>
                                      </p:cBhvr>
                                      <p:tavLst>
                                        <p:tav tm="0">
                                          <p:val>
                                            <p:strVal val="#ppt_x"/>
                                          </p:val>
                                        </p:tav>
                                        <p:tav tm="100000">
                                          <p:val>
                                            <p:strVal val="#ppt_x"/>
                                          </p:val>
                                        </p:tav>
                                      </p:tavLst>
                                    </p:anim>
                                    <p:anim calcmode="lin" valueType="num">
                                      <p:cBhvr>
                                        <p:cTn id="9" dur="1000" fill="hold"/>
                                        <p:tgtEl>
                                          <p:spTgt spid="251">
                                            <p:graphicEl>
                                              <a:dgm id="{A453059D-A76F-41E7-831A-46EB738A1522}"/>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1">
                                            <p:graphicEl>
                                              <a:dgm id="{A7E6ED6C-4564-4B90-B413-A4F6ABB48A5E}"/>
                                            </p:graphicEl>
                                          </p:spTgt>
                                        </p:tgtEl>
                                        <p:attrNameLst>
                                          <p:attrName>style.visibility</p:attrName>
                                        </p:attrNameLst>
                                      </p:cBhvr>
                                      <p:to>
                                        <p:strVal val="visible"/>
                                      </p:to>
                                    </p:set>
                                    <p:animEffect transition="in" filter="fade">
                                      <p:cBhvr>
                                        <p:cTn id="14" dur="1000"/>
                                        <p:tgtEl>
                                          <p:spTgt spid="251">
                                            <p:graphicEl>
                                              <a:dgm id="{A7E6ED6C-4564-4B90-B413-A4F6ABB48A5E}"/>
                                            </p:graphicEl>
                                          </p:spTgt>
                                        </p:tgtEl>
                                      </p:cBhvr>
                                    </p:animEffect>
                                    <p:anim calcmode="lin" valueType="num">
                                      <p:cBhvr>
                                        <p:cTn id="15" dur="1000" fill="hold"/>
                                        <p:tgtEl>
                                          <p:spTgt spid="251">
                                            <p:graphicEl>
                                              <a:dgm id="{A7E6ED6C-4564-4B90-B413-A4F6ABB48A5E}"/>
                                            </p:graphicEl>
                                          </p:spTgt>
                                        </p:tgtEl>
                                        <p:attrNameLst>
                                          <p:attrName>ppt_x</p:attrName>
                                        </p:attrNameLst>
                                      </p:cBhvr>
                                      <p:tavLst>
                                        <p:tav tm="0">
                                          <p:val>
                                            <p:strVal val="#ppt_x"/>
                                          </p:val>
                                        </p:tav>
                                        <p:tav tm="100000">
                                          <p:val>
                                            <p:strVal val="#ppt_x"/>
                                          </p:val>
                                        </p:tav>
                                      </p:tavLst>
                                    </p:anim>
                                    <p:anim calcmode="lin" valueType="num">
                                      <p:cBhvr>
                                        <p:cTn id="16" dur="1000" fill="hold"/>
                                        <p:tgtEl>
                                          <p:spTgt spid="251">
                                            <p:graphicEl>
                                              <a:dgm id="{A7E6ED6C-4564-4B90-B413-A4F6ABB48A5E}"/>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1">
                                            <p:graphicEl>
                                              <a:dgm id="{A0E9C38A-8D24-4899-8908-8B0991B9E84E}"/>
                                            </p:graphicEl>
                                          </p:spTgt>
                                        </p:tgtEl>
                                        <p:attrNameLst>
                                          <p:attrName>style.visibility</p:attrName>
                                        </p:attrNameLst>
                                      </p:cBhvr>
                                      <p:to>
                                        <p:strVal val="visible"/>
                                      </p:to>
                                    </p:set>
                                    <p:animEffect transition="in" filter="fade">
                                      <p:cBhvr>
                                        <p:cTn id="19" dur="1000"/>
                                        <p:tgtEl>
                                          <p:spTgt spid="251">
                                            <p:graphicEl>
                                              <a:dgm id="{A0E9C38A-8D24-4899-8908-8B0991B9E84E}"/>
                                            </p:graphicEl>
                                          </p:spTgt>
                                        </p:tgtEl>
                                      </p:cBhvr>
                                    </p:animEffect>
                                    <p:anim calcmode="lin" valueType="num">
                                      <p:cBhvr>
                                        <p:cTn id="20" dur="1000" fill="hold"/>
                                        <p:tgtEl>
                                          <p:spTgt spid="251">
                                            <p:graphicEl>
                                              <a:dgm id="{A0E9C38A-8D24-4899-8908-8B0991B9E84E}"/>
                                            </p:graphicEl>
                                          </p:spTgt>
                                        </p:tgtEl>
                                        <p:attrNameLst>
                                          <p:attrName>ppt_x</p:attrName>
                                        </p:attrNameLst>
                                      </p:cBhvr>
                                      <p:tavLst>
                                        <p:tav tm="0">
                                          <p:val>
                                            <p:strVal val="#ppt_x"/>
                                          </p:val>
                                        </p:tav>
                                        <p:tav tm="100000">
                                          <p:val>
                                            <p:strVal val="#ppt_x"/>
                                          </p:val>
                                        </p:tav>
                                      </p:tavLst>
                                    </p:anim>
                                    <p:anim calcmode="lin" valueType="num">
                                      <p:cBhvr>
                                        <p:cTn id="21" dur="1000" fill="hold"/>
                                        <p:tgtEl>
                                          <p:spTgt spid="251">
                                            <p:graphicEl>
                                              <a:dgm id="{A0E9C38A-8D24-4899-8908-8B0991B9E84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1">
                                            <p:graphicEl>
                                              <a:dgm id="{D747ABC6-43B0-407E-AB24-83944DE0BC38}"/>
                                            </p:graphicEl>
                                          </p:spTgt>
                                        </p:tgtEl>
                                        <p:attrNameLst>
                                          <p:attrName>style.visibility</p:attrName>
                                        </p:attrNameLst>
                                      </p:cBhvr>
                                      <p:to>
                                        <p:strVal val="visible"/>
                                      </p:to>
                                    </p:set>
                                    <p:animEffect transition="in" filter="fade">
                                      <p:cBhvr>
                                        <p:cTn id="26" dur="1000"/>
                                        <p:tgtEl>
                                          <p:spTgt spid="251">
                                            <p:graphicEl>
                                              <a:dgm id="{D747ABC6-43B0-407E-AB24-83944DE0BC38}"/>
                                            </p:graphicEl>
                                          </p:spTgt>
                                        </p:tgtEl>
                                      </p:cBhvr>
                                    </p:animEffect>
                                    <p:anim calcmode="lin" valueType="num">
                                      <p:cBhvr>
                                        <p:cTn id="27" dur="1000" fill="hold"/>
                                        <p:tgtEl>
                                          <p:spTgt spid="251">
                                            <p:graphicEl>
                                              <a:dgm id="{D747ABC6-43B0-407E-AB24-83944DE0BC38}"/>
                                            </p:graphicEl>
                                          </p:spTgt>
                                        </p:tgtEl>
                                        <p:attrNameLst>
                                          <p:attrName>ppt_x</p:attrName>
                                        </p:attrNameLst>
                                      </p:cBhvr>
                                      <p:tavLst>
                                        <p:tav tm="0">
                                          <p:val>
                                            <p:strVal val="#ppt_x"/>
                                          </p:val>
                                        </p:tav>
                                        <p:tav tm="100000">
                                          <p:val>
                                            <p:strVal val="#ppt_x"/>
                                          </p:val>
                                        </p:tav>
                                      </p:tavLst>
                                    </p:anim>
                                    <p:anim calcmode="lin" valueType="num">
                                      <p:cBhvr>
                                        <p:cTn id="28" dur="1000" fill="hold"/>
                                        <p:tgtEl>
                                          <p:spTgt spid="251">
                                            <p:graphicEl>
                                              <a:dgm id="{D747ABC6-43B0-407E-AB24-83944DE0BC38}"/>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51">
                                            <p:graphicEl>
                                              <a:dgm id="{AC048526-A349-4513-9ACB-5BE6EA8CD507}"/>
                                            </p:graphicEl>
                                          </p:spTgt>
                                        </p:tgtEl>
                                        <p:attrNameLst>
                                          <p:attrName>style.visibility</p:attrName>
                                        </p:attrNameLst>
                                      </p:cBhvr>
                                      <p:to>
                                        <p:strVal val="visible"/>
                                      </p:to>
                                    </p:set>
                                    <p:animEffect transition="in" filter="fade">
                                      <p:cBhvr>
                                        <p:cTn id="31" dur="1000"/>
                                        <p:tgtEl>
                                          <p:spTgt spid="251">
                                            <p:graphicEl>
                                              <a:dgm id="{AC048526-A349-4513-9ACB-5BE6EA8CD507}"/>
                                            </p:graphicEl>
                                          </p:spTgt>
                                        </p:tgtEl>
                                      </p:cBhvr>
                                    </p:animEffect>
                                    <p:anim calcmode="lin" valueType="num">
                                      <p:cBhvr>
                                        <p:cTn id="32" dur="1000" fill="hold"/>
                                        <p:tgtEl>
                                          <p:spTgt spid="251">
                                            <p:graphicEl>
                                              <a:dgm id="{AC048526-A349-4513-9ACB-5BE6EA8CD507}"/>
                                            </p:graphicEl>
                                          </p:spTgt>
                                        </p:tgtEl>
                                        <p:attrNameLst>
                                          <p:attrName>ppt_x</p:attrName>
                                        </p:attrNameLst>
                                      </p:cBhvr>
                                      <p:tavLst>
                                        <p:tav tm="0">
                                          <p:val>
                                            <p:strVal val="#ppt_x"/>
                                          </p:val>
                                        </p:tav>
                                        <p:tav tm="100000">
                                          <p:val>
                                            <p:strVal val="#ppt_x"/>
                                          </p:val>
                                        </p:tav>
                                      </p:tavLst>
                                    </p:anim>
                                    <p:anim calcmode="lin" valueType="num">
                                      <p:cBhvr>
                                        <p:cTn id="33" dur="1000" fill="hold"/>
                                        <p:tgtEl>
                                          <p:spTgt spid="251">
                                            <p:graphicEl>
                                              <a:dgm id="{AC048526-A349-4513-9ACB-5BE6EA8CD50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1">
                                            <p:graphicEl>
                                              <a:dgm id="{1F3D86BC-0903-42A1-81FF-A72C64530CD4}"/>
                                            </p:graphicEl>
                                          </p:spTgt>
                                        </p:tgtEl>
                                        <p:attrNameLst>
                                          <p:attrName>style.visibility</p:attrName>
                                        </p:attrNameLst>
                                      </p:cBhvr>
                                      <p:to>
                                        <p:strVal val="visible"/>
                                      </p:to>
                                    </p:set>
                                    <p:animEffect transition="in" filter="fade">
                                      <p:cBhvr>
                                        <p:cTn id="38" dur="1000"/>
                                        <p:tgtEl>
                                          <p:spTgt spid="251">
                                            <p:graphicEl>
                                              <a:dgm id="{1F3D86BC-0903-42A1-81FF-A72C64530CD4}"/>
                                            </p:graphicEl>
                                          </p:spTgt>
                                        </p:tgtEl>
                                      </p:cBhvr>
                                    </p:animEffect>
                                    <p:anim calcmode="lin" valueType="num">
                                      <p:cBhvr>
                                        <p:cTn id="39" dur="1000" fill="hold"/>
                                        <p:tgtEl>
                                          <p:spTgt spid="251">
                                            <p:graphicEl>
                                              <a:dgm id="{1F3D86BC-0903-42A1-81FF-A72C64530CD4}"/>
                                            </p:graphicEl>
                                          </p:spTgt>
                                        </p:tgtEl>
                                        <p:attrNameLst>
                                          <p:attrName>ppt_x</p:attrName>
                                        </p:attrNameLst>
                                      </p:cBhvr>
                                      <p:tavLst>
                                        <p:tav tm="0">
                                          <p:val>
                                            <p:strVal val="#ppt_x"/>
                                          </p:val>
                                        </p:tav>
                                        <p:tav tm="100000">
                                          <p:val>
                                            <p:strVal val="#ppt_x"/>
                                          </p:val>
                                        </p:tav>
                                      </p:tavLst>
                                    </p:anim>
                                    <p:anim calcmode="lin" valueType="num">
                                      <p:cBhvr>
                                        <p:cTn id="40" dur="1000" fill="hold"/>
                                        <p:tgtEl>
                                          <p:spTgt spid="251">
                                            <p:graphicEl>
                                              <a:dgm id="{1F3D86BC-0903-42A1-81FF-A72C64530CD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51">
                                            <p:graphicEl>
                                              <a:dgm id="{589B578A-92CD-4AA7-8252-4C4593995FE1}"/>
                                            </p:graphicEl>
                                          </p:spTgt>
                                        </p:tgtEl>
                                        <p:attrNameLst>
                                          <p:attrName>style.visibility</p:attrName>
                                        </p:attrNameLst>
                                      </p:cBhvr>
                                      <p:to>
                                        <p:strVal val="visible"/>
                                      </p:to>
                                    </p:set>
                                    <p:animEffect transition="in" filter="fade">
                                      <p:cBhvr>
                                        <p:cTn id="43" dur="1000"/>
                                        <p:tgtEl>
                                          <p:spTgt spid="251">
                                            <p:graphicEl>
                                              <a:dgm id="{589B578A-92CD-4AA7-8252-4C4593995FE1}"/>
                                            </p:graphicEl>
                                          </p:spTgt>
                                        </p:tgtEl>
                                      </p:cBhvr>
                                    </p:animEffect>
                                    <p:anim calcmode="lin" valueType="num">
                                      <p:cBhvr>
                                        <p:cTn id="44" dur="1000" fill="hold"/>
                                        <p:tgtEl>
                                          <p:spTgt spid="251">
                                            <p:graphicEl>
                                              <a:dgm id="{589B578A-92CD-4AA7-8252-4C4593995FE1}"/>
                                            </p:graphicEl>
                                          </p:spTgt>
                                        </p:tgtEl>
                                        <p:attrNameLst>
                                          <p:attrName>ppt_x</p:attrName>
                                        </p:attrNameLst>
                                      </p:cBhvr>
                                      <p:tavLst>
                                        <p:tav tm="0">
                                          <p:val>
                                            <p:strVal val="#ppt_x"/>
                                          </p:val>
                                        </p:tav>
                                        <p:tav tm="100000">
                                          <p:val>
                                            <p:strVal val="#ppt_x"/>
                                          </p:val>
                                        </p:tav>
                                      </p:tavLst>
                                    </p:anim>
                                    <p:anim calcmode="lin" valueType="num">
                                      <p:cBhvr>
                                        <p:cTn id="45" dur="1000" fill="hold"/>
                                        <p:tgtEl>
                                          <p:spTgt spid="251">
                                            <p:graphicEl>
                                              <a:dgm id="{589B578A-92CD-4AA7-8252-4C4593995FE1}"/>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51">
                                            <p:graphicEl>
                                              <a:dgm id="{DD727E9E-78C2-4037-9C77-AC016B5066DB}"/>
                                            </p:graphicEl>
                                          </p:spTgt>
                                        </p:tgtEl>
                                        <p:attrNameLst>
                                          <p:attrName>style.visibility</p:attrName>
                                        </p:attrNameLst>
                                      </p:cBhvr>
                                      <p:to>
                                        <p:strVal val="visible"/>
                                      </p:to>
                                    </p:set>
                                    <p:animEffect transition="in" filter="fade">
                                      <p:cBhvr>
                                        <p:cTn id="50" dur="1000"/>
                                        <p:tgtEl>
                                          <p:spTgt spid="251">
                                            <p:graphicEl>
                                              <a:dgm id="{DD727E9E-78C2-4037-9C77-AC016B5066DB}"/>
                                            </p:graphicEl>
                                          </p:spTgt>
                                        </p:tgtEl>
                                      </p:cBhvr>
                                    </p:animEffect>
                                    <p:anim calcmode="lin" valueType="num">
                                      <p:cBhvr>
                                        <p:cTn id="51" dur="1000" fill="hold"/>
                                        <p:tgtEl>
                                          <p:spTgt spid="251">
                                            <p:graphicEl>
                                              <a:dgm id="{DD727E9E-78C2-4037-9C77-AC016B5066DB}"/>
                                            </p:graphicEl>
                                          </p:spTgt>
                                        </p:tgtEl>
                                        <p:attrNameLst>
                                          <p:attrName>ppt_x</p:attrName>
                                        </p:attrNameLst>
                                      </p:cBhvr>
                                      <p:tavLst>
                                        <p:tav tm="0">
                                          <p:val>
                                            <p:strVal val="#ppt_x"/>
                                          </p:val>
                                        </p:tav>
                                        <p:tav tm="100000">
                                          <p:val>
                                            <p:strVal val="#ppt_x"/>
                                          </p:val>
                                        </p:tav>
                                      </p:tavLst>
                                    </p:anim>
                                    <p:anim calcmode="lin" valueType="num">
                                      <p:cBhvr>
                                        <p:cTn id="52" dur="1000" fill="hold"/>
                                        <p:tgtEl>
                                          <p:spTgt spid="251">
                                            <p:graphicEl>
                                              <a:dgm id="{DD727E9E-78C2-4037-9C77-AC016B5066DB}"/>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51">
                                            <p:graphicEl>
                                              <a:dgm id="{18217E40-BC13-4024-80CF-804C74653705}"/>
                                            </p:graphicEl>
                                          </p:spTgt>
                                        </p:tgtEl>
                                        <p:attrNameLst>
                                          <p:attrName>style.visibility</p:attrName>
                                        </p:attrNameLst>
                                      </p:cBhvr>
                                      <p:to>
                                        <p:strVal val="visible"/>
                                      </p:to>
                                    </p:set>
                                    <p:animEffect transition="in" filter="fade">
                                      <p:cBhvr>
                                        <p:cTn id="55" dur="1000"/>
                                        <p:tgtEl>
                                          <p:spTgt spid="251">
                                            <p:graphicEl>
                                              <a:dgm id="{18217E40-BC13-4024-80CF-804C74653705}"/>
                                            </p:graphicEl>
                                          </p:spTgt>
                                        </p:tgtEl>
                                      </p:cBhvr>
                                    </p:animEffect>
                                    <p:anim calcmode="lin" valueType="num">
                                      <p:cBhvr>
                                        <p:cTn id="56" dur="1000" fill="hold"/>
                                        <p:tgtEl>
                                          <p:spTgt spid="251">
                                            <p:graphicEl>
                                              <a:dgm id="{18217E40-BC13-4024-80CF-804C74653705}"/>
                                            </p:graphicEl>
                                          </p:spTgt>
                                        </p:tgtEl>
                                        <p:attrNameLst>
                                          <p:attrName>ppt_x</p:attrName>
                                        </p:attrNameLst>
                                      </p:cBhvr>
                                      <p:tavLst>
                                        <p:tav tm="0">
                                          <p:val>
                                            <p:strVal val="#ppt_x"/>
                                          </p:val>
                                        </p:tav>
                                        <p:tav tm="100000">
                                          <p:val>
                                            <p:strVal val="#ppt_x"/>
                                          </p:val>
                                        </p:tav>
                                      </p:tavLst>
                                    </p:anim>
                                    <p:anim calcmode="lin" valueType="num">
                                      <p:cBhvr>
                                        <p:cTn id="57" dur="1000" fill="hold"/>
                                        <p:tgtEl>
                                          <p:spTgt spid="251">
                                            <p:graphicEl>
                                              <a:dgm id="{18217E40-BC13-4024-80CF-804C74653705}"/>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54"/>
                                        </p:tgtEl>
                                        <p:attrNameLst>
                                          <p:attrName>style.visibility</p:attrName>
                                        </p:attrNameLst>
                                      </p:cBhvr>
                                      <p:to>
                                        <p:strVal val="visible"/>
                                      </p:to>
                                    </p:set>
                                    <p:anim calcmode="lin" valueType="num">
                                      <p:cBhvr additive="base">
                                        <p:cTn id="62" dur="500" fill="hold"/>
                                        <p:tgtEl>
                                          <p:spTgt spid="254"/>
                                        </p:tgtEl>
                                        <p:attrNameLst>
                                          <p:attrName>ppt_x</p:attrName>
                                        </p:attrNameLst>
                                      </p:cBhvr>
                                      <p:tavLst>
                                        <p:tav tm="0">
                                          <p:val>
                                            <p:strVal val="#ppt_x"/>
                                          </p:val>
                                        </p:tav>
                                        <p:tav tm="100000">
                                          <p:val>
                                            <p:strVal val="#ppt_x"/>
                                          </p:val>
                                        </p:tav>
                                      </p:tavLst>
                                    </p:anim>
                                    <p:anim calcmode="lin" valueType="num">
                                      <p:cBhvr additive="base">
                                        <p:cTn id="63" dur="500" fill="hold"/>
                                        <p:tgtEl>
                                          <p:spTgt spid="254"/>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55"/>
                                        </p:tgtEl>
                                        <p:attrNameLst>
                                          <p:attrName>style.visibility</p:attrName>
                                        </p:attrNameLst>
                                      </p:cBhvr>
                                      <p:to>
                                        <p:strVal val="visible"/>
                                      </p:to>
                                    </p:set>
                                    <p:anim calcmode="lin" valueType="num">
                                      <p:cBhvr additive="base">
                                        <p:cTn id="66" dur="500" fill="hold"/>
                                        <p:tgtEl>
                                          <p:spTgt spid="255"/>
                                        </p:tgtEl>
                                        <p:attrNameLst>
                                          <p:attrName>ppt_x</p:attrName>
                                        </p:attrNameLst>
                                      </p:cBhvr>
                                      <p:tavLst>
                                        <p:tav tm="0">
                                          <p:val>
                                            <p:strVal val="#ppt_x"/>
                                          </p:val>
                                        </p:tav>
                                        <p:tav tm="100000">
                                          <p:val>
                                            <p:strVal val="#ppt_x"/>
                                          </p:val>
                                        </p:tav>
                                      </p:tavLst>
                                    </p:anim>
                                    <p:anim calcmode="lin" valueType="num">
                                      <p:cBhvr additive="base">
                                        <p:cTn id="67" dur="500" fill="hold"/>
                                        <p:tgtEl>
                                          <p:spTgt spid="25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25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2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1" grpId="0">
        <p:bldSub>
          <a:bldDgm bld="one"/>
        </p:bldSub>
      </p:bldGraphic>
      <p:bldP spid="254" grpId="0" animBg="1"/>
      <p:bldP spid="254" grpId="1" animBg="1"/>
      <p:bldP spid="255" grpId="0"/>
      <p:bldP spid="255"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A3E74-99AE-C92A-64B1-3FA88F02DEC7}"/>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1123344" y="3429000"/>
            <a:ext cx="5704955"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9600" b="1">
                <a:latin typeface="+mj-lt"/>
              </a:rPr>
              <a:t>Hai câu thực</a:t>
            </a:r>
            <a:endParaRPr lang="en-US" sz="277800" kern="0">
              <a:latin typeface="+mj-lt"/>
            </a:endParaRPr>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280494"/>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78865"/>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03</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152619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541743" y="4494"/>
            <a:ext cx="7924179" cy="1397125"/>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175157" y="154380"/>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chemeClr val="bg1"/>
                </a:solidFill>
                <a:effectLst/>
                <a:latin typeface="Times New Roman" panose="02020603050405020304" pitchFamily="18" charset="0"/>
                <a:ea typeface="Calibri" panose="020F0502020204030204" pitchFamily="34" charset="0"/>
              </a:rPr>
              <a:t>3. </a:t>
            </a:r>
            <a:r>
              <a:rPr lang="vi-VN" sz="4400" b="1" kern="0">
                <a:solidFill>
                  <a:schemeClr val="bg1"/>
                </a:solidFill>
                <a:effectLst/>
                <a:latin typeface="Times New Roman" panose="02020603050405020304" pitchFamily="18" charset="0"/>
                <a:ea typeface="Calibri" panose="020F0502020204030204" pitchFamily="34" charset="0"/>
              </a:rPr>
              <a:t>Tìm hiểu hai câu </a:t>
            </a:r>
            <a:r>
              <a:rPr lang="en-US" sz="4400" b="1" kern="0">
                <a:solidFill>
                  <a:schemeClr val="bg1"/>
                </a:solidFill>
                <a:effectLst/>
                <a:latin typeface="Times New Roman" panose="02020603050405020304" pitchFamily="18" charset="0"/>
                <a:ea typeface="Calibri" panose="020F0502020204030204" pitchFamily="34" charset="0"/>
              </a:rPr>
              <a:t>thực</a:t>
            </a:r>
            <a:endParaRPr lang="en-US" sz="96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4" descr="2">
            <a:extLst>
              <a:ext uri="{FF2B5EF4-FFF2-40B4-BE49-F238E27FC236}">
                <a16:creationId xmlns:a16="http://schemas.microsoft.com/office/drawing/2014/main" id="{D4F4C971-459E-E6E0-C8F3-8CAE18A2D2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39914" y="-173677"/>
            <a:ext cx="8116867" cy="83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AA7E62D-858D-6AE5-8BFC-D97893F56317}"/>
              </a:ext>
            </a:extLst>
          </p:cNvPr>
          <p:cNvSpPr txBox="1"/>
          <p:nvPr/>
        </p:nvSpPr>
        <p:spPr>
          <a:xfrm>
            <a:off x="6087525" y="2274341"/>
            <a:ext cx="5018246" cy="3416320"/>
          </a:xfrm>
          <a:prstGeom prst="rect">
            <a:avLst/>
          </a:prstGeom>
          <a:noFill/>
        </p:spPr>
        <p:txBody>
          <a:bodyPr wrap="square">
            <a:spAutoFit/>
          </a:bodyPr>
          <a:lstStyle/>
          <a:p>
            <a:pPr algn="just"/>
            <a:r>
              <a:rPr lang="vi-VN" sz="3600" i="1">
                <a:latin typeface="+mj-lt"/>
              </a:rPr>
              <a:t>Em hãy cho biết thời gian và cách thức tổ chức kì thi Hương diễn ra như thế nào? Từ đó nhận xét về chế độ thi cử ở nước ta cuối thế kỉ XIX.</a:t>
            </a:r>
            <a:endParaRPr lang="en-US" sz="3600">
              <a:latin typeface="+mj-lt"/>
            </a:endParaRPr>
          </a:p>
        </p:txBody>
      </p:sp>
      <p:pic>
        <p:nvPicPr>
          <p:cNvPr id="235" name="Picture 234" descr="Cartoon girls jumping in the air&#10;&#10;Description automatically generated">
            <a:extLst>
              <a:ext uri="{FF2B5EF4-FFF2-40B4-BE49-F238E27FC236}">
                <a16:creationId xmlns:a16="http://schemas.microsoft.com/office/drawing/2014/main" id="{08E5E0A5-EE73-101D-3F41-40D09BB08DCB}"/>
              </a:ext>
            </a:extLst>
          </p:cNvPr>
          <p:cNvPicPr>
            <a:picLocks noChangeAspect="1"/>
          </p:cNvPicPr>
          <p:nvPr/>
        </p:nvPicPr>
        <p:blipFill>
          <a:blip r:embed="rId5"/>
          <a:stretch>
            <a:fillRect/>
          </a:stretch>
        </p:blipFill>
        <p:spPr>
          <a:xfrm>
            <a:off x="479941" y="3429000"/>
            <a:ext cx="5019852" cy="3491420"/>
          </a:xfrm>
          <a:prstGeom prst="rect">
            <a:avLst/>
          </a:prstGeom>
        </p:spPr>
      </p:pic>
    </p:spTree>
    <p:extLst>
      <p:ext uri="{BB962C8B-B14F-4D97-AF65-F5344CB8AC3E}">
        <p14:creationId xmlns:p14="http://schemas.microsoft.com/office/powerpoint/2010/main" val="378135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76757A-77DB-CCC7-836D-FA071836D7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178937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00082" y="0"/>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12738" y="6065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Vượt đèn đỏ</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4" name="Picture 3" descr="Cartoon of people riding scooters and a scooter with a skeleton on the side&#10;&#10;Description automatically generated">
            <a:extLst>
              <a:ext uri="{FF2B5EF4-FFF2-40B4-BE49-F238E27FC236}">
                <a16:creationId xmlns:a16="http://schemas.microsoft.com/office/drawing/2014/main" id="{84499B8E-4F1C-6318-602F-11FEF9E12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448913" y="1243700"/>
            <a:ext cx="8973551" cy="5411100"/>
          </a:xfrm>
          <a:prstGeom prst="rect">
            <a:avLst/>
          </a:prstGeom>
          <a:noFill/>
        </p:spPr>
      </p:pic>
      <p:pic>
        <p:nvPicPr>
          <p:cNvPr id="6" name="Google Shape;384;p41">
            <a:extLst>
              <a:ext uri="{FF2B5EF4-FFF2-40B4-BE49-F238E27FC236}">
                <a16:creationId xmlns:a16="http://schemas.microsoft.com/office/drawing/2014/main" id="{5DBF2035-12D5-F546-E430-C301955872F4}"/>
              </a:ext>
            </a:extLst>
          </p:cNvPr>
          <p:cNvPicPr preferRelativeResize="0"/>
          <p:nvPr/>
        </p:nvPicPr>
        <p:blipFill>
          <a:blip r:embed="rId5">
            <a:alphaModFix/>
          </a:blip>
          <a:stretch>
            <a:fillRect/>
          </a:stretch>
        </p:blipFill>
        <p:spPr>
          <a:xfrm>
            <a:off x="-200976" y="3439663"/>
            <a:ext cx="2272693" cy="3572122"/>
          </a:xfrm>
          <a:prstGeom prst="rect">
            <a:avLst/>
          </a:prstGeom>
          <a:noFill/>
          <a:ln>
            <a:noFill/>
          </a:ln>
        </p:spPr>
      </p:pic>
      <p:pic>
        <p:nvPicPr>
          <p:cNvPr id="7" name="Google Shape;385;p41">
            <a:extLst>
              <a:ext uri="{FF2B5EF4-FFF2-40B4-BE49-F238E27FC236}">
                <a16:creationId xmlns:a16="http://schemas.microsoft.com/office/drawing/2014/main" id="{8FDDD176-A6DA-5229-82C3-F541F0B417D9}"/>
              </a:ext>
            </a:extLst>
          </p:cNvPr>
          <p:cNvPicPr preferRelativeResize="0"/>
          <p:nvPr/>
        </p:nvPicPr>
        <p:blipFill>
          <a:blip r:embed="rId6">
            <a:alphaModFix/>
          </a:blip>
          <a:stretch>
            <a:fillRect/>
          </a:stretch>
        </p:blipFill>
        <p:spPr>
          <a:xfrm>
            <a:off x="10144317" y="3439663"/>
            <a:ext cx="2253506" cy="3572122"/>
          </a:xfrm>
          <a:prstGeom prst="rect">
            <a:avLst/>
          </a:prstGeom>
          <a:noFill/>
          <a:ln>
            <a:noFill/>
          </a:ln>
        </p:spPr>
      </p:pic>
    </p:spTree>
    <p:extLst>
      <p:ext uri="{BB962C8B-B14F-4D97-AF65-F5344CB8AC3E}">
        <p14:creationId xmlns:p14="http://schemas.microsoft.com/office/powerpoint/2010/main" val="28510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71B21E-2577-923C-AC8F-74B9710998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703157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AF8537A-0A30-AF58-431A-8FFEF1A59CAD}"/>
              </a:ext>
            </a:extLst>
          </p:cNvPr>
          <p:cNvPicPr>
            <a:picLocks noChangeAspect="1"/>
          </p:cNvPicPr>
          <p:nvPr/>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4727DCE9-075E-83F9-F0A1-026C48678558}"/>
              </a:ext>
            </a:extLst>
          </p:cNvPr>
          <p:cNvSpPr txBox="1"/>
          <p:nvPr/>
        </p:nvSpPr>
        <p:spPr>
          <a:xfrm>
            <a:off x="643467" y="2353736"/>
            <a:ext cx="5029201" cy="954107"/>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Đảo ngữ: đưa vị ngữ “lôi thôi” và “ậm ọe” lên trước chủ ngữ “sĩ tử”</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5152744-3864-A9CB-68C8-C584DEEE2255}"/>
              </a:ext>
            </a:extLst>
          </p:cNvPr>
          <p:cNvSpPr txBox="1"/>
          <p:nvPr/>
        </p:nvSpPr>
        <p:spPr>
          <a:xfrm>
            <a:off x="6316135" y="2353735"/>
            <a:ext cx="5029201" cy="954107"/>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Đảo ngữ: đưa vị ngữ “ậm ọe” lên trước chủ ngữ “quan trường”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9D1F661-9AAD-652E-E6E7-77ED9FAD8E4C}"/>
              </a:ext>
            </a:extLst>
          </p:cNvPr>
          <p:cNvSpPr txBox="1"/>
          <p:nvPr/>
        </p:nvSpPr>
        <p:spPr>
          <a:xfrm>
            <a:off x="914400" y="4753636"/>
            <a:ext cx="10024533" cy="1815882"/>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Khắc sâu ấn tượng về sự nhếch nhác của các sĩ tử và cách nói năng tỏ vẻ ra oai của đám quan lại. Đồng thời tạo hiệu ứng gây cười: những “nhân tài” trong một kì thi quan trọng của quốc gia (sĩ tử, quan trường) nhưng thật nhếch nhác, thảm hại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742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71B21E-2577-923C-AC8F-74B9710998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4" name="TextBox 3">
            <a:extLst>
              <a:ext uri="{FF2B5EF4-FFF2-40B4-BE49-F238E27FC236}">
                <a16:creationId xmlns:a16="http://schemas.microsoft.com/office/drawing/2014/main" id="{0DC202C6-9D77-72C4-F410-70EA6128F27F}"/>
              </a:ext>
            </a:extLst>
          </p:cNvPr>
          <p:cNvSpPr txBox="1"/>
          <p:nvPr/>
        </p:nvSpPr>
        <p:spPr>
          <a:xfrm>
            <a:off x="660399" y="1783866"/>
            <a:ext cx="2556934" cy="523220"/>
          </a:xfrm>
          <a:prstGeom prst="rect">
            <a:avLst/>
          </a:prstGeom>
          <a:noFill/>
        </p:spPr>
        <p:txBody>
          <a:bodyPr wrap="square">
            <a:spAutoFit/>
          </a:bodyPr>
          <a:lstStyle/>
          <a:p>
            <a:pPr algn="ctr"/>
            <a:r>
              <a:rPr lang="vi-VN" sz="2800" b="1" kern="0">
                <a:effectLst/>
                <a:latin typeface="Times New Roman" panose="02020603050405020304" pitchFamily="18" charset="0"/>
                <a:ea typeface="Calibri" panose="020F0502020204030204" pitchFamily="34" charset="0"/>
              </a:rPr>
              <a:t>Đối thanh điệu</a:t>
            </a:r>
            <a:endParaRPr lang="en-US" sz="2800" b="1"/>
          </a:p>
        </p:txBody>
      </p:sp>
      <p:sp>
        <p:nvSpPr>
          <p:cNvPr id="6" name="TextBox 5">
            <a:extLst>
              <a:ext uri="{FF2B5EF4-FFF2-40B4-BE49-F238E27FC236}">
                <a16:creationId xmlns:a16="http://schemas.microsoft.com/office/drawing/2014/main" id="{9727592A-EF92-3017-258D-D3B142118707}"/>
              </a:ext>
            </a:extLst>
          </p:cNvPr>
          <p:cNvSpPr txBox="1"/>
          <p:nvPr/>
        </p:nvSpPr>
        <p:spPr>
          <a:xfrm>
            <a:off x="304800" y="2581356"/>
            <a:ext cx="3285067" cy="2451953"/>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Câu 3 là bằng thì câu 4 sẽ là trắc, và ngược lại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BBTTBBT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TTBBTTB</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0B1BD94-6205-52F7-AA6F-958BB112217F}"/>
              </a:ext>
            </a:extLst>
          </p:cNvPr>
          <p:cNvSpPr txBox="1"/>
          <p:nvPr/>
        </p:nvSpPr>
        <p:spPr>
          <a:xfrm>
            <a:off x="2675466" y="1818424"/>
            <a:ext cx="6096000" cy="523220"/>
          </a:xfrm>
          <a:prstGeom prst="rect">
            <a:avLst/>
          </a:prstGeom>
          <a:noFill/>
        </p:spPr>
        <p:txBody>
          <a:bodyPr wrap="square">
            <a:spAutoFit/>
          </a:bodyPr>
          <a:lstStyle/>
          <a:p>
            <a:pPr algn="ctr"/>
            <a:r>
              <a:rPr lang="vi-VN" sz="2800" b="1" kern="0">
                <a:effectLst/>
                <a:latin typeface="Times New Roman" panose="02020603050405020304" pitchFamily="18" charset="0"/>
                <a:ea typeface="Calibri" panose="020F0502020204030204" pitchFamily="34" charset="0"/>
              </a:rPr>
              <a:t>Đối từ loại</a:t>
            </a:r>
            <a:endParaRPr lang="en-US" sz="2800" b="1"/>
          </a:p>
        </p:txBody>
      </p:sp>
      <p:sp>
        <p:nvSpPr>
          <p:cNvPr id="10" name="TextBox 9">
            <a:extLst>
              <a:ext uri="{FF2B5EF4-FFF2-40B4-BE49-F238E27FC236}">
                <a16:creationId xmlns:a16="http://schemas.microsoft.com/office/drawing/2014/main" id="{1F0C31C5-8EE9-70E3-A60F-ACA609441BA9}"/>
              </a:ext>
            </a:extLst>
          </p:cNvPr>
          <p:cNvSpPr txBox="1"/>
          <p:nvPr/>
        </p:nvSpPr>
        <p:spPr>
          <a:xfrm>
            <a:off x="4055533" y="2538547"/>
            <a:ext cx="3285067" cy="3108543"/>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Từ láy đối tính từ với tình từ (lôi thôi - ậm ọe), danh từ với danh từ (sĩ tử - quan trường), động từ với động từ (vai đeo lọ - miệng thét loa)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29F56EE-4E32-1FE8-2E41-F5A5122ADAE8}"/>
              </a:ext>
            </a:extLst>
          </p:cNvPr>
          <p:cNvSpPr txBox="1"/>
          <p:nvPr/>
        </p:nvSpPr>
        <p:spPr>
          <a:xfrm>
            <a:off x="8382001" y="1808876"/>
            <a:ext cx="3149600" cy="523220"/>
          </a:xfrm>
          <a:prstGeom prst="rect">
            <a:avLst/>
          </a:prstGeom>
          <a:noFill/>
        </p:spPr>
        <p:txBody>
          <a:bodyPr wrap="square">
            <a:spAutoFit/>
          </a:bodyPr>
          <a:lstStyle/>
          <a:p>
            <a:pPr algn="ctr"/>
            <a:r>
              <a:rPr lang="vi-VN" sz="2800" b="1" kern="0">
                <a:effectLst/>
                <a:latin typeface="Times New Roman" panose="02020603050405020304" pitchFamily="18" charset="0"/>
                <a:ea typeface="Calibri" panose="020F0502020204030204" pitchFamily="34" charset="0"/>
              </a:rPr>
              <a:t>Đối nội dung</a:t>
            </a:r>
            <a:endParaRPr lang="en-US" sz="2800" b="1"/>
          </a:p>
        </p:txBody>
      </p:sp>
      <p:sp>
        <p:nvSpPr>
          <p:cNvPr id="14" name="TextBox 13">
            <a:extLst>
              <a:ext uri="{FF2B5EF4-FFF2-40B4-BE49-F238E27FC236}">
                <a16:creationId xmlns:a16="http://schemas.microsoft.com/office/drawing/2014/main" id="{A2CDE09A-95F9-962E-9222-CC6635C49B49}"/>
              </a:ext>
            </a:extLst>
          </p:cNvPr>
          <p:cNvSpPr txBox="1"/>
          <p:nvPr/>
        </p:nvSpPr>
        <p:spPr>
          <a:xfrm>
            <a:off x="7789334" y="2551884"/>
            <a:ext cx="4301067" cy="2995692"/>
          </a:xfrm>
          <a:prstGeom prst="rect">
            <a:avLst/>
          </a:prstGeom>
          <a:noFill/>
        </p:spPr>
        <p:txBody>
          <a:bodyPr wrap="square">
            <a:spAutoFit/>
          </a:bodyPr>
          <a:lstStyle/>
          <a:p>
            <a:pPr>
              <a:spcAft>
                <a:spcPts val="800"/>
              </a:spcAft>
            </a:pPr>
            <a:r>
              <a:rPr lang="vi-VN" i="1">
                <a:effectLst/>
                <a:latin typeface="Times New Roman" panose="02020603050405020304" pitchFamily="18" charset="0"/>
                <a:ea typeface="Calibri" panose="020F0502020204030204" pitchFamily="34" charset="0"/>
                <a:cs typeface="Times New Roman" panose="02020603050405020304" pitchFamily="18" charset="0"/>
              </a:rPr>
              <a:t>Lôi thôi sĩ tử</a:t>
            </a:r>
            <a:r>
              <a:rPr lang="vi-VN">
                <a:effectLst/>
                <a:latin typeface="Times New Roman" panose="02020603050405020304" pitchFamily="18" charset="0"/>
                <a:ea typeface="Calibri" panose="020F0502020204030204" pitchFamily="34" charset="0"/>
                <a:cs typeface="Times New Roman" panose="02020603050405020304" pitchFamily="18" charset="0"/>
              </a:rPr>
              <a:t>       &lt; - &gt;    </a:t>
            </a:r>
            <a:r>
              <a:rPr lang="vi-VN" i="1">
                <a:effectLst/>
                <a:latin typeface="Times New Roman" panose="02020603050405020304" pitchFamily="18" charset="0"/>
                <a:ea typeface="Calibri" panose="020F0502020204030204" pitchFamily="34" charset="0"/>
                <a:cs typeface="Times New Roman" panose="02020603050405020304" pitchFamily="18" charset="0"/>
              </a:rPr>
              <a:t>ậm ọe quan trường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a:effectLst/>
                <a:latin typeface="Times New Roman" panose="02020603050405020304" pitchFamily="18" charset="0"/>
                <a:ea typeface="Calibri" panose="020F0502020204030204" pitchFamily="34" charset="0"/>
                <a:cs typeface="Times New Roman" panose="02020603050405020304" pitchFamily="18" charset="0"/>
              </a:rPr>
              <a:t>(sự nhếch nhác,        (nói năng ậm ọe, ấp úng      luộm thuộm)                    nhưng lại tỏ vẻ ra oai)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i="1">
                <a:effectLst/>
                <a:latin typeface="Times New Roman" panose="02020603050405020304" pitchFamily="18" charset="0"/>
                <a:ea typeface="Calibri" panose="020F0502020204030204" pitchFamily="34" charset="0"/>
                <a:cs typeface="Times New Roman" panose="02020603050405020304" pitchFamily="18" charset="0"/>
              </a:rPr>
              <a:t>Vai đeo lọ</a:t>
            </a:r>
            <a:r>
              <a:rPr lang="vi-VN">
                <a:effectLst/>
                <a:latin typeface="Times New Roman" panose="02020603050405020304" pitchFamily="18" charset="0"/>
                <a:ea typeface="Calibri" panose="020F0502020204030204" pitchFamily="34" charset="0"/>
                <a:cs typeface="Times New Roman" panose="02020603050405020304" pitchFamily="18" charset="0"/>
              </a:rPr>
              <a:t>             &lt; - &gt;      </a:t>
            </a:r>
            <a:r>
              <a:rPr lang="vi-VN" i="1">
                <a:effectLst/>
                <a:latin typeface="Times New Roman" panose="02020603050405020304" pitchFamily="18" charset="0"/>
                <a:ea typeface="Calibri" panose="020F0502020204030204" pitchFamily="34" charset="0"/>
                <a:cs typeface="Times New Roman" panose="02020603050405020304" pitchFamily="18" charset="0"/>
              </a:rPr>
              <a:t>miệng thét loa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a:effectLst/>
                <a:latin typeface="Times New Roman" panose="02020603050405020304" pitchFamily="18" charset="0"/>
                <a:ea typeface="Calibri" panose="020F0502020204030204" pitchFamily="34" charset="0"/>
                <a:cs typeface="Times New Roman" panose="02020603050405020304" pitchFamily="18" charset="0"/>
              </a:rPr>
              <a:t>(Sự lôi thôi)              (tầm thường, mất quyền uy)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a:effectLst/>
                <a:latin typeface="Times New Roman" panose="02020603050405020304" pitchFamily="18" charset="0"/>
                <a:ea typeface="Calibri" panose="020F0502020204030204" pitchFamily="34" charset="0"/>
                <a:cs typeface="Times New Roman" panose="02020603050405020304" pitchFamily="18" charset="0"/>
              </a:rPr>
              <a:t> Đối tương đồng (có điểm chung về sự tiêu cực, xấu xa)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53127E4-A8A4-8C48-30EB-67403351BAE9}"/>
              </a:ext>
            </a:extLst>
          </p:cNvPr>
          <p:cNvSpPr txBox="1"/>
          <p:nvPr/>
        </p:nvSpPr>
        <p:spPr>
          <a:xfrm>
            <a:off x="2397499" y="5741123"/>
            <a:ext cx="8163689" cy="923330"/>
          </a:xfrm>
          <a:prstGeom prst="rect">
            <a:avLst/>
          </a:prstGeom>
          <a:noFill/>
        </p:spPr>
        <p:txBody>
          <a:bodyPr wrap="square">
            <a:spAutoFit/>
          </a:bodyPr>
          <a:lstStyle/>
          <a:p>
            <a:pPr algn="just">
              <a:spcAft>
                <a:spcPts val="80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khắc họa bức tranh thi cử nhếch nhác, bê bối, ô hợp, làm mất đi vẻ trang trọng của một kì thi </a:t>
            </a:r>
            <a:r>
              <a:rPr lang="en-US" dirty="0" err="1">
                <a:latin typeface="Times New Roman" panose="02020603050405020304" pitchFamily="18" charset="0"/>
                <a:ea typeface="Calibri" panose="020F0502020204030204" pitchFamily="34" charset="0"/>
                <a:cs typeface="Times New Roman" panose="02020603050405020304" pitchFamily="18" charset="0"/>
              </a:rPr>
              <a:t>lớn</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Đồng thời </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 ánh sự suy vong của một nền học vấn, sự lỗi thời của đạo Nho.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36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14"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14D7FB-862F-4754-2E79-59E35221CD23}"/>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824269" y="2831029"/>
            <a:ext cx="6399476"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800" b="1" kern="0">
                <a:latin typeface="Times New Roman" panose="02020603050405020304" pitchFamily="18" charset="0"/>
              </a:rPr>
              <a:t>Hai câu luận</a:t>
            </a:r>
            <a:endParaRPr lang="en-US" sz="8800" kern="0"/>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442385"/>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240756"/>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04</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242607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B4A50F-42F0-0B53-D465-4BCEA533FCB7}"/>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241D73A1-2CCF-C997-4FA1-AC10CDE9C812}"/>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70345" y="0"/>
            <a:ext cx="9035441" cy="1503123"/>
          </a:xfrm>
          <a:prstGeom prst="rect">
            <a:avLst/>
          </a:prstGeom>
        </p:spPr>
      </p:pic>
      <p:sp>
        <p:nvSpPr>
          <p:cNvPr id="3" name="Google Shape;1084;p33">
            <a:extLst>
              <a:ext uri="{FF2B5EF4-FFF2-40B4-BE49-F238E27FC236}">
                <a16:creationId xmlns:a16="http://schemas.microsoft.com/office/drawing/2014/main" id="{AADB6786-B5F3-0D54-868D-A8862A37D924}"/>
              </a:ext>
            </a:extLst>
          </p:cNvPr>
          <p:cNvSpPr txBox="1">
            <a:spLocks noGrp="1"/>
          </p:cNvSpPr>
          <p:nvPr/>
        </p:nvSpPr>
        <p:spPr>
          <a:xfrm>
            <a:off x="2037567" y="230411"/>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lnSpc>
                <a:spcPct val="150000"/>
              </a:lnSpc>
              <a:spcAft>
                <a:spcPts val="1067"/>
              </a:spcAft>
              <a:buClr>
                <a:srgbClr val="191919"/>
              </a:buClr>
            </a:pPr>
            <a:r>
              <a:rPr lang="en-US" sz="4267" b="1" kern="100">
                <a:solidFill>
                  <a:srgbClr val="FFFFFF"/>
                </a:solidFill>
                <a:latin typeface="Times New Roman" panose="02020603050405020304" pitchFamily="18" charset="0"/>
                <a:ea typeface="Arial" panose="020B0604020202020204" pitchFamily="34" charset="0"/>
                <a:cs typeface="Times New Roman" panose="02020603050405020304" pitchFamily="18" charset="0"/>
              </a:rPr>
              <a:t>4. Hai câu luận</a:t>
            </a:r>
            <a:endParaRPr lang="en-US" sz="4267" ker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623912C-23DE-3035-BFB3-71217375C3CE}"/>
              </a:ext>
            </a:extLst>
          </p:cNvPr>
          <p:cNvSpPr txBox="1"/>
          <p:nvPr/>
        </p:nvSpPr>
        <p:spPr>
          <a:xfrm>
            <a:off x="8556926" y="2860493"/>
            <a:ext cx="3195014" cy="2062103"/>
          </a:xfrm>
          <a:prstGeom prst="rect">
            <a:avLst/>
          </a:prstGeom>
          <a:noFill/>
        </p:spPr>
        <p:txBody>
          <a:bodyPr wrap="square">
            <a:spAutoFit/>
          </a:bodyPr>
          <a:lstStyle/>
          <a:p>
            <a:r>
              <a:rPr lang="vi-VN" sz="3200" i="1">
                <a:latin typeface="+mj-lt"/>
              </a:rPr>
              <a:t>Hình ảnh và biện pháp nghệ thuật đó thể hiện tiếng cười như thế nào?</a:t>
            </a:r>
            <a:endParaRPr lang="en-US" sz="3200">
              <a:latin typeface="+mj-lt"/>
            </a:endParaRPr>
          </a:p>
        </p:txBody>
      </p:sp>
      <p:sp>
        <p:nvSpPr>
          <p:cNvPr id="11" name="TextBox 10">
            <a:extLst>
              <a:ext uri="{FF2B5EF4-FFF2-40B4-BE49-F238E27FC236}">
                <a16:creationId xmlns:a16="http://schemas.microsoft.com/office/drawing/2014/main" id="{E4B2B4A2-CD50-15AB-4C2C-9FC4A19422A9}"/>
              </a:ext>
            </a:extLst>
          </p:cNvPr>
          <p:cNvSpPr txBox="1"/>
          <p:nvPr/>
        </p:nvSpPr>
        <p:spPr>
          <a:xfrm>
            <a:off x="206960" y="1583221"/>
            <a:ext cx="3565741" cy="2554545"/>
          </a:xfrm>
          <a:prstGeom prst="rect">
            <a:avLst/>
          </a:prstGeom>
          <a:noFill/>
        </p:spPr>
        <p:txBody>
          <a:bodyPr wrap="square">
            <a:spAutoFit/>
          </a:bodyPr>
          <a:lstStyle/>
          <a:p>
            <a:pPr algn="just" defTabSz="1219170">
              <a:spcAft>
                <a:spcPts val="1067"/>
              </a:spcAft>
              <a:buClr>
                <a:srgbClr val="000000"/>
              </a:buClr>
            </a:pPr>
            <a:r>
              <a:rPr lang="vi-VN" sz="3200" i="1">
                <a:latin typeface="+mj-lt"/>
              </a:rPr>
              <a:t>Em hiểu thế nào về hình ảnh “Cờ kéo rợp trời”  và “Váy lê quét đất”; Quan sứ và mụ đầm?</a:t>
            </a:r>
            <a:endParaRPr lang="en-US" sz="40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6F1FE2A1-70A1-C87B-DC1F-4BE3DF322F86}"/>
              </a:ext>
            </a:extLst>
          </p:cNvPr>
          <p:cNvSpPr txBox="1"/>
          <p:nvPr/>
        </p:nvSpPr>
        <p:spPr>
          <a:xfrm>
            <a:off x="790665" y="4378611"/>
            <a:ext cx="3134435" cy="2554545"/>
          </a:xfrm>
          <a:prstGeom prst="rect">
            <a:avLst/>
          </a:prstGeom>
          <a:noFill/>
        </p:spPr>
        <p:txBody>
          <a:bodyPr wrap="square">
            <a:spAutoFit/>
          </a:bodyPr>
          <a:lstStyle/>
          <a:p>
            <a:pPr algn="just" defTabSz="1219170">
              <a:spcAft>
                <a:spcPts val="1067"/>
              </a:spcAft>
              <a:buClr>
                <a:srgbClr val="000000"/>
              </a:buClr>
            </a:pPr>
            <a:r>
              <a:rPr lang="vi-VN" sz="3200" i="1">
                <a:latin typeface="+mj-lt"/>
              </a:rPr>
              <a:t>Theo em tác giả sử dụng biện pháp tư từ gì trong hai câu luận? </a:t>
            </a:r>
            <a:endParaRPr lang="en-US" sz="4000" kern="0">
              <a:solidFill>
                <a:srgbClr val="000000"/>
              </a:solidFill>
              <a:latin typeface="+mj-lt"/>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27895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E0DCE8-7A34-698F-D42F-C7A810A32A79}"/>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195;p37">
            <a:extLst>
              <a:ext uri="{FF2B5EF4-FFF2-40B4-BE49-F238E27FC236}">
                <a16:creationId xmlns:a16="http://schemas.microsoft.com/office/drawing/2014/main" id="{622B7C65-9C88-7AFB-0102-BC9B7C7684D2}"/>
              </a:ext>
            </a:extLst>
          </p:cNvPr>
          <p:cNvSpPr txBox="1">
            <a:spLocks noGrp="1"/>
          </p:cNvSpPr>
          <p:nvPr>
            <p:ph type="title"/>
          </p:nvPr>
        </p:nvSpPr>
        <p:spPr>
          <a:xfrm>
            <a:off x="1709222" y="1498076"/>
            <a:ext cx="3312826" cy="763600"/>
          </a:xfrm>
          <a:prstGeom prst="rect">
            <a:avLst/>
          </a:prstGeom>
          <a:ln>
            <a:noFill/>
          </a:ln>
        </p:spPr>
        <p:txBody>
          <a:bodyPr spcFirstLastPara="1" wrap="square" lIns="121900" tIns="121900" rIns="121900" bIns="121900" anchor="t" anchorCtr="0">
            <a:noAutofit/>
          </a:bodyPr>
          <a:lstStyle/>
          <a:p>
            <a:r>
              <a:rPr lang="vi-VN" sz="3200" kern="0">
                <a:solidFill>
                  <a:schemeClr val="bg1">
                    <a:lumMod val="10000"/>
                  </a:schemeClr>
                </a:solidFill>
                <a:effectLst/>
                <a:latin typeface="Times New Roman" panose="02020603050405020304" pitchFamily="18" charset="0"/>
                <a:ea typeface="Calibri" panose="020F0502020204030204" pitchFamily="34" charset="0"/>
              </a:rPr>
              <a:t>Hình ảnh</a:t>
            </a:r>
            <a:endParaRPr sz="3200">
              <a:solidFill>
                <a:schemeClr val="bg1">
                  <a:lumMod val="10000"/>
                </a:schemeClr>
              </a:solidFill>
              <a:latin typeface="Times New Roman" panose="02020603050405020304" pitchFamily="18" charset="0"/>
              <a:cs typeface="Times New Roman" panose="02020603050405020304" pitchFamily="18" charset="0"/>
            </a:endParaRPr>
          </a:p>
        </p:txBody>
      </p:sp>
      <p:sp>
        <p:nvSpPr>
          <p:cNvPr id="5" name="Google Shape;2195;p37">
            <a:extLst>
              <a:ext uri="{FF2B5EF4-FFF2-40B4-BE49-F238E27FC236}">
                <a16:creationId xmlns:a16="http://schemas.microsoft.com/office/drawing/2014/main" id="{ED683BA6-188B-D362-6641-C8F36CF09186}"/>
              </a:ext>
            </a:extLst>
          </p:cNvPr>
          <p:cNvSpPr txBox="1">
            <a:spLocks/>
          </p:cNvSpPr>
          <p:nvPr/>
        </p:nvSpPr>
        <p:spPr>
          <a:xfrm>
            <a:off x="8367599" y="1286150"/>
            <a:ext cx="2283991"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Archivo"/>
              <a:buNone/>
              <a:defRPr sz="8000" b="1" i="0" u="none" strike="noStrike" cap="none">
                <a:solidFill>
                  <a:schemeClr val="dk1"/>
                </a:solidFill>
                <a:latin typeface="Archivo"/>
                <a:ea typeface="Archivo"/>
                <a:cs typeface="Archivo"/>
                <a:sym typeface="Archivo"/>
              </a:defRPr>
            </a:lvl1pPr>
            <a:lvl2pPr marR="0" lvl="1"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9pPr>
          </a:lstStyle>
          <a:p>
            <a:pPr marL="0" marR="0" lvl="0" indent="0" algn="ctr" defTabSz="914400" rtl="0" eaLnBrk="1" fontAlgn="auto" latinLnBrk="0" hangingPunct="1">
              <a:lnSpc>
                <a:spcPct val="100000"/>
              </a:lnSpc>
              <a:spcBef>
                <a:spcPts val="0"/>
              </a:spcBef>
              <a:spcAft>
                <a:spcPts val="0"/>
              </a:spcAft>
              <a:buClr>
                <a:srgbClr val="823D02"/>
              </a:buClr>
              <a:buSzPts val="6000"/>
              <a:buFont typeface="Archivo"/>
              <a:buNone/>
              <a:tabLst/>
              <a:defRPr/>
            </a:pPr>
            <a:r>
              <a:rPr kumimoji="0" lang="en-US" sz="3200" b="1" i="0" u="none" strike="noStrike" kern="0" cap="none" spc="0" normalizeH="0" baseline="0" noProof="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chivo"/>
              </a:rPr>
              <a:t>Biện pháp tu từ</a:t>
            </a:r>
          </a:p>
        </p:txBody>
      </p:sp>
      <p:sp>
        <p:nvSpPr>
          <p:cNvPr id="9" name="TextBox 8">
            <a:extLst>
              <a:ext uri="{FF2B5EF4-FFF2-40B4-BE49-F238E27FC236}">
                <a16:creationId xmlns:a16="http://schemas.microsoft.com/office/drawing/2014/main" id="{DA64D281-40D9-9B20-F905-2775D46C7864}"/>
              </a:ext>
            </a:extLst>
          </p:cNvPr>
          <p:cNvSpPr txBox="1"/>
          <p:nvPr/>
        </p:nvSpPr>
        <p:spPr>
          <a:xfrm>
            <a:off x="488459" y="2458624"/>
            <a:ext cx="6151489" cy="4093428"/>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“Cờ kéo rợp trời”: ngọn cờ tượng trưng cho quốc gia, đi cùng với quan sứ Pháp là lá quốc kì nước Pháp, được đặt ở đầu câu tạo ấn tượng về sự phô phang, thị oai (rợp trời) của quan sứ </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a:effectLst/>
                <a:latin typeface="Times New Roman" panose="02020603050405020304" pitchFamily="18" charset="0"/>
                <a:ea typeface="Calibri" panose="020F0502020204030204" pitchFamily="34" charset="0"/>
                <a:cs typeface="Times New Roman" panose="02020603050405020304" pitchFamily="18" charset="0"/>
              </a:rPr>
              <a:t>tiếng cười đả kích.</a:t>
            </a:r>
            <a:endParaRPr lang="en-US" b="1">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 “Váy lê quét đất”: chiếc váy là trang phục của người phụ nữ cũng được đặt ở đầu câu tạo ấn tượng về sự phô trương dến kịch cỡm (quét đất) của bậc mệnh phụ phu nhân - vợ của quan sứ</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b="1">
                <a:effectLst/>
                <a:latin typeface="Times New Roman" panose="02020603050405020304" pitchFamily="18" charset="0"/>
                <a:ea typeface="Calibri" panose="020F0502020204030204" pitchFamily="34" charset="0"/>
                <a:cs typeface="Times New Roman" panose="02020603050405020304" pitchFamily="18" charset="0"/>
              </a:rPr>
              <a:t> tiếng cười đả kích</a:t>
            </a:r>
            <a:endParaRPr lang="en-US"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71D3231-81E5-E647-9FCE-EFB8A1D87B60}"/>
              </a:ext>
            </a:extLst>
          </p:cNvPr>
          <p:cNvSpPr txBox="1"/>
          <p:nvPr/>
        </p:nvSpPr>
        <p:spPr>
          <a:xfrm>
            <a:off x="7311062" y="2544267"/>
            <a:ext cx="4562070" cy="2780248"/>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Sự đối lập giữa </a:t>
            </a:r>
            <a:r>
              <a:rPr lang="vi-VN" sz="2400" b="1">
                <a:effectLst/>
                <a:latin typeface="Times New Roman" panose="02020603050405020304" pitchFamily="18" charset="0"/>
                <a:ea typeface="Calibri" panose="020F0502020204030204" pitchFamily="34" charset="0"/>
                <a:cs typeface="Times New Roman" panose="02020603050405020304" pitchFamily="18" charset="0"/>
              </a:rPr>
              <a:t>“quan sứ” </a:t>
            </a:r>
            <a:r>
              <a:rPr lang="vi-VN" sz="2400">
                <a:effectLst/>
                <a:latin typeface="Times New Roman" panose="02020603050405020304" pitchFamily="18" charset="0"/>
                <a:ea typeface="Calibri" panose="020F0502020204030204" pitchFamily="34" charset="0"/>
                <a:cs typeface="Times New Roman" panose="02020603050405020304" pitchFamily="18" charset="0"/>
              </a:rPr>
              <a:t>- danh xưng của một chức vụ quan trọng, khả kính &gt;&lt;  </a:t>
            </a:r>
            <a:r>
              <a:rPr lang="vi-VN" sz="2400" b="1">
                <a:effectLst/>
                <a:latin typeface="Times New Roman" panose="02020603050405020304" pitchFamily="18" charset="0"/>
                <a:ea typeface="Calibri" panose="020F0502020204030204" pitchFamily="34" charset="0"/>
                <a:cs typeface="Times New Roman" panose="02020603050405020304" pitchFamily="18" charset="0"/>
              </a:rPr>
              <a:t>“mụ đầm” </a:t>
            </a:r>
            <a:r>
              <a:rPr lang="vi-VN" sz="2400">
                <a:effectLst/>
                <a:latin typeface="Times New Roman" panose="02020603050405020304" pitchFamily="18" charset="0"/>
                <a:ea typeface="Calibri" panose="020F0502020204030204" pitchFamily="34" charset="0"/>
                <a:cs typeface="Times New Roman" panose="02020603050405020304" pitchFamily="18" charset="0"/>
              </a:rPr>
              <a:t>-danh xưng thường được dùng với thái độ giễu cợt, khinh thị), quốc kì &gt;&lt; cái váy</a:t>
            </a:r>
            <a:endParaRPr lang="en-US">
              <a:effectLst/>
              <a:latin typeface="Calibri" panose="020F0502020204030204" pitchFamily="34" charset="0"/>
              <a:ea typeface="Calibri" panose="020F0502020204030204" pitchFamily="34" charset="0"/>
              <a:cs typeface="Times New Roman" panose="02020603050405020304" pitchFamily="18" charset="0"/>
            </a:endParaRPr>
          </a:p>
          <a:p>
            <a:r>
              <a:rPr lang="vi-VN" sz="2400" b="1" kern="0">
                <a:effectLst/>
                <a:latin typeface="Times New Roman" panose="02020603050405020304" pitchFamily="18" charset="0"/>
                <a:ea typeface="Calibri" panose="020F0502020204030204" pitchFamily="34" charset="0"/>
              </a:rPr>
              <a:t> </a:t>
            </a:r>
            <a:r>
              <a:rPr lang="vi-VN" sz="2400" b="1" kern="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b="1" kern="0">
                <a:effectLst/>
                <a:latin typeface="Times New Roman" panose="02020603050405020304" pitchFamily="18" charset="0"/>
                <a:ea typeface="Calibri" panose="020F0502020204030204" pitchFamily="34" charset="0"/>
              </a:rPr>
              <a:t> tiếng cười châm biếm sâu cay.</a:t>
            </a:r>
            <a:endParaRPr lang="en-US" sz="2400" b="1"/>
          </a:p>
        </p:txBody>
      </p:sp>
    </p:spTree>
    <p:extLst>
      <p:ext uri="{BB962C8B-B14F-4D97-AF65-F5344CB8AC3E}">
        <p14:creationId xmlns:p14="http://schemas.microsoft.com/office/powerpoint/2010/main" val="65254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barn(inVertical)">
                                      <p:cBhvr>
                                        <p:cTn id="3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C8907-63B3-ACCB-30D6-1437B81998C6}"/>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708035" y="3686683"/>
            <a:ext cx="6399476"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9600" b="1" kern="0">
                <a:latin typeface="Times New Roman" panose="02020603050405020304" pitchFamily="18" charset="0"/>
                <a:cs typeface="Times New Roman" panose="02020603050405020304" pitchFamily="18" charset="0"/>
              </a:rPr>
              <a:t>Hai câu kết</a:t>
            </a:r>
            <a:endParaRPr lang="en-US" sz="9600" kern="0">
              <a:latin typeface="Times New Roman" panose="02020603050405020304" pitchFamily="18" charset="0"/>
              <a:cs typeface="Times New Roman" panose="02020603050405020304" pitchFamily="18" charset="0"/>
            </a:endParaRPr>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1089602"/>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887973"/>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05</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56675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715064" y="-98881"/>
            <a:ext cx="6991643" cy="155216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3378685" y="11600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Aft>
                <a:spcPts val="800"/>
              </a:spcAft>
            </a:pPr>
            <a:r>
              <a:rPr lang="en-US" sz="44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 Hai câu kết</a:t>
            </a:r>
            <a:endParaRPr lang="en-US" sz="4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组合 7">
            <a:extLst>
              <a:ext uri="{FF2B5EF4-FFF2-40B4-BE49-F238E27FC236}">
                <a16:creationId xmlns:a16="http://schemas.microsoft.com/office/drawing/2014/main" id="{C917B0EF-8B69-BD2F-52C5-C33438F7BAB2}"/>
              </a:ext>
            </a:extLst>
          </p:cNvPr>
          <p:cNvGrpSpPr/>
          <p:nvPr/>
        </p:nvGrpSpPr>
        <p:grpSpPr>
          <a:xfrm>
            <a:off x="5519063" y="1440164"/>
            <a:ext cx="6286272" cy="3977672"/>
            <a:chOff x="753230" y="1435486"/>
            <a:chExt cx="5141982" cy="3444158"/>
          </a:xfrm>
        </p:grpSpPr>
        <p:pic>
          <p:nvPicPr>
            <p:cNvPr id="7" name="图片 4">
              <a:extLst>
                <a:ext uri="{FF2B5EF4-FFF2-40B4-BE49-F238E27FC236}">
                  <a16:creationId xmlns:a16="http://schemas.microsoft.com/office/drawing/2014/main" id="{5AE1840A-6332-B916-365D-7E2AB1FF85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8" name="文本框 6">
              <a:extLst>
                <a:ext uri="{FF2B5EF4-FFF2-40B4-BE49-F238E27FC236}">
                  <a16:creationId xmlns:a16="http://schemas.microsoft.com/office/drawing/2014/main" id="{C04A5FDB-7522-7CE5-5981-E81069E58CF3}"/>
                </a:ext>
              </a:extLst>
            </p:cNvPr>
            <p:cNvSpPr txBox="1"/>
            <p:nvPr/>
          </p:nvSpPr>
          <p:spPr>
            <a:xfrm>
              <a:off x="1706060" y="2503447"/>
              <a:ext cx="3283951" cy="17855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spcAft>
                  <a:spcPts val="800"/>
                </a:spcAft>
              </a:pPr>
              <a:r>
                <a:rPr lang="vi-VN" sz="3200" i="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Nhắc đến “nhân tài đất Bắc”, tác giả muốn ám chỉ những đối tượng nào?</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Picture 8" descr="A cartoon of a child carrying a backpack&#10;&#10;Description automatically generated">
            <a:extLst>
              <a:ext uri="{FF2B5EF4-FFF2-40B4-BE49-F238E27FC236}">
                <a16:creationId xmlns:a16="http://schemas.microsoft.com/office/drawing/2014/main" id="{5558AF3D-BDC4-EAAE-763E-E96A17AFF059}"/>
              </a:ext>
            </a:extLst>
          </p:cNvPr>
          <p:cNvPicPr>
            <a:picLocks noChangeAspect="1"/>
          </p:cNvPicPr>
          <p:nvPr/>
        </p:nvPicPr>
        <p:blipFill>
          <a:blip r:embed="rId5"/>
          <a:stretch>
            <a:fillRect/>
          </a:stretch>
        </p:blipFill>
        <p:spPr>
          <a:xfrm flipH="1">
            <a:off x="197142" y="1953920"/>
            <a:ext cx="3741813" cy="4904080"/>
          </a:xfrm>
          <a:prstGeom prst="rect">
            <a:avLst/>
          </a:prstGeom>
        </p:spPr>
      </p:pic>
    </p:spTree>
    <p:extLst>
      <p:ext uri="{BB962C8B-B14F-4D97-AF65-F5344CB8AC3E}">
        <p14:creationId xmlns:p14="http://schemas.microsoft.com/office/powerpoint/2010/main" val="108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98133"/>
            <a:ext cx="7791835" cy="180146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3541149" y="261208"/>
            <a:ext cx="707917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spcAft>
                <a:spcPts val="800"/>
              </a:spcAft>
            </a:pPr>
            <a:r>
              <a:rPr lang="vi-VN" sz="2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Nhân tài đất Bắc nào ai đó</a:t>
            </a:r>
            <a:endParaRPr lang="en-U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Ngoảnh cổ mà trông cảnh nước nhà</a:t>
            </a:r>
            <a:endParaRPr lang="en-U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1" name="Google Shape;2136;p40">
            <a:extLst>
              <a:ext uri="{FF2B5EF4-FFF2-40B4-BE49-F238E27FC236}">
                <a16:creationId xmlns:a16="http://schemas.microsoft.com/office/drawing/2014/main" id="{55FABF54-5781-170E-3C85-2D4DA477B00F}"/>
              </a:ext>
            </a:extLst>
          </p:cNvPr>
          <p:cNvGrpSpPr/>
          <p:nvPr/>
        </p:nvGrpSpPr>
        <p:grpSpPr>
          <a:xfrm>
            <a:off x="3781621" y="2129477"/>
            <a:ext cx="8114467" cy="836400"/>
            <a:chOff x="3233738" y="1396088"/>
            <a:chExt cx="6085850" cy="627300"/>
          </a:xfrm>
        </p:grpSpPr>
        <p:sp>
          <p:nvSpPr>
            <p:cNvPr id="102" name="Google Shape;2137;p40">
              <a:extLst>
                <a:ext uri="{FF2B5EF4-FFF2-40B4-BE49-F238E27FC236}">
                  <a16:creationId xmlns:a16="http://schemas.microsoft.com/office/drawing/2014/main" id="{BCB620E2-C555-48DE-C24C-DD17D14B72D4}"/>
                </a:ext>
              </a:extLst>
            </p:cNvPr>
            <p:cNvSpPr/>
            <p:nvPr/>
          </p:nvSpPr>
          <p:spPr>
            <a:xfrm>
              <a:off x="3233738" y="1396088"/>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r>
                <a:rPr lang="f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01</a:t>
              </a:r>
              <a:endParaRP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03" name="Google Shape;2139;p40">
              <a:extLst>
                <a:ext uri="{FF2B5EF4-FFF2-40B4-BE49-F238E27FC236}">
                  <a16:creationId xmlns:a16="http://schemas.microsoft.com/office/drawing/2014/main" id="{1AD3C49B-1A97-54B1-967D-168A99611F78}"/>
                </a:ext>
              </a:extLst>
            </p:cNvPr>
            <p:cNvSpPr txBox="1"/>
            <p:nvPr/>
          </p:nvSpPr>
          <p:spPr>
            <a:xfrm>
              <a:off x="4021188" y="1624474"/>
              <a:ext cx="5298400"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Quan trư</a:t>
              </a:r>
              <a:r>
                <a:rPr lang="en-US" sz="3200">
                  <a:effectLst/>
                  <a:latin typeface="Times New Roman" panose="02020603050405020304" pitchFamily="18" charset="0"/>
                  <a:ea typeface="Calibri" panose="020F0502020204030204" pitchFamily="34" charset="0"/>
                  <a:cs typeface="Times New Roman" panose="02020603050405020304" pitchFamily="18" charset="0"/>
                </a:rPr>
                <a:t>ờ</a:t>
              </a:r>
              <a:r>
                <a:rPr lang="vi-VN" sz="3200">
                  <a:effectLst/>
                  <a:latin typeface="Times New Roman" panose="02020603050405020304" pitchFamily="18" charset="0"/>
                  <a:ea typeface="Calibri" panose="020F0502020204030204" pitchFamily="34" charset="0"/>
                  <a:cs typeface="Times New Roman" panose="02020603050405020304" pitchFamily="18" charset="0"/>
                </a:rPr>
                <a:t>ng, sĩ t</a:t>
              </a:r>
              <a:r>
                <a:rPr lang="en-US" sz="3200">
                  <a:effectLst/>
                  <a:latin typeface="Times New Roman" panose="02020603050405020304" pitchFamily="18" charset="0"/>
                  <a:ea typeface="Calibri" panose="020F0502020204030204" pitchFamily="34" charset="0"/>
                  <a:cs typeface="Times New Roman" panose="02020603050405020304" pitchFamily="18" charset="0"/>
                </a:rPr>
                <a:t>ử </a:t>
              </a:r>
            </a:p>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Những kẻ sẵn sàng bán rẻ đất nước, đội lốt người tài</a:t>
              </a:r>
              <a:endParaRPr lang="en-US" sz="3200" b="1">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7" name="Google Shape;2146;p40">
            <a:extLst>
              <a:ext uri="{FF2B5EF4-FFF2-40B4-BE49-F238E27FC236}">
                <a16:creationId xmlns:a16="http://schemas.microsoft.com/office/drawing/2014/main" id="{C916C261-7C88-9B64-AAEA-531CC1458EA4}"/>
              </a:ext>
            </a:extLst>
          </p:cNvPr>
          <p:cNvGrpSpPr/>
          <p:nvPr/>
        </p:nvGrpSpPr>
        <p:grpSpPr>
          <a:xfrm>
            <a:off x="3781621" y="4754481"/>
            <a:ext cx="7294103" cy="1290776"/>
            <a:chOff x="3233738" y="3833550"/>
            <a:chExt cx="5470577" cy="968082"/>
          </a:xfrm>
        </p:grpSpPr>
        <p:sp>
          <p:nvSpPr>
            <p:cNvPr id="108" name="Google Shape;2147;p40">
              <a:extLst>
                <a:ext uri="{FF2B5EF4-FFF2-40B4-BE49-F238E27FC236}">
                  <a16:creationId xmlns:a16="http://schemas.microsoft.com/office/drawing/2014/main" id="{2D1BF930-6381-7DC2-503E-65E7271F4600}"/>
                </a:ext>
              </a:extLst>
            </p:cNvPr>
            <p:cNvSpPr/>
            <p:nvPr/>
          </p:nvSpPr>
          <p:spPr>
            <a:xfrm>
              <a:off x="3233738" y="3833550"/>
              <a:ext cx="627300" cy="627300"/>
            </a:xfrm>
            <a:prstGeom prst="ellipse">
              <a:avLst/>
            </a:prstGeom>
            <a:solidFill>
              <a:srgbClr val="F3D676"/>
            </a:solidFill>
            <a:ln>
              <a:noFill/>
            </a:ln>
          </p:spPr>
          <p:txBody>
            <a:bodyPr spcFirstLastPara="1" wrap="square" lIns="121900" tIns="121900" rIns="121900" bIns="121900" anchor="ctr" anchorCtr="0">
              <a:noAutofit/>
            </a:bodyPr>
            <a:lstStyle/>
            <a:p>
              <a:pPr algn="ctr" defTabSz="1219170">
                <a:defRPr/>
              </a:pPr>
              <a:r>
                <a:rPr lang="f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rPr>
                <a:t>02</a:t>
              </a:r>
              <a:endParaRP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09" name="Google Shape;2149;p40">
              <a:extLst>
                <a:ext uri="{FF2B5EF4-FFF2-40B4-BE49-F238E27FC236}">
                  <a16:creationId xmlns:a16="http://schemas.microsoft.com/office/drawing/2014/main" id="{F1182C66-DF75-6CF9-E032-10481B443CA5}"/>
                </a:ext>
              </a:extLst>
            </p:cNvPr>
            <p:cNvSpPr txBox="1"/>
            <p:nvPr/>
          </p:nvSpPr>
          <p:spPr>
            <a:xfrm>
              <a:off x="4015216" y="4469832"/>
              <a:ext cx="4689099"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Những người tài giỏi khác trong thời đại ấy/ mọi người Việt Nam có lương tri, biết trăn trở trước tình cảnh của dân tộc.</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algn="just" defTabSz="1219170">
                <a:spcAft>
                  <a:spcPts val="1333"/>
                </a:spcAft>
                <a:buClr>
                  <a:srgbClr val="000000"/>
                </a:buClr>
                <a:defRPr/>
              </a:pPr>
              <a:endParaRPr lang="en-US" sz="80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cxnSp>
        <p:nvCxnSpPr>
          <p:cNvPr id="110" name="Google Shape;2151;p40">
            <a:extLst>
              <a:ext uri="{FF2B5EF4-FFF2-40B4-BE49-F238E27FC236}">
                <a16:creationId xmlns:a16="http://schemas.microsoft.com/office/drawing/2014/main" id="{E478C017-0EBA-5CA2-877F-F2411488BED3}"/>
              </a:ext>
            </a:extLst>
          </p:cNvPr>
          <p:cNvCxnSpPr>
            <a:cxnSpLocks/>
            <a:endCxn id="102" idx="2"/>
          </p:cNvCxnSpPr>
          <p:nvPr/>
        </p:nvCxnSpPr>
        <p:spPr>
          <a:xfrm flipV="1">
            <a:off x="2574310" y="2547677"/>
            <a:ext cx="1207311" cy="1000004"/>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112" name="Google Shape;2153;p40">
            <a:extLst>
              <a:ext uri="{FF2B5EF4-FFF2-40B4-BE49-F238E27FC236}">
                <a16:creationId xmlns:a16="http://schemas.microsoft.com/office/drawing/2014/main" id="{6336480F-3AD1-EEDC-8115-C1ADCF377D66}"/>
              </a:ext>
            </a:extLst>
          </p:cNvPr>
          <p:cNvCxnSpPr>
            <a:endCxn id="108" idx="2"/>
          </p:cNvCxnSpPr>
          <p:nvPr/>
        </p:nvCxnSpPr>
        <p:spPr>
          <a:xfrm>
            <a:off x="2510487" y="3547681"/>
            <a:ext cx="1271200" cy="1625200"/>
          </a:xfrm>
          <a:prstGeom prst="curvedConnector3">
            <a:avLst>
              <a:gd name="adj1" fmla="val 49997"/>
            </a:avLst>
          </a:prstGeom>
          <a:noFill/>
          <a:ln w="9525" cap="flat" cmpd="sng">
            <a:solidFill>
              <a:srgbClr val="666666"/>
            </a:solidFill>
            <a:prstDash val="solid"/>
            <a:round/>
            <a:headEnd type="none" w="med" len="med"/>
            <a:tailEnd type="none" w="med" len="med"/>
          </a:ln>
        </p:spPr>
      </p:cxnSp>
      <p:grpSp>
        <p:nvGrpSpPr>
          <p:cNvPr id="113" name="Google Shape;2133;p40">
            <a:extLst>
              <a:ext uri="{FF2B5EF4-FFF2-40B4-BE49-F238E27FC236}">
                <a16:creationId xmlns:a16="http://schemas.microsoft.com/office/drawing/2014/main" id="{B0385D9D-D766-9128-6355-A7EE6A8D1965}"/>
              </a:ext>
            </a:extLst>
          </p:cNvPr>
          <p:cNvGrpSpPr/>
          <p:nvPr/>
        </p:nvGrpSpPr>
        <p:grpSpPr>
          <a:xfrm>
            <a:off x="295912" y="1670136"/>
            <a:ext cx="3098800" cy="4456531"/>
            <a:chOff x="457200" y="1389652"/>
            <a:chExt cx="2324100" cy="3342398"/>
          </a:xfrm>
        </p:grpSpPr>
        <p:sp>
          <p:nvSpPr>
            <p:cNvPr id="114" name="Google Shape;2134;p40">
              <a:extLst>
                <a:ext uri="{FF2B5EF4-FFF2-40B4-BE49-F238E27FC236}">
                  <a16:creationId xmlns:a16="http://schemas.microsoft.com/office/drawing/2014/main" id="{F34A90E3-078B-CC9D-9AF0-0B2EAA0E8AEF}"/>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115" name="Google Shape;2135;p40">
              <a:extLst>
                <a:ext uri="{FF2B5EF4-FFF2-40B4-BE49-F238E27FC236}">
                  <a16:creationId xmlns:a16="http://schemas.microsoft.com/office/drawing/2014/main" id="{37A0A69F-DAAC-964A-7480-D506F8D4337A}"/>
                </a:ext>
              </a:extLst>
            </p:cNvPr>
            <p:cNvSpPr/>
            <p:nvPr/>
          </p:nvSpPr>
          <p:spPr>
            <a:xfrm>
              <a:off x="457200" y="1389652"/>
              <a:ext cx="2324100" cy="781996"/>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algn="ctr" defTabSz="1219170">
                <a:defRPr/>
              </a:pPr>
              <a:r>
                <a:rPr lang="en-US" sz="3200" b="1" i="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Nhân tài đất Bắc</a:t>
              </a:r>
              <a:endParaRPr sz="3200" b="1" i="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pic>
        <p:nvPicPr>
          <p:cNvPr id="116" name="Picture 115">
            <a:extLst>
              <a:ext uri="{FF2B5EF4-FFF2-40B4-BE49-F238E27FC236}">
                <a16:creationId xmlns:a16="http://schemas.microsoft.com/office/drawing/2014/main" id="{5FA9F925-8010-DC81-350E-DBE5FDF5D68B}"/>
              </a:ext>
            </a:extLst>
          </p:cNvPr>
          <p:cNvPicPr>
            <a:picLocks noChangeAspect="1"/>
          </p:cNvPicPr>
          <p:nvPr/>
        </p:nvPicPr>
        <p:blipFill>
          <a:blip r:embed="rId4"/>
          <a:stretch>
            <a:fillRect/>
          </a:stretch>
        </p:blipFill>
        <p:spPr>
          <a:xfrm>
            <a:off x="1" y="2857517"/>
            <a:ext cx="3348305" cy="3971476"/>
          </a:xfrm>
          <a:prstGeom prst="rect">
            <a:avLst/>
          </a:prstGeom>
        </p:spPr>
      </p:pic>
    </p:spTree>
    <p:extLst>
      <p:ext uri="{BB962C8B-B14F-4D97-AF65-F5344CB8AC3E}">
        <p14:creationId xmlns:p14="http://schemas.microsoft.com/office/powerpoint/2010/main" val="243976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ppt_x"/>
                                          </p:val>
                                        </p:tav>
                                        <p:tav tm="100000">
                                          <p:val>
                                            <p:strVal val="#ppt_x"/>
                                          </p:val>
                                        </p:tav>
                                      </p:tavLst>
                                    </p:anim>
                                    <p:anim calcmode="lin" valueType="num">
                                      <p:cBhvr additive="base">
                                        <p:cTn id="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barn(inVertical)">
                                      <p:cBhvr>
                                        <p:cTn id="13" dur="500"/>
                                        <p:tgtEl>
                                          <p:spTgt spid="110"/>
                                        </p:tgtEl>
                                      </p:cBhvr>
                                    </p:animEffect>
                                  </p:childTnLst>
                                </p:cTn>
                              </p:par>
                              <p:par>
                                <p:cTn id="14" presetID="16" presetClass="entr" presetSubtype="21" fill="hold"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barn(inVertical)">
                                      <p:cBhvr>
                                        <p:cTn id="16" dur="500"/>
                                        <p:tgtEl>
                                          <p:spTgt spid="10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barn(inVertical)">
                                      <p:cBhvr>
                                        <p:cTn id="21" dur="500"/>
                                        <p:tgtEl>
                                          <p:spTgt spid="112"/>
                                        </p:tgtEl>
                                      </p:cBhvr>
                                    </p:animEffect>
                                  </p:childTnLst>
                                </p:cTn>
                              </p:par>
                              <p:par>
                                <p:cTn id="22" presetID="16" presetClass="entr" presetSubtype="21" fill="hold" nodeType="with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barn(inVertical)">
                                      <p:cBhvr>
                                        <p:cTn id="24"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715064" y="-98881"/>
            <a:ext cx="6991643" cy="155216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3378685" y="11600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Aft>
                <a:spcPts val="800"/>
              </a:spcAft>
            </a:pPr>
            <a:r>
              <a:rPr lang="en-US" sz="44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 Hai câu kết</a:t>
            </a:r>
            <a:endParaRPr lang="en-US" sz="4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cartoon of a child and child&#10;&#10;Description automatically generated">
            <a:extLst>
              <a:ext uri="{FF2B5EF4-FFF2-40B4-BE49-F238E27FC236}">
                <a16:creationId xmlns:a16="http://schemas.microsoft.com/office/drawing/2014/main" id="{DDC362A7-1B31-F340-9864-6E1841B31F72}"/>
              </a:ext>
            </a:extLst>
          </p:cNvPr>
          <p:cNvPicPr>
            <a:picLocks noChangeAspect="1"/>
          </p:cNvPicPr>
          <p:nvPr/>
        </p:nvPicPr>
        <p:blipFill>
          <a:blip r:embed="rId4"/>
          <a:stretch>
            <a:fillRect/>
          </a:stretch>
        </p:blipFill>
        <p:spPr>
          <a:xfrm>
            <a:off x="765612" y="3381586"/>
            <a:ext cx="3898904" cy="3575295"/>
          </a:xfrm>
          <a:prstGeom prst="rect">
            <a:avLst/>
          </a:prstGeom>
        </p:spPr>
      </p:pic>
    </p:spTree>
    <p:extLst>
      <p:ext uri="{BB962C8B-B14F-4D97-AF65-F5344CB8AC3E}">
        <p14:creationId xmlns:p14="http://schemas.microsoft.com/office/powerpoint/2010/main" val="1337594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2200082" y="0"/>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12738" y="6065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Ngập lụt</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6" name="Google Shape;384;p41">
            <a:extLst>
              <a:ext uri="{FF2B5EF4-FFF2-40B4-BE49-F238E27FC236}">
                <a16:creationId xmlns:a16="http://schemas.microsoft.com/office/drawing/2014/main" id="{5DBF2035-12D5-F546-E430-C301955872F4}"/>
              </a:ext>
            </a:extLst>
          </p:cNvPr>
          <p:cNvPicPr preferRelativeResize="0"/>
          <p:nvPr/>
        </p:nvPicPr>
        <p:blipFill>
          <a:blip r:embed="rId5">
            <a:alphaModFix/>
          </a:blip>
          <a:stretch>
            <a:fillRect/>
          </a:stretch>
        </p:blipFill>
        <p:spPr>
          <a:xfrm>
            <a:off x="-200976" y="3439663"/>
            <a:ext cx="2272693" cy="3572122"/>
          </a:xfrm>
          <a:prstGeom prst="rect">
            <a:avLst/>
          </a:prstGeom>
          <a:noFill/>
          <a:ln>
            <a:noFill/>
          </a:ln>
        </p:spPr>
      </p:pic>
      <p:pic>
        <p:nvPicPr>
          <p:cNvPr id="7" name="Google Shape;385;p41">
            <a:extLst>
              <a:ext uri="{FF2B5EF4-FFF2-40B4-BE49-F238E27FC236}">
                <a16:creationId xmlns:a16="http://schemas.microsoft.com/office/drawing/2014/main" id="{8FDDD176-A6DA-5229-82C3-F541F0B417D9}"/>
              </a:ext>
            </a:extLst>
          </p:cNvPr>
          <p:cNvPicPr preferRelativeResize="0"/>
          <p:nvPr/>
        </p:nvPicPr>
        <p:blipFill>
          <a:blip r:embed="rId6">
            <a:alphaModFix/>
          </a:blip>
          <a:stretch>
            <a:fillRect/>
          </a:stretch>
        </p:blipFill>
        <p:spPr>
          <a:xfrm>
            <a:off x="10144317" y="3439663"/>
            <a:ext cx="2253506" cy="3572122"/>
          </a:xfrm>
          <a:prstGeom prst="rect">
            <a:avLst/>
          </a:prstGeom>
          <a:noFill/>
          <a:ln>
            <a:noFill/>
          </a:ln>
        </p:spPr>
      </p:pic>
      <p:pic>
        <p:nvPicPr>
          <p:cNvPr id="4" name="Picture 3" descr="Cười ra nước mắt xem tranh biếm về mưa ngập - Tuổi Trẻ Online">
            <a:extLst>
              <a:ext uri="{FF2B5EF4-FFF2-40B4-BE49-F238E27FC236}">
                <a16:creationId xmlns:a16="http://schemas.microsoft.com/office/drawing/2014/main" id="{94F7537B-58B7-588E-FAD9-A564C7ED78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1992453" y="1202268"/>
            <a:ext cx="8151863" cy="5469466"/>
          </a:xfrm>
          <a:prstGeom prst="rect">
            <a:avLst/>
          </a:prstGeom>
          <a:noFill/>
        </p:spPr>
      </p:pic>
    </p:spTree>
    <p:extLst>
      <p:ext uri="{BB962C8B-B14F-4D97-AF65-F5344CB8AC3E}">
        <p14:creationId xmlns:p14="http://schemas.microsoft.com/office/powerpoint/2010/main" val="16425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98133"/>
            <a:ext cx="7791835" cy="180146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3541149" y="261208"/>
            <a:ext cx="707917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spcAft>
                <a:spcPts val="800"/>
              </a:spcAft>
            </a:pPr>
            <a:r>
              <a:rPr lang="vi-VN" sz="2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Nhân tài đất Bắc nào ai đó</a:t>
            </a:r>
            <a:endParaRPr lang="en-U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Ngoảnh cổ mà trông cảnh nước nhà</a:t>
            </a:r>
            <a:endParaRPr lang="en-U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1" name="Google Shape;2136;p40">
            <a:extLst>
              <a:ext uri="{FF2B5EF4-FFF2-40B4-BE49-F238E27FC236}">
                <a16:creationId xmlns:a16="http://schemas.microsoft.com/office/drawing/2014/main" id="{55FABF54-5781-170E-3C85-2D4DA477B00F}"/>
              </a:ext>
            </a:extLst>
          </p:cNvPr>
          <p:cNvGrpSpPr/>
          <p:nvPr/>
        </p:nvGrpSpPr>
        <p:grpSpPr>
          <a:xfrm>
            <a:off x="3781621" y="2129477"/>
            <a:ext cx="8114467" cy="836400"/>
            <a:chOff x="3233738" y="1396088"/>
            <a:chExt cx="6085850" cy="627300"/>
          </a:xfrm>
        </p:grpSpPr>
        <p:sp>
          <p:nvSpPr>
            <p:cNvPr id="102" name="Google Shape;2137;p40">
              <a:extLst>
                <a:ext uri="{FF2B5EF4-FFF2-40B4-BE49-F238E27FC236}">
                  <a16:creationId xmlns:a16="http://schemas.microsoft.com/office/drawing/2014/main" id="{BCB620E2-C555-48DE-C24C-DD17D14B72D4}"/>
                </a:ext>
              </a:extLst>
            </p:cNvPr>
            <p:cNvSpPr/>
            <p:nvPr/>
          </p:nvSpPr>
          <p:spPr>
            <a:xfrm>
              <a:off x="3233738" y="1396088"/>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r>
                <a:rPr lang="f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01</a:t>
              </a:r>
              <a:endParaRP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03" name="Google Shape;2139;p40">
              <a:extLst>
                <a:ext uri="{FF2B5EF4-FFF2-40B4-BE49-F238E27FC236}">
                  <a16:creationId xmlns:a16="http://schemas.microsoft.com/office/drawing/2014/main" id="{1AD3C49B-1A97-54B1-967D-168A99611F78}"/>
                </a:ext>
              </a:extLst>
            </p:cNvPr>
            <p:cNvSpPr txBox="1"/>
            <p:nvPr/>
          </p:nvSpPr>
          <p:spPr>
            <a:xfrm>
              <a:off x="4021188" y="1624474"/>
              <a:ext cx="5298400"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Một là, “nhân tài</a:t>
              </a: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 mà chẳng phải nhân tài (quan trường/ sĩ tử)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a:effectLst/>
                  <a:latin typeface="Times New Roman" panose="02020603050405020304" pitchFamily="18" charset="0"/>
                  <a:ea typeface="Calibri" panose="020F0502020204030204" pitchFamily="34" charset="0"/>
                  <a:cs typeface="Times New Roman" panose="02020603050405020304" pitchFamily="18" charset="0"/>
                </a:rPr>
                <a:t>cười chế giễu</a:t>
              </a:r>
              <a:endParaRPr lang="en-US" sz="3200" i="1">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7" name="Google Shape;2146;p40">
            <a:extLst>
              <a:ext uri="{FF2B5EF4-FFF2-40B4-BE49-F238E27FC236}">
                <a16:creationId xmlns:a16="http://schemas.microsoft.com/office/drawing/2014/main" id="{C916C261-7C88-9B64-AAEA-531CC1458EA4}"/>
              </a:ext>
            </a:extLst>
          </p:cNvPr>
          <p:cNvGrpSpPr/>
          <p:nvPr/>
        </p:nvGrpSpPr>
        <p:grpSpPr>
          <a:xfrm>
            <a:off x="3715502" y="4693384"/>
            <a:ext cx="8125498" cy="1903408"/>
            <a:chOff x="3233738" y="3833550"/>
            <a:chExt cx="5356586" cy="1427556"/>
          </a:xfrm>
        </p:grpSpPr>
        <p:sp>
          <p:nvSpPr>
            <p:cNvPr id="108" name="Google Shape;2147;p40">
              <a:extLst>
                <a:ext uri="{FF2B5EF4-FFF2-40B4-BE49-F238E27FC236}">
                  <a16:creationId xmlns:a16="http://schemas.microsoft.com/office/drawing/2014/main" id="{2D1BF930-6381-7DC2-503E-65E7271F4600}"/>
                </a:ext>
              </a:extLst>
            </p:cNvPr>
            <p:cNvSpPr/>
            <p:nvPr/>
          </p:nvSpPr>
          <p:spPr>
            <a:xfrm>
              <a:off x="3233738" y="3833550"/>
              <a:ext cx="627300" cy="627300"/>
            </a:xfrm>
            <a:prstGeom prst="ellipse">
              <a:avLst/>
            </a:prstGeom>
            <a:solidFill>
              <a:srgbClr val="F3D676"/>
            </a:solidFill>
            <a:ln>
              <a:noFill/>
            </a:ln>
          </p:spPr>
          <p:txBody>
            <a:bodyPr spcFirstLastPara="1" wrap="square" lIns="121900" tIns="121900" rIns="121900" bIns="121900" anchor="ctr" anchorCtr="0">
              <a:noAutofit/>
            </a:bodyPr>
            <a:lstStyle/>
            <a:p>
              <a:pPr algn="ctr" defTabSz="1219170">
                <a:defRPr/>
              </a:pPr>
              <a:r>
                <a:rPr lang="f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rPr>
                <a:t>02</a:t>
              </a:r>
              <a:endParaRP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09" name="Google Shape;2149;p40">
              <a:extLst>
                <a:ext uri="{FF2B5EF4-FFF2-40B4-BE49-F238E27FC236}">
                  <a16:creationId xmlns:a16="http://schemas.microsoft.com/office/drawing/2014/main" id="{F1182C66-DF75-6CF9-E032-10481B443CA5}"/>
                </a:ext>
              </a:extLst>
            </p:cNvPr>
            <p:cNvSpPr txBox="1"/>
            <p:nvPr/>
          </p:nvSpPr>
          <p:spPr>
            <a:xfrm>
              <a:off x="3901225" y="4929306"/>
              <a:ext cx="4689099"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Hai là, </a:t>
              </a: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nhân tài” gồm những người có tài, có tâm với đất nước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a:effectLst/>
                  <a:latin typeface="Times New Roman" panose="02020603050405020304" pitchFamily="18" charset="0"/>
                  <a:ea typeface="Calibri" panose="020F0502020204030204" pitchFamily="34" charset="0"/>
                  <a:cs typeface="Times New Roman" panose="02020603050405020304" pitchFamily="18" charset="0"/>
                </a:rPr>
                <a:t>K</a:t>
              </a:r>
              <a:r>
                <a:rPr lang="vi-VN" sz="3200" i="1">
                  <a:effectLst/>
                  <a:latin typeface="Times New Roman" panose="02020603050405020304" pitchFamily="18" charset="0"/>
                  <a:ea typeface="Calibri" panose="020F0502020204030204" pitchFamily="34" charset="0"/>
                  <a:cs typeface="Times New Roman" panose="02020603050405020304" pitchFamily="18" charset="0"/>
                </a:rPr>
                <a:t>hông có tiếng cười trào phúng, mà là lời tâm sự, nh</a:t>
              </a:r>
              <a:r>
                <a:rPr lang="en-US" sz="3200" i="1">
                  <a:effectLst/>
                  <a:latin typeface="Times New Roman" panose="02020603050405020304" pitchFamily="18" charset="0"/>
                  <a:ea typeface="Calibri" panose="020F0502020204030204" pitchFamily="34" charset="0"/>
                  <a:cs typeface="Times New Roman" panose="02020603050405020304" pitchFamily="18" charset="0"/>
                </a:rPr>
                <a:t>ắ</a:t>
              </a:r>
              <a:r>
                <a:rPr lang="vi-VN" sz="3200" i="1">
                  <a:effectLst/>
                  <a:latin typeface="Times New Roman" panose="02020603050405020304" pitchFamily="18" charset="0"/>
                  <a:ea typeface="Calibri" panose="020F0502020204030204" pitchFamily="34" charset="0"/>
                  <a:cs typeface="Times New Roman" panose="02020603050405020304" pitchFamily="18" charset="0"/>
                </a:rPr>
                <a:t>n nhủ xót xa của tác giả</a:t>
              </a:r>
              <a:r>
                <a:rPr lang="vi-VN" sz="32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algn="just" defTabSz="1219170">
                <a:spcAft>
                  <a:spcPts val="1333"/>
                </a:spcAft>
                <a:buClr>
                  <a:srgbClr val="000000"/>
                </a:buClr>
                <a:defRPr/>
              </a:pPr>
              <a:endParaRPr lang="en-US" sz="138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cxnSp>
        <p:nvCxnSpPr>
          <p:cNvPr id="110" name="Google Shape;2151;p40">
            <a:extLst>
              <a:ext uri="{FF2B5EF4-FFF2-40B4-BE49-F238E27FC236}">
                <a16:creationId xmlns:a16="http://schemas.microsoft.com/office/drawing/2014/main" id="{E478C017-0EBA-5CA2-877F-F2411488BED3}"/>
              </a:ext>
            </a:extLst>
          </p:cNvPr>
          <p:cNvCxnSpPr>
            <a:cxnSpLocks/>
            <a:endCxn id="102" idx="2"/>
          </p:cNvCxnSpPr>
          <p:nvPr/>
        </p:nvCxnSpPr>
        <p:spPr>
          <a:xfrm flipV="1">
            <a:off x="2508192" y="2547677"/>
            <a:ext cx="1273429" cy="1117191"/>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112" name="Google Shape;2153;p40">
            <a:extLst>
              <a:ext uri="{FF2B5EF4-FFF2-40B4-BE49-F238E27FC236}">
                <a16:creationId xmlns:a16="http://schemas.microsoft.com/office/drawing/2014/main" id="{6336480F-3AD1-EEDC-8115-C1ADCF377D66}"/>
              </a:ext>
            </a:extLst>
          </p:cNvPr>
          <p:cNvCxnSpPr>
            <a:cxnSpLocks/>
          </p:cNvCxnSpPr>
          <p:nvPr/>
        </p:nvCxnSpPr>
        <p:spPr>
          <a:xfrm>
            <a:off x="2583054" y="3664870"/>
            <a:ext cx="1426554" cy="1178385"/>
          </a:xfrm>
          <a:prstGeom prst="curvedConnector3">
            <a:avLst>
              <a:gd name="adj1" fmla="val 50000"/>
            </a:avLst>
          </a:prstGeom>
          <a:noFill/>
          <a:ln w="9525" cap="flat" cmpd="sng">
            <a:solidFill>
              <a:srgbClr val="666666"/>
            </a:solidFill>
            <a:prstDash val="solid"/>
            <a:round/>
            <a:headEnd type="none" w="med" len="med"/>
            <a:tailEnd type="none" w="med" len="med"/>
          </a:ln>
        </p:spPr>
      </p:cxnSp>
      <p:grpSp>
        <p:nvGrpSpPr>
          <p:cNvPr id="113" name="Google Shape;2133;p40">
            <a:extLst>
              <a:ext uri="{FF2B5EF4-FFF2-40B4-BE49-F238E27FC236}">
                <a16:creationId xmlns:a16="http://schemas.microsoft.com/office/drawing/2014/main" id="{B0385D9D-D766-9128-6355-A7EE6A8D1965}"/>
              </a:ext>
            </a:extLst>
          </p:cNvPr>
          <p:cNvGrpSpPr/>
          <p:nvPr/>
        </p:nvGrpSpPr>
        <p:grpSpPr>
          <a:xfrm>
            <a:off x="295912" y="1670136"/>
            <a:ext cx="3098800" cy="4456531"/>
            <a:chOff x="457200" y="1389652"/>
            <a:chExt cx="2324100" cy="3342398"/>
          </a:xfrm>
        </p:grpSpPr>
        <p:sp>
          <p:nvSpPr>
            <p:cNvPr id="114" name="Google Shape;2134;p40">
              <a:extLst>
                <a:ext uri="{FF2B5EF4-FFF2-40B4-BE49-F238E27FC236}">
                  <a16:creationId xmlns:a16="http://schemas.microsoft.com/office/drawing/2014/main" id="{F34A90E3-078B-CC9D-9AF0-0B2EAA0E8AEF}"/>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115" name="Google Shape;2135;p40">
              <a:extLst>
                <a:ext uri="{FF2B5EF4-FFF2-40B4-BE49-F238E27FC236}">
                  <a16:creationId xmlns:a16="http://schemas.microsoft.com/office/drawing/2014/main" id="{37A0A69F-DAAC-964A-7480-D506F8D4337A}"/>
                </a:ext>
              </a:extLst>
            </p:cNvPr>
            <p:cNvSpPr/>
            <p:nvPr/>
          </p:nvSpPr>
          <p:spPr>
            <a:xfrm>
              <a:off x="457200" y="1389652"/>
              <a:ext cx="2324100" cy="781996"/>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algn="ctr" defTabSz="1219170">
                <a:defRPr/>
              </a:pPr>
              <a:r>
                <a:rPr lang="en-US" sz="3200" b="1" i="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Thái độ tác giả</a:t>
              </a:r>
              <a:endParaRPr sz="3200" b="1" i="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pic>
        <p:nvPicPr>
          <p:cNvPr id="116" name="Picture 115">
            <a:extLst>
              <a:ext uri="{FF2B5EF4-FFF2-40B4-BE49-F238E27FC236}">
                <a16:creationId xmlns:a16="http://schemas.microsoft.com/office/drawing/2014/main" id="{5FA9F925-8010-DC81-350E-DBE5FDF5D68B}"/>
              </a:ext>
            </a:extLst>
          </p:cNvPr>
          <p:cNvPicPr>
            <a:picLocks noChangeAspect="1"/>
          </p:cNvPicPr>
          <p:nvPr/>
        </p:nvPicPr>
        <p:blipFill>
          <a:blip r:embed="rId4"/>
          <a:stretch>
            <a:fillRect/>
          </a:stretch>
        </p:blipFill>
        <p:spPr>
          <a:xfrm>
            <a:off x="1" y="2857517"/>
            <a:ext cx="3348305" cy="3971476"/>
          </a:xfrm>
          <a:prstGeom prst="rect">
            <a:avLst/>
          </a:prstGeom>
        </p:spPr>
      </p:pic>
      <p:sp>
        <p:nvSpPr>
          <p:cNvPr id="9" name="Google Shape;1859;p45">
            <a:extLst>
              <a:ext uri="{FF2B5EF4-FFF2-40B4-BE49-F238E27FC236}">
                <a16:creationId xmlns:a16="http://schemas.microsoft.com/office/drawing/2014/main" id="{010EFA3F-89BC-B5A4-0043-D95B4E270F9C}"/>
              </a:ext>
            </a:extLst>
          </p:cNvPr>
          <p:cNvSpPr/>
          <p:nvPr/>
        </p:nvSpPr>
        <p:spPr>
          <a:xfrm rot="10800000" flipH="1">
            <a:off x="841503" y="2243699"/>
            <a:ext cx="9899839" cy="2901812"/>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62533" tIns="162533" rIns="162533" bIns="1625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buClr>
                <a:srgbClr val="000000"/>
              </a:buClr>
              <a:defRPr/>
            </a:pPr>
            <a:endParaRPr sz="2489" kern="0">
              <a:solidFill>
                <a:srgbClr val="000000"/>
              </a:solidFill>
              <a:latin typeface="Arial"/>
              <a:cs typeface="Arial"/>
              <a:sym typeface="Arial"/>
            </a:endParaRPr>
          </a:p>
        </p:txBody>
      </p:sp>
      <p:sp>
        <p:nvSpPr>
          <p:cNvPr id="10" name="TextBox 23">
            <a:extLst>
              <a:ext uri="{FF2B5EF4-FFF2-40B4-BE49-F238E27FC236}">
                <a16:creationId xmlns:a16="http://schemas.microsoft.com/office/drawing/2014/main" id="{EF1C4336-8B7B-F5D3-BB1F-65D6D103F36D}"/>
              </a:ext>
            </a:extLst>
          </p:cNvPr>
          <p:cNvSpPr txBox="1"/>
          <p:nvPr/>
        </p:nvSpPr>
        <p:spPr>
          <a:xfrm>
            <a:off x="2088858" y="2372656"/>
            <a:ext cx="7594950"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a:latin typeface="+mj-lt"/>
                <a:sym typeface="Wingdings" panose="05000000000000000000" pitchFamily="2" charset="2"/>
              </a:rPr>
              <a:t></a:t>
            </a:r>
            <a:r>
              <a:rPr lang="vi-VN" sz="2800">
                <a:latin typeface="+mj-lt"/>
              </a:rPr>
              <a:t>Trong tiếng cười giễu (giễu tài năng của </a:t>
            </a:r>
            <a:r>
              <a:rPr lang="en-US" sz="2800">
                <a:latin typeface="+mj-lt"/>
              </a:rPr>
              <a:t>“</a:t>
            </a:r>
            <a:r>
              <a:rPr lang="vi-VN" sz="2800">
                <a:latin typeface="+mj-lt"/>
              </a:rPr>
              <a:t>nhân tài đất B</a:t>
            </a:r>
            <a:r>
              <a:rPr lang="en-US" sz="2800">
                <a:latin typeface="+mj-lt"/>
              </a:rPr>
              <a:t>ắ</a:t>
            </a:r>
            <a:r>
              <a:rPr lang="vi-VN" sz="2800">
                <a:latin typeface="+mj-lt"/>
              </a:rPr>
              <a:t>c” rởm, gi</a:t>
            </a:r>
            <a:r>
              <a:rPr lang="en-US" sz="2800">
                <a:latin typeface="+mj-lt"/>
              </a:rPr>
              <a:t>ễ</a:t>
            </a:r>
            <a:r>
              <a:rPr lang="vi-VN" sz="2800">
                <a:latin typeface="+mj-lt"/>
              </a:rPr>
              <a:t>u những người đã quay lưng lại với tình cảnh của dân tộc) lại có sự xót xa (xót xa cho vận mệnh nước nhà)</a:t>
            </a:r>
            <a:r>
              <a:rPr lang="en-US" sz="2800">
                <a:latin typeface="+mj-lt"/>
              </a:rPr>
              <a:t>.</a:t>
            </a:r>
          </a:p>
        </p:txBody>
      </p:sp>
    </p:spTree>
    <p:extLst>
      <p:ext uri="{BB962C8B-B14F-4D97-AF65-F5344CB8AC3E}">
        <p14:creationId xmlns:p14="http://schemas.microsoft.com/office/powerpoint/2010/main" val="388947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ppt_x"/>
                                          </p:val>
                                        </p:tav>
                                        <p:tav tm="100000">
                                          <p:val>
                                            <p:strVal val="#ppt_x"/>
                                          </p:val>
                                        </p:tav>
                                      </p:tavLst>
                                    </p:anim>
                                    <p:anim calcmode="lin" valueType="num">
                                      <p:cBhvr additive="base">
                                        <p:cTn id="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barn(inVertical)">
                                      <p:cBhvr>
                                        <p:cTn id="13" dur="500"/>
                                        <p:tgtEl>
                                          <p:spTgt spid="110"/>
                                        </p:tgtEl>
                                      </p:cBhvr>
                                    </p:animEffect>
                                  </p:childTnLst>
                                </p:cTn>
                              </p:par>
                              <p:par>
                                <p:cTn id="14" presetID="16" presetClass="entr" presetSubtype="21" fill="hold"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barn(inVertical)">
                                      <p:cBhvr>
                                        <p:cTn id="16" dur="500"/>
                                        <p:tgtEl>
                                          <p:spTgt spid="10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barn(inVertical)">
                                      <p:cBhvr>
                                        <p:cTn id="21" dur="500"/>
                                        <p:tgtEl>
                                          <p:spTgt spid="112"/>
                                        </p:tgtEl>
                                      </p:cBhvr>
                                    </p:animEffect>
                                  </p:childTnLst>
                                </p:cTn>
                              </p:par>
                              <p:par>
                                <p:cTn id="22" presetID="16" presetClass="entr" presetSubtype="21" fill="hold" nodeType="with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barn(inVertical)">
                                      <p:cBhvr>
                                        <p:cTn id="24" dur="500"/>
                                        <p:tgtEl>
                                          <p:spTgt spid="10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7D44E-7000-65B2-1E41-E51B41A7885A}"/>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854131" y="2990999"/>
            <a:ext cx="6399476"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7200" b="1">
                <a:latin typeface="+mj-lt"/>
              </a:rPr>
              <a:t>Cảm xúc chủ đạo của tác giả</a:t>
            </a:r>
            <a:endParaRPr lang="en-US" sz="7200">
              <a:latin typeface="+mj-lt"/>
            </a:endParaRPr>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427898"/>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226269"/>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06</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48136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690905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6. Cảm xúc chủ đạo </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99" name="图片 16">
            <a:extLst>
              <a:ext uri="{FF2B5EF4-FFF2-40B4-BE49-F238E27FC236}">
                <a16:creationId xmlns:a16="http://schemas.microsoft.com/office/drawing/2014/main" id="{CE4F321F-4F14-9985-5A64-BF086F5DC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814" y="1213299"/>
            <a:ext cx="7742319" cy="472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文本框 13">
            <a:extLst>
              <a:ext uri="{FF2B5EF4-FFF2-40B4-BE49-F238E27FC236}">
                <a16:creationId xmlns:a16="http://schemas.microsoft.com/office/drawing/2014/main" id="{C8ED2D6F-2163-8365-2309-5CCF82F27D6B}"/>
              </a:ext>
            </a:extLst>
          </p:cNvPr>
          <p:cNvSpPr txBox="1"/>
          <p:nvPr/>
        </p:nvSpPr>
        <p:spPr>
          <a:xfrm>
            <a:off x="6452328" y="2520904"/>
            <a:ext cx="5053401" cy="193899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i="1">
                <a:latin typeface="+mj-lt"/>
              </a:rPr>
              <a:t>Cảm xúc chủ đạo của tác giả trong bài thơ này là gì?</a:t>
            </a:r>
            <a:endParaRPr lang="en-US" sz="4000">
              <a:latin typeface="+mj-lt"/>
            </a:endParaRPr>
          </a:p>
        </p:txBody>
      </p:sp>
      <p:pic>
        <p:nvPicPr>
          <p:cNvPr id="101" name="Picture 100" descr="A person reading a book with children&#10;&#10;Description automatically generated">
            <a:extLst>
              <a:ext uri="{FF2B5EF4-FFF2-40B4-BE49-F238E27FC236}">
                <a16:creationId xmlns:a16="http://schemas.microsoft.com/office/drawing/2014/main" id="{D8BF7A82-A7DC-49BA-2301-1C492087733A}"/>
              </a:ext>
            </a:extLst>
          </p:cNvPr>
          <p:cNvPicPr>
            <a:picLocks noChangeAspect="1"/>
          </p:cNvPicPr>
          <p:nvPr/>
        </p:nvPicPr>
        <p:blipFill>
          <a:blip r:embed="rId5"/>
          <a:stretch>
            <a:fillRect/>
          </a:stretch>
        </p:blipFill>
        <p:spPr>
          <a:xfrm flipH="1">
            <a:off x="219675" y="2945429"/>
            <a:ext cx="4344270" cy="3851920"/>
          </a:xfrm>
          <a:prstGeom prst="rect">
            <a:avLst/>
          </a:prstGeom>
        </p:spPr>
      </p:pic>
    </p:spTree>
    <p:extLst>
      <p:ext uri="{BB962C8B-B14F-4D97-AF65-F5344CB8AC3E}">
        <p14:creationId xmlns:p14="http://schemas.microsoft.com/office/powerpoint/2010/main" val="36871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ppt_x"/>
                                          </p:val>
                                        </p:tav>
                                        <p:tav tm="100000">
                                          <p:val>
                                            <p:strVal val="#ppt_x"/>
                                          </p:val>
                                        </p:tav>
                                      </p:tavLst>
                                    </p:anim>
                                    <p:anim calcmode="lin" valueType="num">
                                      <p:cBhvr additive="base">
                                        <p:cTn id="8"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1000"/>
                                        <p:tgtEl>
                                          <p:spTgt spid="100"/>
                                        </p:tgtEl>
                                      </p:cBhvr>
                                    </p:animEffect>
                                    <p:anim calcmode="lin" valueType="num">
                                      <p:cBhvr>
                                        <p:cTn id="14" dur="1000" fill="hold"/>
                                        <p:tgtEl>
                                          <p:spTgt spid="100"/>
                                        </p:tgtEl>
                                        <p:attrNameLst>
                                          <p:attrName>ppt_x</p:attrName>
                                        </p:attrNameLst>
                                      </p:cBhvr>
                                      <p:tavLst>
                                        <p:tav tm="0">
                                          <p:val>
                                            <p:strVal val="#ppt_x"/>
                                          </p:val>
                                        </p:tav>
                                        <p:tav tm="100000">
                                          <p:val>
                                            <p:strVal val="#ppt_x"/>
                                          </p:val>
                                        </p:tav>
                                      </p:tavLst>
                                    </p:anim>
                                    <p:anim calcmode="lin" valueType="num">
                                      <p:cBhvr>
                                        <p:cTn id="15"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grpSp>
        <p:nvGrpSpPr>
          <p:cNvPr id="151" name="Google Shape;236;p16">
            <a:extLst>
              <a:ext uri="{FF2B5EF4-FFF2-40B4-BE49-F238E27FC236}">
                <a16:creationId xmlns:a16="http://schemas.microsoft.com/office/drawing/2014/main" id="{B0E34CF4-8605-806B-3742-73E22D25006B}"/>
              </a:ext>
            </a:extLst>
          </p:cNvPr>
          <p:cNvGrpSpPr/>
          <p:nvPr/>
        </p:nvGrpSpPr>
        <p:grpSpPr>
          <a:xfrm>
            <a:off x="4971439" y="346183"/>
            <a:ext cx="6651912" cy="4491331"/>
            <a:chOff x="1462363" y="2189151"/>
            <a:chExt cx="4004668" cy="2453100"/>
          </a:xfrm>
        </p:grpSpPr>
        <p:sp>
          <p:nvSpPr>
            <p:cNvPr id="152" name="Google Shape;237;p16">
              <a:extLst>
                <a:ext uri="{FF2B5EF4-FFF2-40B4-BE49-F238E27FC236}">
                  <a16:creationId xmlns:a16="http://schemas.microsoft.com/office/drawing/2014/main" id="{D1236BFC-544E-23DE-01A2-ADF38569362C}"/>
                </a:ext>
              </a:extLst>
            </p:cNvPr>
            <p:cNvSpPr/>
            <p:nvPr/>
          </p:nvSpPr>
          <p:spPr>
            <a:xfrm rot="5400000">
              <a:off x="2309478" y="1484697"/>
              <a:ext cx="2453100" cy="3862007"/>
            </a:xfrm>
            <a:prstGeom prst="round2SameRect">
              <a:avLst>
                <a:gd name="adj1" fmla="val 5440"/>
                <a:gd name="adj2" fmla="val 0"/>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3" name="Google Shape;238;p16">
              <a:extLst>
                <a:ext uri="{FF2B5EF4-FFF2-40B4-BE49-F238E27FC236}">
                  <a16:creationId xmlns:a16="http://schemas.microsoft.com/office/drawing/2014/main" id="{6855D680-26CB-A60B-1DB9-20A57432DA2C}"/>
                </a:ext>
              </a:extLst>
            </p:cNvPr>
            <p:cNvGrpSpPr/>
            <p:nvPr/>
          </p:nvGrpSpPr>
          <p:grpSpPr>
            <a:xfrm>
              <a:off x="1462363" y="2258079"/>
              <a:ext cx="436432" cy="2287335"/>
              <a:chOff x="2249101" y="2920987"/>
              <a:chExt cx="142868" cy="748768"/>
            </a:xfrm>
          </p:grpSpPr>
          <p:grpSp>
            <p:nvGrpSpPr>
              <p:cNvPr id="154" name="Google Shape;239;p16">
                <a:extLst>
                  <a:ext uri="{FF2B5EF4-FFF2-40B4-BE49-F238E27FC236}">
                    <a16:creationId xmlns:a16="http://schemas.microsoft.com/office/drawing/2014/main" id="{8FC2A79C-5AD7-2B59-1312-58041D77A271}"/>
                  </a:ext>
                </a:extLst>
              </p:cNvPr>
              <p:cNvGrpSpPr/>
              <p:nvPr/>
            </p:nvGrpSpPr>
            <p:grpSpPr>
              <a:xfrm>
                <a:off x="2308246" y="2925325"/>
                <a:ext cx="83723" cy="740823"/>
                <a:chOff x="2308246" y="2925325"/>
                <a:chExt cx="83723" cy="740823"/>
              </a:xfrm>
            </p:grpSpPr>
            <p:sp>
              <p:nvSpPr>
                <p:cNvPr id="164" name="Google Shape;240;p16">
                  <a:extLst>
                    <a:ext uri="{FF2B5EF4-FFF2-40B4-BE49-F238E27FC236}">
                      <a16:creationId xmlns:a16="http://schemas.microsoft.com/office/drawing/2014/main" id="{9D47A2FB-D1D9-9D0B-4A44-0D1469CEC42A}"/>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41;p16">
                  <a:extLst>
                    <a:ext uri="{FF2B5EF4-FFF2-40B4-BE49-F238E27FC236}">
                      <a16:creationId xmlns:a16="http://schemas.microsoft.com/office/drawing/2014/main" id="{229A0CB0-14C6-6C1B-338E-E54E8EFA4857}"/>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42;p16">
                  <a:extLst>
                    <a:ext uri="{FF2B5EF4-FFF2-40B4-BE49-F238E27FC236}">
                      <a16:creationId xmlns:a16="http://schemas.microsoft.com/office/drawing/2014/main" id="{AC0ABEAC-F7A3-D755-723B-A67FEF3BEA48}"/>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43;p16">
                  <a:extLst>
                    <a:ext uri="{FF2B5EF4-FFF2-40B4-BE49-F238E27FC236}">
                      <a16:creationId xmlns:a16="http://schemas.microsoft.com/office/drawing/2014/main" id="{26A23F49-7E7D-6E6E-A666-E892CF707E81}"/>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44;p16">
                  <a:extLst>
                    <a:ext uri="{FF2B5EF4-FFF2-40B4-BE49-F238E27FC236}">
                      <a16:creationId xmlns:a16="http://schemas.microsoft.com/office/drawing/2014/main" id="{5E55DD1D-C625-F4B2-2EF6-1CF8EAE87ADA}"/>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45;p16">
                  <a:extLst>
                    <a:ext uri="{FF2B5EF4-FFF2-40B4-BE49-F238E27FC236}">
                      <a16:creationId xmlns:a16="http://schemas.microsoft.com/office/drawing/2014/main" id="{072DD5C7-E6B4-766A-1736-318D647FDFFB}"/>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46;p16">
                  <a:extLst>
                    <a:ext uri="{FF2B5EF4-FFF2-40B4-BE49-F238E27FC236}">
                      <a16:creationId xmlns:a16="http://schemas.microsoft.com/office/drawing/2014/main" id="{D9683F62-3CA2-4C0B-C5F2-E3ABDE8CE66F}"/>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47;p16">
                  <a:extLst>
                    <a:ext uri="{FF2B5EF4-FFF2-40B4-BE49-F238E27FC236}">
                      <a16:creationId xmlns:a16="http://schemas.microsoft.com/office/drawing/2014/main" id="{90F18218-BAAD-F9DB-E022-961E9708F27C}"/>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5" name="Google Shape;248;p16">
                <a:extLst>
                  <a:ext uri="{FF2B5EF4-FFF2-40B4-BE49-F238E27FC236}">
                    <a16:creationId xmlns:a16="http://schemas.microsoft.com/office/drawing/2014/main" id="{BA6E679E-2BA8-9C6C-D658-356354B4D787}"/>
                  </a:ext>
                </a:extLst>
              </p:cNvPr>
              <p:cNvGrpSpPr/>
              <p:nvPr/>
            </p:nvGrpSpPr>
            <p:grpSpPr>
              <a:xfrm>
                <a:off x="2249101" y="2920987"/>
                <a:ext cx="107891" cy="748768"/>
                <a:chOff x="2249101" y="2920987"/>
                <a:chExt cx="107891" cy="748768"/>
              </a:xfrm>
            </p:grpSpPr>
            <p:sp>
              <p:nvSpPr>
                <p:cNvPr id="156" name="Google Shape;249;p16">
                  <a:extLst>
                    <a:ext uri="{FF2B5EF4-FFF2-40B4-BE49-F238E27FC236}">
                      <a16:creationId xmlns:a16="http://schemas.microsoft.com/office/drawing/2014/main" id="{06184B50-64E4-A3C6-4DAE-44C5812F2DD3}"/>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0;p16">
                  <a:extLst>
                    <a:ext uri="{FF2B5EF4-FFF2-40B4-BE49-F238E27FC236}">
                      <a16:creationId xmlns:a16="http://schemas.microsoft.com/office/drawing/2014/main" id="{BBBDA99F-9351-E95E-288F-244C2F3A9177}"/>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p16">
                  <a:extLst>
                    <a:ext uri="{FF2B5EF4-FFF2-40B4-BE49-F238E27FC236}">
                      <a16:creationId xmlns:a16="http://schemas.microsoft.com/office/drawing/2014/main" id="{7C6CA254-08ED-B8EB-ED9C-3261A25667C8}"/>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2;p16">
                  <a:extLst>
                    <a:ext uri="{FF2B5EF4-FFF2-40B4-BE49-F238E27FC236}">
                      <a16:creationId xmlns:a16="http://schemas.microsoft.com/office/drawing/2014/main" id="{7EB02069-1D5B-7927-C53F-EFC0D3A130E3}"/>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3;p16">
                  <a:extLst>
                    <a:ext uri="{FF2B5EF4-FFF2-40B4-BE49-F238E27FC236}">
                      <a16:creationId xmlns:a16="http://schemas.microsoft.com/office/drawing/2014/main" id="{FC34AA50-4C65-9A60-0DD2-57DDEA49996A}"/>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4;p16">
                  <a:extLst>
                    <a:ext uri="{FF2B5EF4-FFF2-40B4-BE49-F238E27FC236}">
                      <a16:creationId xmlns:a16="http://schemas.microsoft.com/office/drawing/2014/main" id="{49F2AE66-5053-DADB-F0D3-9D40D90B2DEA}"/>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5;p16">
                  <a:extLst>
                    <a:ext uri="{FF2B5EF4-FFF2-40B4-BE49-F238E27FC236}">
                      <a16:creationId xmlns:a16="http://schemas.microsoft.com/office/drawing/2014/main" id="{55BFEB98-D069-1344-78DD-2F3DFB6B8028}"/>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6;p16">
                  <a:extLst>
                    <a:ext uri="{FF2B5EF4-FFF2-40B4-BE49-F238E27FC236}">
                      <a16:creationId xmlns:a16="http://schemas.microsoft.com/office/drawing/2014/main" id="{9CD4758F-D7BE-8694-4FD1-FDC3460A3DCB}"/>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4" name="Google Shape;910;p35">
            <a:extLst>
              <a:ext uri="{FF2B5EF4-FFF2-40B4-BE49-F238E27FC236}">
                <a16:creationId xmlns:a16="http://schemas.microsoft.com/office/drawing/2014/main" id="{BD1E748F-3C1F-DB5F-9E16-C92469B966FF}"/>
              </a:ext>
            </a:extLst>
          </p:cNvPr>
          <p:cNvGrpSpPr/>
          <p:nvPr/>
        </p:nvGrpSpPr>
        <p:grpSpPr>
          <a:xfrm flipH="1">
            <a:off x="3953835" y="5537818"/>
            <a:ext cx="2495128" cy="1248612"/>
            <a:chOff x="5659850" y="2524200"/>
            <a:chExt cx="2376225" cy="1247125"/>
          </a:xfrm>
        </p:grpSpPr>
        <p:grpSp>
          <p:nvGrpSpPr>
            <p:cNvPr id="6" name="Google Shape;911;p35">
              <a:extLst>
                <a:ext uri="{FF2B5EF4-FFF2-40B4-BE49-F238E27FC236}">
                  <a16:creationId xmlns:a16="http://schemas.microsoft.com/office/drawing/2014/main" id="{A2EAE4B4-1C04-D4C3-D651-38DC4ACC127F}"/>
                </a:ext>
              </a:extLst>
            </p:cNvPr>
            <p:cNvGrpSpPr/>
            <p:nvPr/>
          </p:nvGrpSpPr>
          <p:grpSpPr>
            <a:xfrm>
              <a:off x="5659850" y="2524200"/>
              <a:ext cx="2376225" cy="527600"/>
              <a:chOff x="5659850" y="2524200"/>
              <a:chExt cx="2376225" cy="527600"/>
            </a:xfrm>
          </p:grpSpPr>
          <p:sp>
            <p:nvSpPr>
              <p:cNvPr id="29" name="Google Shape;912;p35">
                <a:extLst>
                  <a:ext uri="{FF2B5EF4-FFF2-40B4-BE49-F238E27FC236}">
                    <a16:creationId xmlns:a16="http://schemas.microsoft.com/office/drawing/2014/main" id="{A30CB3A1-D148-444E-A52C-3202159935B8}"/>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13;p35">
                <a:extLst>
                  <a:ext uri="{FF2B5EF4-FFF2-40B4-BE49-F238E27FC236}">
                    <a16:creationId xmlns:a16="http://schemas.microsoft.com/office/drawing/2014/main" id="{8320BA82-9B92-CBE9-DCF6-8BBBF87F42EA}"/>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14;p35">
                <a:extLst>
                  <a:ext uri="{FF2B5EF4-FFF2-40B4-BE49-F238E27FC236}">
                    <a16:creationId xmlns:a16="http://schemas.microsoft.com/office/drawing/2014/main" id="{42A3C498-1003-57EF-FB13-D39194252E1F}"/>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15;p35">
                <a:extLst>
                  <a:ext uri="{FF2B5EF4-FFF2-40B4-BE49-F238E27FC236}">
                    <a16:creationId xmlns:a16="http://schemas.microsoft.com/office/drawing/2014/main" id="{96378A1A-FB2A-8654-9476-8B8FD604C225}"/>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16;p35">
                <a:extLst>
                  <a:ext uri="{FF2B5EF4-FFF2-40B4-BE49-F238E27FC236}">
                    <a16:creationId xmlns:a16="http://schemas.microsoft.com/office/drawing/2014/main" id="{39287A39-934D-E27F-B46D-991C2C9398CD}"/>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17;p35">
                <a:extLst>
                  <a:ext uri="{FF2B5EF4-FFF2-40B4-BE49-F238E27FC236}">
                    <a16:creationId xmlns:a16="http://schemas.microsoft.com/office/drawing/2014/main" id="{FAEDD918-C968-C969-C65A-0584B95250D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18;p35">
                <a:extLst>
                  <a:ext uri="{FF2B5EF4-FFF2-40B4-BE49-F238E27FC236}">
                    <a16:creationId xmlns:a16="http://schemas.microsoft.com/office/drawing/2014/main" id="{730E1567-4A01-ECF5-83C5-84402C16DE4F}"/>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19;p35">
                <a:extLst>
                  <a:ext uri="{FF2B5EF4-FFF2-40B4-BE49-F238E27FC236}">
                    <a16:creationId xmlns:a16="http://schemas.microsoft.com/office/drawing/2014/main" id="{01FF5D6D-FE9D-0C8C-6ED6-EAA43688A61A}"/>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20;p35">
                <a:extLst>
                  <a:ext uri="{FF2B5EF4-FFF2-40B4-BE49-F238E27FC236}">
                    <a16:creationId xmlns:a16="http://schemas.microsoft.com/office/drawing/2014/main" id="{79039C32-227B-318B-456B-937016C1DC7A}"/>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21;p35">
                <a:extLst>
                  <a:ext uri="{FF2B5EF4-FFF2-40B4-BE49-F238E27FC236}">
                    <a16:creationId xmlns:a16="http://schemas.microsoft.com/office/drawing/2014/main" id="{360AEC10-3D71-38CB-1EE7-8CF32A9961BB}"/>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 name="Google Shape;922;p35">
              <a:extLst>
                <a:ext uri="{FF2B5EF4-FFF2-40B4-BE49-F238E27FC236}">
                  <a16:creationId xmlns:a16="http://schemas.microsoft.com/office/drawing/2014/main" id="{4BB27898-9854-1ACC-39DB-8173F61B66CC}"/>
                </a:ext>
              </a:extLst>
            </p:cNvPr>
            <p:cNvGrpSpPr/>
            <p:nvPr/>
          </p:nvGrpSpPr>
          <p:grpSpPr>
            <a:xfrm>
              <a:off x="6500275" y="3449925"/>
              <a:ext cx="1447650" cy="321400"/>
              <a:chOff x="6500275" y="3449925"/>
              <a:chExt cx="1447650" cy="321400"/>
            </a:xfrm>
          </p:grpSpPr>
          <p:sp>
            <p:nvSpPr>
              <p:cNvPr id="20" name="Google Shape;923;p35">
                <a:extLst>
                  <a:ext uri="{FF2B5EF4-FFF2-40B4-BE49-F238E27FC236}">
                    <a16:creationId xmlns:a16="http://schemas.microsoft.com/office/drawing/2014/main" id="{C9A9854A-84EB-1555-E6BE-70E434133307}"/>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924;p35">
                <a:extLst>
                  <a:ext uri="{FF2B5EF4-FFF2-40B4-BE49-F238E27FC236}">
                    <a16:creationId xmlns:a16="http://schemas.microsoft.com/office/drawing/2014/main" id="{32974CEF-5AD7-422F-8F89-B0E15E661122}"/>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925;p35">
                <a:extLst>
                  <a:ext uri="{FF2B5EF4-FFF2-40B4-BE49-F238E27FC236}">
                    <a16:creationId xmlns:a16="http://schemas.microsoft.com/office/drawing/2014/main" id="{92D8EADF-BD35-7E26-085F-D7C6BD7039E6}"/>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26;p35">
                <a:extLst>
                  <a:ext uri="{FF2B5EF4-FFF2-40B4-BE49-F238E27FC236}">
                    <a16:creationId xmlns:a16="http://schemas.microsoft.com/office/drawing/2014/main" id="{8EE8EA85-0666-6ED4-29CB-A8B15223C33F}"/>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27;p35">
                <a:extLst>
                  <a:ext uri="{FF2B5EF4-FFF2-40B4-BE49-F238E27FC236}">
                    <a16:creationId xmlns:a16="http://schemas.microsoft.com/office/drawing/2014/main" id="{765F6627-8493-1DF2-5F26-25BE764D384E}"/>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28;p35">
                <a:extLst>
                  <a:ext uri="{FF2B5EF4-FFF2-40B4-BE49-F238E27FC236}">
                    <a16:creationId xmlns:a16="http://schemas.microsoft.com/office/drawing/2014/main" id="{3B6DA70C-DC82-FEFF-A2A8-BC218F256D25}"/>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29;p35">
                <a:extLst>
                  <a:ext uri="{FF2B5EF4-FFF2-40B4-BE49-F238E27FC236}">
                    <a16:creationId xmlns:a16="http://schemas.microsoft.com/office/drawing/2014/main" id="{E7348D80-9CBE-2D39-2661-8972C776565C}"/>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30;p35">
                <a:extLst>
                  <a:ext uri="{FF2B5EF4-FFF2-40B4-BE49-F238E27FC236}">
                    <a16:creationId xmlns:a16="http://schemas.microsoft.com/office/drawing/2014/main" id="{099C7BA7-FE7E-7674-BA65-7CA80434312F}"/>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31;p35">
                <a:extLst>
                  <a:ext uri="{FF2B5EF4-FFF2-40B4-BE49-F238E27FC236}">
                    <a16:creationId xmlns:a16="http://schemas.microsoft.com/office/drawing/2014/main" id="{131DDDEA-F263-E808-3C8F-5B293AC217A1}"/>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932;p35">
              <a:extLst>
                <a:ext uri="{FF2B5EF4-FFF2-40B4-BE49-F238E27FC236}">
                  <a16:creationId xmlns:a16="http://schemas.microsoft.com/office/drawing/2014/main" id="{0ADA1815-7299-9247-6A23-FBF5E8923F14}"/>
                </a:ext>
              </a:extLst>
            </p:cNvPr>
            <p:cNvGrpSpPr/>
            <p:nvPr/>
          </p:nvGrpSpPr>
          <p:grpSpPr>
            <a:xfrm>
              <a:off x="5786425" y="3043225"/>
              <a:ext cx="1827325" cy="406725"/>
              <a:chOff x="5786425" y="3043225"/>
              <a:chExt cx="1827325" cy="406725"/>
            </a:xfrm>
          </p:grpSpPr>
          <p:sp>
            <p:nvSpPr>
              <p:cNvPr id="9" name="Google Shape;933;p35">
                <a:extLst>
                  <a:ext uri="{FF2B5EF4-FFF2-40B4-BE49-F238E27FC236}">
                    <a16:creationId xmlns:a16="http://schemas.microsoft.com/office/drawing/2014/main" id="{9A5C485A-DA43-3D99-6086-52ACA7E930B6}"/>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934;p35">
                <a:extLst>
                  <a:ext uri="{FF2B5EF4-FFF2-40B4-BE49-F238E27FC236}">
                    <a16:creationId xmlns:a16="http://schemas.microsoft.com/office/drawing/2014/main" id="{ADFA4B85-4F23-63A7-BDF5-ECB779804282}"/>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935;p35">
                <a:extLst>
                  <a:ext uri="{FF2B5EF4-FFF2-40B4-BE49-F238E27FC236}">
                    <a16:creationId xmlns:a16="http://schemas.microsoft.com/office/drawing/2014/main" id="{E888F982-B39C-8DCE-A701-71E8B6FCB3EA}"/>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936;p35">
                <a:extLst>
                  <a:ext uri="{FF2B5EF4-FFF2-40B4-BE49-F238E27FC236}">
                    <a16:creationId xmlns:a16="http://schemas.microsoft.com/office/drawing/2014/main" id="{0FF66CE4-717C-5ACD-231D-188FCB904AEB}"/>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937;p35">
                <a:extLst>
                  <a:ext uri="{FF2B5EF4-FFF2-40B4-BE49-F238E27FC236}">
                    <a16:creationId xmlns:a16="http://schemas.microsoft.com/office/drawing/2014/main" id="{2D79521A-B9F5-EAE9-6AAB-AE6759F19017}"/>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938;p35">
                <a:extLst>
                  <a:ext uri="{FF2B5EF4-FFF2-40B4-BE49-F238E27FC236}">
                    <a16:creationId xmlns:a16="http://schemas.microsoft.com/office/drawing/2014/main" id="{6D911285-45A0-0F6C-9C40-D744EEBC54E6}"/>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939;p35">
                <a:extLst>
                  <a:ext uri="{FF2B5EF4-FFF2-40B4-BE49-F238E27FC236}">
                    <a16:creationId xmlns:a16="http://schemas.microsoft.com/office/drawing/2014/main" id="{55F9AA0B-9DCD-8960-2D8F-47B27C26D56D}"/>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940;p35">
                <a:extLst>
                  <a:ext uri="{FF2B5EF4-FFF2-40B4-BE49-F238E27FC236}">
                    <a16:creationId xmlns:a16="http://schemas.microsoft.com/office/drawing/2014/main" id="{F717CAFA-CD45-D331-8ED7-40538ADC5DA5}"/>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941;p35">
                <a:extLst>
                  <a:ext uri="{FF2B5EF4-FFF2-40B4-BE49-F238E27FC236}">
                    <a16:creationId xmlns:a16="http://schemas.microsoft.com/office/drawing/2014/main" id="{A96F7DB3-8AF6-92FC-D8F8-697BA6F53109}"/>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942;p35">
                <a:extLst>
                  <a:ext uri="{FF2B5EF4-FFF2-40B4-BE49-F238E27FC236}">
                    <a16:creationId xmlns:a16="http://schemas.microsoft.com/office/drawing/2014/main" id="{88ACBE41-11F6-F785-6A16-336FA9E3121F}"/>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43;p35">
                <a:extLst>
                  <a:ext uri="{FF2B5EF4-FFF2-40B4-BE49-F238E27FC236}">
                    <a16:creationId xmlns:a16="http://schemas.microsoft.com/office/drawing/2014/main" id="{197D6914-E50C-711E-BDD9-FDAEE6B38630}"/>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9" name="Google Shape;946;p35">
            <a:extLst>
              <a:ext uri="{FF2B5EF4-FFF2-40B4-BE49-F238E27FC236}">
                <a16:creationId xmlns:a16="http://schemas.microsoft.com/office/drawing/2014/main" id="{277A0AA4-A4F8-E3E5-6709-7D139A858BA0}"/>
              </a:ext>
            </a:extLst>
          </p:cNvPr>
          <p:cNvGrpSpPr/>
          <p:nvPr/>
        </p:nvGrpSpPr>
        <p:grpSpPr>
          <a:xfrm>
            <a:off x="-205999" y="2421699"/>
            <a:ext cx="4247732" cy="4595180"/>
            <a:chOff x="811125" y="170850"/>
            <a:chExt cx="4045310" cy="4589709"/>
          </a:xfrm>
        </p:grpSpPr>
        <p:sp>
          <p:nvSpPr>
            <p:cNvPr id="40" name="Google Shape;947;p35">
              <a:extLst>
                <a:ext uri="{FF2B5EF4-FFF2-40B4-BE49-F238E27FC236}">
                  <a16:creationId xmlns:a16="http://schemas.microsoft.com/office/drawing/2014/main" id="{E777490C-01CE-AEE4-B898-00E373164DF3}"/>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48;p35">
              <a:extLst>
                <a:ext uri="{FF2B5EF4-FFF2-40B4-BE49-F238E27FC236}">
                  <a16:creationId xmlns:a16="http://schemas.microsoft.com/office/drawing/2014/main" id="{B3FC8B8D-10B1-6C88-4D11-F89E0A2B39A4}"/>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49;p35">
              <a:extLst>
                <a:ext uri="{FF2B5EF4-FFF2-40B4-BE49-F238E27FC236}">
                  <a16:creationId xmlns:a16="http://schemas.microsoft.com/office/drawing/2014/main" id="{2EAF5A4D-A938-23DA-9C2E-04610D618DEE}"/>
                </a:ext>
              </a:extLst>
            </p:cNvPr>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50;p35">
              <a:extLst>
                <a:ext uri="{FF2B5EF4-FFF2-40B4-BE49-F238E27FC236}">
                  <a16:creationId xmlns:a16="http://schemas.microsoft.com/office/drawing/2014/main" id="{0669205C-9762-0E97-7A2E-09060CEDD008}"/>
                </a:ext>
              </a:extLst>
            </p:cNvPr>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51;p35">
              <a:extLst>
                <a:ext uri="{FF2B5EF4-FFF2-40B4-BE49-F238E27FC236}">
                  <a16:creationId xmlns:a16="http://schemas.microsoft.com/office/drawing/2014/main" id="{D61C83FB-9445-EB58-19AF-68562EDB9E79}"/>
                </a:ext>
              </a:extLst>
            </p:cNvPr>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52;p35">
              <a:extLst>
                <a:ext uri="{FF2B5EF4-FFF2-40B4-BE49-F238E27FC236}">
                  <a16:creationId xmlns:a16="http://schemas.microsoft.com/office/drawing/2014/main" id="{A315A6F1-F9AC-3986-7E09-739B189B82A3}"/>
                </a:ext>
              </a:extLst>
            </p:cNvPr>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53;p35">
              <a:extLst>
                <a:ext uri="{FF2B5EF4-FFF2-40B4-BE49-F238E27FC236}">
                  <a16:creationId xmlns:a16="http://schemas.microsoft.com/office/drawing/2014/main" id="{D65BD59D-B3CF-B303-FC03-6C1902238393}"/>
                </a:ext>
              </a:extLst>
            </p:cNvPr>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54;p35">
              <a:extLst>
                <a:ext uri="{FF2B5EF4-FFF2-40B4-BE49-F238E27FC236}">
                  <a16:creationId xmlns:a16="http://schemas.microsoft.com/office/drawing/2014/main" id="{98344CCD-75BD-AE05-0126-EFDE1B801545}"/>
                </a:ext>
              </a:extLst>
            </p:cNvPr>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55;p35">
              <a:extLst>
                <a:ext uri="{FF2B5EF4-FFF2-40B4-BE49-F238E27FC236}">
                  <a16:creationId xmlns:a16="http://schemas.microsoft.com/office/drawing/2014/main" id="{CA5C1E6B-D93D-F4CB-9CA7-BFE5414A8505}"/>
                </a:ext>
              </a:extLst>
            </p:cNvPr>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56;p35">
              <a:extLst>
                <a:ext uri="{FF2B5EF4-FFF2-40B4-BE49-F238E27FC236}">
                  <a16:creationId xmlns:a16="http://schemas.microsoft.com/office/drawing/2014/main" id="{2469AF44-2ED4-F11F-5E15-A96B2193EDE5}"/>
                </a:ext>
              </a:extLst>
            </p:cNvPr>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57;p35">
              <a:extLst>
                <a:ext uri="{FF2B5EF4-FFF2-40B4-BE49-F238E27FC236}">
                  <a16:creationId xmlns:a16="http://schemas.microsoft.com/office/drawing/2014/main" id="{8276F2EF-EE27-4E3F-B208-E774B2FE4B7E}"/>
                </a:ext>
              </a:extLst>
            </p:cNvPr>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58;p35">
              <a:extLst>
                <a:ext uri="{FF2B5EF4-FFF2-40B4-BE49-F238E27FC236}">
                  <a16:creationId xmlns:a16="http://schemas.microsoft.com/office/drawing/2014/main" id="{7803866F-116B-CC23-86B6-B363E1B106E8}"/>
                </a:ext>
              </a:extLst>
            </p:cNvPr>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59;p35">
              <a:extLst>
                <a:ext uri="{FF2B5EF4-FFF2-40B4-BE49-F238E27FC236}">
                  <a16:creationId xmlns:a16="http://schemas.microsoft.com/office/drawing/2014/main" id="{8285D896-360A-B511-FB75-C8150E6A2385}"/>
                </a:ext>
              </a:extLst>
            </p:cNvPr>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60;p35">
              <a:extLst>
                <a:ext uri="{FF2B5EF4-FFF2-40B4-BE49-F238E27FC236}">
                  <a16:creationId xmlns:a16="http://schemas.microsoft.com/office/drawing/2014/main" id="{8D5C3B1C-3C2F-0168-37DB-26844753CF63}"/>
                </a:ext>
              </a:extLst>
            </p:cNvPr>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61;p35">
              <a:extLst>
                <a:ext uri="{FF2B5EF4-FFF2-40B4-BE49-F238E27FC236}">
                  <a16:creationId xmlns:a16="http://schemas.microsoft.com/office/drawing/2014/main" id="{FC045D78-4137-6716-5323-5DE1DA14CDCF}"/>
                </a:ext>
              </a:extLst>
            </p:cNvPr>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62;p35">
              <a:extLst>
                <a:ext uri="{FF2B5EF4-FFF2-40B4-BE49-F238E27FC236}">
                  <a16:creationId xmlns:a16="http://schemas.microsoft.com/office/drawing/2014/main" id="{F91EF9CB-3444-B40A-BF72-CB0A93FED1D5}"/>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63;p35">
              <a:extLst>
                <a:ext uri="{FF2B5EF4-FFF2-40B4-BE49-F238E27FC236}">
                  <a16:creationId xmlns:a16="http://schemas.microsoft.com/office/drawing/2014/main" id="{D26F1C8D-4717-8EDB-D193-CFCC44DACDCB}"/>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64;p35">
              <a:extLst>
                <a:ext uri="{FF2B5EF4-FFF2-40B4-BE49-F238E27FC236}">
                  <a16:creationId xmlns:a16="http://schemas.microsoft.com/office/drawing/2014/main" id="{BF27CBA5-1916-4789-41AB-A5082A807D86}"/>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65;p35">
              <a:extLst>
                <a:ext uri="{FF2B5EF4-FFF2-40B4-BE49-F238E27FC236}">
                  <a16:creationId xmlns:a16="http://schemas.microsoft.com/office/drawing/2014/main" id="{797BAA88-4770-826B-1BA9-6041F0DD7403}"/>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66;p35">
              <a:extLst>
                <a:ext uri="{FF2B5EF4-FFF2-40B4-BE49-F238E27FC236}">
                  <a16:creationId xmlns:a16="http://schemas.microsoft.com/office/drawing/2014/main" id="{1B47859D-8658-6DC5-C0D0-296D255DD1C8}"/>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967;p35">
              <a:extLst>
                <a:ext uri="{FF2B5EF4-FFF2-40B4-BE49-F238E27FC236}">
                  <a16:creationId xmlns:a16="http://schemas.microsoft.com/office/drawing/2014/main" id="{C2955A34-BAE5-4491-202D-AFA0F4F5EA98}"/>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968;p35">
              <a:extLst>
                <a:ext uri="{FF2B5EF4-FFF2-40B4-BE49-F238E27FC236}">
                  <a16:creationId xmlns:a16="http://schemas.microsoft.com/office/drawing/2014/main" id="{5A377CE2-6E0C-ED0B-9B3E-76209C21B32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969;p35">
              <a:extLst>
                <a:ext uri="{FF2B5EF4-FFF2-40B4-BE49-F238E27FC236}">
                  <a16:creationId xmlns:a16="http://schemas.microsoft.com/office/drawing/2014/main" id="{9B905507-45CB-69A4-5CEE-25D52BC00AC8}"/>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970;p35">
              <a:extLst>
                <a:ext uri="{FF2B5EF4-FFF2-40B4-BE49-F238E27FC236}">
                  <a16:creationId xmlns:a16="http://schemas.microsoft.com/office/drawing/2014/main" id="{529F6C26-437D-5114-AA5A-8AAAAEB34113}"/>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971;p35">
              <a:extLst>
                <a:ext uri="{FF2B5EF4-FFF2-40B4-BE49-F238E27FC236}">
                  <a16:creationId xmlns:a16="http://schemas.microsoft.com/office/drawing/2014/main" id="{27BE0471-517D-9BB2-BD9C-CB49812CC503}"/>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972;p35">
              <a:extLst>
                <a:ext uri="{FF2B5EF4-FFF2-40B4-BE49-F238E27FC236}">
                  <a16:creationId xmlns:a16="http://schemas.microsoft.com/office/drawing/2014/main" id="{432DAC55-D2F5-3BA6-A038-71C3F327943C}"/>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973;p35">
              <a:extLst>
                <a:ext uri="{FF2B5EF4-FFF2-40B4-BE49-F238E27FC236}">
                  <a16:creationId xmlns:a16="http://schemas.microsoft.com/office/drawing/2014/main" id="{B4A2A32A-A3D5-DE6C-E6ED-DD69977AB3A5}"/>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974;p35">
              <a:extLst>
                <a:ext uri="{FF2B5EF4-FFF2-40B4-BE49-F238E27FC236}">
                  <a16:creationId xmlns:a16="http://schemas.microsoft.com/office/drawing/2014/main" id="{2AB1E986-FFB2-C74B-7B75-69779794EEBA}"/>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975;p35">
              <a:extLst>
                <a:ext uri="{FF2B5EF4-FFF2-40B4-BE49-F238E27FC236}">
                  <a16:creationId xmlns:a16="http://schemas.microsoft.com/office/drawing/2014/main" id="{CD0F7AF0-70C6-62FA-39AD-91F46B7A1CF9}"/>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976;p35">
              <a:extLst>
                <a:ext uri="{FF2B5EF4-FFF2-40B4-BE49-F238E27FC236}">
                  <a16:creationId xmlns:a16="http://schemas.microsoft.com/office/drawing/2014/main" id="{C4B1CD01-C6E7-154C-D94D-76FF75939B0A}"/>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977;p35">
              <a:extLst>
                <a:ext uri="{FF2B5EF4-FFF2-40B4-BE49-F238E27FC236}">
                  <a16:creationId xmlns:a16="http://schemas.microsoft.com/office/drawing/2014/main" id="{623B194E-870D-64F4-3958-11B8AE3A12E2}"/>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978;p35">
              <a:extLst>
                <a:ext uri="{FF2B5EF4-FFF2-40B4-BE49-F238E27FC236}">
                  <a16:creationId xmlns:a16="http://schemas.microsoft.com/office/drawing/2014/main" id="{2AF87040-EDCD-C1D1-5AC3-5BA7FBF96CBC}"/>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979;p35">
              <a:extLst>
                <a:ext uri="{FF2B5EF4-FFF2-40B4-BE49-F238E27FC236}">
                  <a16:creationId xmlns:a16="http://schemas.microsoft.com/office/drawing/2014/main" id="{1DEDFABB-894B-3CA9-78C7-805792F6D92D}"/>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980;p35">
              <a:extLst>
                <a:ext uri="{FF2B5EF4-FFF2-40B4-BE49-F238E27FC236}">
                  <a16:creationId xmlns:a16="http://schemas.microsoft.com/office/drawing/2014/main" id="{FB1851F0-44F0-6CA6-F1A3-DE1B57914E1D}"/>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981;p35">
              <a:extLst>
                <a:ext uri="{FF2B5EF4-FFF2-40B4-BE49-F238E27FC236}">
                  <a16:creationId xmlns:a16="http://schemas.microsoft.com/office/drawing/2014/main" id="{AA00436A-814C-1B37-4696-923A561E9262}"/>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982;p35">
              <a:extLst>
                <a:ext uri="{FF2B5EF4-FFF2-40B4-BE49-F238E27FC236}">
                  <a16:creationId xmlns:a16="http://schemas.microsoft.com/office/drawing/2014/main" id="{DC282714-3A45-BFAD-FA0E-3EA72CB28C59}"/>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983;p35">
              <a:extLst>
                <a:ext uri="{FF2B5EF4-FFF2-40B4-BE49-F238E27FC236}">
                  <a16:creationId xmlns:a16="http://schemas.microsoft.com/office/drawing/2014/main" id="{1D62D003-8419-C648-F83E-46CED360D2EA}"/>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984;p35">
              <a:extLst>
                <a:ext uri="{FF2B5EF4-FFF2-40B4-BE49-F238E27FC236}">
                  <a16:creationId xmlns:a16="http://schemas.microsoft.com/office/drawing/2014/main" id="{ADCF2BA7-4F54-9F61-70EB-46E073AFC376}"/>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985;p35">
              <a:extLst>
                <a:ext uri="{FF2B5EF4-FFF2-40B4-BE49-F238E27FC236}">
                  <a16:creationId xmlns:a16="http://schemas.microsoft.com/office/drawing/2014/main" id="{0C43145F-BD07-7A7F-A848-3C9F51C393A0}"/>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986;p35">
              <a:extLst>
                <a:ext uri="{FF2B5EF4-FFF2-40B4-BE49-F238E27FC236}">
                  <a16:creationId xmlns:a16="http://schemas.microsoft.com/office/drawing/2014/main" id="{24CDA7F5-924C-EA24-2C10-C47A0C6ED500}"/>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987;p35">
              <a:extLst>
                <a:ext uri="{FF2B5EF4-FFF2-40B4-BE49-F238E27FC236}">
                  <a16:creationId xmlns:a16="http://schemas.microsoft.com/office/drawing/2014/main" id="{DB7DED4F-50CB-DB8C-0F18-E91F1D337CCD}"/>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988;p35">
              <a:extLst>
                <a:ext uri="{FF2B5EF4-FFF2-40B4-BE49-F238E27FC236}">
                  <a16:creationId xmlns:a16="http://schemas.microsoft.com/office/drawing/2014/main" id="{B9DBF0EB-7250-B247-DB3B-D78A5C6AC827}"/>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989;p35">
              <a:extLst>
                <a:ext uri="{FF2B5EF4-FFF2-40B4-BE49-F238E27FC236}">
                  <a16:creationId xmlns:a16="http://schemas.microsoft.com/office/drawing/2014/main" id="{D7A2593B-66D2-4FED-9727-7D10C0824FE6}"/>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990;p35">
              <a:extLst>
                <a:ext uri="{FF2B5EF4-FFF2-40B4-BE49-F238E27FC236}">
                  <a16:creationId xmlns:a16="http://schemas.microsoft.com/office/drawing/2014/main" id="{0C2D7746-D9E8-BD41-1ED6-7D5BB8A6D6A7}"/>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991;p35">
              <a:extLst>
                <a:ext uri="{FF2B5EF4-FFF2-40B4-BE49-F238E27FC236}">
                  <a16:creationId xmlns:a16="http://schemas.microsoft.com/office/drawing/2014/main" id="{92B6477A-677B-0D9B-1DB5-92DE31E91883}"/>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992;p35">
              <a:extLst>
                <a:ext uri="{FF2B5EF4-FFF2-40B4-BE49-F238E27FC236}">
                  <a16:creationId xmlns:a16="http://schemas.microsoft.com/office/drawing/2014/main" id="{F06AA013-1BF0-89D9-25C5-7E4DE2AFFE05}"/>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993;p35">
              <a:extLst>
                <a:ext uri="{FF2B5EF4-FFF2-40B4-BE49-F238E27FC236}">
                  <a16:creationId xmlns:a16="http://schemas.microsoft.com/office/drawing/2014/main" id="{7D3E5D27-9CC3-CD52-0D6D-E7038C3FDC12}"/>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994;p35">
              <a:extLst>
                <a:ext uri="{FF2B5EF4-FFF2-40B4-BE49-F238E27FC236}">
                  <a16:creationId xmlns:a16="http://schemas.microsoft.com/office/drawing/2014/main" id="{B86AD7FF-7C8A-1B8C-B06D-E908E2977336}"/>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995;p35">
              <a:extLst>
                <a:ext uri="{FF2B5EF4-FFF2-40B4-BE49-F238E27FC236}">
                  <a16:creationId xmlns:a16="http://schemas.microsoft.com/office/drawing/2014/main" id="{A519BA08-891E-47FE-3FB9-406AA39E20C7}"/>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996;p35">
              <a:extLst>
                <a:ext uri="{FF2B5EF4-FFF2-40B4-BE49-F238E27FC236}">
                  <a16:creationId xmlns:a16="http://schemas.microsoft.com/office/drawing/2014/main" id="{33EA339C-103A-FB92-630F-CC04E4160C91}"/>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97;p35">
              <a:extLst>
                <a:ext uri="{FF2B5EF4-FFF2-40B4-BE49-F238E27FC236}">
                  <a16:creationId xmlns:a16="http://schemas.microsoft.com/office/drawing/2014/main" id="{310DE7C8-B553-5351-4BE7-C3C4A11C966E}"/>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98;p35">
              <a:extLst>
                <a:ext uri="{FF2B5EF4-FFF2-40B4-BE49-F238E27FC236}">
                  <a16:creationId xmlns:a16="http://schemas.microsoft.com/office/drawing/2014/main" id="{A9EBC5C6-03B4-C505-8AA1-FA21B93FD4F3}"/>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99;p35">
              <a:extLst>
                <a:ext uri="{FF2B5EF4-FFF2-40B4-BE49-F238E27FC236}">
                  <a16:creationId xmlns:a16="http://schemas.microsoft.com/office/drawing/2014/main" id="{21A6056B-DC5B-F16D-44B8-B8A3A1F7B613}"/>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000;p35">
              <a:extLst>
                <a:ext uri="{FF2B5EF4-FFF2-40B4-BE49-F238E27FC236}">
                  <a16:creationId xmlns:a16="http://schemas.microsoft.com/office/drawing/2014/main" id="{C9B25EA7-6259-C4CE-2C17-54710876DAC3}"/>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001;p35">
              <a:extLst>
                <a:ext uri="{FF2B5EF4-FFF2-40B4-BE49-F238E27FC236}">
                  <a16:creationId xmlns:a16="http://schemas.microsoft.com/office/drawing/2014/main" id="{3686488C-3A64-7B1D-8023-5F002FFA01BE}"/>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002;p35">
              <a:extLst>
                <a:ext uri="{FF2B5EF4-FFF2-40B4-BE49-F238E27FC236}">
                  <a16:creationId xmlns:a16="http://schemas.microsoft.com/office/drawing/2014/main" id="{580F47F0-A5F8-D6EC-1043-42AF63B42BAA}"/>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003;p35">
              <a:extLst>
                <a:ext uri="{FF2B5EF4-FFF2-40B4-BE49-F238E27FC236}">
                  <a16:creationId xmlns:a16="http://schemas.microsoft.com/office/drawing/2014/main" id="{C5C59687-CF5A-6721-692C-D12A5F0FAC7E}"/>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004;p35">
              <a:extLst>
                <a:ext uri="{FF2B5EF4-FFF2-40B4-BE49-F238E27FC236}">
                  <a16:creationId xmlns:a16="http://schemas.microsoft.com/office/drawing/2014/main" id="{DEE8C22A-56EC-6BA9-4209-95A5DAA1E261}"/>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005;p35">
              <a:extLst>
                <a:ext uri="{FF2B5EF4-FFF2-40B4-BE49-F238E27FC236}">
                  <a16:creationId xmlns:a16="http://schemas.microsoft.com/office/drawing/2014/main" id="{DD0DF265-03AC-E2D7-F9F1-B8100F36B741}"/>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006;p35">
              <a:extLst>
                <a:ext uri="{FF2B5EF4-FFF2-40B4-BE49-F238E27FC236}">
                  <a16:creationId xmlns:a16="http://schemas.microsoft.com/office/drawing/2014/main" id="{751C579E-6CA3-5475-838B-8AFF1565C43A}"/>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0" name="Google Shape;1007;p35">
              <a:extLst>
                <a:ext uri="{FF2B5EF4-FFF2-40B4-BE49-F238E27FC236}">
                  <a16:creationId xmlns:a16="http://schemas.microsoft.com/office/drawing/2014/main" id="{BE1F98A4-0E29-AEB3-B84B-D1A66DEDD839}"/>
                </a:ext>
              </a:extLst>
            </p:cNvPr>
            <p:cNvGrpSpPr/>
            <p:nvPr/>
          </p:nvGrpSpPr>
          <p:grpSpPr>
            <a:xfrm>
              <a:off x="2404414" y="951198"/>
              <a:ext cx="883602" cy="370169"/>
              <a:chOff x="2404989" y="951198"/>
              <a:chExt cx="883602" cy="370169"/>
            </a:xfrm>
          </p:grpSpPr>
          <p:sp>
            <p:nvSpPr>
              <p:cNvPr id="117" name="Google Shape;1008;p35">
                <a:extLst>
                  <a:ext uri="{FF2B5EF4-FFF2-40B4-BE49-F238E27FC236}">
                    <a16:creationId xmlns:a16="http://schemas.microsoft.com/office/drawing/2014/main" id="{C51D1FBB-E71A-7C71-D518-BB4224139E87}"/>
                  </a:ext>
                </a:extLst>
              </p:cNvPr>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009;p35">
                <a:extLst>
                  <a:ext uri="{FF2B5EF4-FFF2-40B4-BE49-F238E27FC236}">
                    <a16:creationId xmlns:a16="http://schemas.microsoft.com/office/drawing/2014/main" id="{0D6060D8-CC02-D6F2-538C-6E98B45BA0CA}"/>
                  </a:ext>
                </a:extLst>
              </p:cNvPr>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010;p35">
                <a:extLst>
                  <a:ext uri="{FF2B5EF4-FFF2-40B4-BE49-F238E27FC236}">
                    <a16:creationId xmlns:a16="http://schemas.microsoft.com/office/drawing/2014/main" id="{F3D9C66D-61C7-5C02-8ABC-D452FFF8DE42}"/>
                  </a:ext>
                </a:extLst>
              </p:cNvPr>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011;p35">
                <a:extLst>
                  <a:ext uri="{FF2B5EF4-FFF2-40B4-BE49-F238E27FC236}">
                    <a16:creationId xmlns:a16="http://schemas.microsoft.com/office/drawing/2014/main" id="{B0331009-C996-5506-CFA7-EE114CBCB489}"/>
                  </a:ext>
                </a:extLst>
              </p:cNvPr>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012;p35">
                <a:extLst>
                  <a:ext uri="{FF2B5EF4-FFF2-40B4-BE49-F238E27FC236}">
                    <a16:creationId xmlns:a16="http://schemas.microsoft.com/office/drawing/2014/main" id="{1AB38D88-6E5E-51DD-A9D1-4BFFBB926CAA}"/>
                  </a:ext>
                </a:extLst>
              </p:cNvPr>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013;p35">
                <a:extLst>
                  <a:ext uri="{FF2B5EF4-FFF2-40B4-BE49-F238E27FC236}">
                    <a16:creationId xmlns:a16="http://schemas.microsoft.com/office/drawing/2014/main" id="{A15B8655-A970-EE8F-DF92-ACD6C336F962}"/>
                  </a:ext>
                </a:extLst>
              </p:cNvPr>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014;p35">
                <a:extLst>
                  <a:ext uri="{FF2B5EF4-FFF2-40B4-BE49-F238E27FC236}">
                    <a16:creationId xmlns:a16="http://schemas.microsoft.com/office/drawing/2014/main" id="{23CDB42D-D812-9712-B217-C95A155B9012}"/>
                  </a:ext>
                </a:extLst>
              </p:cNvPr>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 name="Google Shape;1015;p35">
              <a:extLst>
                <a:ext uri="{FF2B5EF4-FFF2-40B4-BE49-F238E27FC236}">
                  <a16:creationId xmlns:a16="http://schemas.microsoft.com/office/drawing/2014/main" id="{80191027-931E-2CDC-2736-3010202FF90D}"/>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16;p35">
              <a:extLst>
                <a:ext uri="{FF2B5EF4-FFF2-40B4-BE49-F238E27FC236}">
                  <a16:creationId xmlns:a16="http://schemas.microsoft.com/office/drawing/2014/main" id="{6DCFEDAC-68C6-5744-2415-9184DCED2A71}"/>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17;p35">
              <a:extLst>
                <a:ext uri="{FF2B5EF4-FFF2-40B4-BE49-F238E27FC236}">
                  <a16:creationId xmlns:a16="http://schemas.microsoft.com/office/drawing/2014/main" id="{E28F0919-93C6-7A6C-C30F-064414C28B97}"/>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18;p35">
              <a:extLst>
                <a:ext uri="{FF2B5EF4-FFF2-40B4-BE49-F238E27FC236}">
                  <a16:creationId xmlns:a16="http://schemas.microsoft.com/office/drawing/2014/main" id="{457469F1-8793-6A16-AFD4-47D37AD03EA9}"/>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19;p35">
              <a:extLst>
                <a:ext uri="{FF2B5EF4-FFF2-40B4-BE49-F238E27FC236}">
                  <a16:creationId xmlns:a16="http://schemas.microsoft.com/office/drawing/2014/main" id="{D517C251-A0E4-AAC9-B3BF-FA754CDCB78A}"/>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20;p35">
              <a:extLst>
                <a:ext uri="{FF2B5EF4-FFF2-40B4-BE49-F238E27FC236}">
                  <a16:creationId xmlns:a16="http://schemas.microsoft.com/office/drawing/2014/main" id="{1A9EED22-1A82-A464-FABC-992C02130A01}"/>
                </a:ext>
              </a:extLst>
            </p:cNvPr>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21;p35">
              <a:extLst>
                <a:ext uri="{FF2B5EF4-FFF2-40B4-BE49-F238E27FC236}">
                  <a16:creationId xmlns:a16="http://schemas.microsoft.com/office/drawing/2014/main" id="{3076054A-1DCC-00D8-B775-B4D51B915178}"/>
                </a:ext>
              </a:extLst>
            </p:cNvPr>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22;p35">
              <a:extLst>
                <a:ext uri="{FF2B5EF4-FFF2-40B4-BE49-F238E27FC236}">
                  <a16:creationId xmlns:a16="http://schemas.microsoft.com/office/drawing/2014/main" id="{F4482A8B-2B01-5257-9603-39875419DCB1}"/>
                </a:ext>
              </a:extLst>
            </p:cNvPr>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23;p35">
              <a:extLst>
                <a:ext uri="{FF2B5EF4-FFF2-40B4-BE49-F238E27FC236}">
                  <a16:creationId xmlns:a16="http://schemas.microsoft.com/office/drawing/2014/main" id="{E4A300A3-8FD3-73BA-FD3E-93D8A5C7F011}"/>
                </a:ext>
              </a:extLst>
            </p:cNvPr>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024;p35">
              <a:extLst>
                <a:ext uri="{FF2B5EF4-FFF2-40B4-BE49-F238E27FC236}">
                  <a16:creationId xmlns:a16="http://schemas.microsoft.com/office/drawing/2014/main" id="{7A2C3EC0-3551-F5E6-5048-0C4C3CC19045}"/>
                </a:ext>
              </a:extLst>
            </p:cNvPr>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025;p35">
              <a:extLst>
                <a:ext uri="{FF2B5EF4-FFF2-40B4-BE49-F238E27FC236}">
                  <a16:creationId xmlns:a16="http://schemas.microsoft.com/office/drawing/2014/main" id="{1CE2A78A-6B11-9CEA-08E7-830C07BF3A3F}"/>
                </a:ext>
              </a:extLst>
            </p:cNvPr>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026;p35">
              <a:extLst>
                <a:ext uri="{FF2B5EF4-FFF2-40B4-BE49-F238E27FC236}">
                  <a16:creationId xmlns:a16="http://schemas.microsoft.com/office/drawing/2014/main" id="{959B2B14-48A2-41DE-F00F-948908337C21}"/>
                </a:ext>
              </a:extLst>
            </p:cNvPr>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027;p35">
              <a:extLst>
                <a:ext uri="{FF2B5EF4-FFF2-40B4-BE49-F238E27FC236}">
                  <a16:creationId xmlns:a16="http://schemas.microsoft.com/office/drawing/2014/main" id="{EC2A5138-034F-72FC-FEF0-4E82ED35CF8A}"/>
                </a:ext>
              </a:extLst>
            </p:cNvPr>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028;p35">
              <a:extLst>
                <a:ext uri="{FF2B5EF4-FFF2-40B4-BE49-F238E27FC236}">
                  <a16:creationId xmlns:a16="http://schemas.microsoft.com/office/drawing/2014/main" id="{E0FC709F-B638-8F7B-DCA8-3202A87F75BD}"/>
                </a:ext>
              </a:extLst>
            </p:cNvPr>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029;p35">
              <a:extLst>
                <a:ext uri="{FF2B5EF4-FFF2-40B4-BE49-F238E27FC236}">
                  <a16:creationId xmlns:a16="http://schemas.microsoft.com/office/drawing/2014/main" id="{08FE26B6-B595-1AED-9D72-E8278502E5A8}"/>
                </a:ext>
              </a:extLst>
            </p:cNvPr>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030;p35">
              <a:extLst>
                <a:ext uri="{FF2B5EF4-FFF2-40B4-BE49-F238E27FC236}">
                  <a16:creationId xmlns:a16="http://schemas.microsoft.com/office/drawing/2014/main" id="{AC4303C0-C314-E41B-36C6-C5FD5605DAA2}"/>
                </a:ext>
              </a:extLst>
            </p:cNvPr>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 name="TextBox 124">
            <a:extLst>
              <a:ext uri="{FF2B5EF4-FFF2-40B4-BE49-F238E27FC236}">
                <a16:creationId xmlns:a16="http://schemas.microsoft.com/office/drawing/2014/main" id="{A8593822-560A-4CB8-A629-3DCABBA93EA2}"/>
              </a:ext>
            </a:extLst>
          </p:cNvPr>
          <p:cNvSpPr txBox="1"/>
          <p:nvPr/>
        </p:nvSpPr>
        <p:spPr>
          <a:xfrm>
            <a:off x="5600941" y="618230"/>
            <a:ext cx="5808572" cy="3970318"/>
          </a:xfrm>
          <a:prstGeom prst="rect">
            <a:avLst/>
          </a:prstGeom>
          <a:noFill/>
        </p:spPr>
        <p:txBody>
          <a:bodyPr wrap="square">
            <a:spAutoFit/>
          </a:bodyPr>
          <a:lstStyle/>
          <a:p>
            <a:pPr algn="just"/>
            <a:r>
              <a:rPr lang="vi-VN" sz="3600">
                <a:latin typeface="+mj-lt"/>
              </a:rPr>
              <a:t>Bài thơ thể hiện tính song hành trong cảm xúc của tác giả Trần Tế Xương: tiếng cười trào phúng luôn hoà cùng tiếng khóc đau xót - một cảm xúc đặc biệt thường gặp trong các sáng tác của ông.</a:t>
            </a:r>
            <a:endParaRPr lang="en-US" sz="3600">
              <a:latin typeface="+mj-lt"/>
            </a:endParaRPr>
          </a:p>
        </p:txBody>
      </p:sp>
      <p:grpSp>
        <p:nvGrpSpPr>
          <p:cNvPr id="126" name="Google Shape;854;p34">
            <a:extLst>
              <a:ext uri="{FF2B5EF4-FFF2-40B4-BE49-F238E27FC236}">
                <a16:creationId xmlns:a16="http://schemas.microsoft.com/office/drawing/2014/main" id="{5D2D9BDF-6990-E7BF-F5FF-F960F9AFED6B}"/>
              </a:ext>
            </a:extLst>
          </p:cNvPr>
          <p:cNvGrpSpPr/>
          <p:nvPr/>
        </p:nvGrpSpPr>
        <p:grpSpPr>
          <a:xfrm>
            <a:off x="3885360" y="2837034"/>
            <a:ext cx="981065" cy="2063628"/>
            <a:chOff x="1476725" y="2040675"/>
            <a:chExt cx="735799" cy="1547721"/>
          </a:xfrm>
        </p:grpSpPr>
        <p:sp>
          <p:nvSpPr>
            <p:cNvPr id="127" name="Google Shape;855;p34">
              <a:extLst>
                <a:ext uri="{FF2B5EF4-FFF2-40B4-BE49-F238E27FC236}">
                  <a16:creationId xmlns:a16="http://schemas.microsoft.com/office/drawing/2014/main" id="{B566A315-96FC-A3C7-A666-41BB8167CD60}"/>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856;p34">
              <a:extLst>
                <a:ext uri="{FF2B5EF4-FFF2-40B4-BE49-F238E27FC236}">
                  <a16:creationId xmlns:a16="http://schemas.microsoft.com/office/drawing/2014/main" id="{3DDEE241-7730-F0B3-28CB-CA7A7B95F108}"/>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857;p34">
              <a:extLst>
                <a:ext uri="{FF2B5EF4-FFF2-40B4-BE49-F238E27FC236}">
                  <a16:creationId xmlns:a16="http://schemas.microsoft.com/office/drawing/2014/main" id="{A471F4F6-4EB3-1C45-8A1A-6F15FDF11503}"/>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858;p34">
              <a:extLst>
                <a:ext uri="{FF2B5EF4-FFF2-40B4-BE49-F238E27FC236}">
                  <a16:creationId xmlns:a16="http://schemas.microsoft.com/office/drawing/2014/main" id="{427609E9-B45C-10AA-217F-815D64E01319}"/>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859;p34">
              <a:extLst>
                <a:ext uri="{FF2B5EF4-FFF2-40B4-BE49-F238E27FC236}">
                  <a16:creationId xmlns:a16="http://schemas.microsoft.com/office/drawing/2014/main" id="{B2BC3FBA-BC28-8847-6083-832DBEA61AFB}"/>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860;p34">
              <a:extLst>
                <a:ext uri="{FF2B5EF4-FFF2-40B4-BE49-F238E27FC236}">
                  <a16:creationId xmlns:a16="http://schemas.microsoft.com/office/drawing/2014/main" id="{EB0BA043-8875-7923-1E4E-491D5461CDB1}"/>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861;p34">
              <a:extLst>
                <a:ext uri="{FF2B5EF4-FFF2-40B4-BE49-F238E27FC236}">
                  <a16:creationId xmlns:a16="http://schemas.microsoft.com/office/drawing/2014/main" id="{7074F18E-31B2-9A26-9F20-FD82C97787F0}"/>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862;p34">
              <a:extLst>
                <a:ext uri="{FF2B5EF4-FFF2-40B4-BE49-F238E27FC236}">
                  <a16:creationId xmlns:a16="http://schemas.microsoft.com/office/drawing/2014/main" id="{7E88AC4C-F170-5BBD-2988-FF51144A1AAC}"/>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 name="Google Shape;869;p34">
            <a:extLst>
              <a:ext uri="{FF2B5EF4-FFF2-40B4-BE49-F238E27FC236}">
                <a16:creationId xmlns:a16="http://schemas.microsoft.com/office/drawing/2014/main" id="{6EF4D7D9-FF86-133C-86DF-7ABA05DC814A}"/>
              </a:ext>
            </a:extLst>
          </p:cNvPr>
          <p:cNvGrpSpPr/>
          <p:nvPr/>
        </p:nvGrpSpPr>
        <p:grpSpPr>
          <a:xfrm>
            <a:off x="3636577" y="1925550"/>
            <a:ext cx="545148" cy="1112457"/>
            <a:chOff x="158738" y="274450"/>
            <a:chExt cx="408861" cy="834343"/>
          </a:xfrm>
        </p:grpSpPr>
        <p:grpSp>
          <p:nvGrpSpPr>
            <p:cNvPr id="136" name="Google Shape;870;p34">
              <a:extLst>
                <a:ext uri="{FF2B5EF4-FFF2-40B4-BE49-F238E27FC236}">
                  <a16:creationId xmlns:a16="http://schemas.microsoft.com/office/drawing/2014/main" id="{1614F592-E1C1-5D8C-A71E-82C8A451F13E}"/>
                </a:ext>
              </a:extLst>
            </p:cNvPr>
            <p:cNvGrpSpPr/>
            <p:nvPr/>
          </p:nvGrpSpPr>
          <p:grpSpPr>
            <a:xfrm>
              <a:off x="158738" y="626738"/>
              <a:ext cx="109300" cy="109625"/>
              <a:chOff x="9043313" y="2299825"/>
              <a:chExt cx="109300" cy="109625"/>
            </a:xfrm>
          </p:grpSpPr>
          <p:sp>
            <p:nvSpPr>
              <p:cNvPr id="139" name="Google Shape;871;p34">
                <a:extLst>
                  <a:ext uri="{FF2B5EF4-FFF2-40B4-BE49-F238E27FC236}">
                    <a16:creationId xmlns:a16="http://schemas.microsoft.com/office/drawing/2014/main" id="{75292872-00CA-E0CA-0988-A5C3D6EAFAD6}"/>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872;p34">
                <a:extLst>
                  <a:ext uri="{FF2B5EF4-FFF2-40B4-BE49-F238E27FC236}">
                    <a16:creationId xmlns:a16="http://schemas.microsoft.com/office/drawing/2014/main" id="{4E4C41CE-723F-BB34-7BC5-72743843544F}"/>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7" name="Google Shape;873;p34">
              <a:extLst>
                <a:ext uri="{FF2B5EF4-FFF2-40B4-BE49-F238E27FC236}">
                  <a16:creationId xmlns:a16="http://schemas.microsoft.com/office/drawing/2014/main" id="{9F85770F-E11F-E256-0BCF-80933304CD23}"/>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874;p34">
              <a:extLst>
                <a:ext uri="{FF2B5EF4-FFF2-40B4-BE49-F238E27FC236}">
                  <a16:creationId xmlns:a16="http://schemas.microsoft.com/office/drawing/2014/main" id="{DADF550F-16D8-9E84-DCBA-10E8DF6FF4DB}"/>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oogle Shape;875;p34">
            <a:extLst>
              <a:ext uri="{FF2B5EF4-FFF2-40B4-BE49-F238E27FC236}">
                <a16:creationId xmlns:a16="http://schemas.microsoft.com/office/drawing/2014/main" id="{A45AAABC-9C8E-C19E-F469-AD27DEBA6632}"/>
              </a:ext>
            </a:extLst>
          </p:cNvPr>
          <p:cNvGrpSpPr/>
          <p:nvPr/>
        </p:nvGrpSpPr>
        <p:grpSpPr>
          <a:xfrm rot="681697">
            <a:off x="4076962" y="1925297"/>
            <a:ext cx="789617" cy="727235"/>
            <a:chOff x="6578186" y="3304323"/>
            <a:chExt cx="592215" cy="545427"/>
          </a:xfrm>
        </p:grpSpPr>
        <p:sp>
          <p:nvSpPr>
            <p:cNvPr id="142" name="Google Shape;876;p34">
              <a:extLst>
                <a:ext uri="{FF2B5EF4-FFF2-40B4-BE49-F238E27FC236}">
                  <a16:creationId xmlns:a16="http://schemas.microsoft.com/office/drawing/2014/main" id="{244CDCDD-126B-CFEA-D652-F44C69451825}"/>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877;p34">
              <a:extLst>
                <a:ext uri="{FF2B5EF4-FFF2-40B4-BE49-F238E27FC236}">
                  <a16:creationId xmlns:a16="http://schemas.microsoft.com/office/drawing/2014/main" id="{DE294CC9-1872-3474-F075-21184476CFF5}"/>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878;p34">
              <a:extLst>
                <a:ext uri="{FF2B5EF4-FFF2-40B4-BE49-F238E27FC236}">
                  <a16:creationId xmlns:a16="http://schemas.microsoft.com/office/drawing/2014/main" id="{7DF47659-BBD8-C5FB-AA3C-898E6BFF629D}"/>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879;p34">
              <a:extLst>
                <a:ext uri="{FF2B5EF4-FFF2-40B4-BE49-F238E27FC236}">
                  <a16:creationId xmlns:a16="http://schemas.microsoft.com/office/drawing/2014/main" id="{12331F28-C291-E99A-E954-CF3E7BEAA7FC}"/>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 name="Google Shape;885;p34">
            <a:extLst>
              <a:ext uri="{FF2B5EF4-FFF2-40B4-BE49-F238E27FC236}">
                <a16:creationId xmlns:a16="http://schemas.microsoft.com/office/drawing/2014/main" id="{2D406F8B-9F26-4AC1-F67D-58447598CD04}"/>
              </a:ext>
            </a:extLst>
          </p:cNvPr>
          <p:cNvGrpSpPr/>
          <p:nvPr/>
        </p:nvGrpSpPr>
        <p:grpSpPr>
          <a:xfrm>
            <a:off x="4030085" y="273672"/>
            <a:ext cx="998887" cy="1080797"/>
            <a:chOff x="4578694" y="3545867"/>
            <a:chExt cx="749165" cy="810598"/>
          </a:xfrm>
        </p:grpSpPr>
        <p:sp>
          <p:nvSpPr>
            <p:cNvPr id="147" name="Google Shape;886;p34">
              <a:extLst>
                <a:ext uri="{FF2B5EF4-FFF2-40B4-BE49-F238E27FC236}">
                  <a16:creationId xmlns:a16="http://schemas.microsoft.com/office/drawing/2014/main" id="{82DF2655-FE84-C9EB-6D2C-C87FC9B8D23E}"/>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887;p34">
              <a:extLst>
                <a:ext uri="{FF2B5EF4-FFF2-40B4-BE49-F238E27FC236}">
                  <a16:creationId xmlns:a16="http://schemas.microsoft.com/office/drawing/2014/main" id="{AA87F3B6-F448-BE68-D457-AE35746A94FC}"/>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888;p34">
              <a:extLst>
                <a:ext uri="{FF2B5EF4-FFF2-40B4-BE49-F238E27FC236}">
                  <a16:creationId xmlns:a16="http://schemas.microsoft.com/office/drawing/2014/main" id="{692C1128-82F7-3812-4558-BC10AD85C283}"/>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889;p34">
              <a:extLst>
                <a:ext uri="{FF2B5EF4-FFF2-40B4-BE49-F238E27FC236}">
                  <a16:creationId xmlns:a16="http://schemas.microsoft.com/office/drawing/2014/main" id="{AA987904-9584-3BB1-6757-A8B5B06B80D2}"/>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2913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p:cTn id="7" dur="500" fill="hold"/>
                                        <p:tgtEl>
                                          <p:spTgt spid="151"/>
                                        </p:tgtEl>
                                        <p:attrNameLst>
                                          <p:attrName>ppt_w</p:attrName>
                                        </p:attrNameLst>
                                      </p:cBhvr>
                                      <p:tavLst>
                                        <p:tav tm="0">
                                          <p:val>
                                            <p:fltVal val="0"/>
                                          </p:val>
                                        </p:tav>
                                        <p:tav tm="100000">
                                          <p:val>
                                            <p:strVal val="#ppt_w"/>
                                          </p:val>
                                        </p:tav>
                                      </p:tavLst>
                                    </p:anim>
                                    <p:anim calcmode="lin" valueType="num">
                                      <p:cBhvr>
                                        <p:cTn id="8" dur="500" fill="hold"/>
                                        <p:tgtEl>
                                          <p:spTgt spid="151"/>
                                        </p:tgtEl>
                                        <p:attrNameLst>
                                          <p:attrName>ppt_h</p:attrName>
                                        </p:attrNameLst>
                                      </p:cBhvr>
                                      <p:tavLst>
                                        <p:tav tm="0">
                                          <p:val>
                                            <p:fltVal val="0"/>
                                          </p:val>
                                        </p:tav>
                                        <p:tav tm="100000">
                                          <p:val>
                                            <p:strVal val="#ppt_h"/>
                                          </p:val>
                                        </p:tav>
                                      </p:tavLst>
                                    </p:anim>
                                    <p:animEffect transition="in" filter="fade">
                                      <p:cBhvr>
                                        <p:cTn id="9" dur="500"/>
                                        <p:tgtEl>
                                          <p:spTgt spid="15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 calcmode="lin" valueType="num">
                                      <p:cBhvr>
                                        <p:cTn id="22" dur="500" fill="hold"/>
                                        <p:tgtEl>
                                          <p:spTgt spid="125"/>
                                        </p:tgtEl>
                                        <p:attrNameLst>
                                          <p:attrName>ppt_w</p:attrName>
                                        </p:attrNameLst>
                                      </p:cBhvr>
                                      <p:tavLst>
                                        <p:tav tm="0">
                                          <p:val>
                                            <p:fltVal val="0"/>
                                          </p:val>
                                        </p:tav>
                                        <p:tav tm="100000">
                                          <p:val>
                                            <p:strVal val="#ppt_w"/>
                                          </p:val>
                                        </p:tav>
                                      </p:tavLst>
                                    </p:anim>
                                    <p:anim calcmode="lin" valueType="num">
                                      <p:cBhvr>
                                        <p:cTn id="23" dur="500" fill="hold"/>
                                        <p:tgtEl>
                                          <p:spTgt spid="125"/>
                                        </p:tgtEl>
                                        <p:attrNameLst>
                                          <p:attrName>ppt_h</p:attrName>
                                        </p:attrNameLst>
                                      </p:cBhvr>
                                      <p:tavLst>
                                        <p:tav tm="0">
                                          <p:val>
                                            <p:fltVal val="0"/>
                                          </p:val>
                                        </p:tav>
                                        <p:tav tm="100000">
                                          <p:val>
                                            <p:strVal val="#ppt_h"/>
                                          </p:val>
                                        </p:tav>
                                      </p:tavLst>
                                    </p:anim>
                                    <p:animEffect transition="in" filter="fade">
                                      <p:cBhvr>
                                        <p:cTn id="24" dur="500"/>
                                        <p:tgtEl>
                                          <p:spTgt spid="125"/>
                                        </p:tgtEl>
                                      </p:cBhvr>
                                    </p:animEffect>
                                  </p:childTnLst>
                                </p:cTn>
                              </p:par>
                              <p:par>
                                <p:cTn id="25" presetID="53" presetClass="entr" presetSubtype="16" fill="hold" nodeType="withEffect">
                                  <p:stCondLst>
                                    <p:cond delay="0"/>
                                  </p:stCondLst>
                                  <p:childTnLst>
                                    <p:set>
                                      <p:cBhvr>
                                        <p:cTn id="26" dur="1" fill="hold">
                                          <p:stCondLst>
                                            <p:cond delay="0"/>
                                          </p:stCondLst>
                                        </p:cTn>
                                        <p:tgtEl>
                                          <p:spTgt spid="126"/>
                                        </p:tgtEl>
                                        <p:attrNameLst>
                                          <p:attrName>style.visibility</p:attrName>
                                        </p:attrNameLst>
                                      </p:cBhvr>
                                      <p:to>
                                        <p:strVal val="visible"/>
                                      </p:to>
                                    </p:set>
                                    <p:anim calcmode="lin" valueType="num">
                                      <p:cBhvr>
                                        <p:cTn id="27" dur="500" fill="hold"/>
                                        <p:tgtEl>
                                          <p:spTgt spid="126"/>
                                        </p:tgtEl>
                                        <p:attrNameLst>
                                          <p:attrName>ppt_w</p:attrName>
                                        </p:attrNameLst>
                                      </p:cBhvr>
                                      <p:tavLst>
                                        <p:tav tm="0">
                                          <p:val>
                                            <p:fltVal val="0"/>
                                          </p:val>
                                        </p:tav>
                                        <p:tav tm="100000">
                                          <p:val>
                                            <p:strVal val="#ppt_w"/>
                                          </p:val>
                                        </p:tav>
                                      </p:tavLst>
                                    </p:anim>
                                    <p:anim calcmode="lin" valueType="num">
                                      <p:cBhvr>
                                        <p:cTn id="28" dur="500" fill="hold"/>
                                        <p:tgtEl>
                                          <p:spTgt spid="126"/>
                                        </p:tgtEl>
                                        <p:attrNameLst>
                                          <p:attrName>ppt_h</p:attrName>
                                        </p:attrNameLst>
                                      </p:cBhvr>
                                      <p:tavLst>
                                        <p:tav tm="0">
                                          <p:val>
                                            <p:fltVal val="0"/>
                                          </p:val>
                                        </p:tav>
                                        <p:tav tm="100000">
                                          <p:val>
                                            <p:strVal val="#ppt_h"/>
                                          </p:val>
                                        </p:tav>
                                      </p:tavLst>
                                    </p:anim>
                                    <p:animEffect transition="in" filter="fade">
                                      <p:cBhvr>
                                        <p:cTn id="29" dur="500"/>
                                        <p:tgtEl>
                                          <p:spTgt spid="126"/>
                                        </p:tgtEl>
                                      </p:cBhvr>
                                    </p:animEffect>
                                  </p:childTnLst>
                                </p:cTn>
                              </p:par>
                              <p:par>
                                <p:cTn id="30" presetID="53" presetClass="entr" presetSubtype="16" fill="hold" nodeType="withEffect">
                                  <p:stCondLst>
                                    <p:cond delay="0"/>
                                  </p:stCondLst>
                                  <p:childTnLst>
                                    <p:set>
                                      <p:cBhvr>
                                        <p:cTn id="31" dur="1" fill="hold">
                                          <p:stCondLst>
                                            <p:cond delay="0"/>
                                          </p:stCondLst>
                                        </p:cTn>
                                        <p:tgtEl>
                                          <p:spTgt spid="135"/>
                                        </p:tgtEl>
                                        <p:attrNameLst>
                                          <p:attrName>style.visibility</p:attrName>
                                        </p:attrNameLst>
                                      </p:cBhvr>
                                      <p:to>
                                        <p:strVal val="visible"/>
                                      </p:to>
                                    </p:set>
                                    <p:anim calcmode="lin" valueType="num">
                                      <p:cBhvr>
                                        <p:cTn id="32" dur="500" fill="hold"/>
                                        <p:tgtEl>
                                          <p:spTgt spid="135"/>
                                        </p:tgtEl>
                                        <p:attrNameLst>
                                          <p:attrName>ppt_w</p:attrName>
                                        </p:attrNameLst>
                                      </p:cBhvr>
                                      <p:tavLst>
                                        <p:tav tm="0">
                                          <p:val>
                                            <p:fltVal val="0"/>
                                          </p:val>
                                        </p:tav>
                                        <p:tav tm="100000">
                                          <p:val>
                                            <p:strVal val="#ppt_w"/>
                                          </p:val>
                                        </p:tav>
                                      </p:tavLst>
                                    </p:anim>
                                    <p:anim calcmode="lin" valueType="num">
                                      <p:cBhvr>
                                        <p:cTn id="33" dur="500" fill="hold"/>
                                        <p:tgtEl>
                                          <p:spTgt spid="135"/>
                                        </p:tgtEl>
                                        <p:attrNameLst>
                                          <p:attrName>ppt_h</p:attrName>
                                        </p:attrNameLst>
                                      </p:cBhvr>
                                      <p:tavLst>
                                        <p:tav tm="0">
                                          <p:val>
                                            <p:fltVal val="0"/>
                                          </p:val>
                                        </p:tav>
                                        <p:tav tm="100000">
                                          <p:val>
                                            <p:strVal val="#ppt_h"/>
                                          </p:val>
                                        </p:tav>
                                      </p:tavLst>
                                    </p:anim>
                                    <p:animEffect transition="in" filter="fade">
                                      <p:cBhvr>
                                        <p:cTn id="34" dur="500"/>
                                        <p:tgtEl>
                                          <p:spTgt spid="135"/>
                                        </p:tgtEl>
                                      </p:cBhvr>
                                    </p:animEffect>
                                  </p:childTnLst>
                                </p:cTn>
                              </p:par>
                              <p:par>
                                <p:cTn id="35" presetID="53" presetClass="entr" presetSubtype="16" fill="hold" nodeType="withEffect">
                                  <p:stCondLst>
                                    <p:cond delay="0"/>
                                  </p:stCondLst>
                                  <p:childTnLst>
                                    <p:set>
                                      <p:cBhvr>
                                        <p:cTn id="36" dur="1" fill="hold">
                                          <p:stCondLst>
                                            <p:cond delay="0"/>
                                          </p:stCondLst>
                                        </p:cTn>
                                        <p:tgtEl>
                                          <p:spTgt spid="141"/>
                                        </p:tgtEl>
                                        <p:attrNameLst>
                                          <p:attrName>style.visibility</p:attrName>
                                        </p:attrNameLst>
                                      </p:cBhvr>
                                      <p:to>
                                        <p:strVal val="visible"/>
                                      </p:to>
                                    </p:set>
                                    <p:anim calcmode="lin" valueType="num">
                                      <p:cBhvr>
                                        <p:cTn id="37" dur="500" fill="hold"/>
                                        <p:tgtEl>
                                          <p:spTgt spid="141"/>
                                        </p:tgtEl>
                                        <p:attrNameLst>
                                          <p:attrName>ppt_w</p:attrName>
                                        </p:attrNameLst>
                                      </p:cBhvr>
                                      <p:tavLst>
                                        <p:tav tm="0">
                                          <p:val>
                                            <p:fltVal val="0"/>
                                          </p:val>
                                        </p:tav>
                                        <p:tav tm="100000">
                                          <p:val>
                                            <p:strVal val="#ppt_w"/>
                                          </p:val>
                                        </p:tav>
                                      </p:tavLst>
                                    </p:anim>
                                    <p:anim calcmode="lin" valueType="num">
                                      <p:cBhvr>
                                        <p:cTn id="38" dur="500" fill="hold"/>
                                        <p:tgtEl>
                                          <p:spTgt spid="141"/>
                                        </p:tgtEl>
                                        <p:attrNameLst>
                                          <p:attrName>ppt_h</p:attrName>
                                        </p:attrNameLst>
                                      </p:cBhvr>
                                      <p:tavLst>
                                        <p:tav tm="0">
                                          <p:val>
                                            <p:fltVal val="0"/>
                                          </p:val>
                                        </p:tav>
                                        <p:tav tm="100000">
                                          <p:val>
                                            <p:strVal val="#ppt_h"/>
                                          </p:val>
                                        </p:tav>
                                      </p:tavLst>
                                    </p:anim>
                                    <p:animEffect transition="in" filter="fade">
                                      <p:cBhvr>
                                        <p:cTn id="39" dur="500"/>
                                        <p:tgtEl>
                                          <p:spTgt spid="141"/>
                                        </p:tgtEl>
                                      </p:cBhvr>
                                    </p:animEffect>
                                  </p:childTnLst>
                                </p:cTn>
                              </p:par>
                              <p:par>
                                <p:cTn id="40" presetID="53" presetClass="entr" presetSubtype="16" fill="hold" nodeType="withEffect">
                                  <p:stCondLst>
                                    <p:cond delay="0"/>
                                  </p:stCondLst>
                                  <p:childTnLst>
                                    <p:set>
                                      <p:cBhvr>
                                        <p:cTn id="41" dur="1" fill="hold">
                                          <p:stCondLst>
                                            <p:cond delay="0"/>
                                          </p:stCondLst>
                                        </p:cTn>
                                        <p:tgtEl>
                                          <p:spTgt spid="146"/>
                                        </p:tgtEl>
                                        <p:attrNameLst>
                                          <p:attrName>style.visibility</p:attrName>
                                        </p:attrNameLst>
                                      </p:cBhvr>
                                      <p:to>
                                        <p:strVal val="visible"/>
                                      </p:to>
                                    </p:set>
                                    <p:anim calcmode="lin" valueType="num">
                                      <p:cBhvr>
                                        <p:cTn id="42" dur="500" fill="hold"/>
                                        <p:tgtEl>
                                          <p:spTgt spid="146"/>
                                        </p:tgtEl>
                                        <p:attrNameLst>
                                          <p:attrName>ppt_w</p:attrName>
                                        </p:attrNameLst>
                                      </p:cBhvr>
                                      <p:tavLst>
                                        <p:tav tm="0">
                                          <p:val>
                                            <p:fltVal val="0"/>
                                          </p:val>
                                        </p:tav>
                                        <p:tav tm="100000">
                                          <p:val>
                                            <p:strVal val="#ppt_w"/>
                                          </p:val>
                                        </p:tav>
                                      </p:tavLst>
                                    </p:anim>
                                    <p:anim calcmode="lin" valueType="num">
                                      <p:cBhvr>
                                        <p:cTn id="43" dur="500" fill="hold"/>
                                        <p:tgtEl>
                                          <p:spTgt spid="146"/>
                                        </p:tgtEl>
                                        <p:attrNameLst>
                                          <p:attrName>ppt_h</p:attrName>
                                        </p:attrNameLst>
                                      </p:cBhvr>
                                      <p:tavLst>
                                        <p:tav tm="0">
                                          <p:val>
                                            <p:fltVal val="0"/>
                                          </p:val>
                                        </p:tav>
                                        <p:tav tm="100000">
                                          <p:val>
                                            <p:strVal val="#ppt_h"/>
                                          </p:val>
                                        </p:tav>
                                      </p:tavLst>
                                    </p:anim>
                                    <p:animEffect transition="in" filter="fade">
                                      <p:cBhvr>
                                        <p:cTn id="44"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170299-E8D1-6F6B-4C65-B90153EEA395}"/>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8192539" y="2280187"/>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dirty="0">
                <a:solidFill>
                  <a:srgbClr val="191919"/>
                </a:solidFill>
                <a:latin typeface="Times New Roman" panose="02020603050405020304" pitchFamily="18" charset="0"/>
                <a:cs typeface="Times New Roman" panose="02020603050405020304" pitchFamily="18" charset="0"/>
              </a:rPr>
              <a:t>III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6634641" y="4439800"/>
            <a:ext cx="5136000"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800" b="1" kern="0">
                <a:latin typeface="Times New Roman" panose="02020603050405020304" pitchFamily="18" charset="0"/>
                <a:cs typeface="Times New Roman" panose="02020603050405020304" pitchFamily="18" charset="0"/>
              </a:rPr>
              <a:t>Tổng kết</a:t>
            </a:r>
          </a:p>
        </p:txBody>
      </p:sp>
      <p:sp>
        <p:nvSpPr>
          <p:cNvPr id="4" name="Rectangle 3"/>
          <p:cNvSpPr/>
          <p:nvPr/>
        </p:nvSpPr>
        <p:spPr>
          <a:xfrm>
            <a:off x="5850591" y="6290081"/>
            <a:ext cx="3563796" cy="369332"/>
          </a:xfrm>
          <a:prstGeom prst="rect">
            <a:avLst/>
          </a:prstGeom>
        </p:spPr>
        <p:txBody>
          <a:bodyPr wrap="none">
            <a:spAutoFit/>
          </a:bodyPr>
          <a:lstStyle/>
          <a:p>
            <a:r>
              <a:rPr lang="vi-VN" b="1" dirty="0">
                <a:solidFill>
                  <a:schemeClr val="accent1">
                    <a:lumMod val="20000"/>
                    <a:lumOff val="80000"/>
                  </a:schemeClr>
                </a:solidFill>
                <a:latin typeface="Times New Roman" panose="02020603050405020304" pitchFamily="18" charset="0"/>
                <a:cs typeface="Times New Roman" panose="02020603050405020304" pitchFamily="18" charset="0"/>
              </a:rPr>
              <a:t>Nguyễn Nhâm – 0981</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a:t>
            </a:r>
            <a:r>
              <a:rPr lang="vi-VN" b="1" dirty="0">
                <a:solidFill>
                  <a:schemeClr val="accent1">
                    <a:lumMod val="20000"/>
                    <a:lumOff val="80000"/>
                  </a:schemeClr>
                </a:solidFill>
                <a:latin typeface="Times New Roman" panose="02020603050405020304" pitchFamily="18" charset="0"/>
                <a:cs typeface="Times New Roman" panose="02020603050405020304" pitchFamily="18" charset="0"/>
              </a:rPr>
              <a:t>713</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a:t>
            </a:r>
            <a:r>
              <a:rPr lang="vi-VN" b="1" dirty="0">
                <a:solidFill>
                  <a:schemeClr val="accent1">
                    <a:lumMod val="20000"/>
                    <a:lumOff val="80000"/>
                  </a:schemeClr>
                </a:solidFill>
                <a:latin typeface="Times New Roman" panose="02020603050405020304" pitchFamily="18" charset="0"/>
                <a:cs typeface="Times New Roman" panose="02020603050405020304" pitchFamily="18" charset="0"/>
              </a:rPr>
              <a:t>891</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146</a:t>
            </a:r>
            <a:endParaRPr lang="en-US" b="1" dirty="0">
              <a:solidFill>
                <a:schemeClr val="accent1">
                  <a:lumMod val="20000"/>
                  <a:lumOff val="8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003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690905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1. Nội dung, nghệ thuật</a:t>
            </a:r>
            <a:endParaRPr sz="4267" b="1" kern="0">
              <a:solidFill>
                <a:srgbClr val="FFFFFF"/>
              </a:solidFill>
              <a:latin typeface="Times New Roman" panose="02020603050405020304" pitchFamily="18" charset="0"/>
              <a:cs typeface="Times New Roman" panose="02020603050405020304" pitchFamily="18" charset="0"/>
            </a:endParaRPr>
          </a:p>
        </p:txBody>
      </p:sp>
      <p:grpSp>
        <p:nvGrpSpPr>
          <p:cNvPr id="4" name="Google Shape;266;p35">
            <a:extLst>
              <a:ext uri="{FF2B5EF4-FFF2-40B4-BE49-F238E27FC236}">
                <a16:creationId xmlns:a16="http://schemas.microsoft.com/office/drawing/2014/main" id="{3741949D-F0EA-786E-C18B-E3932FFD3E99}"/>
              </a:ext>
            </a:extLst>
          </p:cNvPr>
          <p:cNvGrpSpPr/>
          <p:nvPr/>
        </p:nvGrpSpPr>
        <p:grpSpPr>
          <a:xfrm>
            <a:off x="1" y="3306871"/>
            <a:ext cx="4773617" cy="3490479"/>
            <a:chOff x="7325856" y="3336311"/>
            <a:chExt cx="1818154" cy="1334549"/>
          </a:xfrm>
        </p:grpSpPr>
        <p:sp>
          <p:nvSpPr>
            <p:cNvPr id="6" name="Google Shape;267;p35">
              <a:extLst>
                <a:ext uri="{FF2B5EF4-FFF2-40B4-BE49-F238E27FC236}">
                  <a16:creationId xmlns:a16="http://schemas.microsoft.com/office/drawing/2014/main" id="{83AE4716-66AD-27E9-DF87-EAAE8B2B77D7}"/>
                </a:ext>
              </a:extLst>
            </p:cNvPr>
            <p:cNvSpPr/>
            <p:nvPr/>
          </p:nvSpPr>
          <p:spPr>
            <a:xfrm>
              <a:off x="7325856" y="3336311"/>
              <a:ext cx="1818154" cy="1334549"/>
            </a:xfrm>
            <a:custGeom>
              <a:avLst/>
              <a:gdLst/>
              <a:ahLst/>
              <a:cxnLst/>
              <a:rect l="l" t="t" r="r" b="b"/>
              <a:pathLst>
                <a:path w="44818" h="32897" extrusionOk="0">
                  <a:moveTo>
                    <a:pt x="22955" y="17378"/>
                  </a:moveTo>
                  <a:lnTo>
                    <a:pt x="22985" y="17397"/>
                  </a:lnTo>
                  <a:lnTo>
                    <a:pt x="22985" y="17397"/>
                  </a:lnTo>
                  <a:lnTo>
                    <a:pt x="22935" y="17387"/>
                  </a:lnTo>
                  <a:cubicBezTo>
                    <a:pt x="22945" y="17387"/>
                    <a:pt x="22955" y="17378"/>
                    <a:pt x="22955" y="17378"/>
                  </a:cubicBezTo>
                  <a:close/>
                  <a:moveTo>
                    <a:pt x="31079" y="17594"/>
                  </a:moveTo>
                  <a:cubicBezTo>
                    <a:pt x="31079" y="17604"/>
                    <a:pt x="31069" y="17614"/>
                    <a:pt x="31069" y="17643"/>
                  </a:cubicBezTo>
                  <a:cubicBezTo>
                    <a:pt x="31049" y="17643"/>
                    <a:pt x="31010" y="17633"/>
                    <a:pt x="30980" y="17633"/>
                  </a:cubicBezTo>
                  <a:cubicBezTo>
                    <a:pt x="31020" y="17623"/>
                    <a:pt x="31049" y="17604"/>
                    <a:pt x="31079" y="17594"/>
                  </a:cubicBezTo>
                  <a:close/>
                  <a:moveTo>
                    <a:pt x="15407" y="0"/>
                  </a:moveTo>
                  <a:cubicBezTo>
                    <a:pt x="15250" y="0"/>
                    <a:pt x="15093" y="19"/>
                    <a:pt x="14940" y="58"/>
                  </a:cubicBezTo>
                  <a:cubicBezTo>
                    <a:pt x="13779" y="344"/>
                    <a:pt x="13022" y="1721"/>
                    <a:pt x="13386" y="2852"/>
                  </a:cubicBezTo>
                  <a:cubicBezTo>
                    <a:pt x="13071" y="2652"/>
                    <a:pt x="12704" y="2558"/>
                    <a:pt x="12333" y="2558"/>
                  </a:cubicBezTo>
                  <a:cubicBezTo>
                    <a:pt x="11623" y="2558"/>
                    <a:pt x="10901" y="2900"/>
                    <a:pt x="10514" y="3501"/>
                  </a:cubicBezTo>
                  <a:cubicBezTo>
                    <a:pt x="9924" y="4425"/>
                    <a:pt x="10219" y="5792"/>
                    <a:pt x="11124" y="6382"/>
                  </a:cubicBezTo>
                  <a:cubicBezTo>
                    <a:pt x="10612" y="6874"/>
                    <a:pt x="10534" y="7769"/>
                    <a:pt x="10966" y="8349"/>
                  </a:cubicBezTo>
                  <a:cubicBezTo>
                    <a:pt x="11025" y="8418"/>
                    <a:pt x="11094" y="8497"/>
                    <a:pt x="11163" y="8556"/>
                  </a:cubicBezTo>
                  <a:cubicBezTo>
                    <a:pt x="11114" y="8595"/>
                    <a:pt x="11075" y="8634"/>
                    <a:pt x="11025" y="8674"/>
                  </a:cubicBezTo>
                  <a:cubicBezTo>
                    <a:pt x="10927" y="8743"/>
                    <a:pt x="10829" y="8831"/>
                    <a:pt x="10730" y="8920"/>
                  </a:cubicBezTo>
                  <a:cubicBezTo>
                    <a:pt x="9354" y="10159"/>
                    <a:pt x="8537" y="12185"/>
                    <a:pt x="8370" y="13650"/>
                  </a:cubicBezTo>
                  <a:cubicBezTo>
                    <a:pt x="8133" y="13568"/>
                    <a:pt x="7891" y="13527"/>
                    <a:pt x="7656" y="13527"/>
                  </a:cubicBezTo>
                  <a:cubicBezTo>
                    <a:pt x="7160" y="13527"/>
                    <a:pt x="6694" y="13712"/>
                    <a:pt x="6374" y="14093"/>
                  </a:cubicBezTo>
                  <a:cubicBezTo>
                    <a:pt x="5715" y="14850"/>
                    <a:pt x="5902" y="16079"/>
                    <a:pt x="6777" y="16846"/>
                  </a:cubicBezTo>
                  <a:cubicBezTo>
                    <a:pt x="7214" y="17232"/>
                    <a:pt x="7748" y="17409"/>
                    <a:pt x="8249" y="17409"/>
                  </a:cubicBezTo>
                  <a:cubicBezTo>
                    <a:pt x="8323" y="17409"/>
                    <a:pt x="8396" y="17405"/>
                    <a:pt x="8468" y="17397"/>
                  </a:cubicBezTo>
                  <a:cubicBezTo>
                    <a:pt x="8862" y="18391"/>
                    <a:pt x="9649" y="19187"/>
                    <a:pt x="10681" y="19817"/>
                  </a:cubicBezTo>
                  <a:cubicBezTo>
                    <a:pt x="10583" y="19866"/>
                    <a:pt x="10485" y="19935"/>
                    <a:pt x="10416" y="20033"/>
                  </a:cubicBezTo>
                  <a:cubicBezTo>
                    <a:pt x="10297" y="19922"/>
                    <a:pt x="10140" y="19869"/>
                    <a:pt x="9980" y="19869"/>
                  </a:cubicBezTo>
                  <a:cubicBezTo>
                    <a:pt x="9730" y="19869"/>
                    <a:pt x="9474" y="19999"/>
                    <a:pt x="9354" y="20239"/>
                  </a:cubicBezTo>
                  <a:cubicBezTo>
                    <a:pt x="9266" y="20196"/>
                    <a:pt x="9169" y="20173"/>
                    <a:pt x="9072" y="20173"/>
                  </a:cubicBezTo>
                  <a:cubicBezTo>
                    <a:pt x="8951" y="20173"/>
                    <a:pt x="8832" y="20208"/>
                    <a:pt x="8734" y="20279"/>
                  </a:cubicBezTo>
                  <a:cubicBezTo>
                    <a:pt x="8547" y="20397"/>
                    <a:pt x="8409" y="20623"/>
                    <a:pt x="8370" y="20849"/>
                  </a:cubicBezTo>
                  <a:cubicBezTo>
                    <a:pt x="8242" y="20849"/>
                    <a:pt x="8114" y="20967"/>
                    <a:pt x="8026" y="21085"/>
                  </a:cubicBezTo>
                  <a:cubicBezTo>
                    <a:pt x="7927" y="21223"/>
                    <a:pt x="7859" y="21370"/>
                    <a:pt x="7800" y="21528"/>
                  </a:cubicBezTo>
                  <a:lnTo>
                    <a:pt x="5961" y="22000"/>
                  </a:lnTo>
                  <a:lnTo>
                    <a:pt x="4830" y="18223"/>
                  </a:lnTo>
                  <a:cubicBezTo>
                    <a:pt x="5656" y="13640"/>
                    <a:pt x="6777" y="11732"/>
                    <a:pt x="5843" y="11575"/>
                  </a:cubicBezTo>
                  <a:cubicBezTo>
                    <a:pt x="5811" y="11570"/>
                    <a:pt x="5779" y="11563"/>
                    <a:pt x="5745" y="11563"/>
                  </a:cubicBezTo>
                  <a:cubicBezTo>
                    <a:pt x="5534" y="11563"/>
                    <a:pt x="5236" y="11815"/>
                    <a:pt x="4407" y="14142"/>
                  </a:cubicBezTo>
                  <a:cubicBezTo>
                    <a:pt x="4367" y="14044"/>
                    <a:pt x="4338" y="13965"/>
                    <a:pt x="4308" y="13886"/>
                  </a:cubicBezTo>
                  <a:cubicBezTo>
                    <a:pt x="4377" y="12627"/>
                    <a:pt x="4475" y="10867"/>
                    <a:pt x="4043" y="10739"/>
                  </a:cubicBezTo>
                  <a:cubicBezTo>
                    <a:pt x="3997" y="10724"/>
                    <a:pt x="3952" y="10717"/>
                    <a:pt x="3909" y="10717"/>
                  </a:cubicBezTo>
                  <a:cubicBezTo>
                    <a:pt x="3373" y="10717"/>
                    <a:pt x="3074" y="11857"/>
                    <a:pt x="3010" y="14388"/>
                  </a:cubicBezTo>
                  <a:cubicBezTo>
                    <a:pt x="2931" y="14083"/>
                    <a:pt x="2636" y="13847"/>
                    <a:pt x="2322" y="13808"/>
                  </a:cubicBezTo>
                  <a:cubicBezTo>
                    <a:pt x="2292" y="13804"/>
                    <a:pt x="2262" y="13802"/>
                    <a:pt x="2233" y="13802"/>
                  </a:cubicBezTo>
                  <a:cubicBezTo>
                    <a:pt x="1946" y="13802"/>
                    <a:pt x="1660" y="13968"/>
                    <a:pt x="1535" y="14191"/>
                  </a:cubicBezTo>
                  <a:cubicBezTo>
                    <a:pt x="1415" y="14057"/>
                    <a:pt x="1245" y="13996"/>
                    <a:pt x="1075" y="13996"/>
                  </a:cubicBezTo>
                  <a:cubicBezTo>
                    <a:pt x="1021" y="13996"/>
                    <a:pt x="967" y="14002"/>
                    <a:pt x="915" y="14014"/>
                  </a:cubicBezTo>
                  <a:cubicBezTo>
                    <a:pt x="689" y="14063"/>
                    <a:pt x="492" y="14211"/>
                    <a:pt x="355" y="14388"/>
                  </a:cubicBezTo>
                  <a:cubicBezTo>
                    <a:pt x="129" y="14683"/>
                    <a:pt x="30" y="15047"/>
                    <a:pt x="10" y="15420"/>
                  </a:cubicBezTo>
                  <a:cubicBezTo>
                    <a:pt x="1" y="15784"/>
                    <a:pt x="79" y="16158"/>
                    <a:pt x="178" y="16512"/>
                  </a:cubicBezTo>
                  <a:cubicBezTo>
                    <a:pt x="207" y="16620"/>
                    <a:pt x="247" y="16748"/>
                    <a:pt x="306" y="16846"/>
                  </a:cubicBezTo>
                  <a:cubicBezTo>
                    <a:pt x="384" y="16945"/>
                    <a:pt x="492" y="17014"/>
                    <a:pt x="620" y="17014"/>
                  </a:cubicBezTo>
                  <a:cubicBezTo>
                    <a:pt x="768" y="17014"/>
                    <a:pt x="886" y="16886"/>
                    <a:pt x="935" y="16748"/>
                  </a:cubicBezTo>
                  <a:cubicBezTo>
                    <a:pt x="984" y="16610"/>
                    <a:pt x="974" y="16453"/>
                    <a:pt x="994" y="16306"/>
                  </a:cubicBezTo>
                  <a:cubicBezTo>
                    <a:pt x="1082" y="17692"/>
                    <a:pt x="1928" y="18361"/>
                    <a:pt x="2391" y="18627"/>
                  </a:cubicBezTo>
                  <a:lnTo>
                    <a:pt x="3374" y="23623"/>
                  </a:lnTo>
                  <a:cubicBezTo>
                    <a:pt x="3623" y="24878"/>
                    <a:pt x="4722" y="25778"/>
                    <a:pt x="5986" y="25778"/>
                  </a:cubicBezTo>
                  <a:cubicBezTo>
                    <a:pt x="6069" y="25778"/>
                    <a:pt x="6152" y="25774"/>
                    <a:pt x="6236" y="25767"/>
                  </a:cubicBezTo>
                  <a:lnTo>
                    <a:pt x="9727" y="25452"/>
                  </a:lnTo>
                  <a:lnTo>
                    <a:pt x="9727" y="25452"/>
                  </a:lnTo>
                  <a:cubicBezTo>
                    <a:pt x="9442" y="27920"/>
                    <a:pt x="9580" y="29474"/>
                    <a:pt x="9590" y="29543"/>
                  </a:cubicBezTo>
                  <a:lnTo>
                    <a:pt x="8793" y="32897"/>
                  </a:lnTo>
                  <a:lnTo>
                    <a:pt x="20801" y="32749"/>
                  </a:lnTo>
                  <a:lnTo>
                    <a:pt x="18815" y="28717"/>
                  </a:lnTo>
                  <a:lnTo>
                    <a:pt x="18844" y="28717"/>
                  </a:lnTo>
                  <a:cubicBezTo>
                    <a:pt x="18284" y="27616"/>
                    <a:pt x="17900" y="25934"/>
                    <a:pt x="17644" y="24321"/>
                  </a:cubicBezTo>
                  <a:lnTo>
                    <a:pt x="17644" y="24321"/>
                  </a:lnTo>
                  <a:cubicBezTo>
                    <a:pt x="19041" y="24488"/>
                    <a:pt x="22109" y="24852"/>
                    <a:pt x="22975" y="24852"/>
                  </a:cubicBezTo>
                  <a:cubicBezTo>
                    <a:pt x="23309" y="24852"/>
                    <a:pt x="24086" y="24478"/>
                    <a:pt x="25040" y="23937"/>
                  </a:cubicBezTo>
                  <a:lnTo>
                    <a:pt x="25040" y="23937"/>
                  </a:lnTo>
                  <a:cubicBezTo>
                    <a:pt x="25030" y="24075"/>
                    <a:pt x="25020" y="24193"/>
                    <a:pt x="25011" y="24321"/>
                  </a:cubicBezTo>
                  <a:cubicBezTo>
                    <a:pt x="24961" y="24734"/>
                    <a:pt x="24912" y="25118"/>
                    <a:pt x="24863" y="25472"/>
                  </a:cubicBezTo>
                  <a:cubicBezTo>
                    <a:pt x="24794" y="25904"/>
                    <a:pt x="24735" y="26298"/>
                    <a:pt x="24686" y="26652"/>
                  </a:cubicBezTo>
                  <a:cubicBezTo>
                    <a:pt x="24588" y="27232"/>
                    <a:pt x="24499" y="27684"/>
                    <a:pt x="24430" y="28019"/>
                  </a:cubicBezTo>
                  <a:cubicBezTo>
                    <a:pt x="24322" y="28520"/>
                    <a:pt x="24243" y="28766"/>
                    <a:pt x="24243" y="28766"/>
                  </a:cubicBezTo>
                  <a:lnTo>
                    <a:pt x="24381" y="28786"/>
                  </a:lnTo>
                  <a:lnTo>
                    <a:pt x="23604" y="32592"/>
                  </a:lnTo>
                  <a:lnTo>
                    <a:pt x="35386" y="32769"/>
                  </a:lnTo>
                  <a:lnTo>
                    <a:pt x="35140" y="30035"/>
                  </a:lnTo>
                  <a:lnTo>
                    <a:pt x="35140" y="30035"/>
                  </a:lnTo>
                  <a:lnTo>
                    <a:pt x="35268" y="30045"/>
                  </a:lnTo>
                  <a:cubicBezTo>
                    <a:pt x="35268" y="29838"/>
                    <a:pt x="35258" y="29642"/>
                    <a:pt x="35249" y="29435"/>
                  </a:cubicBezTo>
                  <a:cubicBezTo>
                    <a:pt x="35219" y="28933"/>
                    <a:pt x="35190" y="28412"/>
                    <a:pt x="35140" y="27911"/>
                  </a:cubicBezTo>
                  <a:cubicBezTo>
                    <a:pt x="35091" y="27439"/>
                    <a:pt x="35042" y="26976"/>
                    <a:pt x="34973" y="26504"/>
                  </a:cubicBezTo>
                  <a:cubicBezTo>
                    <a:pt x="34963" y="26416"/>
                    <a:pt x="34954" y="26317"/>
                    <a:pt x="34944" y="26239"/>
                  </a:cubicBezTo>
                  <a:cubicBezTo>
                    <a:pt x="34904" y="25944"/>
                    <a:pt x="34855" y="25649"/>
                    <a:pt x="34806" y="25363"/>
                  </a:cubicBezTo>
                  <a:cubicBezTo>
                    <a:pt x="34796" y="25265"/>
                    <a:pt x="34767" y="25157"/>
                    <a:pt x="34757" y="25059"/>
                  </a:cubicBezTo>
                  <a:cubicBezTo>
                    <a:pt x="34747" y="24990"/>
                    <a:pt x="34727" y="24941"/>
                    <a:pt x="34727" y="24882"/>
                  </a:cubicBezTo>
                  <a:lnTo>
                    <a:pt x="34727" y="24882"/>
                  </a:lnTo>
                  <a:lnTo>
                    <a:pt x="36842" y="25363"/>
                  </a:lnTo>
                  <a:lnTo>
                    <a:pt x="37029" y="24282"/>
                  </a:lnTo>
                  <a:lnTo>
                    <a:pt x="37894" y="24429"/>
                  </a:lnTo>
                  <a:cubicBezTo>
                    <a:pt x="37924" y="24429"/>
                    <a:pt x="37953" y="24439"/>
                    <a:pt x="37973" y="24439"/>
                  </a:cubicBezTo>
                  <a:cubicBezTo>
                    <a:pt x="38105" y="24458"/>
                    <a:pt x="38237" y="24467"/>
                    <a:pt x="38367" y="24467"/>
                  </a:cubicBezTo>
                  <a:cubicBezTo>
                    <a:pt x="39479" y="24467"/>
                    <a:pt x="40494" y="23810"/>
                    <a:pt x="40854" y="22806"/>
                  </a:cubicBezTo>
                  <a:lnTo>
                    <a:pt x="42615" y="17899"/>
                  </a:lnTo>
                  <a:cubicBezTo>
                    <a:pt x="43077" y="17564"/>
                    <a:pt x="43706" y="16905"/>
                    <a:pt x="43775" y="15725"/>
                  </a:cubicBezTo>
                  <a:cubicBezTo>
                    <a:pt x="43805" y="15873"/>
                    <a:pt x="43795" y="16020"/>
                    <a:pt x="43844" y="16168"/>
                  </a:cubicBezTo>
                  <a:cubicBezTo>
                    <a:pt x="43893" y="16306"/>
                    <a:pt x="44011" y="16433"/>
                    <a:pt x="44159" y="16433"/>
                  </a:cubicBezTo>
                  <a:cubicBezTo>
                    <a:pt x="44287" y="16433"/>
                    <a:pt x="44395" y="16365"/>
                    <a:pt x="44464" y="16266"/>
                  </a:cubicBezTo>
                  <a:cubicBezTo>
                    <a:pt x="44542" y="16168"/>
                    <a:pt x="44582" y="16040"/>
                    <a:pt x="44601" y="15932"/>
                  </a:cubicBezTo>
                  <a:cubicBezTo>
                    <a:pt x="44729" y="15568"/>
                    <a:pt x="44818" y="15194"/>
                    <a:pt x="44798" y="14830"/>
                  </a:cubicBezTo>
                  <a:cubicBezTo>
                    <a:pt x="44788" y="14457"/>
                    <a:pt x="44690" y="14083"/>
                    <a:pt x="44454" y="13798"/>
                  </a:cubicBezTo>
                  <a:cubicBezTo>
                    <a:pt x="44306" y="13611"/>
                    <a:pt x="44129" y="13473"/>
                    <a:pt x="43903" y="13424"/>
                  </a:cubicBezTo>
                  <a:cubicBezTo>
                    <a:pt x="43854" y="13413"/>
                    <a:pt x="43802" y="13407"/>
                    <a:pt x="43750" y="13407"/>
                  </a:cubicBezTo>
                  <a:cubicBezTo>
                    <a:pt x="43572" y="13407"/>
                    <a:pt x="43388" y="13472"/>
                    <a:pt x="43274" y="13601"/>
                  </a:cubicBezTo>
                  <a:cubicBezTo>
                    <a:pt x="43158" y="13370"/>
                    <a:pt x="42875" y="13212"/>
                    <a:pt x="42582" y="13212"/>
                  </a:cubicBezTo>
                  <a:cubicBezTo>
                    <a:pt x="42551" y="13212"/>
                    <a:pt x="42519" y="13214"/>
                    <a:pt x="42487" y="13217"/>
                  </a:cubicBezTo>
                  <a:cubicBezTo>
                    <a:pt x="42172" y="13257"/>
                    <a:pt x="41887" y="13503"/>
                    <a:pt x="41799" y="13798"/>
                  </a:cubicBezTo>
                  <a:cubicBezTo>
                    <a:pt x="41744" y="11267"/>
                    <a:pt x="41445" y="10127"/>
                    <a:pt x="40902" y="10127"/>
                  </a:cubicBezTo>
                  <a:cubicBezTo>
                    <a:pt x="40858" y="10127"/>
                    <a:pt x="40813" y="10134"/>
                    <a:pt x="40766" y="10149"/>
                  </a:cubicBezTo>
                  <a:cubicBezTo>
                    <a:pt x="40343" y="10277"/>
                    <a:pt x="40441" y="12037"/>
                    <a:pt x="40510" y="13296"/>
                  </a:cubicBezTo>
                  <a:cubicBezTo>
                    <a:pt x="40471" y="13365"/>
                    <a:pt x="40451" y="13453"/>
                    <a:pt x="40412" y="13552"/>
                  </a:cubicBezTo>
                  <a:cubicBezTo>
                    <a:pt x="39550" y="11166"/>
                    <a:pt x="39258" y="10970"/>
                    <a:pt x="39053" y="10970"/>
                  </a:cubicBezTo>
                  <a:cubicBezTo>
                    <a:pt x="39026" y="10970"/>
                    <a:pt x="39001" y="10973"/>
                    <a:pt x="38976" y="10975"/>
                  </a:cubicBezTo>
                  <a:cubicBezTo>
                    <a:pt x="38012" y="11142"/>
                    <a:pt x="39232" y="13158"/>
                    <a:pt x="40058" y="18046"/>
                  </a:cubicBezTo>
                  <a:lnTo>
                    <a:pt x="38848" y="20515"/>
                  </a:lnTo>
                  <a:lnTo>
                    <a:pt x="37904" y="20171"/>
                  </a:lnTo>
                  <a:lnTo>
                    <a:pt x="37756" y="20121"/>
                  </a:lnTo>
                  <a:lnTo>
                    <a:pt x="35357" y="18833"/>
                  </a:lnTo>
                  <a:cubicBezTo>
                    <a:pt x="35327" y="18823"/>
                    <a:pt x="35288" y="18794"/>
                    <a:pt x="35249" y="18784"/>
                  </a:cubicBezTo>
                  <a:cubicBezTo>
                    <a:pt x="35190" y="18548"/>
                    <a:pt x="35091" y="18332"/>
                    <a:pt x="34954" y="18135"/>
                  </a:cubicBezTo>
                  <a:cubicBezTo>
                    <a:pt x="34865" y="18007"/>
                    <a:pt x="34747" y="17899"/>
                    <a:pt x="34609" y="17899"/>
                  </a:cubicBezTo>
                  <a:cubicBezTo>
                    <a:pt x="34570" y="17663"/>
                    <a:pt x="34452" y="17446"/>
                    <a:pt x="34255" y="17319"/>
                  </a:cubicBezTo>
                  <a:cubicBezTo>
                    <a:pt x="34148" y="17254"/>
                    <a:pt x="34029" y="17222"/>
                    <a:pt x="33911" y="17222"/>
                  </a:cubicBezTo>
                  <a:cubicBezTo>
                    <a:pt x="33813" y="17222"/>
                    <a:pt x="33715" y="17244"/>
                    <a:pt x="33626" y="17289"/>
                  </a:cubicBezTo>
                  <a:cubicBezTo>
                    <a:pt x="33505" y="17047"/>
                    <a:pt x="33249" y="16916"/>
                    <a:pt x="32999" y="16916"/>
                  </a:cubicBezTo>
                  <a:cubicBezTo>
                    <a:pt x="32844" y="16916"/>
                    <a:pt x="32691" y="16967"/>
                    <a:pt x="32573" y="17073"/>
                  </a:cubicBezTo>
                  <a:cubicBezTo>
                    <a:pt x="32514" y="17024"/>
                    <a:pt x="32475" y="16974"/>
                    <a:pt x="32426" y="16945"/>
                  </a:cubicBezTo>
                  <a:cubicBezTo>
                    <a:pt x="33527" y="16286"/>
                    <a:pt x="34334" y="15440"/>
                    <a:pt x="34698" y="14339"/>
                  </a:cubicBezTo>
                  <a:cubicBezTo>
                    <a:pt x="34812" y="14355"/>
                    <a:pt x="34928" y="14363"/>
                    <a:pt x="35045" y="14363"/>
                  </a:cubicBezTo>
                  <a:cubicBezTo>
                    <a:pt x="35424" y="14363"/>
                    <a:pt x="35815" y="14274"/>
                    <a:pt x="36183" y="14063"/>
                  </a:cubicBezTo>
                  <a:cubicBezTo>
                    <a:pt x="37216" y="13503"/>
                    <a:pt x="37648" y="12303"/>
                    <a:pt x="37137" y="11408"/>
                  </a:cubicBezTo>
                  <a:cubicBezTo>
                    <a:pt x="36815" y="10836"/>
                    <a:pt x="36188" y="10514"/>
                    <a:pt x="35513" y="10514"/>
                  </a:cubicBezTo>
                  <a:cubicBezTo>
                    <a:pt x="35364" y="10514"/>
                    <a:pt x="35213" y="10530"/>
                    <a:pt x="35062" y="10562"/>
                  </a:cubicBezTo>
                  <a:cubicBezTo>
                    <a:pt x="35209" y="9569"/>
                    <a:pt x="35258" y="8595"/>
                    <a:pt x="34895" y="7700"/>
                  </a:cubicBezTo>
                  <a:cubicBezTo>
                    <a:pt x="35234" y="7629"/>
                    <a:pt x="35670" y="7306"/>
                    <a:pt x="36079" y="7306"/>
                  </a:cubicBezTo>
                  <a:cubicBezTo>
                    <a:pt x="36121" y="7306"/>
                    <a:pt x="36162" y="7309"/>
                    <a:pt x="36203" y="7317"/>
                  </a:cubicBezTo>
                  <a:cubicBezTo>
                    <a:pt x="35957" y="6933"/>
                    <a:pt x="35662" y="6540"/>
                    <a:pt x="35347" y="6186"/>
                  </a:cubicBezTo>
                  <a:cubicBezTo>
                    <a:pt x="34619" y="5389"/>
                    <a:pt x="33724" y="4750"/>
                    <a:pt x="32603" y="4750"/>
                  </a:cubicBezTo>
                  <a:cubicBezTo>
                    <a:pt x="33026" y="4337"/>
                    <a:pt x="33400" y="3874"/>
                    <a:pt x="33429" y="3392"/>
                  </a:cubicBezTo>
                  <a:lnTo>
                    <a:pt x="33429" y="3392"/>
                  </a:lnTo>
                  <a:cubicBezTo>
                    <a:pt x="33144" y="3471"/>
                    <a:pt x="32878" y="3520"/>
                    <a:pt x="32593" y="3540"/>
                  </a:cubicBezTo>
                  <a:cubicBezTo>
                    <a:pt x="32308" y="3570"/>
                    <a:pt x="32042" y="3579"/>
                    <a:pt x="31757" y="3579"/>
                  </a:cubicBezTo>
                  <a:cubicBezTo>
                    <a:pt x="29841" y="3558"/>
                    <a:pt x="27946" y="2871"/>
                    <a:pt x="26244" y="2871"/>
                  </a:cubicBezTo>
                  <a:cubicBezTo>
                    <a:pt x="25595" y="2871"/>
                    <a:pt x="24974" y="2971"/>
                    <a:pt x="24391" y="3245"/>
                  </a:cubicBezTo>
                  <a:cubicBezTo>
                    <a:pt x="24371" y="3255"/>
                    <a:pt x="24332" y="3274"/>
                    <a:pt x="24302" y="3294"/>
                  </a:cubicBezTo>
                  <a:lnTo>
                    <a:pt x="24234" y="3333"/>
                  </a:lnTo>
                  <a:cubicBezTo>
                    <a:pt x="23555" y="3688"/>
                    <a:pt x="22945" y="4307"/>
                    <a:pt x="22385" y="5291"/>
                  </a:cubicBezTo>
                  <a:cubicBezTo>
                    <a:pt x="22237" y="4809"/>
                    <a:pt x="21893" y="4405"/>
                    <a:pt x="21431" y="4219"/>
                  </a:cubicBezTo>
                  <a:cubicBezTo>
                    <a:pt x="21854" y="3235"/>
                    <a:pt x="21450" y="1966"/>
                    <a:pt x="20546" y="1386"/>
                  </a:cubicBezTo>
                  <a:cubicBezTo>
                    <a:pt x="20186" y="1162"/>
                    <a:pt x="19766" y="1053"/>
                    <a:pt x="19345" y="1053"/>
                  </a:cubicBezTo>
                  <a:cubicBezTo>
                    <a:pt x="18694" y="1053"/>
                    <a:pt x="18041" y="1313"/>
                    <a:pt x="17605" y="1809"/>
                  </a:cubicBezTo>
                  <a:cubicBezTo>
                    <a:pt x="17435" y="787"/>
                    <a:pt x="16423" y="0"/>
                    <a:pt x="15407" y="0"/>
                  </a:cubicBezTo>
                  <a:close/>
                </a:path>
              </a:pathLst>
            </a:custGeom>
            <a:solidFill>
              <a:srgbClr val="FFFFFF"/>
            </a:solidFill>
            <a:ln w="114300" cap="rnd" cmpd="sng">
              <a:solidFill>
                <a:srgbClr val="FFFFFF"/>
              </a:solidFill>
              <a:prstDash val="solid"/>
              <a:round/>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 name="Google Shape;268;p35">
              <a:extLst>
                <a:ext uri="{FF2B5EF4-FFF2-40B4-BE49-F238E27FC236}">
                  <a16:creationId xmlns:a16="http://schemas.microsoft.com/office/drawing/2014/main" id="{6A4302F2-CCE2-A754-F05C-18BE249E8FFC}"/>
                </a:ext>
              </a:extLst>
            </p:cNvPr>
            <p:cNvSpPr/>
            <p:nvPr/>
          </p:nvSpPr>
          <p:spPr>
            <a:xfrm>
              <a:off x="7982154" y="4074757"/>
              <a:ext cx="596505" cy="268963"/>
            </a:xfrm>
            <a:custGeom>
              <a:avLst/>
              <a:gdLst/>
              <a:ahLst/>
              <a:cxnLst/>
              <a:rect l="l" t="t" r="r" b="b"/>
              <a:pathLst>
                <a:path w="14704" h="6630" extrusionOk="0">
                  <a:moveTo>
                    <a:pt x="13061" y="1"/>
                  </a:moveTo>
                  <a:cubicBezTo>
                    <a:pt x="13061" y="1"/>
                    <a:pt x="8498" y="2204"/>
                    <a:pt x="7416" y="2391"/>
                  </a:cubicBezTo>
                  <a:cubicBezTo>
                    <a:pt x="7363" y="2400"/>
                    <a:pt x="7302" y="2404"/>
                    <a:pt x="7233" y="2404"/>
                  </a:cubicBezTo>
                  <a:cubicBezTo>
                    <a:pt x="5906" y="2404"/>
                    <a:pt x="1860" y="768"/>
                    <a:pt x="1860" y="768"/>
                  </a:cubicBezTo>
                  <a:lnTo>
                    <a:pt x="1" y="1102"/>
                  </a:lnTo>
                  <a:lnTo>
                    <a:pt x="778" y="6020"/>
                  </a:lnTo>
                  <a:cubicBezTo>
                    <a:pt x="778" y="6020"/>
                    <a:pt x="5685" y="6629"/>
                    <a:pt x="6826" y="6629"/>
                  </a:cubicBezTo>
                  <a:cubicBezTo>
                    <a:pt x="7967" y="6629"/>
                    <a:pt x="14704" y="2086"/>
                    <a:pt x="14704" y="2086"/>
                  </a:cubicBezTo>
                  <a:lnTo>
                    <a:pt x="13061" y="1"/>
                  </a:lnTo>
                  <a:close/>
                </a:path>
              </a:pathLst>
            </a:custGeom>
            <a:solidFill>
              <a:srgbClr val="854940"/>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 name="Google Shape;269;p35">
              <a:extLst>
                <a:ext uri="{FF2B5EF4-FFF2-40B4-BE49-F238E27FC236}">
                  <a16:creationId xmlns:a16="http://schemas.microsoft.com/office/drawing/2014/main" id="{76975771-E5C0-3A39-390D-6B6BF54C75DB}"/>
                </a:ext>
              </a:extLst>
            </p:cNvPr>
            <p:cNvSpPr/>
            <p:nvPr/>
          </p:nvSpPr>
          <p:spPr>
            <a:xfrm>
              <a:off x="7326668" y="3770746"/>
              <a:ext cx="276508" cy="337440"/>
            </a:xfrm>
            <a:custGeom>
              <a:avLst/>
              <a:gdLst/>
              <a:ahLst/>
              <a:cxnLst/>
              <a:rect l="l" t="t" r="r" b="b"/>
              <a:pathLst>
                <a:path w="6816" h="8318" extrusionOk="0">
                  <a:moveTo>
                    <a:pt x="3912" y="0"/>
                  </a:moveTo>
                  <a:cubicBezTo>
                    <a:pt x="3365" y="0"/>
                    <a:pt x="3065" y="1140"/>
                    <a:pt x="3010" y="3679"/>
                  </a:cubicBezTo>
                  <a:cubicBezTo>
                    <a:pt x="2921" y="3384"/>
                    <a:pt x="2636" y="3138"/>
                    <a:pt x="2321" y="3099"/>
                  </a:cubicBezTo>
                  <a:cubicBezTo>
                    <a:pt x="2288" y="3095"/>
                    <a:pt x="2255" y="3093"/>
                    <a:pt x="2222" y="3093"/>
                  </a:cubicBezTo>
                  <a:cubicBezTo>
                    <a:pt x="1932" y="3093"/>
                    <a:pt x="1658" y="3244"/>
                    <a:pt x="1535" y="3482"/>
                  </a:cubicBezTo>
                  <a:cubicBezTo>
                    <a:pt x="1421" y="3353"/>
                    <a:pt x="1242" y="3288"/>
                    <a:pt x="1062" y="3288"/>
                  </a:cubicBezTo>
                  <a:cubicBezTo>
                    <a:pt x="1009" y="3288"/>
                    <a:pt x="957" y="3294"/>
                    <a:pt x="905" y="3305"/>
                  </a:cubicBezTo>
                  <a:cubicBezTo>
                    <a:pt x="689" y="3354"/>
                    <a:pt x="502" y="3492"/>
                    <a:pt x="354" y="3679"/>
                  </a:cubicBezTo>
                  <a:cubicBezTo>
                    <a:pt x="118" y="3954"/>
                    <a:pt x="20" y="4338"/>
                    <a:pt x="10" y="4711"/>
                  </a:cubicBezTo>
                  <a:cubicBezTo>
                    <a:pt x="0" y="5075"/>
                    <a:pt x="69" y="5449"/>
                    <a:pt x="168" y="5803"/>
                  </a:cubicBezTo>
                  <a:cubicBezTo>
                    <a:pt x="197" y="5911"/>
                    <a:pt x="227" y="6039"/>
                    <a:pt x="305" y="6137"/>
                  </a:cubicBezTo>
                  <a:cubicBezTo>
                    <a:pt x="374" y="6236"/>
                    <a:pt x="492" y="6305"/>
                    <a:pt x="610" y="6305"/>
                  </a:cubicBezTo>
                  <a:cubicBezTo>
                    <a:pt x="758" y="6305"/>
                    <a:pt x="876" y="6167"/>
                    <a:pt x="935" y="6039"/>
                  </a:cubicBezTo>
                  <a:cubicBezTo>
                    <a:pt x="984" y="5892"/>
                    <a:pt x="964" y="5744"/>
                    <a:pt x="994" y="5597"/>
                  </a:cubicBezTo>
                  <a:cubicBezTo>
                    <a:pt x="1131" y="7485"/>
                    <a:pt x="2666" y="8045"/>
                    <a:pt x="2675" y="8055"/>
                  </a:cubicBezTo>
                  <a:cubicBezTo>
                    <a:pt x="3038" y="8263"/>
                    <a:pt x="3302" y="8317"/>
                    <a:pt x="3548" y="8317"/>
                  </a:cubicBezTo>
                  <a:cubicBezTo>
                    <a:pt x="3817" y="8317"/>
                    <a:pt x="4064" y="8252"/>
                    <a:pt x="4392" y="8252"/>
                  </a:cubicBezTo>
                  <a:cubicBezTo>
                    <a:pt x="4487" y="8252"/>
                    <a:pt x="4590" y="8257"/>
                    <a:pt x="4701" y="8272"/>
                  </a:cubicBezTo>
                  <a:cubicBezTo>
                    <a:pt x="5527" y="3148"/>
                    <a:pt x="6816" y="1033"/>
                    <a:pt x="5832" y="876"/>
                  </a:cubicBezTo>
                  <a:cubicBezTo>
                    <a:pt x="5802" y="871"/>
                    <a:pt x="5771" y="864"/>
                    <a:pt x="5738" y="864"/>
                  </a:cubicBezTo>
                  <a:cubicBezTo>
                    <a:pt x="5521" y="864"/>
                    <a:pt x="5196" y="1137"/>
                    <a:pt x="4259" y="3797"/>
                  </a:cubicBezTo>
                  <a:cubicBezTo>
                    <a:pt x="4328" y="2617"/>
                    <a:pt x="4544" y="187"/>
                    <a:pt x="4042" y="20"/>
                  </a:cubicBezTo>
                  <a:cubicBezTo>
                    <a:pt x="3998" y="7"/>
                    <a:pt x="3954" y="0"/>
                    <a:pt x="3912" y="0"/>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 name="Google Shape;270;p35">
              <a:extLst>
                <a:ext uri="{FF2B5EF4-FFF2-40B4-BE49-F238E27FC236}">
                  <a16:creationId xmlns:a16="http://schemas.microsoft.com/office/drawing/2014/main" id="{1750D80F-A33E-835A-AABD-D091DA40F841}"/>
                </a:ext>
              </a:extLst>
            </p:cNvPr>
            <p:cNvSpPr/>
            <p:nvPr/>
          </p:nvSpPr>
          <p:spPr>
            <a:xfrm>
              <a:off x="7429181" y="3884213"/>
              <a:ext cx="95415" cy="159877"/>
            </a:xfrm>
            <a:custGeom>
              <a:avLst/>
              <a:gdLst/>
              <a:ahLst/>
              <a:cxnLst/>
              <a:rect l="l" t="t" r="r" b="b"/>
              <a:pathLst>
                <a:path w="2352" h="3941" extrusionOk="0">
                  <a:moveTo>
                    <a:pt x="1441" y="0"/>
                  </a:moveTo>
                  <a:cubicBezTo>
                    <a:pt x="984" y="0"/>
                    <a:pt x="1132" y="2052"/>
                    <a:pt x="1132" y="2052"/>
                  </a:cubicBezTo>
                  <a:cubicBezTo>
                    <a:pt x="1132" y="2052"/>
                    <a:pt x="1" y="2632"/>
                    <a:pt x="552" y="3940"/>
                  </a:cubicBezTo>
                  <a:lnTo>
                    <a:pt x="2351" y="2967"/>
                  </a:lnTo>
                  <a:cubicBezTo>
                    <a:pt x="2351" y="2967"/>
                    <a:pt x="2017" y="144"/>
                    <a:pt x="1486" y="6"/>
                  </a:cubicBezTo>
                  <a:cubicBezTo>
                    <a:pt x="1470" y="2"/>
                    <a:pt x="1455" y="0"/>
                    <a:pt x="1441" y="0"/>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0" name="Google Shape;271;p35">
              <a:extLst>
                <a:ext uri="{FF2B5EF4-FFF2-40B4-BE49-F238E27FC236}">
                  <a16:creationId xmlns:a16="http://schemas.microsoft.com/office/drawing/2014/main" id="{AC06ADF9-9818-B151-4BBE-6226D21BD7E5}"/>
                </a:ext>
              </a:extLst>
            </p:cNvPr>
            <p:cNvSpPr/>
            <p:nvPr/>
          </p:nvSpPr>
          <p:spPr>
            <a:xfrm>
              <a:off x="7429181" y="3878858"/>
              <a:ext cx="95415" cy="165231"/>
            </a:xfrm>
            <a:custGeom>
              <a:avLst/>
              <a:gdLst/>
              <a:ahLst/>
              <a:cxnLst/>
              <a:rect l="l" t="t" r="r" b="b"/>
              <a:pathLst>
                <a:path w="2352" h="4073" fill="none" extrusionOk="0">
                  <a:moveTo>
                    <a:pt x="2351" y="3099"/>
                  </a:moveTo>
                  <a:cubicBezTo>
                    <a:pt x="2351" y="3099"/>
                    <a:pt x="2017" y="276"/>
                    <a:pt x="1486" y="138"/>
                  </a:cubicBezTo>
                  <a:cubicBezTo>
                    <a:pt x="975" y="1"/>
                    <a:pt x="1132" y="2184"/>
                    <a:pt x="1132" y="2184"/>
                  </a:cubicBezTo>
                  <a:cubicBezTo>
                    <a:pt x="1132" y="2184"/>
                    <a:pt x="1" y="2764"/>
                    <a:pt x="552" y="4072"/>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1" name="Google Shape;272;p35">
              <a:extLst>
                <a:ext uri="{FF2B5EF4-FFF2-40B4-BE49-F238E27FC236}">
                  <a16:creationId xmlns:a16="http://schemas.microsoft.com/office/drawing/2014/main" id="{D69C7CDC-BAFD-9DC6-4DD4-1E7795083193}"/>
                </a:ext>
              </a:extLst>
            </p:cNvPr>
            <p:cNvSpPr/>
            <p:nvPr/>
          </p:nvSpPr>
          <p:spPr>
            <a:xfrm>
              <a:off x="7383502" y="3917559"/>
              <a:ext cx="53306" cy="108518"/>
            </a:xfrm>
            <a:custGeom>
              <a:avLst/>
              <a:gdLst/>
              <a:ahLst/>
              <a:cxnLst/>
              <a:rect l="l" t="t" r="r" b="b"/>
              <a:pathLst>
                <a:path w="1314" h="2675" extrusionOk="0">
                  <a:moveTo>
                    <a:pt x="75" y="1"/>
                  </a:moveTo>
                  <a:lnTo>
                    <a:pt x="75" y="1"/>
                  </a:lnTo>
                  <a:cubicBezTo>
                    <a:pt x="75" y="1"/>
                    <a:pt x="1" y="2675"/>
                    <a:pt x="585" y="2675"/>
                  </a:cubicBezTo>
                  <a:cubicBezTo>
                    <a:pt x="605" y="2675"/>
                    <a:pt x="624" y="2672"/>
                    <a:pt x="645" y="2666"/>
                  </a:cubicBezTo>
                  <a:cubicBezTo>
                    <a:pt x="1314" y="2489"/>
                    <a:pt x="1274" y="827"/>
                    <a:pt x="1274" y="827"/>
                  </a:cubicBezTo>
                  <a:lnTo>
                    <a:pt x="75" y="1"/>
                  </a:ln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2" name="Google Shape;273;p35">
              <a:extLst>
                <a:ext uri="{FF2B5EF4-FFF2-40B4-BE49-F238E27FC236}">
                  <a16:creationId xmlns:a16="http://schemas.microsoft.com/office/drawing/2014/main" id="{62A3BB5C-53ED-0DB7-02A0-C7B2FD0481FA}"/>
                </a:ext>
              </a:extLst>
            </p:cNvPr>
            <p:cNvSpPr/>
            <p:nvPr/>
          </p:nvSpPr>
          <p:spPr>
            <a:xfrm>
              <a:off x="7383300" y="3917559"/>
              <a:ext cx="53509" cy="115739"/>
            </a:xfrm>
            <a:custGeom>
              <a:avLst/>
              <a:gdLst/>
              <a:ahLst/>
              <a:cxnLst/>
              <a:rect l="l" t="t" r="r" b="b"/>
              <a:pathLst>
                <a:path w="1319" h="2853" fill="none" extrusionOk="0">
                  <a:moveTo>
                    <a:pt x="80" y="1"/>
                  </a:moveTo>
                  <a:cubicBezTo>
                    <a:pt x="80" y="1"/>
                    <a:pt x="1" y="2853"/>
                    <a:pt x="650" y="2666"/>
                  </a:cubicBezTo>
                  <a:cubicBezTo>
                    <a:pt x="1319" y="2489"/>
                    <a:pt x="1279" y="827"/>
                    <a:pt x="1279" y="827"/>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3" name="Google Shape;274;p35">
              <a:extLst>
                <a:ext uri="{FF2B5EF4-FFF2-40B4-BE49-F238E27FC236}">
                  <a16:creationId xmlns:a16="http://schemas.microsoft.com/office/drawing/2014/main" id="{7BEC9683-A187-5E8E-A790-D809F63F6111}"/>
                </a:ext>
              </a:extLst>
            </p:cNvPr>
            <p:cNvSpPr/>
            <p:nvPr/>
          </p:nvSpPr>
          <p:spPr>
            <a:xfrm>
              <a:off x="7421595" y="4060802"/>
              <a:ext cx="350747" cy="321295"/>
            </a:xfrm>
            <a:custGeom>
              <a:avLst/>
              <a:gdLst/>
              <a:ahLst/>
              <a:cxnLst/>
              <a:rect l="l" t="t" r="r" b="b"/>
              <a:pathLst>
                <a:path w="8646" h="7920" extrusionOk="0">
                  <a:moveTo>
                    <a:pt x="2381" y="0"/>
                  </a:moveTo>
                  <a:lnTo>
                    <a:pt x="1" y="610"/>
                  </a:lnTo>
                  <a:lnTo>
                    <a:pt x="1014" y="5764"/>
                  </a:lnTo>
                  <a:cubicBezTo>
                    <a:pt x="1263" y="7019"/>
                    <a:pt x="2362" y="7919"/>
                    <a:pt x="3626" y="7919"/>
                  </a:cubicBezTo>
                  <a:cubicBezTo>
                    <a:pt x="3709" y="7919"/>
                    <a:pt x="3792" y="7915"/>
                    <a:pt x="3876" y="7908"/>
                  </a:cubicBezTo>
                  <a:lnTo>
                    <a:pt x="8252" y="7504"/>
                  </a:lnTo>
                  <a:lnTo>
                    <a:pt x="8646" y="2833"/>
                  </a:lnTo>
                  <a:lnTo>
                    <a:pt x="3620" y="4131"/>
                  </a:lnTo>
                  <a:lnTo>
                    <a:pt x="2381" y="0"/>
                  </a:ln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4" name="Google Shape;275;p35">
              <a:extLst>
                <a:ext uri="{FF2B5EF4-FFF2-40B4-BE49-F238E27FC236}">
                  <a16:creationId xmlns:a16="http://schemas.microsoft.com/office/drawing/2014/main" id="{AB787C21-6BA1-5F51-82C5-DA413A93BE74}"/>
                </a:ext>
              </a:extLst>
            </p:cNvPr>
            <p:cNvSpPr/>
            <p:nvPr/>
          </p:nvSpPr>
          <p:spPr>
            <a:xfrm>
              <a:off x="7683741" y="4460958"/>
              <a:ext cx="487175" cy="209531"/>
            </a:xfrm>
            <a:custGeom>
              <a:avLst/>
              <a:gdLst/>
              <a:ahLst/>
              <a:cxnLst/>
              <a:rect l="l" t="t" r="r" b="b"/>
              <a:pathLst>
                <a:path w="12009" h="5165" extrusionOk="0">
                  <a:moveTo>
                    <a:pt x="3157" y="1"/>
                  </a:moveTo>
                  <a:lnTo>
                    <a:pt x="817" y="1712"/>
                  </a:lnTo>
                  <a:lnTo>
                    <a:pt x="0" y="5164"/>
                  </a:lnTo>
                  <a:lnTo>
                    <a:pt x="0" y="5164"/>
                  </a:lnTo>
                  <a:lnTo>
                    <a:pt x="12009" y="5017"/>
                  </a:lnTo>
                  <a:lnTo>
                    <a:pt x="9943" y="837"/>
                  </a:lnTo>
                  <a:lnTo>
                    <a:pt x="3157" y="1"/>
                  </a:lnTo>
                  <a:close/>
                </a:path>
              </a:pathLst>
            </a:custGeom>
            <a:solidFill>
              <a:srgbClr val="E68429"/>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5" name="Google Shape;276;p35">
              <a:extLst>
                <a:ext uri="{FF2B5EF4-FFF2-40B4-BE49-F238E27FC236}">
                  <a16:creationId xmlns:a16="http://schemas.microsoft.com/office/drawing/2014/main" id="{CD61E839-06D7-BCCE-706F-3B4A472663FD}"/>
                </a:ext>
              </a:extLst>
            </p:cNvPr>
            <p:cNvSpPr/>
            <p:nvPr/>
          </p:nvSpPr>
          <p:spPr>
            <a:xfrm>
              <a:off x="7706281" y="4155919"/>
              <a:ext cx="387460" cy="391436"/>
            </a:xfrm>
            <a:custGeom>
              <a:avLst/>
              <a:gdLst/>
              <a:ahLst/>
              <a:cxnLst/>
              <a:rect l="l" t="t" r="r" b="b"/>
              <a:pathLst>
                <a:path w="9551" h="9649" extrusionOk="0">
                  <a:moveTo>
                    <a:pt x="7898" y="0"/>
                  </a:moveTo>
                  <a:lnTo>
                    <a:pt x="3000" y="600"/>
                  </a:lnTo>
                  <a:cubicBezTo>
                    <a:pt x="1968" y="728"/>
                    <a:pt x="1132" y="1485"/>
                    <a:pt x="925" y="2488"/>
                  </a:cubicBezTo>
                  <a:cubicBezTo>
                    <a:pt x="1" y="6786"/>
                    <a:pt x="286" y="9648"/>
                    <a:pt x="286" y="9648"/>
                  </a:cubicBezTo>
                  <a:lnTo>
                    <a:pt x="9550" y="8812"/>
                  </a:lnTo>
                  <a:cubicBezTo>
                    <a:pt x="8174" y="6137"/>
                    <a:pt x="7898" y="0"/>
                    <a:pt x="7898" y="0"/>
                  </a:cubicBezTo>
                  <a:close/>
                </a:path>
              </a:pathLst>
            </a:custGeom>
            <a:solidFill>
              <a:srgbClr val="FFCD6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6" name="Google Shape;277;p35">
              <a:extLst>
                <a:ext uri="{FF2B5EF4-FFF2-40B4-BE49-F238E27FC236}">
                  <a16:creationId xmlns:a16="http://schemas.microsoft.com/office/drawing/2014/main" id="{86E593EF-370B-83DC-037F-ADDD65B4F49E}"/>
                </a:ext>
              </a:extLst>
            </p:cNvPr>
            <p:cNvSpPr/>
            <p:nvPr/>
          </p:nvSpPr>
          <p:spPr>
            <a:xfrm>
              <a:off x="7767512" y="4153742"/>
              <a:ext cx="98579" cy="115780"/>
            </a:xfrm>
            <a:custGeom>
              <a:avLst/>
              <a:gdLst/>
              <a:ahLst/>
              <a:cxnLst/>
              <a:rect l="l" t="t" r="r" b="b"/>
              <a:pathLst>
                <a:path w="2430" h="2854" extrusionOk="0">
                  <a:moveTo>
                    <a:pt x="1919" y="1"/>
                  </a:moveTo>
                  <a:lnTo>
                    <a:pt x="1" y="552"/>
                  </a:lnTo>
                  <a:lnTo>
                    <a:pt x="11" y="2125"/>
                  </a:lnTo>
                  <a:cubicBezTo>
                    <a:pt x="18" y="2545"/>
                    <a:pt x="363" y="2854"/>
                    <a:pt x="746" y="2854"/>
                  </a:cubicBezTo>
                  <a:cubicBezTo>
                    <a:pt x="847" y="2854"/>
                    <a:pt x="952" y="2832"/>
                    <a:pt x="1053" y="2784"/>
                  </a:cubicBezTo>
                  <a:lnTo>
                    <a:pt x="2430" y="2125"/>
                  </a:lnTo>
                  <a:lnTo>
                    <a:pt x="1919" y="1"/>
                  </a:lnTo>
                  <a:close/>
                </a:path>
              </a:pathLst>
            </a:custGeom>
            <a:solidFill>
              <a:srgbClr val="FFF1C4"/>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7" name="Google Shape;278;p35">
              <a:extLst>
                <a:ext uri="{FF2B5EF4-FFF2-40B4-BE49-F238E27FC236}">
                  <a16:creationId xmlns:a16="http://schemas.microsoft.com/office/drawing/2014/main" id="{61E0DF67-727F-67D4-085A-11C6A0A40611}"/>
                </a:ext>
              </a:extLst>
            </p:cNvPr>
            <p:cNvSpPr/>
            <p:nvPr/>
          </p:nvSpPr>
          <p:spPr>
            <a:xfrm>
              <a:off x="7880046" y="4154147"/>
              <a:ext cx="146043" cy="118863"/>
            </a:xfrm>
            <a:custGeom>
              <a:avLst/>
              <a:gdLst/>
              <a:ahLst/>
              <a:cxnLst/>
              <a:rect l="l" t="t" r="r" b="b"/>
              <a:pathLst>
                <a:path w="3600" h="2930" extrusionOk="0">
                  <a:moveTo>
                    <a:pt x="1072" y="1"/>
                  </a:moveTo>
                  <a:lnTo>
                    <a:pt x="0" y="2194"/>
                  </a:lnTo>
                  <a:lnTo>
                    <a:pt x="1997" y="2882"/>
                  </a:lnTo>
                  <a:cubicBezTo>
                    <a:pt x="2094" y="2914"/>
                    <a:pt x="2192" y="2929"/>
                    <a:pt x="2289" y="2929"/>
                  </a:cubicBezTo>
                  <a:cubicBezTo>
                    <a:pt x="2702" y="2929"/>
                    <a:pt x="3085" y="2654"/>
                    <a:pt x="3196" y="2223"/>
                  </a:cubicBezTo>
                  <a:lnTo>
                    <a:pt x="3600" y="581"/>
                  </a:lnTo>
                  <a:lnTo>
                    <a:pt x="1072" y="1"/>
                  </a:lnTo>
                  <a:close/>
                </a:path>
              </a:pathLst>
            </a:custGeom>
            <a:solidFill>
              <a:srgbClr val="FFF1C4"/>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8" name="Google Shape;279;p35">
              <a:extLst>
                <a:ext uri="{FF2B5EF4-FFF2-40B4-BE49-F238E27FC236}">
                  <a16:creationId xmlns:a16="http://schemas.microsoft.com/office/drawing/2014/main" id="{9334A084-679F-B422-4FE7-8FEE165D022E}"/>
                </a:ext>
              </a:extLst>
            </p:cNvPr>
            <p:cNvSpPr/>
            <p:nvPr/>
          </p:nvSpPr>
          <p:spPr>
            <a:xfrm>
              <a:off x="7798627" y="4151754"/>
              <a:ext cx="199146" cy="95496"/>
            </a:xfrm>
            <a:custGeom>
              <a:avLst/>
              <a:gdLst/>
              <a:ahLst/>
              <a:cxnLst/>
              <a:rect l="l" t="t" r="r" b="b"/>
              <a:pathLst>
                <a:path w="4909" h="2354" extrusionOk="0">
                  <a:moveTo>
                    <a:pt x="876" y="1"/>
                  </a:moveTo>
                  <a:lnTo>
                    <a:pt x="1" y="650"/>
                  </a:lnTo>
                  <a:cubicBezTo>
                    <a:pt x="1" y="650"/>
                    <a:pt x="805" y="2353"/>
                    <a:pt x="1838" y="2353"/>
                  </a:cubicBezTo>
                  <a:cubicBezTo>
                    <a:pt x="1859" y="2353"/>
                    <a:pt x="1879" y="2353"/>
                    <a:pt x="1899" y="2351"/>
                  </a:cubicBezTo>
                  <a:cubicBezTo>
                    <a:pt x="3325" y="2253"/>
                    <a:pt x="4908" y="650"/>
                    <a:pt x="4908" y="650"/>
                  </a:cubicBezTo>
                  <a:lnTo>
                    <a:pt x="876" y="1"/>
                  </a:lnTo>
                  <a:close/>
                </a:path>
              </a:pathLst>
            </a:custGeom>
            <a:solidFill>
              <a:srgbClr val="75413C"/>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9" name="Google Shape;280;p35">
              <a:extLst>
                <a:ext uri="{FF2B5EF4-FFF2-40B4-BE49-F238E27FC236}">
                  <a16:creationId xmlns:a16="http://schemas.microsoft.com/office/drawing/2014/main" id="{F3CDB96B-E6D3-10E2-C5BD-A013FDBEEF56}"/>
                </a:ext>
              </a:extLst>
            </p:cNvPr>
            <p:cNvSpPr/>
            <p:nvPr/>
          </p:nvSpPr>
          <p:spPr>
            <a:xfrm>
              <a:off x="7634654" y="4136704"/>
              <a:ext cx="175211" cy="135130"/>
            </a:xfrm>
            <a:custGeom>
              <a:avLst/>
              <a:gdLst/>
              <a:ahLst/>
              <a:cxnLst/>
              <a:rect l="l" t="t" r="r" b="b"/>
              <a:pathLst>
                <a:path w="4319" h="3331" extrusionOk="0">
                  <a:moveTo>
                    <a:pt x="3488" y="1"/>
                  </a:moveTo>
                  <a:cubicBezTo>
                    <a:pt x="3239" y="1"/>
                    <a:pt x="2991" y="102"/>
                    <a:pt x="2814" y="303"/>
                  </a:cubicBezTo>
                  <a:cubicBezTo>
                    <a:pt x="2695" y="192"/>
                    <a:pt x="2539" y="139"/>
                    <a:pt x="2381" y="139"/>
                  </a:cubicBezTo>
                  <a:cubicBezTo>
                    <a:pt x="2134" y="139"/>
                    <a:pt x="1881" y="269"/>
                    <a:pt x="1761" y="509"/>
                  </a:cubicBezTo>
                  <a:cubicBezTo>
                    <a:pt x="1674" y="466"/>
                    <a:pt x="1576" y="443"/>
                    <a:pt x="1479" y="443"/>
                  </a:cubicBezTo>
                  <a:cubicBezTo>
                    <a:pt x="1357" y="443"/>
                    <a:pt x="1235" y="478"/>
                    <a:pt x="1132" y="549"/>
                  </a:cubicBezTo>
                  <a:cubicBezTo>
                    <a:pt x="945" y="667"/>
                    <a:pt x="817" y="893"/>
                    <a:pt x="778" y="1119"/>
                  </a:cubicBezTo>
                  <a:cubicBezTo>
                    <a:pt x="640" y="1119"/>
                    <a:pt x="522" y="1237"/>
                    <a:pt x="434" y="1355"/>
                  </a:cubicBezTo>
                  <a:cubicBezTo>
                    <a:pt x="129" y="1778"/>
                    <a:pt x="1" y="2349"/>
                    <a:pt x="99" y="2870"/>
                  </a:cubicBezTo>
                  <a:cubicBezTo>
                    <a:pt x="129" y="2988"/>
                    <a:pt x="178" y="3126"/>
                    <a:pt x="276" y="3204"/>
                  </a:cubicBezTo>
                  <a:cubicBezTo>
                    <a:pt x="308" y="3227"/>
                    <a:pt x="348" y="3238"/>
                    <a:pt x="388" y="3238"/>
                  </a:cubicBezTo>
                  <a:cubicBezTo>
                    <a:pt x="470" y="3238"/>
                    <a:pt x="555" y="3192"/>
                    <a:pt x="581" y="3106"/>
                  </a:cubicBezTo>
                  <a:cubicBezTo>
                    <a:pt x="591" y="3086"/>
                    <a:pt x="591" y="3086"/>
                    <a:pt x="620" y="3086"/>
                  </a:cubicBezTo>
                  <a:cubicBezTo>
                    <a:pt x="640" y="3244"/>
                    <a:pt x="791" y="3331"/>
                    <a:pt x="945" y="3331"/>
                  </a:cubicBezTo>
                  <a:cubicBezTo>
                    <a:pt x="1021" y="3331"/>
                    <a:pt x="1099" y="3309"/>
                    <a:pt x="1161" y="3263"/>
                  </a:cubicBezTo>
                  <a:cubicBezTo>
                    <a:pt x="1332" y="3130"/>
                    <a:pt x="1420" y="2897"/>
                    <a:pt x="1497" y="2669"/>
                  </a:cubicBezTo>
                  <a:lnTo>
                    <a:pt x="1497" y="2669"/>
                  </a:lnTo>
                  <a:cubicBezTo>
                    <a:pt x="1449" y="2840"/>
                    <a:pt x="1572" y="3029"/>
                    <a:pt x="1732" y="3067"/>
                  </a:cubicBezTo>
                  <a:cubicBezTo>
                    <a:pt x="1758" y="3072"/>
                    <a:pt x="1785" y="3075"/>
                    <a:pt x="1811" y="3075"/>
                  </a:cubicBezTo>
                  <a:cubicBezTo>
                    <a:pt x="1957" y="3075"/>
                    <a:pt x="2091" y="2985"/>
                    <a:pt x="2174" y="2860"/>
                  </a:cubicBezTo>
                  <a:cubicBezTo>
                    <a:pt x="2292" y="2712"/>
                    <a:pt x="2351" y="2535"/>
                    <a:pt x="2400" y="2368"/>
                  </a:cubicBezTo>
                  <a:cubicBezTo>
                    <a:pt x="2450" y="2191"/>
                    <a:pt x="2509" y="2004"/>
                    <a:pt x="2617" y="1857"/>
                  </a:cubicBezTo>
                  <a:lnTo>
                    <a:pt x="2617" y="1857"/>
                  </a:lnTo>
                  <a:cubicBezTo>
                    <a:pt x="2568" y="2054"/>
                    <a:pt x="2518" y="2270"/>
                    <a:pt x="2558" y="2467"/>
                  </a:cubicBezTo>
                  <a:cubicBezTo>
                    <a:pt x="2587" y="2663"/>
                    <a:pt x="2715" y="2870"/>
                    <a:pt x="2902" y="2890"/>
                  </a:cubicBezTo>
                  <a:cubicBezTo>
                    <a:pt x="2920" y="2893"/>
                    <a:pt x="2938" y="2894"/>
                    <a:pt x="2956" y="2894"/>
                  </a:cubicBezTo>
                  <a:cubicBezTo>
                    <a:pt x="3159" y="2894"/>
                    <a:pt x="3333" y="2694"/>
                    <a:pt x="3423" y="2486"/>
                  </a:cubicBezTo>
                  <a:cubicBezTo>
                    <a:pt x="3551" y="2191"/>
                    <a:pt x="3590" y="1847"/>
                    <a:pt x="3699" y="1542"/>
                  </a:cubicBezTo>
                  <a:cubicBezTo>
                    <a:pt x="3817" y="1237"/>
                    <a:pt x="4023" y="923"/>
                    <a:pt x="4318" y="854"/>
                  </a:cubicBezTo>
                  <a:cubicBezTo>
                    <a:pt x="4230" y="578"/>
                    <a:pt x="4131" y="264"/>
                    <a:pt x="3964" y="136"/>
                  </a:cubicBezTo>
                  <a:cubicBezTo>
                    <a:pt x="3819" y="45"/>
                    <a:pt x="3653" y="1"/>
                    <a:pt x="3488" y="1"/>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0" name="Google Shape;281;p35">
              <a:extLst>
                <a:ext uri="{FF2B5EF4-FFF2-40B4-BE49-F238E27FC236}">
                  <a16:creationId xmlns:a16="http://schemas.microsoft.com/office/drawing/2014/main" id="{89C80D91-4A86-1C83-E8BE-039CB89A478F}"/>
                </a:ext>
              </a:extLst>
            </p:cNvPr>
            <p:cNvSpPr/>
            <p:nvPr/>
          </p:nvSpPr>
          <p:spPr>
            <a:xfrm>
              <a:off x="7740008" y="4153377"/>
              <a:ext cx="8397" cy="54685"/>
            </a:xfrm>
            <a:custGeom>
              <a:avLst/>
              <a:gdLst/>
              <a:ahLst/>
              <a:cxnLst/>
              <a:rect l="l" t="t" r="r" b="b"/>
              <a:pathLst>
                <a:path w="207" h="1348" fill="none" extrusionOk="0">
                  <a:moveTo>
                    <a:pt x="207" y="0"/>
                  </a:moveTo>
                  <a:cubicBezTo>
                    <a:pt x="99" y="443"/>
                    <a:pt x="40" y="895"/>
                    <a:pt x="0" y="1348"/>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1" name="Google Shape;282;p35">
              <a:extLst>
                <a:ext uri="{FF2B5EF4-FFF2-40B4-BE49-F238E27FC236}">
                  <a16:creationId xmlns:a16="http://schemas.microsoft.com/office/drawing/2014/main" id="{DF619A39-0E0B-44F5-B455-0D37C96C70B4}"/>
                </a:ext>
              </a:extLst>
            </p:cNvPr>
            <p:cNvSpPr/>
            <p:nvPr/>
          </p:nvSpPr>
          <p:spPr>
            <a:xfrm>
              <a:off x="7694126" y="4160557"/>
              <a:ext cx="12008" cy="82230"/>
            </a:xfrm>
            <a:custGeom>
              <a:avLst/>
              <a:gdLst/>
              <a:ahLst/>
              <a:cxnLst/>
              <a:rect l="l" t="t" r="r" b="b"/>
              <a:pathLst>
                <a:path w="296" h="2027" fill="none" extrusionOk="0">
                  <a:moveTo>
                    <a:pt x="295" y="0"/>
                  </a:moveTo>
                  <a:cubicBezTo>
                    <a:pt x="89" y="659"/>
                    <a:pt x="0" y="1328"/>
                    <a:pt x="20" y="2026"/>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2" name="Google Shape;283;p35">
              <a:extLst>
                <a:ext uri="{FF2B5EF4-FFF2-40B4-BE49-F238E27FC236}">
                  <a16:creationId xmlns:a16="http://schemas.microsoft.com/office/drawing/2014/main" id="{CF30C69E-16E2-3E3C-4B2C-0F26D3EABF8E}"/>
                </a:ext>
              </a:extLst>
            </p:cNvPr>
            <p:cNvSpPr/>
            <p:nvPr/>
          </p:nvSpPr>
          <p:spPr>
            <a:xfrm>
              <a:off x="7660212" y="4185668"/>
              <a:ext cx="6815" cy="73468"/>
            </a:xfrm>
            <a:custGeom>
              <a:avLst/>
              <a:gdLst/>
              <a:ahLst/>
              <a:cxnLst/>
              <a:rect l="l" t="t" r="r" b="b"/>
              <a:pathLst>
                <a:path w="168" h="1811" fill="none" extrusionOk="0">
                  <a:moveTo>
                    <a:pt x="167" y="1"/>
                  </a:moveTo>
                  <a:cubicBezTo>
                    <a:pt x="69" y="601"/>
                    <a:pt x="10" y="1201"/>
                    <a:pt x="0" y="1810"/>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3" name="Google Shape;284;p35">
              <a:extLst>
                <a:ext uri="{FF2B5EF4-FFF2-40B4-BE49-F238E27FC236}">
                  <a16:creationId xmlns:a16="http://schemas.microsoft.com/office/drawing/2014/main" id="{68527B2D-C5EF-8666-759A-5E537109517E}"/>
                </a:ext>
              </a:extLst>
            </p:cNvPr>
            <p:cNvSpPr/>
            <p:nvPr/>
          </p:nvSpPr>
          <p:spPr>
            <a:xfrm>
              <a:off x="8033633" y="4017720"/>
              <a:ext cx="233425" cy="211073"/>
            </a:xfrm>
            <a:custGeom>
              <a:avLst/>
              <a:gdLst/>
              <a:ahLst/>
              <a:cxnLst/>
              <a:rect l="l" t="t" r="r" b="b"/>
              <a:pathLst>
                <a:path w="5754" h="5203" extrusionOk="0">
                  <a:moveTo>
                    <a:pt x="2115" y="0"/>
                  </a:moveTo>
                  <a:lnTo>
                    <a:pt x="1" y="3551"/>
                  </a:lnTo>
                  <a:lnTo>
                    <a:pt x="5636" y="5203"/>
                  </a:lnTo>
                  <a:lnTo>
                    <a:pt x="5754" y="1780"/>
                  </a:lnTo>
                  <a:lnTo>
                    <a:pt x="2115" y="0"/>
                  </a:ln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4" name="Google Shape;285;p35">
              <a:extLst>
                <a:ext uri="{FF2B5EF4-FFF2-40B4-BE49-F238E27FC236}">
                  <a16:creationId xmlns:a16="http://schemas.microsoft.com/office/drawing/2014/main" id="{A8AA5A53-F1D0-18CD-7A4C-E8726B6575D7}"/>
                </a:ext>
              </a:extLst>
            </p:cNvPr>
            <p:cNvSpPr/>
            <p:nvPr/>
          </p:nvSpPr>
          <p:spPr>
            <a:xfrm>
              <a:off x="8170872" y="4037679"/>
              <a:ext cx="206326" cy="256955"/>
            </a:xfrm>
            <a:custGeom>
              <a:avLst/>
              <a:gdLst/>
              <a:ahLst/>
              <a:cxnLst/>
              <a:rect l="l" t="t" r="r" b="b"/>
              <a:pathLst>
                <a:path w="5086" h="6334" extrusionOk="0">
                  <a:moveTo>
                    <a:pt x="1" y="0"/>
                  </a:moveTo>
                  <a:lnTo>
                    <a:pt x="502" y="5527"/>
                  </a:lnTo>
                  <a:lnTo>
                    <a:pt x="5056" y="6334"/>
                  </a:lnTo>
                  <a:lnTo>
                    <a:pt x="5085" y="236"/>
                  </a:lnTo>
                  <a:lnTo>
                    <a:pt x="1" y="0"/>
                  </a:lnTo>
                  <a:close/>
                </a:path>
              </a:pathLst>
            </a:custGeom>
            <a:solidFill>
              <a:srgbClr val="E65C49"/>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5" name="Google Shape;286;p35">
              <a:extLst>
                <a:ext uri="{FF2B5EF4-FFF2-40B4-BE49-F238E27FC236}">
                  <a16:creationId xmlns:a16="http://schemas.microsoft.com/office/drawing/2014/main" id="{80BF23D1-9A1B-057F-3BEA-A1875499435E}"/>
                </a:ext>
              </a:extLst>
            </p:cNvPr>
            <p:cNvSpPr/>
            <p:nvPr/>
          </p:nvSpPr>
          <p:spPr>
            <a:xfrm>
              <a:off x="8866682" y="3747501"/>
              <a:ext cx="276549" cy="337156"/>
            </a:xfrm>
            <a:custGeom>
              <a:avLst/>
              <a:gdLst/>
              <a:ahLst/>
              <a:cxnLst/>
              <a:rect l="l" t="t" r="r" b="b"/>
              <a:pathLst>
                <a:path w="6817" h="8311" extrusionOk="0">
                  <a:moveTo>
                    <a:pt x="2910" y="1"/>
                  </a:moveTo>
                  <a:cubicBezTo>
                    <a:pt x="2866" y="1"/>
                    <a:pt x="2821" y="8"/>
                    <a:pt x="2774" y="23"/>
                  </a:cubicBezTo>
                  <a:cubicBezTo>
                    <a:pt x="2272" y="180"/>
                    <a:pt x="2489" y="2609"/>
                    <a:pt x="2558" y="3790"/>
                  </a:cubicBezTo>
                  <a:cubicBezTo>
                    <a:pt x="1620" y="1130"/>
                    <a:pt x="1296" y="857"/>
                    <a:pt x="1079" y="857"/>
                  </a:cubicBezTo>
                  <a:cubicBezTo>
                    <a:pt x="1045" y="857"/>
                    <a:pt x="1014" y="863"/>
                    <a:pt x="984" y="869"/>
                  </a:cubicBezTo>
                  <a:cubicBezTo>
                    <a:pt x="1" y="1026"/>
                    <a:pt x="1289" y="3140"/>
                    <a:pt x="2115" y="8274"/>
                  </a:cubicBezTo>
                  <a:cubicBezTo>
                    <a:pt x="2237" y="8257"/>
                    <a:pt x="2347" y="8251"/>
                    <a:pt x="2450" y="8251"/>
                  </a:cubicBezTo>
                  <a:cubicBezTo>
                    <a:pt x="2763" y="8251"/>
                    <a:pt x="3003" y="8311"/>
                    <a:pt x="3264" y="8311"/>
                  </a:cubicBezTo>
                  <a:cubicBezTo>
                    <a:pt x="3511" y="8311"/>
                    <a:pt x="3776" y="8257"/>
                    <a:pt x="4141" y="8048"/>
                  </a:cubicBezTo>
                  <a:cubicBezTo>
                    <a:pt x="4151" y="8038"/>
                    <a:pt x="5685" y="7487"/>
                    <a:pt x="5823" y="5589"/>
                  </a:cubicBezTo>
                  <a:cubicBezTo>
                    <a:pt x="5852" y="5737"/>
                    <a:pt x="5833" y="5884"/>
                    <a:pt x="5882" y="6032"/>
                  </a:cubicBezTo>
                  <a:cubicBezTo>
                    <a:pt x="5931" y="6170"/>
                    <a:pt x="6059" y="6307"/>
                    <a:pt x="6206" y="6307"/>
                  </a:cubicBezTo>
                  <a:cubicBezTo>
                    <a:pt x="6324" y="6307"/>
                    <a:pt x="6442" y="6229"/>
                    <a:pt x="6511" y="6130"/>
                  </a:cubicBezTo>
                  <a:cubicBezTo>
                    <a:pt x="6580" y="6032"/>
                    <a:pt x="6619" y="5914"/>
                    <a:pt x="6649" y="5796"/>
                  </a:cubicBezTo>
                  <a:cubicBezTo>
                    <a:pt x="6747" y="5442"/>
                    <a:pt x="6816" y="5068"/>
                    <a:pt x="6806" y="4704"/>
                  </a:cubicBezTo>
                  <a:cubicBezTo>
                    <a:pt x="6796" y="4330"/>
                    <a:pt x="6698" y="3957"/>
                    <a:pt x="6462" y="3672"/>
                  </a:cubicBezTo>
                  <a:cubicBezTo>
                    <a:pt x="6315" y="3485"/>
                    <a:pt x="6128" y="3347"/>
                    <a:pt x="5911" y="3298"/>
                  </a:cubicBezTo>
                  <a:cubicBezTo>
                    <a:pt x="5863" y="3287"/>
                    <a:pt x="5813" y="3282"/>
                    <a:pt x="5763" y="3282"/>
                  </a:cubicBezTo>
                  <a:cubicBezTo>
                    <a:pt x="5581" y="3282"/>
                    <a:pt x="5398" y="3351"/>
                    <a:pt x="5282" y="3475"/>
                  </a:cubicBezTo>
                  <a:cubicBezTo>
                    <a:pt x="5158" y="3244"/>
                    <a:pt x="4881" y="3086"/>
                    <a:pt x="4590" y="3086"/>
                  </a:cubicBezTo>
                  <a:cubicBezTo>
                    <a:pt x="4559" y="3086"/>
                    <a:pt x="4527" y="3087"/>
                    <a:pt x="4495" y="3091"/>
                  </a:cubicBezTo>
                  <a:cubicBezTo>
                    <a:pt x="4180" y="3131"/>
                    <a:pt x="3895" y="3376"/>
                    <a:pt x="3807" y="3672"/>
                  </a:cubicBezTo>
                  <a:cubicBezTo>
                    <a:pt x="3752" y="1141"/>
                    <a:pt x="3453" y="1"/>
                    <a:pt x="2910" y="1"/>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6" name="Google Shape;287;p35">
              <a:extLst>
                <a:ext uri="{FF2B5EF4-FFF2-40B4-BE49-F238E27FC236}">
                  <a16:creationId xmlns:a16="http://schemas.microsoft.com/office/drawing/2014/main" id="{23765F25-4C36-73D8-EFAD-050D354E8E69}"/>
                </a:ext>
              </a:extLst>
            </p:cNvPr>
            <p:cNvSpPr/>
            <p:nvPr/>
          </p:nvSpPr>
          <p:spPr>
            <a:xfrm>
              <a:off x="8945667" y="3860684"/>
              <a:ext cx="95415" cy="159877"/>
            </a:xfrm>
            <a:custGeom>
              <a:avLst/>
              <a:gdLst/>
              <a:ahLst/>
              <a:cxnLst/>
              <a:rect l="l" t="t" r="r" b="b"/>
              <a:pathLst>
                <a:path w="2352" h="3941" extrusionOk="0">
                  <a:moveTo>
                    <a:pt x="909" y="1"/>
                  </a:moveTo>
                  <a:cubicBezTo>
                    <a:pt x="895" y="1"/>
                    <a:pt x="881" y="3"/>
                    <a:pt x="866" y="6"/>
                  </a:cubicBezTo>
                  <a:cubicBezTo>
                    <a:pt x="335" y="144"/>
                    <a:pt x="1" y="2967"/>
                    <a:pt x="1" y="2967"/>
                  </a:cubicBezTo>
                  <a:lnTo>
                    <a:pt x="1801" y="3940"/>
                  </a:lnTo>
                  <a:cubicBezTo>
                    <a:pt x="2351" y="2642"/>
                    <a:pt x="1220" y="2052"/>
                    <a:pt x="1220" y="2052"/>
                  </a:cubicBezTo>
                  <a:cubicBezTo>
                    <a:pt x="1220" y="2052"/>
                    <a:pt x="1369" y="1"/>
                    <a:pt x="909" y="1"/>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7" name="Google Shape;288;p35">
              <a:extLst>
                <a:ext uri="{FF2B5EF4-FFF2-40B4-BE49-F238E27FC236}">
                  <a16:creationId xmlns:a16="http://schemas.microsoft.com/office/drawing/2014/main" id="{CBBA55BA-9CA4-FEE3-0262-618DE3813240}"/>
                </a:ext>
              </a:extLst>
            </p:cNvPr>
            <p:cNvSpPr/>
            <p:nvPr/>
          </p:nvSpPr>
          <p:spPr>
            <a:xfrm>
              <a:off x="8945667" y="3855735"/>
              <a:ext cx="95415" cy="164826"/>
            </a:xfrm>
            <a:custGeom>
              <a:avLst/>
              <a:gdLst/>
              <a:ahLst/>
              <a:cxnLst/>
              <a:rect l="l" t="t" r="r" b="b"/>
              <a:pathLst>
                <a:path w="2352" h="4063" fill="none" extrusionOk="0">
                  <a:moveTo>
                    <a:pt x="1" y="3089"/>
                  </a:moveTo>
                  <a:cubicBezTo>
                    <a:pt x="1" y="3089"/>
                    <a:pt x="335" y="266"/>
                    <a:pt x="866" y="128"/>
                  </a:cubicBezTo>
                  <a:cubicBezTo>
                    <a:pt x="1378" y="0"/>
                    <a:pt x="1220" y="2174"/>
                    <a:pt x="1220" y="2174"/>
                  </a:cubicBezTo>
                  <a:cubicBezTo>
                    <a:pt x="1220" y="2174"/>
                    <a:pt x="2351" y="2764"/>
                    <a:pt x="1801" y="4062"/>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8" name="Google Shape;289;p35">
              <a:extLst>
                <a:ext uri="{FF2B5EF4-FFF2-40B4-BE49-F238E27FC236}">
                  <a16:creationId xmlns:a16="http://schemas.microsoft.com/office/drawing/2014/main" id="{8D6F90D6-C289-4D9A-83EA-C5382C618F06}"/>
                </a:ext>
              </a:extLst>
            </p:cNvPr>
            <p:cNvSpPr/>
            <p:nvPr/>
          </p:nvSpPr>
          <p:spPr>
            <a:xfrm>
              <a:off x="9033049" y="3894030"/>
              <a:ext cx="53306" cy="108518"/>
            </a:xfrm>
            <a:custGeom>
              <a:avLst/>
              <a:gdLst/>
              <a:ahLst/>
              <a:cxnLst/>
              <a:rect l="l" t="t" r="r" b="b"/>
              <a:pathLst>
                <a:path w="1314" h="2675" extrusionOk="0">
                  <a:moveTo>
                    <a:pt x="1240" y="1"/>
                  </a:moveTo>
                  <a:lnTo>
                    <a:pt x="40" y="836"/>
                  </a:lnTo>
                  <a:cubicBezTo>
                    <a:pt x="40" y="836"/>
                    <a:pt x="1" y="2489"/>
                    <a:pt x="670" y="2666"/>
                  </a:cubicBezTo>
                  <a:cubicBezTo>
                    <a:pt x="690" y="2672"/>
                    <a:pt x="710" y="2675"/>
                    <a:pt x="729" y="2675"/>
                  </a:cubicBezTo>
                  <a:cubicBezTo>
                    <a:pt x="1314" y="2675"/>
                    <a:pt x="1240" y="1"/>
                    <a:pt x="1240" y="1"/>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9" name="Google Shape;290;p35">
              <a:extLst>
                <a:ext uri="{FF2B5EF4-FFF2-40B4-BE49-F238E27FC236}">
                  <a16:creationId xmlns:a16="http://schemas.microsoft.com/office/drawing/2014/main" id="{EFE74853-FC72-B748-9F76-0DC6D58BB2DD}"/>
                </a:ext>
              </a:extLst>
            </p:cNvPr>
            <p:cNvSpPr/>
            <p:nvPr/>
          </p:nvSpPr>
          <p:spPr>
            <a:xfrm>
              <a:off x="9033049" y="3894030"/>
              <a:ext cx="53509" cy="115739"/>
            </a:xfrm>
            <a:custGeom>
              <a:avLst/>
              <a:gdLst/>
              <a:ahLst/>
              <a:cxnLst/>
              <a:rect l="l" t="t" r="r" b="b"/>
              <a:pathLst>
                <a:path w="1319" h="2853" fill="none" extrusionOk="0">
                  <a:moveTo>
                    <a:pt x="1240" y="1"/>
                  </a:moveTo>
                  <a:cubicBezTo>
                    <a:pt x="1240" y="1"/>
                    <a:pt x="1319" y="2853"/>
                    <a:pt x="670" y="2666"/>
                  </a:cubicBezTo>
                  <a:cubicBezTo>
                    <a:pt x="1" y="2489"/>
                    <a:pt x="40" y="836"/>
                    <a:pt x="40" y="836"/>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0" name="Google Shape;291;p35">
              <a:extLst>
                <a:ext uri="{FF2B5EF4-FFF2-40B4-BE49-F238E27FC236}">
                  <a16:creationId xmlns:a16="http://schemas.microsoft.com/office/drawing/2014/main" id="{468D76F9-2F60-385C-5139-6A67A078BC1D}"/>
                </a:ext>
              </a:extLst>
            </p:cNvPr>
            <p:cNvSpPr/>
            <p:nvPr/>
          </p:nvSpPr>
          <p:spPr>
            <a:xfrm>
              <a:off x="8731837" y="4045630"/>
              <a:ext cx="324783" cy="282634"/>
            </a:xfrm>
            <a:custGeom>
              <a:avLst/>
              <a:gdLst/>
              <a:ahLst/>
              <a:cxnLst/>
              <a:rect l="l" t="t" r="r" b="b"/>
              <a:pathLst>
                <a:path w="8006" h="6967" extrusionOk="0">
                  <a:moveTo>
                    <a:pt x="5665" y="1"/>
                  </a:moveTo>
                  <a:lnTo>
                    <a:pt x="4180" y="3040"/>
                  </a:lnTo>
                  <a:lnTo>
                    <a:pt x="3236" y="2695"/>
                  </a:lnTo>
                  <a:lnTo>
                    <a:pt x="1427" y="2037"/>
                  </a:lnTo>
                  <a:lnTo>
                    <a:pt x="0" y="6384"/>
                  </a:lnTo>
                  <a:lnTo>
                    <a:pt x="3256" y="6934"/>
                  </a:lnTo>
                  <a:cubicBezTo>
                    <a:pt x="3285" y="6934"/>
                    <a:pt x="3305" y="6944"/>
                    <a:pt x="3344" y="6944"/>
                  </a:cubicBezTo>
                  <a:cubicBezTo>
                    <a:pt x="3467" y="6959"/>
                    <a:pt x="3589" y="6967"/>
                    <a:pt x="3710" y="6967"/>
                  </a:cubicBezTo>
                  <a:cubicBezTo>
                    <a:pt x="4831" y="6967"/>
                    <a:pt x="5853" y="6324"/>
                    <a:pt x="6226" y="5312"/>
                  </a:cubicBezTo>
                  <a:lnTo>
                    <a:pt x="8006" y="345"/>
                  </a:lnTo>
                  <a:lnTo>
                    <a:pt x="5665" y="1"/>
                  </a:ln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1" name="Google Shape;292;p35">
              <a:extLst>
                <a:ext uri="{FF2B5EF4-FFF2-40B4-BE49-F238E27FC236}">
                  <a16:creationId xmlns:a16="http://schemas.microsoft.com/office/drawing/2014/main" id="{13074BCA-CAB5-5920-DA8A-27DDCFCF46A6}"/>
                </a:ext>
              </a:extLst>
            </p:cNvPr>
            <p:cNvSpPr/>
            <p:nvPr/>
          </p:nvSpPr>
          <p:spPr>
            <a:xfrm>
              <a:off x="8731837" y="4128225"/>
              <a:ext cx="135698" cy="199146"/>
            </a:xfrm>
            <a:custGeom>
              <a:avLst/>
              <a:gdLst/>
              <a:ahLst/>
              <a:cxnLst/>
              <a:rect l="l" t="t" r="r" b="b"/>
              <a:pathLst>
                <a:path w="3345" h="4909" extrusionOk="0">
                  <a:moveTo>
                    <a:pt x="1427" y="1"/>
                  </a:moveTo>
                  <a:lnTo>
                    <a:pt x="0" y="4348"/>
                  </a:lnTo>
                  <a:lnTo>
                    <a:pt x="3256" y="4898"/>
                  </a:lnTo>
                  <a:cubicBezTo>
                    <a:pt x="3285" y="4898"/>
                    <a:pt x="3305" y="4908"/>
                    <a:pt x="3344" y="4908"/>
                  </a:cubicBezTo>
                  <a:lnTo>
                    <a:pt x="3236" y="659"/>
                  </a:lnTo>
                  <a:lnTo>
                    <a:pt x="1427" y="1"/>
                  </a:ln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2" name="Google Shape;293;p35">
              <a:extLst>
                <a:ext uri="{FF2B5EF4-FFF2-40B4-BE49-F238E27FC236}">
                  <a16:creationId xmlns:a16="http://schemas.microsoft.com/office/drawing/2014/main" id="{692F76DB-6422-5975-B62A-AC408BFFC923}"/>
                </a:ext>
              </a:extLst>
            </p:cNvPr>
            <p:cNvSpPr/>
            <p:nvPr/>
          </p:nvSpPr>
          <p:spPr>
            <a:xfrm>
              <a:off x="8596180" y="4060802"/>
              <a:ext cx="260971" cy="304459"/>
            </a:xfrm>
            <a:custGeom>
              <a:avLst/>
              <a:gdLst/>
              <a:ahLst/>
              <a:cxnLst/>
              <a:rect l="l" t="t" r="r" b="b"/>
              <a:pathLst>
                <a:path w="6433" h="7505" extrusionOk="0">
                  <a:moveTo>
                    <a:pt x="374" y="0"/>
                  </a:moveTo>
                  <a:lnTo>
                    <a:pt x="1" y="1545"/>
                  </a:lnTo>
                  <a:lnTo>
                    <a:pt x="2223" y="6737"/>
                  </a:lnTo>
                  <a:lnTo>
                    <a:pt x="5567" y="7504"/>
                  </a:lnTo>
                  <a:lnTo>
                    <a:pt x="6433" y="2282"/>
                  </a:lnTo>
                  <a:lnTo>
                    <a:pt x="4033" y="984"/>
                  </a:lnTo>
                  <a:cubicBezTo>
                    <a:pt x="3089" y="571"/>
                    <a:pt x="2095" y="276"/>
                    <a:pt x="1073" y="118"/>
                  </a:cubicBezTo>
                  <a:lnTo>
                    <a:pt x="374" y="0"/>
                  </a:lnTo>
                  <a:close/>
                </a:path>
              </a:pathLst>
            </a:custGeom>
            <a:solidFill>
              <a:srgbClr val="E65C49"/>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3" name="Google Shape;294;p35">
              <a:extLst>
                <a:ext uri="{FF2B5EF4-FFF2-40B4-BE49-F238E27FC236}">
                  <a16:creationId xmlns:a16="http://schemas.microsoft.com/office/drawing/2014/main" id="{41373BDD-8548-6FE9-7C79-699FF945F61B}"/>
                </a:ext>
              </a:extLst>
            </p:cNvPr>
            <p:cNvSpPr/>
            <p:nvPr/>
          </p:nvSpPr>
          <p:spPr>
            <a:xfrm>
              <a:off x="8284582" y="4449396"/>
              <a:ext cx="477601" cy="215089"/>
            </a:xfrm>
            <a:custGeom>
              <a:avLst/>
              <a:gdLst/>
              <a:ahLst/>
              <a:cxnLst/>
              <a:rect l="l" t="t" r="r" b="b"/>
              <a:pathLst>
                <a:path w="11773" h="5302" extrusionOk="0">
                  <a:moveTo>
                    <a:pt x="4003" y="1"/>
                  </a:moveTo>
                  <a:lnTo>
                    <a:pt x="778" y="1309"/>
                  </a:lnTo>
                  <a:lnTo>
                    <a:pt x="1" y="5134"/>
                  </a:lnTo>
                  <a:lnTo>
                    <a:pt x="11773" y="5302"/>
                  </a:lnTo>
                  <a:lnTo>
                    <a:pt x="11517" y="2499"/>
                  </a:lnTo>
                  <a:lnTo>
                    <a:pt x="4003" y="1"/>
                  </a:lnTo>
                  <a:close/>
                </a:path>
              </a:pathLst>
            </a:custGeom>
            <a:solidFill>
              <a:srgbClr val="4C2D29"/>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4" name="Google Shape;295;p35">
              <a:extLst>
                <a:ext uri="{FF2B5EF4-FFF2-40B4-BE49-F238E27FC236}">
                  <a16:creationId xmlns:a16="http://schemas.microsoft.com/office/drawing/2014/main" id="{107782E5-0A29-3BC3-B2C0-E52096BBB95A}"/>
                </a:ext>
              </a:extLst>
            </p:cNvPr>
            <p:cNvSpPr/>
            <p:nvPr/>
          </p:nvSpPr>
          <p:spPr>
            <a:xfrm>
              <a:off x="8310505" y="4034474"/>
              <a:ext cx="447297" cy="520278"/>
            </a:xfrm>
            <a:custGeom>
              <a:avLst/>
              <a:gdLst/>
              <a:ahLst/>
              <a:cxnLst/>
              <a:rect l="l" t="t" r="r" b="b"/>
              <a:pathLst>
                <a:path w="11026" h="12825" extrusionOk="0">
                  <a:moveTo>
                    <a:pt x="1102" y="0"/>
                  </a:moveTo>
                  <a:cubicBezTo>
                    <a:pt x="1102" y="541"/>
                    <a:pt x="1102" y="1063"/>
                    <a:pt x="1093" y="1554"/>
                  </a:cubicBezTo>
                  <a:cubicBezTo>
                    <a:pt x="1093" y="1938"/>
                    <a:pt x="1083" y="2302"/>
                    <a:pt x="1073" y="2656"/>
                  </a:cubicBezTo>
                  <a:cubicBezTo>
                    <a:pt x="1053" y="3089"/>
                    <a:pt x="1043" y="3511"/>
                    <a:pt x="1024" y="3905"/>
                  </a:cubicBezTo>
                  <a:cubicBezTo>
                    <a:pt x="994" y="4308"/>
                    <a:pt x="975" y="4701"/>
                    <a:pt x="945" y="5065"/>
                  </a:cubicBezTo>
                  <a:cubicBezTo>
                    <a:pt x="896" y="5803"/>
                    <a:pt x="827" y="6482"/>
                    <a:pt x="758" y="7101"/>
                  </a:cubicBezTo>
                  <a:cubicBezTo>
                    <a:pt x="709" y="7514"/>
                    <a:pt x="660" y="7898"/>
                    <a:pt x="611" y="8252"/>
                  </a:cubicBezTo>
                  <a:cubicBezTo>
                    <a:pt x="562" y="8694"/>
                    <a:pt x="502" y="9088"/>
                    <a:pt x="443" y="9432"/>
                  </a:cubicBezTo>
                  <a:cubicBezTo>
                    <a:pt x="355" y="9993"/>
                    <a:pt x="257" y="10455"/>
                    <a:pt x="188" y="10799"/>
                  </a:cubicBezTo>
                  <a:cubicBezTo>
                    <a:pt x="70" y="11301"/>
                    <a:pt x="1" y="11546"/>
                    <a:pt x="1" y="11546"/>
                  </a:cubicBezTo>
                  <a:lnTo>
                    <a:pt x="11026" y="12825"/>
                  </a:lnTo>
                  <a:cubicBezTo>
                    <a:pt x="11026" y="12618"/>
                    <a:pt x="11016" y="12422"/>
                    <a:pt x="10977" y="12196"/>
                  </a:cubicBezTo>
                  <a:cubicBezTo>
                    <a:pt x="10957" y="11694"/>
                    <a:pt x="10918" y="11192"/>
                    <a:pt x="10868" y="10671"/>
                  </a:cubicBezTo>
                  <a:cubicBezTo>
                    <a:pt x="10829" y="10209"/>
                    <a:pt x="10770" y="9737"/>
                    <a:pt x="10711" y="9275"/>
                  </a:cubicBezTo>
                  <a:cubicBezTo>
                    <a:pt x="10642" y="8783"/>
                    <a:pt x="10573" y="8301"/>
                    <a:pt x="10485" y="7819"/>
                  </a:cubicBezTo>
                  <a:cubicBezTo>
                    <a:pt x="10377" y="7180"/>
                    <a:pt x="10249" y="6541"/>
                    <a:pt x="10121" y="5950"/>
                  </a:cubicBezTo>
                  <a:cubicBezTo>
                    <a:pt x="10023" y="5498"/>
                    <a:pt x="9924" y="5065"/>
                    <a:pt x="9806" y="4662"/>
                  </a:cubicBezTo>
                  <a:cubicBezTo>
                    <a:pt x="9649" y="4052"/>
                    <a:pt x="9492" y="3492"/>
                    <a:pt x="9334" y="3000"/>
                  </a:cubicBezTo>
                  <a:cubicBezTo>
                    <a:pt x="9255" y="2754"/>
                    <a:pt x="9167" y="2538"/>
                    <a:pt x="9098" y="2331"/>
                  </a:cubicBezTo>
                  <a:cubicBezTo>
                    <a:pt x="9019" y="2154"/>
                    <a:pt x="8951" y="1987"/>
                    <a:pt x="8852" y="1820"/>
                  </a:cubicBezTo>
                  <a:cubicBezTo>
                    <a:pt x="8331" y="964"/>
                    <a:pt x="7416" y="423"/>
                    <a:pt x="6394" y="384"/>
                  </a:cubicBezTo>
                  <a:lnTo>
                    <a:pt x="1102" y="0"/>
                  </a:lnTo>
                  <a:close/>
                </a:path>
              </a:pathLst>
            </a:custGeom>
            <a:solidFill>
              <a:srgbClr val="EF6951"/>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5" name="Google Shape;296;p35">
              <a:extLst>
                <a:ext uri="{FF2B5EF4-FFF2-40B4-BE49-F238E27FC236}">
                  <a16:creationId xmlns:a16="http://schemas.microsoft.com/office/drawing/2014/main" id="{712E54DA-D573-1390-457D-2B3B0AEFBAC7}"/>
                </a:ext>
              </a:extLst>
            </p:cNvPr>
            <p:cNvSpPr/>
            <p:nvPr/>
          </p:nvSpPr>
          <p:spPr>
            <a:xfrm>
              <a:off x="8353993" y="4097516"/>
              <a:ext cx="335574" cy="59472"/>
            </a:xfrm>
            <a:custGeom>
              <a:avLst/>
              <a:gdLst/>
              <a:ahLst/>
              <a:cxnLst/>
              <a:rect l="l" t="t" r="r" b="b"/>
              <a:pathLst>
                <a:path w="8272" h="1466" extrusionOk="0">
                  <a:moveTo>
                    <a:pt x="21" y="0"/>
                  </a:moveTo>
                  <a:cubicBezTo>
                    <a:pt x="21" y="374"/>
                    <a:pt x="11" y="748"/>
                    <a:pt x="1" y="1102"/>
                  </a:cubicBezTo>
                  <a:lnTo>
                    <a:pt x="8272" y="1466"/>
                  </a:lnTo>
                  <a:cubicBezTo>
                    <a:pt x="8193" y="1220"/>
                    <a:pt x="8115" y="984"/>
                    <a:pt x="8026" y="767"/>
                  </a:cubicBezTo>
                  <a:cubicBezTo>
                    <a:pt x="7947" y="600"/>
                    <a:pt x="7879" y="423"/>
                    <a:pt x="7780" y="266"/>
                  </a:cubicBezTo>
                  <a:lnTo>
                    <a:pt x="21" y="0"/>
                  </a:lnTo>
                  <a:close/>
                </a:path>
              </a:pathLst>
            </a:custGeom>
            <a:solidFill>
              <a:srgbClr val="F9936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6" name="Google Shape;297;p35">
              <a:extLst>
                <a:ext uri="{FF2B5EF4-FFF2-40B4-BE49-F238E27FC236}">
                  <a16:creationId xmlns:a16="http://schemas.microsoft.com/office/drawing/2014/main" id="{265EE967-2EFA-0091-B388-91D560A9D23E}"/>
                </a:ext>
              </a:extLst>
            </p:cNvPr>
            <p:cNvSpPr/>
            <p:nvPr/>
          </p:nvSpPr>
          <p:spPr>
            <a:xfrm>
              <a:off x="8348841" y="4193254"/>
              <a:ext cx="373059" cy="83447"/>
            </a:xfrm>
            <a:custGeom>
              <a:avLst/>
              <a:gdLst/>
              <a:ahLst/>
              <a:cxnLst/>
              <a:rect l="l" t="t" r="r" b="b"/>
              <a:pathLst>
                <a:path w="9196" h="2057" extrusionOk="0">
                  <a:moveTo>
                    <a:pt x="79" y="1"/>
                  </a:moveTo>
                  <a:cubicBezTo>
                    <a:pt x="49" y="404"/>
                    <a:pt x="30" y="797"/>
                    <a:pt x="0" y="1161"/>
                  </a:cubicBezTo>
                  <a:lnTo>
                    <a:pt x="9196" y="2056"/>
                  </a:lnTo>
                  <a:cubicBezTo>
                    <a:pt x="9097" y="1594"/>
                    <a:pt x="8989" y="1161"/>
                    <a:pt x="8871" y="768"/>
                  </a:cubicBezTo>
                  <a:lnTo>
                    <a:pt x="79" y="1"/>
                  </a:lnTo>
                  <a:close/>
                </a:path>
              </a:pathLst>
            </a:custGeom>
            <a:solidFill>
              <a:srgbClr val="F9936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7" name="Google Shape;298;p35">
              <a:extLst>
                <a:ext uri="{FF2B5EF4-FFF2-40B4-BE49-F238E27FC236}">
                  <a16:creationId xmlns:a16="http://schemas.microsoft.com/office/drawing/2014/main" id="{D97CEC36-BFFA-65D7-E6F1-0F3EC4B83054}"/>
                </a:ext>
              </a:extLst>
            </p:cNvPr>
            <p:cNvSpPr/>
            <p:nvPr/>
          </p:nvSpPr>
          <p:spPr>
            <a:xfrm>
              <a:off x="8336062" y="4321731"/>
              <a:ext cx="410178" cy="89005"/>
            </a:xfrm>
            <a:custGeom>
              <a:avLst/>
              <a:gdLst/>
              <a:ahLst/>
              <a:cxnLst/>
              <a:rect l="l" t="t" r="r" b="b"/>
              <a:pathLst>
                <a:path w="10111" h="2194" extrusionOk="0">
                  <a:moveTo>
                    <a:pt x="148" y="0"/>
                  </a:moveTo>
                  <a:cubicBezTo>
                    <a:pt x="99" y="423"/>
                    <a:pt x="50" y="797"/>
                    <a:pt x="0" y="1161"/>
                  </a:cubicBezTo>
                  <a:lnTo>
                    <a:pt x="10111" y="2194"/>
                  </a:lnTo>
                  <a:cubicBezTo>
                    <a:pt x="10042" y="1712"/>
                    <a:pt x="9963" y="1220"/>
                    <a:pt x="9894" y="738"/>
                  </a:cubicBezTo>
                  <a:lnTo>
                    <a:pt x="148" y="0"/>
                  </a:lnTo>
                  <a:close/>
                </a:path>
              </a:pathLst>
            </a:custGeom>
            <a:solidFill>
              <a:srgbClr val="F9936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8" name="Google Shape;299;p35">
              <a:extLst>
                <a:ext uri="{FF2B5EF4-FFF2-40B4-BE49-F238E27FC236}">
                  <a16:creationId xmlns:a16="http://schemas.microsoft.com/office/drawing/2014/main" id="{85E4D979-AC0A-329B-BBF7-EB4536DC54D7}"/>
                </a:ext>
              </a:extLst>
            </p:cNvPr>
            <p:cNvSpPr/>
            <p:nvPr/>
          </p:nvSpPr>
          <p:spPr>
            <a:xfrm>
              <a:off x="8395088" y="4017314"/>
              <a:ext cx="187584" cy="136875"/>
            </a:xfrm>
            <a:custGeom>
              <a:avLst/>
              <a:gdLst/>
              <a:ahLst/>
              <a:cxnLst/>
              <a:rect l="l" t="t" r="r" b="b"/>
              <a:pathLst>
                <a:path w="4624" h="3374" extrusionOk="0">
                  <a:moveTo>
                    <a:pt x="4407" y="0"/>
                  </a:moveTo>
                  <a:lnTo>
                    <a:pt x="1" y="1131"/>
                  </a:lnTo>
                  <a:cubicBezTo>
                    <a:pt x="1" y="1131"/>
                    <a:pt x="414" y="1692"/>
                    <a:pt x="1014" y="2262"/>
                  </a:cubicBezTo>
                  <a:cubicBezTo>
                    <a:pt x="1610" y="2814"/>
                    <a:pt x="2407" y="3374"/>
                    <a:pt x="3194" y="3374"/>
                  </a:cubicBezTo>
                  <a:cubicBezTo>
                    <a:pt x="3277" y="3374"/>
                    <a:pt x="3360" y="3367"/>
                    <a:pt x="3443" y="3354"/>
                  </a:cubicBezTo>
                  <a:cubicBezTo>
                    <a:pt x="4200" y="3226"/>
                    <a:pt x="4466" y="2538"/>
                    <a:pt x="4545" y="1830"/>
                  </a:cubicBezTo>
                  <a:cubicBezTo>
                    <a:pt x="4623" y="945"/>
                    <a:pt x="4407" y="10"/>
                    <a:pt x="4407" y="0"/>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9" name="Google Shape;300;p35">
              <a:extLst>
                <a:ext uri="{FF2B5EF4-FFF2-40B4-BE49-F238E27FC236}">
                  <a16:creationId xmlns:a16="http://schemas.microsoft.com/office/drawing/2014/main" id="{9A7202FB-EF91-E12F-FE8A-89BC2ACDFD36}"/>
                </a:ext>
              </a:extLst>
            </p:cNvPr>
            <p:cNvSpPr/>
            <p:nvPr/>
          </p:nvSpPr>
          <p:spPr>
            <a:xfrm>
              <a:off x="8395899" y="4017314"/>
              <a:ext cx="186773" cy="93630"/>
            </a:xfrm>
            <a:custGeom>
              <a:avLst/>
              <a:gdLst/>
              <a:ahLst/>
              <a:cxnLst/>
              <a:rect l="l" t="t" r="r" b="b"/>
              <a:pathLst>
                <a:path w="4604" h="2308" extrusionOk="0">
                  <a:moveTo>
                    <a:pt x="4397" y="0"/>
                  </a:moveTo>
                  <a:lnTo>
                    <a:pt x="1" y="1131"/>
                  </a:lnTo>
                  <a:cubicBezTo>
                    <a:pt x="1" y="1131"/>
                    <a:pt x="404" y="1692"/>
                    <a:pt x="1004" y="2262"/>
                  </a:cubicBezTo>
                  <a:cubicBezTo>
                    <a:pt x="1265" y="2290"/>
                    <a:pt x="1553" y="2307"/>
                    <a:pt x="1861" y="2307"/>
                  </a:cubicBezTo>
                  <a:cubicBezTo>
                    <a:pt x="2655" y="2307"/>
                    <a:pt x="3582" y="2191"/>
                    <a:pt x="4525" y="1830"/>
                  </a:cubicBezTo>
                  <a:cubicBezTo>
                    <a:pt x="4603" y="945"/>
                    <a:pt x="4387" y="10"/>
                    <a:pt x="4397"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0" name="Google Shape;301;p35">
              <a:extLst>
                <a:ext uri="{FF2B5EF4-FFF2-40B4-BE49-F238E27FC236}">
                  <a16:creationId xmlns:a16="http://schemas.microsoft.com/office/drawing/2014/main" id="{F74F8BE2-0642-378A-DAD3-323702BE39D2}"/>
                </a:ext>
              </a:extLst>
            </p:cNvPr>
            <p:cNvSpPr/>
            <p:nvPr/>
          </p:nvSpPr>
          <p:spPr>
            <a:xfrm>
              <a:off x="8318091" y="4417064"/>
              <a:ext cx="439305" cy="112575"/>
            </a:xfrm>
            <a:custGeom>
              <a:avLst/>
              <a:gdLst/>
              <a:ahLst/>
              <a:cxnLst/>
              <a:rect l="l" t="t" r="r" b="b"/>
              <a:pathLst>
                <a:path w="10829" h="2775" extrusionOk="0">
                  <a:moveTo>
                    <a:pt x="256" y="1"/>
                  </a:moveTo>
                  <a:cubicBezTo>
                    <a:pt x="168" y="562"/>
                    <a:pt x="70" y="1024"/>
                    <a:pt x="1" y="1368"/>
                  </a:cubicBezTo>
                  <a:lnTo>
                    <a:pt x="10829" y="2774"/>
                  </a:lnTo>
                  <a:cubicBezTo>
                    <a:pt x="10799" y="2273"/>
                    <a:pt x="10770" y="1761"/>
                    <a:pt x="10721" y="1260"/>
                  </a:cubicBezTo>
                  <a:lnTo>
                    <a:pt x="256" y="1"/>
                  </a:lnTo>
                  <a:close/>
                </a:path>
              </a:pathLst>
            </a:custGeom>
            <a:solidFill>
              <a:srgbClr val="F9936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1" name="Google Shape;302;p35">
              <a:extLst>
                <a:ext uri="{FF2B5EF4-FFF2-40B4-BE49-F238E27FC236}">
                  <a16:creationId xmlns:a16="http://schemas.microsoft.com/office/drawing/2014/main" id="{19ACDD81-409E-5109-2113-129E1E64D8FB}"/>
                </a:ext>
              </a:extLst>
            </p:cNvPr>
            <p:cNvSpPr/>
            <p:nvPr/>
          </p:nvSpPr>
          <p:spPr>
            <a:xfrm>
              <a:off x="8585794" y="4017882"/>
              <a:ext cx="175211" cy="135171"/>
            </a:xfrm>
            <a:custGeom>
              <a:avLst/>
              <a:gdLst/>
              <a:ahLst/>
              <a:cxnLst/>
              <a:rect l="l" t="t" r="r" b="b"/>
              <a:pathLst>
                <a:path w="4319" h="3332" extrusionOk="0">
                  <a:moveTo>
                    <a:pt x="831" y="1"/>
                  </a:moveTo>
                  <a:cubicBezTo>
                    <a:pt x="665" y="1"/>
                    <a:pt x="499" y="48"/>
                    <a:pt x="355" y="144"/>
                  </a:cubicBezTo>
                  <a:cubicBezTo>
                    <a:pt x="188" y="252"/>
                    <a:pt x="89" y="567"/>
                    <a:pt x="1" y="852"/>
                  </a:cubicBezTo>
                  <a:cubicBezTo>
                    <a:pt x="296" y="931"/>
                    <a:pt x="503" y="1235"/>
                    <a:pt x="611" y="1540"/>
                  </a:cubicBezTo>
                  <a:cubicBezTo>
                    <a:pt x="719" y="1855"/>
                    <a:pt x="758" y="2199"/>
                    <a:pt x="896" y="2494"/>
                  </a:cubicBezTo>
                  <a:cubicBezTo>
                    <a:pt x="987" y="2694"/>
                    <a:pt x="1161" y="2902"/>
                    <a:pt x="1365" y="2902"/>
                  </a:cubicBezTo>
                  <a:cubicBezTo>
                    <a:pt x="1382" y="2902"/>
                    <a:pt x="1400" y="2901"/>
                    <a:pt x="1417" y="2898"/>
                  </a:cubicBezTo>
                  <a:cubicBezTo>
                    <a:pt x="1594" y="2868"/>
                    <a:pt x="1732" y="2662"/>
                    <a:pt x="1761" y="2465"/>
                  </a:cubicBezTo>
                  <a:cubicBezTo>
                    <a:pt x="1791" y="2268"/>
                    <a:pt x="1742" y="2062"/>
                    <a:pt x="1693" y="1865"/>
                  </a:cubicBezTo>
                  <a:lnTo>
                    <a:pt x="1693" y="1865"/>
                  </a:lnTo>
                  <a:cubicBezTo>
                    <a:pt x="1801" y="2012"/>
                    <a:pt x="1870" y="2199"/>
                    <a:pt x="1919" y="2367"/>
                  </a:cubicBezTo>
                  <a:cubicBezTo>
                    <a:pt x="1968" y="2544"/>
                    <a:pt x="2027" y="2711"/>
                    <a:pt x="2135" y="2858"/>
                  </a:cubicBezTo>
                  <a:cubicBezTo>
                    <a:pt x="2219" y="2984"/>
                    <a:pt x="2359" y="3073"/>
                    <a:pt x="2502" y="3073"/>
                  </a:cubicBezTo>
                  <a:cubicBezTo>
                    <a:pt x="2527" y="3073"/>
                    <a:pt x="2553" y="3071"/>
                    <a:pt x="2578" y="3065"/>
                  </a:cubicBezTo>
                  <a:cubicBezTo>
                    <a:pt x="2745" y="3037"/>
                    <a:pt x="2860" y="2841"/>
                    <a:pt x="2821" y="2678"/>
                  </a:cubicBezTo>
                  <a:lnTo>
                    <a:pt x="2821" y="2678"/>
                  </a:lnTo>
                  <a:cubicBezTo>
                    <a:pt x="2889" y="2906"/>
                    <a:pt x="2978" y="3138"/>
                    <a:pt x="3158" y="3261"/>
                  </a:cubicBezTo>
                  <a:cubicBezTo>
                    <a:pt x="3222" y="3309"/>
                    <a:pt x="3302" y="3332"/>
                    <a:pt x="3380" y="3332"/>
                  </a:cubicBezTo>
                  <a:cubicBezTo>
                    <a:pt x="3529" y="3332"/>
                    <a:pt x="3673" y="3249"/>
                    <a:pt x="3699" y="3094"/>
                  </a:cubicBezTo>
                  <a:cubicBezTo>
                    <a:pt x="3728" y="3094"/>
                    <a:pt x="3728" y="3094"/>
                    <a:pt x="3738" y="3104"/>
                  </a:cubicBezTo>
                  <a:cubicBezTo>
                    <a:pt x="3758" y="3194"/>
                    <a:pt x="3840" y="3238"/>
                    <a:pt x="3923" y="3238"/>
                  </a:cubicBezTo>
                  <a:cubicBezTo>
                    <a:pt x="3966" y="3238"/>
                    <a:pt x="4009" y="3226"/>
                    <a:pt x="4043" y="3202"/>
                  </a:cubicBezTo>
                  <a:cubicBezTo>
                    <a:pt x="4141" y="3124"/>
                    <a:pt x="4191" y="2996"/>
                    <a:pt x="4220" y="2868"/>
                  </a:cubicBezTo>
                  <a:cubicBezTo>
                    <a:pt x="4318" y="2357"/>
                    <a:pt x="4191" y="1776"/>
                    <a:pt x="3886" y="1363"/>
                  </a:cubicBezTo>
                  <a:cubicBezTo>
                    <a:pt x="3797" y="1235"/>
                    <a:pt x="3669" y="1127"/>
                    <a:pt x="3541" y="1127"/>
                  </a:cubicBezTo>
                  <a:cubicBezTo>
                    <a:pt x="3502" y="891"/>
                    <a:pt x="3364" y="665"/>
                    <a:pt x="3178" y="547"/>
                  </a:cubicBezTo>
                  <a:cubicBezTo>
                    <a:pt x="3079" y="476"/>
                    <a:pt x="2960" y="442"/>
                    <a:pt x="2840" y="442"/>
                  </a:cubicBezTo>
                  <a:cubicBezTo>
                    <a:pt x="2743" y="442"/>
                    <a:pt x="2646" y="464"/>
                    <a:pt x="2558" y="508"/>
                  </a:cubicBezTo>
                  <a:cubicBezTo>
                    <a:pt x="2438" y="267"/>
                    <a:pt x="2186" y="137"/>
                    <a:pt x="1936" y="137"/>
                  </a:cubicBezTo>
                  <a:cubicBezTo>
                    <a:pt x="1777" y="137"/>
                    <a:pt x="1618" y="190"/>
                    <a:pt x="1496" y="301"/>
                  </a:cubicBezTo>
                  <a:cubicBezTo>
                    <a:pt x="1320" y="102"/>
                    <a:pt x="1075" y="1"/>
                    <a:pt x="831" y="1"/>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2" name="Google Shape;303;p35">
              <a:extLst>
                <a:ext uri="{FF2B5EF4-FFF2-40B4-BE49-F238E27FC236}">
                  <a16:creationId xmlns:a16="http://schemas.microsoft.com/office/drawing/2014/main" id="{EC9144C4-BA7D-E80A-81D3-0E153D5E1BA7}"/>
                </a:ext>
              </a:extLst>
            </p:cNvPr>
            <p:cNvSpPr/>
            <p:nvPr/>
          </p:nvSpPr>
          <p:spPr>
            <a:xfrm>
              <a:off x="8647254" y="4034068"/>
              <a:ext cx="8438" cy="55091"/>
            </a:xfrm>
            <a:custGeom>
              <a:avLst/>
              <a:gdLst/>
              <a:ahLst/>
              <a:cxnLst/>
              <a:rect l="l" t="t" r="r" b="b"/>
              <a:pathLst>
                <a:path w="208" h="1358" fill="none" extrusionOk="0">
                  <a:moveTo>
                    <a:pt x="0" y="1"/>
                  </a:moveTo>
                  <a:cubicBezTo>
                    <a:pt x="109" y="443"/>
                    <a:pt x="168" y="896"/>
                    <a:pt x="207" y="1358"/>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3" name="Google Shape;304;p35">
              <a:extLst>
                <a:ext uri="{FF2B5EF4-FFF2-40B4-BE49-F238E27FC236}">
                  <a16:creationId xmlns:a16="http://schemas.microsoft.com/office/drawing/2014/main" id="{071C50D5-941B-E135-852A-D9CF517663C3}"/>
                </a:ext>
              </a:extLst>
            </p:cNvPr>
            <p:cNvSpPr/>
            <p:nvPr/>
          </p:nvSpPr>
          <p:spPr>
            <a:xfrm>
              <a:off x="8689525" y="4042060"/>
              <a:ext cx="12049" cy="81825"/>
            </a:xfrm>
            <a:custGeom>
              <a:avLst/>
              <a:gdLst/>
              <a:ahLst/>
              <a:cxnLst/>
              <a:rect l="l" t="t" r="r" b="b"/>
              <a:pathLst>
                <a:path w="297" h="2017" fill="none" extrusionOk="0">
                  <a:moveTo>
                    <a:pt x="1" y="0"/>
                  </a:moveTo>
                  <a:cubicBezTo>
                    <a:pt x="208" y="649"/>
                    <a:pt x="296" y="1328"/>
                    <a:pt x="267" y="2016"/>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4" name="Google Shape;305;p35">
              <a:extLst>
                <a:ext uri="{FF2B5EF4-FFF2-40B4-BE49-F238E27FC236}">
                  <a16:creationId xmlns:a16="http://schemas.microsoft.com/office/drawing/2014/main" id="{A435640D-FAA6-2C88-475C-866A78483FAE}"/>
                </a:ext>
              </a:extLst>
            </p:cNvPr>
            <p:cNvSpPr/>
            <p:nvPr/>
          </p:nvSpPr>
          <p:spPr>
            <a:xfrm>
              <a:off x="8728226" y="4066400"/>
              <a:ext cx="7221" cy="73427"/>
            </a:xfrm>
            <a:custGeom>
              <a:avLst/>
              <a:gdLst/>
              <a:ahLst/>
              <a:cxnLst/>
              <a:rect l="l" t="t" r="r" b="b"/>
              <a:pathLst>
                <a:path w="178" h="1810" fill="none" extrusionOk="0">
                  <a:moveTo>
                    <a:pt x="1" y="0"/>
                  </a:moveTo>
                  <a:cubicBezTo>
                    <a:pt x="99" y="610"/>
                    <a:pt x="168" y="1210"/>
                    <a:pt x="178" y="1810"/>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5" name="Google Shape;306;p35">
              <a:extLst>
                <a:ext uri="{FF2B5EF4-FFF2-40B4-BE49-F238E27FC236}">
                  <a16:creationId xmlns:a16="http://schemas.microsoft.com/office/drawing/2014/main" id="{BDB0924F-D43A-22F7-747A-901824CA7A09}"/>
                </a:ext>
              </a:extLst>
            </p:cNvPr>
            <p:cNvSpPr/>
            <p:nvPr/>
          </p:nvSpPr>
          <p:spPr>
            <a:xfrm>
              <a:off x="8660438" y="3763485"/>
              <a:ext cx="191519" cy="156712"/>
            </a:xfrm>
            <a:custGeom>
              <a:avLst/>
              <a:gdLst/>
              <a:ahLst/>
              <a:cxnLst/>
              <a:rect l="l" t="t" r="r" b="b"/>
              <a:pathLst>
                <a:path w="4721" h="3863" extrusionOk="0">
                  <a:moveTo>
                    <a:pt x="2578" y="0"/>
                  </a:moveTo>
                  <a:cubicBezTo>
                    <a:pt x="2205" y="0"/>
                    <a:pt x="1817" y="96"/>
                    <a:pt x="1456" y="298"/>
                  </a:cubicBezTo>
                  <a:cubicBezTo>
                    <a:pt x="423" y="868"/>
                    <a:pt x="0" y="2058"/>
                    <a:pt x="502" y="2963"/>
                  </a:cubicBezTo>
                  <a:cubicBezTo>
                    <a:pt x="818" y="3545"/>
                    <a:pt x="1445" y="3863"/>
                    <a:pt x="2127" y="3863"/>
                  </a:cubicBezTo>
                  <a:cubicBezTo>
                    <a:pt x="2504" y="3863"/>
                    <a:pt x="2897" y="3766"/>
                    <a:pt x="3265" y="3563"/>
                  </a:cubicBezTo>
                  <a:cubicBezTo>
                    <a:pt x="4288" y="3002"/>
                    <a:pt x="4721" y="1802"/>
                    <a:pt x="4219" y="907"/>
                  </a:cubicBezTo>
                  <a:cubicBezTo>
                    <a:pt x="3895" y="322"/>
                    <a:pt x="3262" y="0"/>
                    <a:pt x="2578" y="0"/>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6" name="Google Shape;307;p35">
              <a:extLst>
                <a:ext uri="{FF2B5EF4-FFF2-40B4-BE49-F238E27FC236}">
                  <a16:creationId xmlns:a16="http://schemas.microsoft.com/office/drawing/2014/main" id="{BF712141-56A5-C39D-4A94-4F66631ACF65}"/>
                </a:ext>
              </a:extLst>
            </p:cNvPr>
            <p:cNvSpPr/>
            <p:nvPr/>
          </p:nvSpPr>
          <p:spPr>
            <a:xfrm>
              <a:off x="8697111" y="3813017"/>
              <a:ext cx="128518" cy="97037"/>
            </a:xfrm>
            <a:custGeom>
              <a:avLst/>
              <a:gdLst/>
              <a:ahLst/>
              <a:cxnLst/>
              <a:rect l="l" t="t" r="r" b="b"/>
              <a:pathLst>
                <a:path w="3168" h="2392" extrusionOk="0">
                  <a:moveTo>
                    <a:pt x="1925" y="1"/>
                  </a:moveTo>
                  <a:cubicBezTo>
                    <a:pt x="1645" y="1"/>
                    <a:pt x="1340" y="78"/>
                    <a:pt x="1053" y="237"/>
                  </a:cubicBezTo>
                  <a:cubicBezTo>
                    <a:pt x="335" y="640"/>
                    <a:pt x="1" y="1388"/>
                    <a:pt x="296" y="1909"/>
                  </a:cubicBezTo>
                  <a:cubicBezTo>
                    <a:pt x="466" y="2225"/>
                    <a:pt x="823" y="2391"/>
                    <a:pt x="1236" y="2391"/>
                  </a:cubicBezTo>
                  <a:cubicBezTo>
                    <a:pt x="1518" y="2391"/>
                    <a:pt x="1825" y="2314"/>
                    <a:pt x="2115" y="2155"/>
                  </a:cubicBezTo>
                  <a:cubicBezTo>
                    <a:pt x="2823" y="1761"/>
                    <a:pt x="3168" y="1014"/>
                    <a:pt x="2873" y="483"/>
                  </a:cubicBezTo>
                  <a:cubicBezTo>
                    <a:pt x="2697" y="167"/>
                    <a:pt x="2337" y="1"/>
                    <a:pt x="1925"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7" name="Google Shape;308;p35">
              <a:extLst>
                <a:ext uri="{FF2B5EF4-FFF2-40B4-BE49-F238E27FC236}">
                  <a16:creationId xmlns:a16="http://schemas.microsoft.com/office/drawing/2014/main" id="{4A94CDC1-922E-A4E6-A530-53DA55387A30}"/>
                </a:ext>
              </a:extLst>
            </p:cNvPr>
            <p:cNvSpPr/>
            <p:nvPr/>
          </p:nvSpPr>
          <p:spPr>
            <a:xfrm>
              <a:off x="8121827" y="3901048"/>
              <a:ext cx="176753" cy="151601"/>
            </a:xfrm>
            <a:custGeom>
              <a:avLst/>
              <a:gdLst/>
              <a:ahLst/>
              <a:cxnLst/>
              <a:rect l="l" t="t" r="r" b="b"/>
              <a:pathLst>
                <a:path w="4357" h="3737" extrusionOk="0">
                  <a:moveTo>
                    <a:pt x="2138" y="0"/>
                  </a:moveTo>
                  <a:cubicBezTo>
                    <a:pt x="1022" y="0"/>
                    <a:pt x="106" y="765"/>
                    <a:pt x="49" y="1755"/>
                  </a:cubicBezTo>
                  <a:cubicBezTo>
                    <a:pt x="0" y="2788"/>
                    <a:pt x="905" y="3673"/>
                    <a:pt x="2075" y="3732"/>
                  </a:cubicBezTo>
                  <a:cubicBezTo>
                    <a:pt x="2123" y="3735"/>
                    <a:pt x="2170" y="3736"/>
                    <a:pt x="2218" y="3736"/>
                  </a:cubicBezTo>
                  <a:cubicBezTo>
                    <a:pt x="3326" y="3736"/>
                    <a:pt x="4251" y="2972"/>
                    <a:pt x="4298" y="1981"/>
                  </a:cubicBezTo>
                  <a:cubicBezTo>
                    <a:pt x="4357" y="949"/>
                    <a:pt x="3452" y="64"/>
                    <a:pt x="2282" y="5"/>
                  </a:cubicBezTo>
                  <a:cubicBezTo>
                    <a:pt x="2234" y="2"/>
                    <a:pt x="2186" y="0"/>
                    <a:pt x="2138" y="0"/>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8" name="Google Shape;309;p35">
              <a:extLst>
                <a:ext uri="{FF2B5EF4-FFF2-40B4-BE49-F238E27FC236}">
                  <a16:creationId xmlns:a16="http://schemas.microsoft.com/office/drawing/2014/main" id="{093CB04C-5A9F-8D6E-05CD-8D829386D24F}"/>
                </a:ext>
              </a:extLst>
            </p:cNvPr>
            <p:cNvSpPr/>
            <p:nvPr/>
          </p:nvSpPr>
          <p:spPr>
            <a:xfrm>
              <a:off x="8142556" y="3952122"/>
              <a:ext cx="122514" cy="88518"/>
            </a:xfrm>
            <a:custGeom>
              <a:avLst/>
              <a:gdLst/>
              <a:ahLst/>
              <a:cxnLst/>
              <a:rect l="l" t="t" r="r" b="b"/>
              <a:pathLst>
                <a:path w="3020" h="2182" extrusionOk="0">
                  <a:moveTo>
                    <a:pt x="1453" y="1"/>
                  </a:moveTo>
                  <a:cubicBezTo>
                    <a:pt x="691" y="1"/>
                    <a:pt x="67" y="438"/>
                    <a:pt x="30" y="1017"/>
                  </a:cubicBezTo>
                  <a:cubicBezTo>
                    <a:pt x="0" y="1617"/>
                    <a:pt x="640" y="2129"/>
                    <a:pt x="1446" y="2178"/>
                  </a:cubicBezTo>
                  <a:cubicBezTo>
                    <a:pt x="1487" y="2180"/>
                    <a:pt x="1527" y="2182"/>
                    <a:pt x="1567" y="2182"/>
                  </a:cubicBezTo>
                  <a:cubicBezTo>
                    <a:pt x="2330" y="2182"/>
                    <a:pt x="2952" y="1745"/>
                    <a:pt x="2980" y="1175"/>
                  </a:cubicBezTo>
                  <a:cubicBezTo>
                    <a:pt x="3020" y="565"/>
                    <a:pt x="2380" y="54"/>
                    <a:pt x="1574" y="4"/>
                  </a:cubicBezTo>
                  <a:cubicBezTo>
                    <a:pt x="1533" y="2"/>
                    <a:pt x="1493" y="1"/>
                    <a:pt x="1453"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9" name="Google Shape;310;p35">
              <a:extLst>
                <a:ext uri="{FF2B5EF4-FFF2-40B4-BE49-F238E27FC236}">
                  <a16:creationId xmlns:a16="http://schemas.microsoft.com/office/drawing/2014/main" id="{F0B3CD1D-2486-28A5-B95D-F0EE8F92F62A}"/>
                </a:ext>
              </a:extLst>
            </p:cNvPr>
            <p:cNvSpPr/>
            <p:nvPr/>
          </p:nvSpPr>
          <p:spPr>
            <a:xfrm>
              <a:off x="8161704" y="3543123"/>
              <a:ext cx="607661" cy="544172"/>
            </a:xfrm>
            <a:custGeom>
              <a:avLst/>
              <a:gdLst/>
              <a:ahLst/>
              <a:cxnLst/>
              <a:rect l="l" t="t" r="r" b="b"/>
              <a:pathLst>
                <a:path w="14979" h="13414" extrusionOk="0">
                  <a:moveTo>
                    <a:pt x="7179" y="0"/>
                  </a:moveTo>
                  <a:cubicBezTo>
                    <a:pt x="6668" y="0"/>
                    <a:pt x="6136" y="70"/>
                    <a:pt x="5587" y="222"/>
                  </a:cubicBezTo>
                  <a:cubicBezTo>
                    <a:pt x="1968" y="1235"/>
                    <a:pt x="1" y="6202"/>
                    <a:pt x="905" y="9811"/>
                  </a:cubicBezTo>
                  <a:cubicBezTo>
                    <a:pt x="1547" y="12406"/>
                    <a:pt x="3559" y="13413"/>
                    <a:pt x="5980" y="13413"/>
                  </a:cubicBezTo>
                  <a:cubicBezTo>
                    <a:pt x="6936" y="13413"/>
                    <a:pt x="7955" y="13256"/>
                    <a:pt x="8980" y="12978"/>
                  </a:cubicBezTo>
                  <a:cubicBezTo>
                    <a:pt x="12530" y="12014"/>
                    <a:pt x="14979" y="10136"/>
                    <a:pt x="14084" y="6526"/>
                  </a:cubicBezTo>
                  <a:cubicBezTo>
                    <a:pt x="13285" y="3364"/>
                    <a:pt x="10715" y="0"/>
                    <a:pt x="7179" y="0"/>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0" name="Google Shape;311;p35">
              <a:extLst>
                <a:ext uri="{FF2B5EF4-FFF2-40B4-BE49-F238E27FC236}">
                  <a16:creationId xmlns:a16="http://schemas.microsoft.com/office/drawing/2014/main" id="{669C8895-4982-506F-45EF-022108AA63DC}"/>
                </a:ext>
              </a:extLst>
            </p:cNvPr>
            <p:cNvSpPr/>
            <p:nvPr/>
          </p:nvSpPr>
          <p:spPr>
            <a:xfrm>
              <a:off x="8159716" y="3581622"/>
              <a:ext cx="561373" cy="356751"/>
            </a:xfrm>
            <a:custGeom>
              <a:avLst/>
              <a:gdLst/>
              <a:ahLst/>
              <a:cxnLst/>
              <a:rect l="l" t="t" r="r" b="b"/>
              <a:pathLst>
                <a:path w="13838" h="8794" extrusionOk="0">
                  <a:moveTo>
                    <a:pt x="7906" y="1"/>
                  </a:moveTo>
                  <a:cubicBezTo>
                    <a:pt x="7254" y="1"/>
                    <a:pt x="6597" y="56"/>
                    <a:pt x="5950" y="139"/>
                  </a:cubicBezTo>
                  <a:cubicBezTo>
                    <a:pt x="4908" y="276"/>
                    <a:pt x="3856" y="483"/>
                    <a:pt x="2892" y="955"/>
                  </a:cubicBezTo>
                  <a:cubicBezTo>
                    <a:pt x="1938" y="1407"/>
                    <a:pt x="1082" y="2145"/>
                    <a:pt x="640" y="3099"/>
                  </a:cubicBezTo>
                  <a:cubicBezTo>
                    <a:pt x="0" y="4505"/>
                    <a:pt x="315" y="6148"/>
                    <a:pt x="1013" y="8793"/>
                  </a:cubicBezTo>
                  <a:cubicBezTo>
                    <a:pt x="1259" y="6954"/>
                    <a:pt x="1869" y="4997"/>
                    <a:pt x="2725" y="3286"/>
                  </a:cubicBezTo>
                  <a:cubicBezTo>
                    <a:pt x="3374" y="3354"/>
                    <a:pt x="3997" y="3412"/>
                    <a:pt x="4617" y="3412"/>
                  </a:cubicBezTo>
                  <a:cubicBezTo>
                    <a:pt x="5699" y="3412"/>
                    <a:pt x="6773" y="3236"/>
                    <a:pt x="7967" y="2637"/>
                  </a:cubicBezTo>
                  <a:cubicBezTo>
                    <a:pt x="7573" y="2578"/>
                    <a:pt x="7209" y="2391"/>
                    <a:pt x="6924" y="2115"/>
                  </a:cubicBezTo>
                  <a:lnTo>
                    <a:pt x="6924" y="2115"/>
                  </a:lnTo>
                  <a:cubicBezTo>
                    <a:pt x="7017" y="2122"/>
                    <a:pt x="7110" y="2125"/>
                    <a:pt x="7200" y="2125"/>
                  </a:cubicBezTo>
                  <a:cubicBezTo>
                    <a:pt x="8129" y="2125"/>
                    <a:pt x="8948" y="1799"/>
                    <a:pt x="9959" y="1799"/>
                  </a:cubicBezTo>
                  <a:cubicBezTo>
                    <a:pt x="10268" y="1799"/>
                    <a:pt x="10594" y="1830"/>
                    <a:pt x="10947" y="1909"/>
                  </a:cubicBezTo>
                  <a:cubicBezTo>
                    <a:pt x="11900" y="2597"/>
                    <a:pt x="12864" y="3296"/>
                    <a:pt x="13838" y="3984"/>
                  </a:cubicBezTo>
                  <a:cubicBezTo>
                    <a:pt x="13612" y="2381"/>
                    <a:pt x="12294" y="1073"/>
                    <a:pt x="10769" y="483"/>
                  </a:cubicBezTo>
                  <a:cubicBezTo>
                    <a:pt x="9864" y="128"/>
                    <a:pt x="8891" y="1"/>
                    <a:pt x="7906"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1" name="Google Shape;312;p35">
              <a:extLst>
                <a:ext uri="{FF2B5EF4-FFF2-40B4-BE49-F238E27FC236}">
                  <a16:creationId xmlns:a16="http://schemas.microsoft.com/office/drawing/2014/main" id="{7B50E627-7D7E-F023-5360-547BA9FA2F94}"/>
                </a:ext>
              </a:extLst>
            </p:cNvPr>
            <p:cNvSpPr/>
            <p:nvPr/>
          </p:nvSpPr>
          <p:spPr>
            <a:xfrm>
              <a:off x="8069941" y="3454240"/>
              <a:ext cx="723400" cy="522023"/>
            </a:xfrm>
            <a:custGeom>
              <a:avLst/>
              <a:gdLst/>
              <a:ahLst/>
              <a:cxnLst/>
              <a:rect l="l" t="t" r="r" b="b"/>
              <a:pathLst>
                <a:path w="17832" h="12868" extrusionOk="0">
                  <a:moveTo>
                    <a:pt x="7861" y="0"/>
                  </a:moveTo>
                  <a:cubicBezTo>
                    <a:pt x="6105" y="0"/>
                    <a:pt x="4559" y="735"/>
                    <a:pt x="3423" y="3701"/>
                  </a:cubicBezTo>
                  <a:cubicBezTo>
                    <a:pt x="581" y="4154"/>
                    <a:pt x="1122" y="6524"/>
                    <a:pt x="669" y="7989"/>
                  </a:cubicBezTo>
                  <a:cubicBezTo>
                    <a:pt x="541" y="8383"/>
                    <a:pt x="364" y="8698"/>
                    <a:pt x="1" y="8914"/>
                  </a:cubicBezTo>
                  <a:cubicBezTo>
                    <a:pt x="222" y="9028"/>
                    <a:pt x="495" y="9111"/>
                    <a:pt x="749" y="9111"/>
                  </a:cubicBezTo>
                  <a:cubicBezTo>
                    <a:pt x="957" y="9111"/>
                    <a:pt x="1153" y="9055"/>
                    <a:pt x="1299" y="8914"/>
                  </a:cubicBezTo>
                  <a:cubicBezTo>
                    <a:pt x="1456" y="10389"/>
                    <a:pt x="2508" y="11776"/>
                    <a:pt x="3512" y="12867"/>
                  </a:cubicBezTo>
                  <a:cubicBezTo>
                    <a:pt x="2951" y="10497"/>
                    <a:pt x="3738" y="8048"/>
                    <a:pt x="4515" y="5747"/>
                  </a:cubicBezTo>
                  <a:cubicBezTo>
                    <a:pt x="5140" y="5857"/>
                    <a:pt x="5776" y="5914"/>
                    <a:pt x="6411" y="5914"/>
                  </a:cubicBezTo>
                  <a:cubicBezTo>
                    <a:pt x="7193" y="5914"/>
                    <a:pt x="7974" y="5828"/>
                    <a:pt x="8734" y="5649"/>
                  </a:cubicBezTo>
                  <a:cubicBezTo>
                    <a:pt x="8183" y="5541"/>
                    <a:pt x="7662" y="5187"/>
                    <a:pt x="7367" y="4705"/>
                  </a:cubicBezTo>
                  <a:lnTo>
                    <a:pt x="7367" y="4705"/>
                  </a:lnTo>
                  <a:cubicBezTo>
                    <a:pt x="7807" y="4896"/>
                    <a:pt x="8270" y="4963"/>
                    <a:pt x="8742" y="4963"/>
                  </a:cubicBezTo>
                  <a:cubicBezTo>
                    <a:pt x="9876" y="4963"/>
                    <a:pt x="11065" y="4573"/>
                    <a:pt x="12131" y="4573"/>
                  </a:cubicBezTo>
                  <a:cubicBezTo>
                    <a:pt x="12582" y="4573"/>
                    <a:pt x="13011" y="4643"/>
                    <a:pt x="13405" y="4842"/>
                  </a:cubicBezTo>
                  <a:cubicBezTo>
                    <a:pt x="14418" y="6229"/>
                    <a:pt x="16080" y="7222"/>
                    <a:pt x="16444" y="9081"/>
                  </a:cubicBezTo>
                  <a:cubicBezTo>
                    <a:pt x="16710" y="7596"/>
                    <a:pt x="17054" y="6131"/>
                    <a:pt x="16523" y="4803"/>
                  </a:cubicBezTo>
                  <a:cubicBezTo>
                    <a:pt x="16867" y="4741"/>
                    <a:pt x="17307" y="4426"/>
                    <a:pt x="17699" y="4426"/>
                  </a:cubicBezTo>
                  <a:cubicBezTo>
                    <a:pt x="17744" y="4426"/>
                    <a:pt x="17788" y="4430"/>
                    <a:pt x="17831" y="4439"/>
                  </a:cubicBezTo>
                  <a:cubicBezTo>
                    <a:pt x="17585" y="4056"/>
                    <a:pt x="17290" y="3662"/>
                    <a:pt x="16966" y="3308"/>
                  </a:cubicBezTo>
                  <a:cubicBezTo>
                    <a:pt x="16248" y="2502"/>
                    <a:pt x="15343" y="1862"/>
                    <a:pt x="14231" y="1862"/>
                  </a:cubicBezTo>
                  <a:cubicBezTo>
                    <a:pt x="14645" y="1459"/>
                    <a:pt x="15028" y="997"/>
                    <a:pt x="15048" y="515"/>
                  </a:cubicBezTo>
                  <a:lnTo>
                    <a:pt x="15048" y="515"/>
                  </a:lnTo>
                  <a:cubicBezTo>
                    <a:pt x="14515" y="652"/>
                    <a:pt x="13979" y="706"/>
                    <a:pt x="13444" y="706"/>
                  </a:cubicBezTo>
                  <a:cubicBezTo>
                    <a:pt x="11506" y="706"/>
                    <a:pt x="9582" y="0"/>
                    <a:pt x="7861" y="0"/>
                  </a:cubicBezTo>
                  <a:close/>
                </a:path>
              </a:pathLst>
            </a:custGeom>
            <a:solidFill>
              <a:srgbClr val="863A06"/>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2" name="Google Shape;313;p35">
              <a:extLst>
                <a:ext uri="{FF2B5EF4-FFF2-40B4-BE49-F238E27FC236}">
                  <a16:creationId xmlns:a16="http://schemas.microsoft.com/office/drawing/2014/main" id="{6DEFF6E5-AE23-D109-79C5-B2A722AE067A}"/>
                </a:ext>
              </a:extLst>
            </p:cNvPr>
            <p:cNvSpPr/>
            <p:nvPr/>
          </p:nvSpPr>
          <p:spPr>
            <a:xfrm>
              <a:off x="8095093" y="3453186"/>
              <a:ext cx="663928" cy="323972"/>
            </a:xfrm>
            <a:custGeom>
              <a:avLst/>
              <a:gdLst/>
              <a:ahLst/>
              <a:cxnLst/>
              <a:rect l="l" t="t" r="r" b="b"/>
              <a:pathLst>
                <a:path w="16366" h="7986" extrusionOk="0">
                  <a:moveTo>
                    <a:pt x="7283" y="1"/>
                  </a:moveTo>
                  <a:cubicBezTo>
                    <a:pt x="5526" y="1"/>
                    <a:pt x="3979" y="734"/>
                    <a:pt x="2842" y="3698"/>
                  </a:cubicBezTo>
                  <a:cubicBezTo>
                    <a:pt x="0" y="4150"/>
                    <a:pt x="541" y="6521"/>
                    <a:pt x="89" y="7986"/>
                  </a:cubicBezTo>
                  <a:cubicBezTo>
                    <a:pt x="580" y="7376"/>
                    <a:pt x="807" y="6550"/>
                    <a:pt x="1180" y="5832"/>
                  </a:cubicBezTo>
                  <a:cubicBezTo>
                    <a:pt x="1556" y="5107"/>
                    <a:pt x="2258" y="4425"/>
                    <a:pt x="3028" y="4425"/>
                  </a:cubicBezTo>
                  <a:cubicBezTo>
                    <a:pt x="3145" y="4425"/>
                    <a:pt x="3264" y="4441"/>
                    <a:pt x="3383" y="4475"/>
                  </a:cubicBezTo>
                  <a:cubicBezTo>
                    <a:pt x="3678" y="2931"/>
                    <a:pt x="4908" y="1623"/>
                    <a:pt x="6412" y="1200"/>
                  </a:cubicBezTo>
                  <a:cubicBezTo>
                    <a:pt x="6870" y="1075"/>
                    <a:pt x="7335" y="1028"/>
                    <a:pt x="7805" y="1028"/>
                  </a:cubicBezTo>
                  <a:cubicBezTo>
                    <a:pt x="9163" y="1028"/>
                    <a:pt x="10560" y="1418"/>
                    <a:pt x="11936" y="1418"/>
                  </a:cubicBezTo>
                  <a:cubicBezTo>
                    <a:pt x="12250" y="1418"/>
                    <a:pt x="12563" y="1397"/>
                    <a:pt x="12874" y="1347"/>
                  </a:cubicBezTo>
                  <a:lnTo>
                    <a:pt x="12874" y="1347"/>
                  </a:lnTo>
                  <a:cubicBezTo>
                    <a:pt x="12599" y="1761"/>
                    <a:pt x="12195" y="2065"/>
                    <a:pt x="11743" y="2223"/>
                  </a:cubicBezTo>
                  <a:cubicBezTo>
                    <a:pt x="12037" y="2179"/>
                    <a:pt x="12334" y="2158"/>
                    <a:pt x="12631" y="2158"/>
                  </a:cubicBezTo>
                  <a:cubicBezTo>
                    <a:pt x="13949" y="2158"/>
                    <a:pt x="15265" y="2576"/>
                    <a:pt x="16365" y="3314"/>
                  </a:cubicBezTo>
                  <a:cubicBezTo>
                    <a:pt x="15637" y="2518"/>
                    <a:pt x="14742" y="1888"/>
                    <a:pt x="13641" y="1869"/>
                  </a:cubicBezTo>
                  <a:cubicBezTo>
                    <a:pt x="14064" y="1456"/>
                    <a:pt x="14447" y="993"/>
                    <a:pt x="14467" y="511"/>
                  </a:cubicBezTo>
                  <a:lnTo>
                    <a:pt x="14467" y="511"/>
                  </a:lnTo>
                  <a:cubicBezTo>
                    <a:pt x="13933" y="649"/>
                    <a:pt x="13396" y="703"/>
                    <a:pt x="12860" y="703"/>
                  </a:cubicBezTo>
                  <a:cubicBezTo>
                    <a:pt x="10924" y="703"/>
                    <a:pt x="9003" y="1"/>
                    <a:pt x="7283" y="1"/>
                  </a:cubicBezTo>
                  <a:close/>
                </a:path>
              </a:pathLst>
            </a:custGeom>
            <a:solidFill>
              <a:srgbClr val="A15815"/>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3" name="Google Shape;314;p35">
              <a:extLst>
                <a:ext uri="{FF2B5EF4-FFF2-40B4-BE49-F238E27FC236}">
                  <a16:creationId xmlns:a16="http://schemas.microsoft.com/office/drawing/2014/main" id="{89D687ED-C26A-8915-5FC3-2F725D84CAA1}"/>
                </a:ext>
              </a:extLst>
            </p:cNvPr>
            <p:cNvSpPr/>
            <p:nvPr/>
          </p:nvSpPr>
          <p:spPr>
            <a:xfrm>
              <a:off x="8531962" y="3765148"/>
              <a:ext cx="159227" cy="130425"/>
            </a:xfrm>
            <a:custGeom>
              <a:avLst/>
              <a:gdLst/>
              <a:ahLst/>
              <a:cxnLst/>
              <a:rect l="l" t="t" r="r" b="b"/>
              <a:pathLst>
                <a:path w="3925" h="3215" extrusionOk="0">
                  <a:moveTo>
                    <a:pt x="2056" y="1"/>
                  </a:moveTo>
                  <a:cubicBezTo>
                    <a:pt x="1927" y="1"/>
                    <a:pt x="1795" y="14"/>
                    <a:pt x="1662" y="40"/>
                  </a:cubicBezTo>
                  <a:cubicBezTo>
                    <a:pt x="679" y="227"/>
                    <a:pt x="0" y="1093"/>
                    <a:pt x="167" y="1968"/>
                  </a:cubicBezTo>
                  <a:cubicBezTo>
                    <a:pt x="314" y="2703"/>
                    <a:pt x="875" y="3214"/>
                    <a:pt x="1720" y="3214"/>
                  </a:cubicBezTo>
                  <a:cubicBezTo>
                    <a:pt x="1893" y="3214"/>
                    <a:pt x="2077" y="3193"/>
                    <a:pt x="2272" y="3148"/>
                  </a:cubicBezTo>
                  <a:cubicBezTo>
                    <a:pt x="3295" y="2922"/>
                    <a:pt x="3924" y="2165"/>
                    <a:pt x="3747" y="1299"/>
                  </a:cubicBezTo>
                  <a:cubicBezTo>
                    <a:pt x="3603" y="525"/>
                    <a:pt x="2884" y="1"/>
                    <a:pt x="2056"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4" name="Google Shape;315;p35">
              <a:extLst>
                <a:ext uri="{FF2B5EF4-FFF2-40B4-BE49-F238E27FC236}">
                  <a16:creationId xmlns:a16="http://schemas.microsoft.com/office/drawing/2014/main" id="{02CBD332-4750-476F-33AC-6401D80703FD}"/>
                </a:ext>
              </a:extLst>
            </p:cNvPr>
            <p:cNvSpPr/>
            <p:nvPr/>
          </p:nvSpPr>
          <p:spPr>
            <a:xfrm>
              <a:off x="8531962" y="3755006"/>
              <a:ext cx="152047" cy="97159"/>
            </a:xfrm>
            <a:custGeom>
              <a:avLst/>
              <a:gdLst/>
              <a:ahLst/>
              <a:cxnLst/>
              <a:rect l="l" t="t" r="r" b="b"/>
              <a:pathLst>
                <a:path w="3748" h="2395" extrusionOk="0">
                  <a:moveTo>
                    <a:pt x="1936" y="0"/>
                  </a:moveTo>
                  <a:cubicBezTo>
                    <a:pt x="1488" y="0"/>
                    <a:pt x="1041" y="160"/>
                    <a:pt x="699" y="477"/>
                  </a:cubicBezTo>
                  <a:cubicBezTo>
                    <a:pt x="158" y="989"/>
                    <a:pt x="0" y="1746"/>
                    <a:pt x="207" y="2395"/>
                  </a:cubicBezTo>
                  <a:cubicBezTo>
                    <a:pt x="118" y="1795"/>
                    <a:pt x="335" y="1156"/>
                    <a:pt x="846" y="723"/>
                  </a:cubicBezTo>
                  <a:cubicBezTo>
                    <a:pt x="1177" y="447"/>
                    <a:pt x="1591" y="308"/>
                    <a:pt x="2008" y="308"/>
                  </a:cubicBezTo>
                  <a:cubicBezTo>
                    <a:pt x="2348" y="308"/>
                    <a:pt x="2690" y="400"/>
                    <a:pt x="2990" y="585"/>
                  </a:cubicBezTo>
                  <a:cubicBezTo>
                    <a:pt x="3364" y="831"/>
                    <a:pt x="3610" y="1175"/>
                    <a:pt x="3747" y="1559"/>
                  </a:cubicBezTo>
                  <a:cubicBezTo>
                    <a:pt x="3688" y="1116"/>
                    <a:pt x="3452" y="693"/>
                    <a:pt x="3069" y="389"/>
                  </a:cubicBezTo>
                  <a:cubicBezTo>
                    <a:pt x="2739" y="128"/>
                    <a:pt x="2337" y="0"/>
                    <a:pt x="1936"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5" name="Google Shape;316;p35">
              <a:extLst>
                <a:ext uri="{FF2B5EF4-FFF2-40B4-BE49-F238E27FC236}">
                  <a16:creationId xmlns:a16="http://schemas.microsoft.com/office/drawing/2014/main" id="{DF6B786B-B673-2512-43D3-A0FEECD69E56}"/>
                </a:ext>
              </a:extLst>
            </p:cNvPr>
            <p:cNvSpPr/>
            <p:nvPr/>
          </p:nvSpPr>
          <p:spPr>
            <a:xfrm>
              <a:off x="8547905" y="3801861"/>
              <a:ext cx="76632" cy="76632"/>
            </a:xfrm>
            <a:custGeom>
              <a:avLst/>
              <a:gdLst/>
              <a:ahLst/>
              <a:cxnLst/>
              <a:rect l="l" t="t" r="r" b="b"/>
              <a:pathLst>
                <a:path w="1889" h="1889" extrusionOk="0">
                  <a:moveTo>
                    <a:pt x="945" y="1"/>
                  </a:moveTo>
                  <a:cubicBezTo>
                    <a:pt x="424" y="1"/>
                    <a:pt x="1" y="424"/>
                    <a:pt x="1" y="945"/>
                  </a:cubicBezTo>
                  <a:cubicBezTo>
                    <a:pt x="1" y="1466"/>
                    <a:pt x="424" y="1889"/>
                    <a:pt x="945" y="1889"/>
                  </a:cubicBezTo>
                  <a:cubicBezTo>
                    <a:pt x="1466" y="1889"/>
                    <a:pt x="1889" y="1466"/>
                    <a:pt x="1889" y="945"/>
                  </a:cubicBezTo>
                  <a:cubicBezTo>
                    <a:pt x="1889" y="424"/>
                    <a:pt x="1466" y="1"/>
                    <a:pt x="945"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6" name="Google Shape;317;p35">
              <a:extLst>
                <a:ext uri="{FF2B5EF4-FFF2-40B4-BE49-F238E27FC236}">
                  <a16:creationId xmlns:a16="http://schemas.microsoft.com/office/drawing/2014/main" id="{139B541C-B669-8649-2D6D-AA75312F6D05}"/>
                </a:ext>
              </a:extLst>
            </p:cNvPr>
            <p:cNvSpPr/>
            <p:nvPr/>
          </p:nvSpPr>
          <p:spPr>
            <a:xfrm>
              <a:off x="8595368" y="3803078"/>
              <a:ext cx="17606" cy="17971"/>
            </a:xfrm>
            <a:custGeom>
              <a:avLst/>
              <a:gdLst/>
              <a:ahLst/>
              <a:cxnLst/>
              <a:rect l="l" t="t" r="r" b="b"/>
              <a:pathLst>
                <a:path w="434" h="443" extrusionOk="0">
                  <a:moveTo>
                    <a:pt x="217" y="0"/>
                  </a:moveTo>
                  <a:cubicBezTo>
                    <a:pt x="99" y="0"/>
                    <a:pt x="1" y="99"/>
                    <a:pt x="1" y="226"/>
                  </a:cubicBezTo>
                  <a:cubicBezTo>
                    <a:pt x="1" y="344"/>
                    <a:pt x="99" y="443"/>
                    <a:pt x="217" y="443"/>
                  </a:cubicBezTo>
                  <a:cubicBezTo>
                    <a:pt x="335" y="443"/>
                    <a:pt x="434" y="344"/>
                    <a:pt x="434" y="226"/>
                  </a:cubicBezTo>
                  <a:cubicBezTo>
                    <a:pt x="434" y="99"/>
                    <a:pt x="335" y="0"/>
                    <a:pt x="217" y="0"/>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7" name="Google Shape;318;p35">
              <a:extLst>
                <a:ext uri="{FF2B5EF4-FFF2-40B4-BE49-F238E27FC236}">
                  <a16:creationId xmlns:a16="http://schemas.microsoft.com/office/drawing/2014/main" id="{4E6180DB-44B2-0AA3-ABB9-DDCBFECE89E4}"/>
                </a:ext>
              </a:extLst>
            </p:cNvPr>
            <p:cNvSpPr/>
            <p:nvPr/>
          </p:nvSpPr>
          <p:spPr>
            <a:xfrm>
              <a:off x="8251074" y="3851718"/>
              <a:ext cx="165597" cy="133548"/>
            </a:xfrm>
            <a:custGeom>
              <a:avLst/>
              <a:gdLst/>
              <a:ahLst/>
              <a:cxnLst/>
              <a:rect l="l" t="t" r="r" b="b"/>
              <a:pathLst>
                <a:path w="4082" h="3292" extrusionOk="0">
                  <a:moveTo>
                    <a:pt x="2205" y="1"/>
                  </a:moveTo>
                  <a:cubicBezTo>
                    <a:pt x="1901" y="1"/>
                    <a:pt x="1586" y="74"/>
                    <a:pt x="1289" y="227"/>
                  </a:cubicBezTo>
                  <a:cubicBezTo>
                    <a:pt x="394" y="699"/>
                    <a:pt x="1" y="1712"/>
                    <a:pt x="423" y="2519"/>
                  </a:cubicBezTo>
                  <a:cubicBezTo>
                    <a:pt x="692" y="3029"/>
                    <a:pt x="1183" y="3292"/>
                    <a:pt x="1759" y="3292"/>
                  </a:cubicBezTo>
                  <a:cubicBezTo>
                    <a:pt x="2070" y="3292"/>
                    <a:pt x="2406" y="3215"/>
                    <a:pt x="2744" y="3060"/>
                  </a:cubicBezTo>
                  <a:cubicBezTo>
                    <a:pt x="3807" y="2558"/>
                    <a:pt x="4082" y="1634"/>
                    <a:pt x="3659" y="837"/>
                  </a:cubicBezTo>
                  <a:cubicBezTo>
                    <a:pt x="3383" y="298"/>
                    <a:pt x="2817" y="1"/>
                    <a:pt x="2205"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8" name="Google Shape;319;p35">
              <a:extLst>
                <a:ext uri="{FF2B5EF4-FFF2-40B4-BE49-F238E27FC236}">
                  <a16:creationId xmlns:a16="http://schemas.microsoft.com/office/drawing/2014/main" id="{DA01BA47-A824-C12D-E558-BA716836405A}"/>
                </a:ext>
              </a:extLst>
            </p:cNvPr>
            <p:cNvSpPr/>
            <p:nvPr/>
          </p:nvSpPr>
          <p:spPr>
            <a:xfrm>
              <a:off x="8255861" y="3843483"/>
              <a:ext cx="146449" cy="110425"/>
            </a:xfrm>
            <a:custGeom>
              <a:avLst/>
              <a:gdLst/>
              <a:ahLst/>
              <a:cxnLst/>
              <a:rect l="l" t="t" r="r" b="b"/>
              <a:pathLst>
                <a:path w="3610" h="2722" extrusionOk="0">
                  <a:moveTo>
                    <a:pt x="1880" y="0"/>
                  </a:moveTo>
                  <a:cubicBezTo>
                    <a:pt x="1056" y="0"/>
                    <a:pt x="313" y="580"/>
                    <a:pt x="119" y="1394"/>
                  </a:cubicBezTo>
                  <a:cubicBezTo>
                    <a:pt x="1" y="1856"/>
                    <a:pt x="89" y="2328"/>
                    <a:pt x="315" y="2722"/>
                  </a:cubicBezTo>
                  <a:cubicBezTo>
                    <a:pt x="168" y="2348"/>
                    <a:pt x="158" y="1925"/>
                    <a:pt x="305" y="1492"/>
                  </a:cubicBezTo>
                  <a:cubicBezTo>
                    <a:pt x="556" y="769"/>
                    <a:pt x="1261" y="272"/>
                    <a:pt x="2031" y="272"/>
                  </a:cubicBezTo>
                  <a:cubicBezTo>
                    <a:pt x="2046" y="272"/>
                    <a:pt x="2061" y="273"/>
                    <a:pt x="2076" y="273"/>
                  </a:cubicBezTo>
                  <a:cubicBezTo>
                    <a:pt x="2744" y="302"/>
                    <a:pt x="3315" y="666"/>
                    <a:pt x="3610" y="1197"/>
                  </a:cubicBezTo>
                  <a:cubicBezTo>
                    <a:pt x="3374" y="558"/>
                    <a:pt x="2784" y="66"/>
                    <a:pt x="2036" y="7"/>
                  </a:cubicBezTo>
                  <a:cubicBezTo>
                    <a:pt x="1984" y="3"/>
                    <a:pt x="1932" y="0"/>
                    <a:pt x="1880"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9" name="Google Shape;320;p35">
              <a:extLst>
                <a:ext uri="{FF2B5EF4-FFF2-40B4-BE49-F238E27FC236}">
                  <a16:creationId xmlns:a16="http://schemas.microsoft.com/office/drawing/2014/main" id="{A3BE930A-64B8-FD62-0C29-94379B2CD6BC}"/>
                </a:ext>
              </a:extLst>
            </p:cNvPr>
            <p:cNvSpPr/>
            <p:nvPr/>
          </p:nvSpPr>
          <p:spPr>
            <a:xfrm>
              <a:off x="8326488" y="3895896"/>
              <a:ext cx="36754" cy="19716"/>
            </a:xfrm>
            <a:custGeom>
              <a:avLst/>
              <a:gdLst/>
              <a:ahLst/>
              <a:cxnLst/>
              <a:rect l="l" t="t" r="r" b="b"/>
              <a:pathLst>
                <a:path w="906" h="486" extrusionOk="0">
                  <a:moveTo>
                    <a:pt x="484" y="1"/>
                  </a:moveTo>
                  <a:cubicBezTo>
                    <a:pt x="467" y="1"/>
                    <a:pt x="450" y="2"/>
                    <a:pt x="433" y="4"/>
                  </a:cubicBezTo>
                  <a:cubicBezTo>
                    <a:pt x="187" y="23"/>
                    <a:pt x="0" y="240"/>
                    <a:pt x="20" y="486"/>
                  </a:cubicBezTo>
                  <a:lnTo>
                    <a:pt x="905" y="407"/>
                  </a:lnTo>
                  <a:cubicBezTo>
                    <a:pt x="887" y="178"/>
                    <a:pt x="707" y="1"/>
                    <a:pt x="484" y="1"/>
                  </a:cubicBezTo>
                  <a:close/>
                </a:path>
              </a:pathLst>
            </a:custGeom>
            <a:solidFill>
              <a:srgbClr val="061521"/>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0" name="Google Shape;321;p35">
              <a:extLst>
                <a:ext uri="{FF2B5EF4-FFF2-40B4-BE49-F238E27FC236}">
                  <a16:creationId xmlns:a16="http://schemas.microsoft.com/office/drawing/2014/main" id="{9B5CE6D1-016F-6A0F-3D0F-571ADFA0B134}"/>
                </a:ext>
              </a:extLst>
            </p:cNvPr>
            <p:cNvSpPr/>
            <p:nvPr/>
          </p:nvSpPr>
          <p:spPr>
            <a:xfrm>
              <a:off x="8306935" y="3876059"/>
              <a:ext cx="76632" cy="76673"/>
            </a:xfrm>
            <a:custGeom>
              <a:avLst/>
              <a:gdLst/>
              <a:ahLst/>
              <a:cxnLst/>
              <a:rect l="l" t="t" r="r" b="b"/>
              <a:pathLst>
                <a:path w="1889" h="1890" extrusionOk="0">
                  <a:moveTo>
                    <a:pt x="945" y="1"/>
                  </a:moveTo>
                  <a:cubicBezTo>
                    <a:pt x="423" y="1"/>
                    <a:pt x="0" y="424"/>
                    <a:pt x="0" y="945"/>
                  </a:cubicBezTo>
                  <a:cubicBezTo>
                    <a:pt x="0" y="1466"/>
                    <a:pt x="423" y="1889"/>
                    <a:pt x="945" y="1889"/>
                  </a:cubicBezTo>
                  <a:cubicBezTo>
                    <a:pt x="1466" y="1889"/>
                    <a:pt x="1889" y="1466"/>
                    <a:pt x="1889" y="945"/>
                  </a:cubicBezTo>
                  <a:cubicBezTo>
                    <a:pt x="1889" y="424"/>
                    <a:pt x="1466" y="1"/>
                    <a:pt x="945"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1" name="Google Shape;322;p35">
              <a:extLst>
                <a:ext uri="{FF2B5EF4-FFF2-40B4-BE49-F238E27FC236}">
                  <a16:creationId xmlns:a16="http://schemas.microsoft.com/office/drawing/2014/main" id="{43A9F850-DD67-EEC5-4CF8-5DCD9BA8DA88}"/>
                </a:ext>
              </a:extLst>
            </p:cNvPr>
            <p:cNvSpPr/>
            <p:nvPr/>
          </p:nvSpPr>
          <p:spPr>
            <a:xfrm>
              <a:off x="8358009" y="3880075"/>
              <a:ext cx="17971" cy="17971"/>
            </a:xfrm>
            <a:custGeom>
              <a:avLst/>
              <a:gdLst/>
              <a:ahLst/>
              <a:cxnLst/>
              <a:rect l="l" t="t" r="r" b="b"/>
              <a:pathLst>
                <a:path w="443" h="443" extrusionOk="0">
                  <a:moveTo>
                    <a:pt x="217" y="0"/>
                  </a:moveTo>
                  <a:cubicBezTo>
                    <a:pt x="99" y="0"/>
                    <a:pt x="0" y="99"/>
                    <a:pt x="0" y="217"/>
                  </a:cubicBezTo>
                  <a:cubicBezTo>
                    <a:pt x="0" y="345"/>
                    <a:pt x="99" y="443"/>
                    <a:pt x="217" y="443"/>
                  </a:cubicBezTo>
                  <a:cubicBezTo>
                    <a:pt x="335" y="443"/>
                    <a:pt x="443" y="345"/>
                    <a:pt x="443" y="217"/>
                  </a:cubicBezTo>
                  <a:cubicBezTo>
                    <a:pt x="443" y="99"/>
                    <a:pt x="335" y="0"/>
                    <a:pt x="217" y="0"/>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2" name="Google Shape;323;p35">
              <a:extLst>
                <a:ext uri="{FF2B5EF4-FFF2-40B4-BE49-F238E27FC236}">
                  <a16:creationId xmlns:a16="http://schemas.microsoft.com/office/drawing/2014/main" id="{1408A548-A4C3-D238-3E69-292FE05A3650}"/>
                </a:ext>
              </a:extLst>
            </p:cNvPr>
            <p:cNvSpPr/>
            <p:nvPr/>
          </p:nvSpPr>
          <p:spPr>
            <a:xfrm>
              <a:off x="8484457" y="3895612"/>
              <a:ext cx="16430" cy="31156"/>
            </a:xfrm>
            <a:custGeom>
              <a:avLst/>
              <a:gdLst/>
              <a:ahLst/>
              <a:cxnLst/>
              <a:rect l="l" t="t" r="r" b="b"/>
              <a:pathLst>
                <a:path w="405" h="768" extrusionOk="0">
                  <a:moveTo>
                    <a:pt x="1" y="1"/>
                  </a:moveTo>
                  <a:lnTo>
                    <a:pt x="1" y="1"/>
                  </a:lnTo>
                  <a:cubicBezTo>
                    <a:pt x="99" y="247"/>
                    <a:pt x="158" y="502"/>
                    <a:pt x="178" y="768"/>
                  </a:cubicBezTo>
                  <a:cubicBezTo>
                    <a:pt x="325" y="689"/>
                    <a:pt x="404" y="512"/>
                    <a:pt x="384" y="345"/>
                  </a:cubicBezTo>
                  <a:cubicBezTo>
                    <a:pt x="355" y="168"/>
                    <a:pt x="227" y="30"/>
                    <a:pt x="1" y="1"/>
                  </a:cubicBezTo>
                  <a:close/>
                </a:path>
              </a:pathLst>
            </a:custGeom>
            <a:solidFill>
              <a:srgbClr val="C96974"/>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3" name="Google Shape;324;p35">
              <a:extLst>
                <a:ext uri="{FF2B5EF4-FFF2-40B4-BE49-F238E27FC236}">
                  <a16:creationId xmlns:a16="http://schemas.microsoft.com/office/drawing/2014/main" id="{090F360C-F677-6783-0132-32A6E999F619}"/>
                </a:ext>
              </a:extLst>
            </p:cNvPr>
            <p:cNvSpPr/>
            <p:nvPr/>
          </p:nvSpPr>
          <p:spPr>
            <a:xfrm>
              <a:off x="8423850" y="3919547"/>
              <a:ext cx="154440" cy="111845"/>
            </a:xfrm>
            <a:custGeom>
              <a:avLst/>
              <a:gdLst/>
              <a:ahLst/>
              <a:cxnLst/>
              <a:rect l="l" t="t" r="r" b="b"/>
              <a:pathLst>
                <a:path w="3807" h="2757" extrusionOk="0">
                  <a:moveTo>
                    <a:pt x="3403" y="1"/>
                  </a:moveTo>
                  <a:lnTo>
                    <a:pt x="3403" y="1"/>
                  </a:lnTo>
                  <a:cubicBezTo>
                    <a:pt x="3354" y="21"/>
                    <a:pt x="3304" y="30"/>
                    <a:pt x="3255" y="60"/>
                  </a:cubicBezTo>
                  <a:cubicBezTo>
                    <a:pt x="2311" y="463"/>
                    <a:pt x="1288" y="709"/>
                    <a:pt x="266" y="758"/>
                  </a:cubicBezTo>
                  <a:cubicBezTo>
                    <a:pt x="216" y="798"/>
                    <a:pt x="167" y="837"/>
                    <a:pt x="118" y="886"/>
                  </a:cubicBezTo>
                  <a:cubicBezTo>
                    <a:pt x="0" y="1594"/>
                    <a:pt x="364" y="2322"/>
                    <a:pt x="1033" y="2617"/>
                  </a:cubicBezTo>
                  <a:cubicBezTo>
                    <a:pt x="1249" y="2712"/>
                    <a:pt x="1489" y="2757"/>
                    <a:pt x="1734" y="2757"/>
                  </a:cubicBezTo>
                  <a:cubicBezTo>
                    <a:pt x="2277" y="2757"/>
                    <a:pt x="2840" y="2532"/>
                    <a:pt x="3206" y="2125"/>
                  </a:cubicBezTo>
                  <a:cubicBezTo>
                    <a:pt x="3737" y="1535"/>
                    <a:pt x="3806" y="640"/>
                    <a:pt x="3403" y="1"/>
                  </a:cubicBezTo>
                  <a:close/>
                </a:path>
              </a:pathLst>
            </a:custGeom>
            <a:solidFill>
              <a:srgbClr val="4D223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4" name="Google Shape;325;p35">
              <a:extLst>
                <a:ext uri="{FF2B5EF4-FFF2-40B4-BE49-F238E27FC236}">
                  <a16:creationId xmlns:a16="http://schemas.microsoft.com/office/drawing/2014/main" id="{AA0774F1-3B34-1F66-E91B-E4CA33BA82ED}"/>
                </a:ext>
              </a:extLst>
            </p:cNvPr>
            <p:cNvSpPr/>
            <p:nvPr/>
          </p:nvSpPr>
          <p:spPr>
            <a:xfrm>
              <a:off x="8427825" y="3921940"/>
              <a:ext cx="128518" cy="47099"/>
            </a:xfrm>
            <a:custGeom>
              <a:avLst/>
              <a:gdLst/>
              <a:ahLst/>
              <a:cxnLst/>
              <a:rect l="l" t="t" r="r" b="b"/>
              <a:pathLst>
                <a:path w="3168" h="1161" extrusionOk="0">
                  <a:moveTo>
                    <a:pt x="3167" y="1"/>
                  </a:moveTo>
                  <a:lnTo>
                    <a:pt x="3167" y="1"/>
                  </a:lnTo>
                  <a:cubicBezTo>
                    <a:pt x="2174" y="414"/>
                    <a:pt x="1102" y="660"/>
                    <a:pt x="30" y="689"/>
                  </a:cubicBezTo>
                  <a:cubicBezTo>
                    <a:pt x="20" y="758"/>
                    <a:pt x="20" y="748"/>
                    <a:pt x="0" y="817"/>
                  </a:cubicBezTo>
                  <a:cubicBezTo>
                    <a:pt x="295" y="1034"/>
                    <a:pt x="620" y="1132"/>
                    <a:pt x="954" y="1152"/>
                  </a:cubicBezTo>
                  <a:cubicBezTo>
                    <a:pt x="1019" y="1158"/>
                    <a:pt x="1082" y="1160"/>
                    <a:pt x="1146" y="1160"/>
                  </a:cubicBezTo>
                  <a:cubicBezTo>
                    <a:pt x="1499" y="1160"/>
                    <a:pt x="1839" y="1073"/>
                    <a:pt x="2164" y="965"/>
                  </a:cubicBezTo>
                  <a:cubicBezTo>
                    <a:pt x="2459" y="886"/>
                    <a:pt x="2734" y="758"/>
                    <a:pt x="2951" y="532"/>
                  </a:cubicBezTo>
                  <a:cubicBezTo>
                    <a:pt x="3069" y="394"/>
                    <a:pt x="3157" y="198"/>
                    <a:pt x="3167"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5" name="Google Shape;326;p35">
              <a:extLst>
                <a:ext uri="{FF2B5EF4-FFF2-40B4-BE49-F238E27FC236}">
                  <a16:creationId xmlns:a16="http://schemas.microsoft.com/office/drawing/2014/main" id="{F577606B-2183-75D4-749B-2AA88BA28E66}"/>
                </a:ext>
              </a:extLst>
            </p:cNvPr>
            <p:cNvSpPr/>
            <p:nvPr/>
          </p:nvSpPr>
          <p:spPr>
            <a:xfrm>
              <a:off x="8526769" y="3667056"/>
              <a:ext cx="126489" cy="49087"/>
            </a:xfrm>
            <a:custGeom>
              <a:avLst/>
              <a:gdLst/>
              <a:ahLst/>
              <a:cxnLst/>
              <a:rect l="l" t="t" r="r" b="b"/>
              <a:pathLst>
                <a:path w="3118" h="1210" extrusionOk="0">
                  <a:moveTo>
                    <a:pt x="1272" y="1"/>
                  </a:moveTo>
                  <a:cubicBezTo>
                    <a:pt x="1155" y="1"/>
                    <a:pt x="1039" y="13"/>
                    <a:pt x="925" y="39"/>
                  </a:cubicBezTo>
                  <a:cubicBezTo>
                    <a:pt x="492" y="147"/>
                    <a:pt x="118" y="472"/>
                    <a:pt x="0" y="894"/>
                  </a:cubicBezTo>
                  <a:cubicBezTo>
                    <a:pt x="379" y="719"/>
                    <a:pt x="824" y="627"/>
                    <a:pt x="1279" y="627"/>
                  </a:cubicBezTo>
                  <a:cubicBezTo>
                    <a:pt x="1923" y="627"/>
                    <a:pt x="2588" y="812"/>
                    <a:pt x="3118" y="1209"/>
                  </a:cubicBezTo>
                  <a:cubicBezTo>
                    <a:pt x="2892" y="816"/>
                    <a:pt x="2587" y="481"/>
                    <a:pt x="2203" y="255"/>
                  </a:cubicBezTo>
                  <a:cubicBezTo>
                    <a:pt x="1921" y="96"/>
                    <a:pt x="1596" y="1"/>
                    <a:pt x="1272" y="1"/>
                  </a:cubicBezTo>
                  <a:close/>
                </a:path>
              </a:pathLst>
            </a:custGeom>
            <a:solidFill>
              <a:srgbClr val="863A06"/>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6" name="Google Shape;327;p35">
              <a:extLst>
                <a:ext uri="{FF2B5EF4-FFF2-40B4-BE49-F238E27FC236}">
                  <a16:creationId xmlns:a16="http://schemas.microsoft.com/office/drawing/2014/main" id="{C6AA53DE-7FFD-0223-77AA-93E767AD8BE2}"/>
                </a:ext>
              </a:extLst>
            </p:cNvPr>
            <p:cNvSpPr/>
            <p:nvPr/>
          </p:nvSpPr>
          <p:spPr>
            <a:xfrm>
              <a:off x="8223529" y="3756467"/>
              <a:ext cx="114563" cy="83326"/>
            </a:xfrm>
            <a:custGeom>
              <a:avLst/>
              <a:gdLst/>
              <a:ahLst/>
              <a:cxnLst/>
              <a:rect l="l" t="t" r="r" b="b"/>
              <a:pathLst>
                <a:path w="2824" h="2054" extrusionOk="0">
                  <a:moveTo>
                    <a:pt x="1769" y="1"/>
                  </a:moveTo>
                  <a:cubicBezTo>
                    <a:pt x="1488" y="1"/>
                    <a:pt x="1209" y="64"/>
                    <a:pt x="965" y="195"/>
                  </a:cubicBezTo>
                  <a:cubicBezTo>
                    <a:pt x="384" y="500"/>
                    <a:pt x="1" y="1139"/>
                    <a:pt x="1" y="2054"/>
                  </a:cubicBezTo>
                  <a:cubicBezTo>
                    <a:pt x="640" y="1110"/>
                    <a:pt x="1702" y="461"/>
                    <a:pt x="2824" y="333"/>
                  </a:cubicBezTo>
                  <a:cubicBezTo>
                    <a:pt x="2520" y="114"/>
                    <a:pt x="2143" y="1"/>
                    <a:pt x="1769" y="1"/>
                  </a:cubicBezTo>
                  <a:close/>
                </a:path>
              </a:pathLst>
            </a:custGeom>
            <a:solidFill>
              <a:srgbClr val="863A06"/>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7" name="Google Shape;328;p35">
              <a:extLst>
                <a:ext uri="{FF2B5EF4-FFF2-40B4-BE49-F238E27FC236}">
                  <a16:creationId xmlns:a16="http://schemas.microsoft.com/office/drawing/2014/main" id="{49637DC4-DC01-4D57-04C7-BB1A28491EBE}"/>
                </a:ext>
              </a:extLst>
            </p:cNvPr>
            <p:cNvSpPr/>
            <p:nvPr/>
          </p:nvSpPr>
          <p:spPr>
            <a:xfrm>
              <a:off x="8308923" y="3993988"/>
              <a:ext cx="13996" cy="12373"/>
            </a:xfrm>
            <a:custGeom>
              <a:avLst/>
              <a:gdLst/>
              <a:ahLst/>
              <a:cxnLst/>
              <a:rect l="l" t="t" r="r" b="b"/>
              <a:pathLst>
                <a:path w="345" h="305" extrusionOk="0">
                  <a:moveTo>
                    <a:pt x="153" y="0"/>
                  </a:moveTo>
                  <a:cubicBezTo>
                    <a:pt x="84" y="0"/>
                    <a:pt x="27" y="40"/>
                    <a:pt x="10" y="113"/>
                  </a:cubicBezTo>
                  <a:cubicBezTo>
                    <a:pt x="1" y="202"/>
                    <a:pt x="50" y="290"/>
                    <a:pt x="138" y="300"/>
                  </a:cubicBezTo>
                  <a:cubicBezTo>
                    <a:pt x="151" y="303"/>
                    <a:pt x="164" y="304"/>
                    <a:pt x="177" y="304"/>
                  </a:cubicBezTo>
                  <a:cubicBezTo>
                    <a:pt x="249" y="304"/>
                    <a:pt x="308" y="259"/>
                    <a:pt x="325" y="192"/>
                  </a:cubicBezTo>
                  <a:cubicBezTo>
                    <a:pt x="345" y="103"/>
                    <a:pt x="286" y="15"/>
                    <a:pt x="197" y="5"/>
                  </a:cubicBezTo>
                  <a:cubicBezTo>
                    <a:pt x="182" y="2"/>
                    <a:pt x="168" y="0"/>
                    <a:pt x="153"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8" name="Google Shape;329;p35">
              <a:extLst>
                <a:ext uri="{FF2B5EF4-FFF2-40B4-BE49-F238E27FC236}">
                  <a16:creationId xmlns:a16="http://schemas.microsoft.com/office/drawing/2014/main" id="{2D3E0B4F-2C66-827C-A668-FACBD5639A52}"/>
                </a:ext>
              </a:extLst>
            </p:cNvPr>
            <p:cNvSpPr/>
            <p:nvPr/>
          </p:nvSpPr>
          <p:spPr>
            <a:xfrm>
              <a:off x="8361173" y="3986037"/>
              <a:ext cx="14036" cy="12373"/>
            </a:xfrm>
            <a:custGeom>
              <a:avLst/>
              <a:gdLst/>
              <a:ahLst/>
              <a:cxnLst/>
              <a:rect l="l" t="t" r="r" b="b"/>
              <a:pathLst>
                <a:path w="346" h="305" extrusionOk="0">
                  <a:moveTo>
                    <a:pt x="162" y="0"/>
                  </a:moveTo>
                  <a:cubicBezTo>
                    <a:pt x="94" y="0"/>
                    <a:pt x="29" y="46"/>
                    <a:pt x="21" y="113"/>
                  </a:cubicBezTo>
                  <a:cubicBezTo>
                    <a:pt x="1" y="201"/>
                    <a:pt x="70" y="290"/>
                    <a:pt x="139" y="299"/>
                  </a:cubicBezTo>
                  <a:cubicBezTo>
                    <a:pt x="154" y="303"/>
                    <a:pt x="169" y="304"/>
                    <a:pt x="183" y="304"/>
                  </a:cubicBezTo>
                  <a:cubicBezTo>
                    <a:pt x="255" y="304"/>
                    <a:pt x="317" y="265"/>
                    <a:pt x="325" y="191"/>
                  </a:cubicBezTo>
                  <a:cubicBezTo>
                    <a:pt x="345" y="103"/>
                    <a:pt x="286" y="14"/>
                    <a:pt x="198" y="4"/>
                  </a:cubicBezTo>
                  <a:cubicBezTo>
                    <a:pt x="186" y="1"/>
                    <a:pt x="174" y="0"/>
                    <a:pt x="162"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9" name="Google Shape;330;p35">
              <a:extLst>
                <a:ext uri="{FF2B5EF4-FFF2-40B4-BE49-F238E27FC236}">
                  <a16:creationId xmlns:a16="http://schemas.microsoft.com/office/drawing/2014/main" id="{794E5DF6-6FD9-C1F1-19F2-990681DDB427}"/>
                </a:ext>
              </a:extLst>
            </p:cNvPr>
            <p:cNvSpPr/>
            <p:nvPr/>
          </p:nvSpPr>
          <p:spPr>
            <a:xfrm>
              <a:off x="8340849" y="4019910"/>
              <a:ext cx="14401" cy="12373"/>
            </a:xfrm>
            <a:custGeom>
              <a:avLst/>
              <a:gdLst/>
              <a:ahLst/>
              <a:cxnLst/>
              <a:rect l="l" t="t" r="r" b="b"/>
              <a:pathLst>
                <a:path w="355" h="305" extrusionOk="0">
                  <a:moveTo>
                    <a:pt x="167" y="0"/>
                  </a:moveTo>
                  <a:cubicBezTo>
                    <a:pt x="101" y="0"/>
                    <a:pt x="38" y="40"/>
                    <a:pt x="30" y="114"/>
                  </a:cubicBezTo>
                  <a:cubicBezTo>
                    <a:pt x="0" y="202"/>
                    <a:pt x="59" y="291"/>
                    <a:pt x="148" y="300"/>
                  </a:cubicBezTo>
                  <a:cubicBezTo>
                    <a:pt x="161" y="303"/>
                    <a:pt x="174" y="305"/>
                    <a:pt x="187" y="305"/>
                  </a:cubicBezTo>
                  <a:cubicBezTo>
                    <a:pt x="261" y="305"/>
                    <a:pt x="326" y="259"/>
                    <a:pt x="335" y="192"/>
                  </a:cubicBezTo>
                  <a:cubicBezTo>
                    <a:pt x="354" y="104"/>
                    <a:pt x="295" y="15"/>
                    <a:pt x="207" y="5"/>
                  </a:cubicBezTo>
                  <a:cubicBezTo>
                    <a:pt x="194" y="2"/>
                    <a:pt x="180" y="0"/>
                    <a:pt x="167"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0" name="Google Shape;331;p35">
              <a:extLst>
                <a:ext uri="{FF2B5EF4-FFF2-40B4-BE49-F238E27FC236}">
                  <a16:creationId xmlns:a16="http://schemas.microsoft.com/office/drawing/2014/main" id="{63EB791B-FBF5-41EB-B883-1AB264621763}"/>
                </a:ext>
              </a:extLst>
            </p:cNvPr>
            <p:cNvSpPr/>
            <p:nvPr/>
          </p:nvSpPr>
          <p:spPr>
            <a:xfrm>
              <a:off x="8638491" y="3893665"/>
              <a:ext cx="15172" cy="12535"/>
            </a:xfrm>
            <a:custGeom>
              <a:avLst/>
              <a:gdLst/>
              <a:ahLst/>
              <a:cxnLst/>
              <a:rect l="l" t="t" r="r" b="b"/>
              <a:pathLst>
                <a:path w="374" h="309" extrusionOk="0">
                  <a:moveTo>
                    <a:pt x="199" y="1"/>
                  </a:moveTo>
                  <a:cubicBezTo>
                    <a:pt x="183" y="1"/>
                    <a:pt x="165" y="4"/>
                    <a:pt x="148" y="10"/>
                  </a:cubicBezTo>
                  <a:cubicBezTo>
                    <a:pt x="69" y="29"/>
                    <a:pt x="0" y="118"/>
                    <a:pt x="30" y="187"/>
                  </a:cubicBezTo>
                  <a:cubicBezTo>
                    <a:pt x="46" y="262"/>
                    <a:pt x="113" y="309"/>
                    <a:pt x="187" y="309"/>
                  </a:cubicBezTo>
                  <a:cubicBezTo>
                    <a:pt x="200" y="309"/>
                    <a:pt x="213" y="307"/>
                    <a:pt x="226" y="305"/>
                  </a:cubicBezTo>
                  <a:cubicBezTo>
                    <a:pt x="315" y="275"/>
                    <a:pt x="374" y="206"/>
                    <a:pt x="344" y="118"/>
                  </a:cubicBezTo>
                  <a:cubicBezTo>
                    <a:pt x="329" y="47"/>
                    <a:pt x="268" y="1"/>
                    <a:pt x="199"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1" name="Google Shape;332;p35">
              <a:extLst>
                <a:ext uri="{FF2B5EF4-FFF2-40B4-BE49-F238E27FC236}">
                  <a16:creationId xmlns:a16="http://schemas.microsoft.com/office/drawing/2014/main" id="{C4F99780-85E9-C076-56BB-D6C664BABAA9}"/>
                </a:ext>
              </a:extLst>
            </p:cNvPr>
            <p:cNvSpPr/>
            <p:nvPr/>
          </p:nvSpPr>
          <p:spPr>
            <a:xfrm>
              <a:off x="8682345" y="3863767"/>
              <a:ext cx="14401" cy="12535"/>
            </a:xfrm>
            <a:custGeom>
              <a:avLst/>
              <a:gdLst/>
              <a:ahLst/>
              <a:cxnLst/>
              <a:rect l="l" t="t" r="r" b="b"/>
              <a:pathLst>
                <a:path w="355" h="309" extrusionOk="0">
                  <a:moveTo>
                    <a:pt x="190" y="0"/>
                  </a:moveTo>
                  <a:cubicBezTo>
                    <a:pt x="174" y="0"/>
                    <a:pt x="156" y="3"/>
                    <a:pt x="139" y="9"/>
                  </a:cubicBezTo>
                  <a:cubicBezTo>
                    <a:pt x="50" y="19"/>
                    <a:pt x="1" y="107"/>
                    <a:pt x="21" y="186"/>
                  </a:cubicBezTo>
                  <a:cubicBezTo>
                    <a:pt x="37" y="261"/>
                    <a:pt x="104" y="308"/>
                    <a:pt x="178" y="308"/>
                  </a:cubicBezTo>
                  <a:cubicBezTo>
                    <a:pt x="191" y="308"/>
                    <a:pt x="204" y="307"/>
                    <a:pt x="217" y="304"/>
                  </a:cubicBezTo>
                  <a:cubicBezTo>
                    <a:pt x="296" y="274"/>
                    <a:pt x="355" y="206"/>
                    <a:pt x="335" y="117"/>
                  </a:cubicBezTo>
                  <a:cubicBezTo>
                    <a:pt x="320" y="46"/>
                    <a:pt x="259" y="0"/>
                    <a:pt x="190"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2" name="Google Shape;333;p35">
              <a:extLst>
                <a:ext uri="{FF2B5EF4-FFF2-40B4-BE49-F238E27FC236}">
                  <a16:creationId xmlns:a16="http://schemas.microsoft.com/office/drawing/2014/main" id="{D51A3625-3F9C-0013-BB08-94AE689B81AE}"/>
                </a:ext>
              </a:extLst>
            </p:cNvPr>
            <p:cNvSpPr/>
            <p:nvPr/>
          </p:nvSpPr>
          <p:spPr>
            <a:xfrm>
              <a:off x="8679180" y="3903239"/>
              <a:ext cx="14807" cy="12535"/>
            </a:xfrm>
            <a:custGeom>
              <a:avLst/>
              <a:gdLst/>
              <a:ahLst/>
              <a:cxnLst/>
              <a:rect l="l" t="t" r="r" b="b"/>
              <a:pathLst>
                <a:path w="365" h="309" extrusionOk="0">
                  <a:moveTo>
                    <a:pt x="195" y="1"/>
                  </a:moveTo>
                  <a:cubicBezTo>
                    <a:pt x="179" y="1"/>
                    <a:pt x="163" y="4"/>
                    <a:pt x="148" y="10"/>
                  </a:cubicBezTo>
                  <a:cubicBezTo>
                    <a:pt x="59" y="29"/>
                    <a:pt x="0" y="108"/>
                    <a:pt x="20" y="187"/>
                  </a:cubicBezTo>
                  <a:cubicBezTo>
                    <a:pt x="45" y="262"/>
                    <a:pt x="106" y="309"/>
                    <a:pt x="178" y="309"/>
                  </a:cubicBezTo>
                  <a:cubicBezTo>
                    <a:pt x="191" y="309"/>
                    <a:pt x="204" y="308"/>
                    <a:pt x="217" y="305"/>
                  </a:cubicBezTo>
                  <a:cubicBezTo>
                    <a:pt x="305" y="275"/>
                    <a:pt x="364" y="206"/>
                    <a:pt x="344" y="118"/>
                  </a:cubicBezTo>
                  <a:cubicBezTo>
                    <a:pt x="321" y="47"/>
                    <a:pt x="259" y="1"/>
                    <a:pt x="195"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3" name="Google Shape;334;p35">
              <a:extLst>
                <a:ext uri="{FF2B5EF4-FFF2-40B4-BE49-F238E27FC236}">
                  <a16:creationId xmlns:a16="http://schemas.microsoft.com/office/drawing/2014/main" id="{3D5DB445-8D6F-2BD2-C3B7-C502B06B368B}"/>
                </a:ext>
              </a:extLst>
            </p:cNvPr>
            <p:cNvSpPr/>
            <p:nvPr/>
          </p:nvSpPr>
          <p:spPr>
            <a:xfrm>
              <a:off x="8085519" y="4034636"/>
              <a:ext cx="181945" cy="148112"/>
            </a:xfrm>
            <a:custGeom>
              <a:avLst/>
              <a:gdLst/>
              <a:ahLst/>
              <a:cxnLst/>
              <a:rect l="l" t="t" r="r" b="b"/>
              <a:pathLst>
                <a:path w="4485" h="3651" extrusionOk="0">
                  <a:moveTo>
                    <a:pt x="2349" y="1"/>
                  </a:moveTo>
                  <a:cubicBezTo>
                    <a:pt x="2214" y="1"/>
                    <a:pt x="2076" y="12"/>
                    <a:pt x="1938" y="36"/>
                  </a:cubicBezTo>
                  <a:cubicBezTo>
                    <a:pt x="797" y="223"/>
                    <a:pt x="0" y="1186"/>
                    <a:pt x="167" y="2170"/>
                  </a:cubicBezTo>
                  <a:cubicBezTo>
                    <a:pt x="314" y="3043"/>
                    <a:pt x="1153" y="3651"/>
                    <a:pt x="2136" y="3651"/>
                  </a:cubicBezTo>
                  <a:cubicBezTo>
                    <a:pt x="2271" y="3651"/>
                    <a:pt x="2409" y="3639"/>
                    <a:pt x="2547" y="3616"/>
                  </a:cubicBezTo>
                  <a:cubicBezTo>
                    <a:pt x="3688" y="3429"/>
                    <a:pt x="4485" y="2465"/>
                    <a:pt x="4318" y="1472"/>
                  </a:cubicBezTo>
                  <a:cubicBezTo>
                    <a:pt x="4171" y="607"/>
                    <a:pt x="3332" y="1"/>
                    <a:pt x="2349" y="1"/>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4" name="Google Shape;335;p35">
              <a:extLst>
                <a:ext uri="{FF2B5EF4-FFF2-40B4-BE49-F238E27FC236}">
                  <a16:creationId xmlns:a16="http://schemas.microsoft.com/office/drawing/2014/main" id="{59AA3AB5-21A9-CE64-0B46-8F9B34CDDD66}"/>
                </a:ext>
              </a:extLst>
            </p:cNvPr>
            <p:cNvSpPr/>
            <p:nvPr/>
          </p:nvSpPr>
          <p:spPr>
            <a:xfrm>
              <a:off x="8113024" y="4084737"/>
              <a:ext cx="124542" cy="87666"/>
            </a:xfrm>
            <a:custGeom>
              <a:avLst/>
              <a:gdLst/>
              <a:ahLst/>
              <a:cxnLst/>
              <a:rect l="l" t="t" r="r" b="b"/>
              <a:pathLst>
                <a:path w="3070" h="2161" extrusionOk="0">
                  <a:moveTo>
                    <a:pt x="1693" y="0"/>
                  </a:moveTo>
                  <a:cubicBezTo>
                    <a:pt x="1581" y="0"/>
                    <a:pt x="1466" y="10"/>
                    <a:pt x="1348" y="30"/>
                  </a:cubicBezTo>
                  <a:cubicBezTo>
                    <a:pt x="561" y="168"/>
                    <a:pt x="1" y="748"/>
                    <a:pt x="99" y="1328"/>
                  </a:cubicBezTo>
                  <a:cubicBezTo>
                    <a:pt x="184" y="1829"/>
                    <a:pt x="737" y="2161"/>
                    <a:pt x="1398" y="2161"/>
                  </a:cubicBezTo>
                  <a:cubicBezTo>
                    <a:pt x="1504" y="2161"/>
                    <a:pt x="1612" y="2152"/>
                    <a:pt x="1722" y="2135"/>
                  </a:cubicBezTo>
                  <a:cubicBezTo>
                    <a:pt x="2509" y="1987"/>
                    <a:pt x="3069" y="1407"/>
                    <a:pt x="2971" y="827"/>
                  </a:cubicBezTo>
                  <a:cubicBezTo>
                    <a:pt x="2887" y="331"/>
                    <a:pt x="2351" y="0"/>
                    <a:pt x="1693" y="0"/>
                  </a:cubicBezTo>
                  <a:close/>
                </a:path>
              </a:pathLst>
            </a:custGeom>
            <a:solidFill>
              <a:srgbClr val="75413C"/>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5" name="Google Shape;336;p35">
              <a:extLst>
                <a:ext uri="{FF2B5EF4-FFF2-40B4-BE49-F238E27FC236}">
                  <a16:creationId xmlns:a16="http://schemas.microsoft.com/office/drawing/2014/main" id="{BAAAD414-0E1C-C332-05BD-939C1DC2AFB9}"/>
                </a:ext>
              </a:extLst>
            </p:cNvPr>
            <p:cNvSpPr/>
            <p:nvPr/>
          </p:nvSpPr>
          <p:spPr>
            <a:xfrm>
              <a:off x="7728040" y="3337082"/>
              <a:ext cx="510299" cy="450015"/>
            </a:xfrm>
            <a:custGeom>
              <a:avLst/>
              <a:gdLst/>
              <a:ahLst/>
              <a:cxnLst/>
              <a:rect l="l" t="t" r="r" b="b"/>
              <a:pathLst>
                <a:path w="12579" h="11093" extrusionOk="0">
                  <a:moveTo>
                    <a:pt x="5487" y="1"/>
                  </a:moveTo>
                  <a:cubicBezTo>
                    <a:pt x="5329" y="1"/>
                    <a:pt x="5171" y="19"/>
                    <a:pt x="5016" y="59"/>
                  </a:cubicBezTo>
                  <a:cubicBezTo>
                    <a:pt x="3855" y="344"/>
                    <a:pt x="3098" y="1721"/>
                    <a:pt x="3462" y="2852"/>
                  </a:cubicBezTo>
                  <a:cubicBezTo>
                    <a:pt x="3142" y="2652"/>
                    <a:pt x="2771" y="2557"/>
                    <a:pt x="2398" y="2557"/>
                  </a:cubicBezTo>
                  <a:cubicBezTo>
                    <a:pt x="1691" y="2557"/>
                    <a:pt x="976" y="2896"/>
                    <a:pt x="590" y="3501"/>
                  </a:cubicBezTo>
                  <a:cubicBezTo>
                    <a:pt x="0" y="4426"/>
                    <a:pt x="295" y="5783"/>
                    <a:pt x="1200" y="6373"/>
                  </a:cubicBezTo>
                  <a:cubicBezTo>
                    <a:pt x="689" y="6865"/>
                    <a:pt x="610" y="7770"/>
                    <a:pt x="1043" y="8340"/>
                  </a:cubicBezTo>
                  <a:cubicBezTo>
                    <a:pt x="1323" y="8716"/>
                    <a:pt x="1785" y="8923"/>
                    <a:pt x="2247" y="8923"/>
                  </a:cubicBezTo>
                  <a:cubicBezTo>
                    <a:pt x="2498" y="8923"/>
                    <a:pt x="2749" y="8862"/>
                    <a:pt x="2970" y="8733"/>
                  </a:cubicBezTo>
                  <a:cubicBezTo>
                    <a:pt x="2970" y="9461"/>
                    <a:pt x="3452" y="10179"/>
                    <a:pt x="4111" y="10445"/>
                  </a:cubicBezTo>
                  <a:cubicBezTo>
                    <a:pt x="4337" y="10540"/>
                    <a:pt x="4580" y="10586"/>
                    <a:pt x="4822" y="10586"/>
                  </a:cubicBezTo>
                  <a:cubicBezTo>
                    <a:pt x="5308" y="10586"/>
                    <a:pt x="5793" y="10402"/>
                    <a:pt x="6147" y="10061"/>
                  </a:cubicBezTo>
                  <a:cubicBezTo>
                    <a:pt x="6392" y="10669"/>
                    <a:pt x="7022" y="11093"/>
                    <a:pt x="7667" y="11093"/>
                  </a:cubicBezTo>
                  <a:cubicBezTo>
                    <a:pt x="7721" y="11093"/>
                    <a:pt x="7775" y="11090"/>
                    <a:pt x="7829" y="11084"/>
                  </a:cubicBezTo>
                  <a:cubicBezTo>
                    <a:pt x="8527" y="11025"/>
                    <a:pt x="9156" y="10445"/>
                    <a:pt x="9294" y="9756"/>
                  </a:cubicBezTo>
                  <a:cubicBezTo>
                    <a:pt x="9481" y="9988"/>
                    <a:pt x="9775" y="10123"/>
                    <a:pt x="10065" y="10123"/>
                  </a:cubicBezTo>
                  <a:cubicBezTo>
                    <a:pt x="10157" y="10123"/>
                    <a:pt x="10249" y="10109"/>
                    <a:pt x="10336" y="10081"/>
                  </a:cubicBezTo>
                  <a:cubicBezTo>
                    <a:pt x="10740" y="9963"/>
                    <a:pt x="11025" y="9609"/>
                    <a:pt x="10779" y="9353"/>
                  </a:cubicBezTo>
                  <a:cubicBezTo>
                    <a:pt x="11615" y="9068"/>
                    <a:pt x="12087" y="7986"/>
                    <a:pt x="11713" y="7180"/>
                  </a:cubicBezTo>
                  <a:cubicBezTo>
                    <a:pt x="12244" y="6865"/>
                    <a:pt x="12579" y="6245"/>
                    <a:pt x="12520" y="5626"/>
                  </a:cubicBezTo>
                  <a:cubicBezTo>
                    <a:pt x="12490" y="5016"/>
                    <a:pt x="12067" y="4445"/>
                    <a:pt x="11507" y="4209"/>
                  </a:cubicBezTo>
                  <a:cubicBezTo>
                    <a:pt x="11920" y="3226"/>
                    <a:pt x="11527" y="1967"/>
                    <a:pt x="10622" y="1387"/>
                  </a:cubicBezTo>
                  <a:cubicBezTo>
                    <a:pt x="10262" y="1159"/>
                    <a:pt x="9842" y="1049"/>
                    <a:pt x="9421" y="1049"/>
                  </a:cubicBezTo>
                  <a:cubicBezTo>
                    <a:pt x="8770" y="1049"/>
                    <a:pt x="8117" y="1310"/>
                    <a:pt x="7681" y="1800"/>
                  </a:cubicBezTo>
                  <a:cubicBezTo>
                    <a:pt x="7511" y="779"/>
                    <a:pt x="6501" y="1"/>
                    <a:pt x="5487" y="1"/>
                  </a:cubicBezTo>
                  <a:close/>
                </a:path>
              </a:pathLst>
            </a:custGeom>
            <a:solidFill>
              <a:srgbClr val="402421"/>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6" name="Google Shape;337;p35">
              <a:extLst>
                <a:ext uri="{FF2B5EF4-FFF2-40B4-BE49-F238E27FC236}">
                  <a16:creationId xmlns:a16="http://schemas.microsoft.com/office/drawing/2014/main" id="{7F7CA063-9C77-A5F2-A5E0-BD460D8EA8E6}"/>
                </a:ext>
              </a:extLst>
            </p:cNvPr>
            <p:cNvSpPr/>
            <p:nvPr/>
          </p:nvSpPr>
          <p:spPr>
            <a:xfrm>
              <a:off x="7557658" y="3884943"/>
              <a:ext cx="182391" cy="157808"/>
            </a:xfrm>
            <a:custGeom>
              <a:avLst/>
              <a:gdLst/>
              <a:ahLst/>
              <a:cxnLst/>
              <a:rect l="l" t="t" r="r" b="b"/>
              <a:pathLst>
                <a:path w="4496" h="3890" extrusionOk="0">
                  <a:moveTo>
                    <a:pt x="1961" y="1"/>
                  </a:moveTo>
                  <a:cubicBezTo>
                    <a:pt x="1459" y="1"/>
                    <a:pt x="984" y="190"/>
                    <a:pt x="660" y="569"/>
                  </a:cubicBezTo>
                  <a:cubicBezTo>
                    <a:pt x="1" y="1336"/>
                    <a:pt x="178" y="2565"/>
                    <a:pt x="1063" y="3322"/>
                  </a:cubicBezTo>
                  <a:cubicBezTo>
                    <a:pt x="1499" y="3700"/>
                    <a:pt x="2028" y="3889"/>
                    <a:pt x="2531" y="3889"/>
                  </a:cubicBezTo>
                  <a:cubicBezTo>
                    <a:pt x="3037" y="3889"/>
                    <a:pt x="3516" y="3697"/>
                    <a:pt x="3846" y="3313"/>
                  </a:cubicBezTo>
                  <a:cubicBezTo>
                    <a:pt x="4495" y="2555"/>
                    <a:pt x="4318" y="1326"/>
                    <a:pt x="3433" y="569"/>
                  </a:cubicBezTo>
                  <a:cubicBezTo>
                    <a:pt x="2995" y="190"/>
                    <a:pt x="2464" y="1"/>
                    <a:pt x="1961" y="1"/>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7" name="Google Shape;338;p35">
              <a:extLst>
                <a:ext uri="{FF2B5EF4-FFF2-40B4-BE49-F238E27FC236}">
                  <a16:creationId xmlns:a16="http://schemas.microsoft.com/office/drawing/2014/main" id="{85F90CF2-B8B6-6C29-6CB2-C12AC363D0D4}"/>
                </a:ext>
              </a:extLst>
            </p:cNvPr>
            <p:cNvSpPr/>
            <p:nvPr/>
          </p:nvSpPr>
          <p:spPr>
            <a:xfrm>
              <a:off x="7580416" y="3931068"/>
              <a:ext cx="120526" cy="101297"/>
            </a:xfrm>
            <a:custGeom>
              <a:avLst/>
              <a:gdLst/>
              <a:ahLst/>
              <a:cxnLst/>
              <a:rect l="l" t="t" r="r" b="b"/>
              <a:pathLst>
                <a:path w="2971" h="2497" extrusionOk="0">
                  <a:moveTo>
                    <a:pt x="1073" y="0"/>
                  </a:moveTo>
                  <a:cubicBezTo>
                    <a:pt x="795" y="0"/>
                    <a:pt x="547" y="94"/>
                    <a:pt x="384" y="287"/>
                  </a:cubicBezTo>
                  <a:cubicBezTo>
                    <a:pt x="0" y="730"/>
                    <a:pt x="167" y="1517"/>
                    <a:pt x="787" y="2048"/>
                  </a:cubicBezTo>
                  <a:cubicBezTo>
                    <a:pt x="1127" y="2344"/>
                    <a:pt x="1532" y="2497"/>
                    <a:pt x="1889" y="2497"/>
                  </a:cubicBezTo>
                  <a:cubicBezTo>
                    <a:pt x="2173" y="2497"/>
                    <a:pt x="2427" y="2401"/>
                    <a:pt x="2597" y="2205"/>
                  </a:cubicBezTo>
                  <a:cubicBezTo>
                    <a:pt x="2970" y="1763"/>
                    <a:pt x="2803" y="976"/>
                    <a:pt x="2184" y="455"/>
                  </a:cubicBezTo>
                  <a:cubicBezTo>
                    <a:pt x="1840" y="156"/>
                    <a:pt x="1432" y="0"/>
                    <a:pt x="1073" y="0"/>
                  </a:cubicBezTo>
                  <a:close/>
                </a:path>
              </a:pathLst>
            </a:custGeom>
            <a:solidFill>
              <a:srgbClr val="75413C"/>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8" name="Google Shape;339;p35">
              <a:extLst>
                <a:ext uri="{FF2B5EF4-FFF2-40B4-BE49-F238E27FC236}">
                  <a16:creationId xmlns:a16="http://schemas.microsoft.com/office/drawing/2014/main" id="{19792FDD-77B1-110D-6F09-9626D6E28E8F}"/>
                </a:ext>
              </a:extLst>
            </p:cNvPr>
            <p:cNvSpPr/>
            <p:nvPr/>
          </p:nvSpPr>
          <p:spPr>
            <a:xfrm>
              <a:off x="7628285" y="3676955"/>
              <a:ext cx="594517" cy="527215"/>
            </a:xfrm>
            <a:custGeom>
              <a:avLst/>
              <a:gdLst/>
              <a:ahLst/>
              <a:cxnLst/>
              <a:rect l="l" t="t" r="r" b="b"/>
              <a:pathLst>
                <a:path w="14655" h="12996" extrusionOk="0">
                  <a:moveTo>
                    <a:pt x="8262" y="1"/>
                  </a:moveTo>
                  <a:cubicBezTo>
                    <a:pt x="5002" y="1"/>
                    <a:pt x="1700" y="3032"/>
                    <a:pt x="895" y="6207"/>
                  </a:cubicBezTo>
                  <a:cubicBezTo>
                    <a:pt x="0" y="9738"/>
                    <a:pt x="2823" y="11833"/>
                    <a:pt x="6383" y="12659"/>
                  </a:cubicBezTo>
                  <a:cubicBezTo>
                    <a:pt x="7314" y="12872"/>
                    <a:pt x="8207" y="12996"/>
                    <a:pt x="9033" y="12996"/>
                  </a:cubicBezTo>
                  <a:cubicBezTo>
                    <a:pt x="11326" y="12996"/>
                    <a:pt x="13109" y="12048"/>
                    <a:pt x="13759" y="9453"/>
                  </a:cubicBezTo>
                  <a:cubicBezTo>
                    <a:pt x="14654" y="5932"/>
                    <a:pt x="13661" y="1083"/>
                    <a:pt x="9353" y="119"/>
                  </a:cubicBezTo>
                  <a:cubicBezTo>
                    <a:pt x="8992" y="39"/>
                    <a:pt x="8627" y="1"/>
                    <a:pt x="8262" y="1"/>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9" name="Google Shape;340;p35">
              <a:extLst>
                <a:ext uri="{FF2B5EF4-FFF2-40B4-BE49-F238E27FC236}">
                  <a16:creationId xmlns:a16="http://schemas.microsoft.com/office/drawing/2014/main" id="{B7D243AE-1667-9829-46AB-E7B493A64B21}"/>
                </a:ext>
              </a:extLst>
            </p:cNvPr>
            <p:cNvSpPr/>
            <p:nvPr/>
          </p:nvSpPr>
          <p:spPr>
            <a:xfrm>
              <a:off x="8057162" y="3874193"/>
              <a:ext cx="102595" cy="83326"/>
            </a:xfrm>
            <a:custGeom>
              <a:avLst/>
              <a:gdLst/>
              <a:ahLst/>
              <a:cxnLst/>
              <a:rect l="l" t="t" r="r" b="b"/>
              <a:pathLst>
                <a:path w="2529" h="2054" extrusionOk="0">
                  <a:moveTo>
                    <a:pt x="854" y="0"/>
                  </a:moveTo>
                  <a:cubicBezTo>
                    <a:pt x="536" y="0"/>
                    <a:pt x="218" y="120"/>
                    <a:pt x="1" y="352"/>
                  </a:cubicBezTo>
                  <a:cubicBezTo>
                    <a:pt x="974" y="401"/>
                    <a:pt x="2076" y="1070"/>
                    <a:pt x="2528" y="2053"/>
                  </a:cubicBezTo>
                  <a:cubicBezTo>
                    <a:pt x="2519" y="1621"/>
                    <a:pt x="2410" y="1188"/>
                    <a:pt x="2184" y="824"/>
                  </a:cubicBezTo>
                  <a:cubicBezTo>
                    <a:pt x="1958" y="460"/>
                    <a:pt x="1614" y="155"/>
                    <a:pt x="1191" y="47"/>
                  </a:cubicBezTo>
                  <a:cubicBezTo>
                    <a:pt x="1082" y="16"/>
                    <a:pt x="968" y="0"/>
                    <a:pt x="854" y="0"/>
                  </a:cubicBezTo>
                  <a:close/>
                </a:path>
              </a:pathLst>
            </a:custGeom>
            <a:solidFill>
              <a:srgbClr val="4B2B27"/>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0" name="Google Shape;341;p35">
              <a:extLst>
                <a:ext uri="{FF2B5EF4-FFF2-40B4-BE49-F238E27FC236}">
                  <a16:creationId xmlns:a16="http://schemas.microsoft.com/office/drawing/2014/main" id="{7038BC3E-25FD-24DC-53F7-CE1F070663B0}"/>
                </a:ext>
              </a:extLst>
            </p:cNvPr>
            <p:cNvSpPr/>
            <p:nvPr/>
          </p:nvSpPr>
          <p:spPr>
            <a:xfrm>
              <a:off x="7746782" y="3801821"/>
              <a:ext cx="130506" cy="45192"/>
            </a:xfrm>
            <a:custGeom>
              <a:avLst/>
              <a:gdLst/>
              <a:ahLst/>
              <a:cxnLst/>
              <a:rect l="l" t="t" r="r" b="b"/>
              <a:pathLst>
                <a:path w="3217" h="1114" extrusionOk="0">
                  <a:moveTo>
                    <a:pt x="1654" y="1"/>
                  </a:moveTo>
                  <a:cubicBezTo>
                    <a:pt x="1031" y="1"/>
                    <a:pt x="422" y="375"/>
                    <a:pt x="0" y="1113"/>
                  </a:cubicBezTo>
                  <a:cubicBezTo>
                    <a:pt x="532" y="845"/>
                    <a:pt x="1136" y="708"/>
                    <a:pt x="1742" y="708"/>
                  </a:cubicBezTo>
                  <a:cubicBezTo>
                    <a:pt x="2246" y="708"/>
                    <a:pt x="2752" y="803"/>
                    <a:pt x="3216" y="995"/>
                  </a:cubicBezTo>
                  <a:cubicBezTo>
                    <a:pt x="2941" y="415"/>
                    <a:pt x="2341" y="12"/>
                    <a:pt x="1702" y="2"/>
                  </a:cubicBezTo>
                  <a:cubicBezTo>
                    <a:pt x="1686" y="1"/>
                    <a:pt x="1670" y="1"/>
                    <a:pt x="1654" y="1"/>
                  </a:cubicBezTo>
                  <a:close/>
                </a:path>
              </a:pathLst>
            </a:custGeom>
            <a:solidFill>
              <a:srgbClr val="4B2B27"/>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1" name="Google Shape;342;p35">
              <a:extLst>
                <a:ext uri="{FF2B5EF4-FFF2-40B4-BE49-F238E27FC236}">
                  <a16:creationId xmlns:a16="http://schemas.microsoft.com/office/drawing/2014/main" id="{EC8CE96A-B8BF-684F-BD63-2D2828E34B34}"/>
                </a:ext>
              </a:extLst>
            </p:cNvPr>
            <p:cNvSpPr/>
            <p:nvPr/>
          </p:nvSpPr>
          <p:spPr>
            <a:xfrm>
              <a:off x="7870472" y="4018491"/>
              <a:ext cx="17201" cy="30385"/>
            </a:xfrm>
            <a:custGeom>
              <a:avLst/>
              <a:gdLst/>
              <a:ahLst/>
              <a:cxnLst/>
              <a:rect l="l" t="t" r="r" b="b"/>
              <a:pathLst>
                <a:path w="424" h="749" extrusionOk="0">
                  <a:moveTo>
                    <a:pt x="423" y="1"/>
                  </a:moveTo>
                  <a:lnTo>
                    <a:pt x="423" y="1"/>
                  </a:lnTo>
                  <a:cubicBezTo>
                    <a:pt x="217" y="30"/>
                    <a:pt x="79" y="168"/>
                    <a:pt x="39" y="326"/>
                  </a:cubicBezTo>
                  <a:cubicBezTo>
                    <a:pt x="0" y="483"/>
                    <a:pt x="89" y="670"/>
                    <a:pt x="226" y="748"/>
                  </a:cubicBezTo>
                  <a:cubicBezTo>
                    <a:pt x="246" y="493"/>
                    <a:pt x="315" y="237"/>
                    <a:pt x="423" y="1"/>
                  </a:cubicBezTo>
                  <a:close/>
                </a:path>
              </a:pathLst>
            </a:custGeom>
            <a:solidFill>
              <a:srgbClr val="5E2E2E"/>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2" name="Google Shape;343;p35">
              <a:extLst>
                <a:ext uri="{FF2B5EF4-FFF2-40B4-BE49-F238E27FC236}">
                  <a16:creationId xmlns:a16="http://schemas.microsoft.com/office/drawing/2014/main" id="{8C055B04-3798-E933-104B-68242593DF6A}"/>
                </a:ext>
              </a:extLst>
            </p:cNvPr>
            <p:cNvSpPr/>
            <p:nvPr/>
          </p:nvSpPr>
          <p:spPr>
            <a:xfrm>
              <a:off x="7958219" y="3974881"/>
              <a:ext cx="160444" cy="128721"/>
            </a:xfrm>
            <a:custGeom>
              <a:avLst/>
              <a:gdLst/>
              <a:ahLst/>
              <a:cxnLst/>
              <a:rect l="l" t="t" r="r" b="b"/>
              <a:pathLst>
                <a:path w="3955" h="3173" extrusionOk="0">
                  <a:moveTo>
                    <a:pt x="1836" y="1"/>
                  </a:moveTo>
                  <a:cubicBezTo>
                    <a:pt x="1168" y="1"/>
                    <a:pt x="557" y="356"/>
                    <a:pt x="325" y="958"/>
                  </a:cubicBezTo>
                  <a:cubicBezTo>
                    <a:pt x="1" y="1764"/>
                    <a:pt x="345" y="2640"/>
                    <a:pt x="1437" y="3023"/>
                  </a:cubicBezTo>
                  <a:cubicBezTo>
                    <a:pt x="1711" y="3124"/>
                    <a:pt x="1981" y="3173"/>
                    <a:pt x="2234" y="3173"/>
                  </a:cubicBezTo>
                  <a:cubicBezTo>
                    <a:pt x="2872" y="3173"/>
                    <a:pt x="3405" y="2863"/>
                    <a:pt x="3630" y="2286"/>
                  </a:cubicBezTo>
                  <a:cubicBezTo>
                    <a:pt x="3954" y="1469"/>
                    <a:pt x="3482" y="515"/>
                    <a:pt x="2558" y="142"/>
                  </a:cubicBezTo>
                  <a:cubicBezTo>
                    <a:pt x="2320" y="46"/>
                    <a:pt x="2074" y="1"/>
                    <a:pt x="1836"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3" name="Google Shape;344;p35">
              <a:extLst>
                <a:ext uri="{FF2B5EF4-FFF2-40B4-BE49-F238E27FC236}">
                  <a16:creationId xmlns:a16="http://schemas.microsoft.com/office/drawing/2014/main" id="{56A22CD0-A790-CDD7-47AA-7E5CE1B371D7}"/>
                </a:ext>
              </a:extLst>
            </p:cNvPr>
            <p:cNvSpPr/>
            <p:nvPr/>
          </p:nvSpPr>
          <p:spPr>
            <a:xfrm>
              <a:off x="7969415" y="3966159"/>
              <a:ext cx="144055" cy="101865"/>
            </a:xfrm>
            <a:custGeom>
              <a:avLst/>
              <a:gdLst/>
              <a:ahLst/>
              <a:cxnLst/>
              <a:rect l="l" t="t" r="r" b="b"/>
              <a:pathLst>
                <a:path w="3551" h="2511" extrusionOk="0">
                  <a:moveTo>
                    <a:pt x="1731" y="0"/>
                  </a:moveTo>
                  <a:cubicBezTo>
                    <a:pt x="1620" y="0"/>
                    <a:pt x="1509" y="11"/>
                    <a:pt x="1397" y="32"/>
                  </a:cubicBezTo>
                  <a:cubicBezTo>
                    <a:pt x="689" y="160"/>
                    <a:pt x="158" y="691"/>
                    <a:pt x="0" y="1340"/>
                  </a:cubicBezTo>
                  <a:cubicBezTo>
                    <a:pt x="246" y="799"/>
                    <a:pt x="748" y="386"/>
                    <a:pt x="1397" y="298"/>
                  </a:cubicBezTo>
                  <a:cubicBezTo>
                    <a:pt x="1472" y="288"/>
                    <a:pt x="1547" y="283"/>
                    <a:pt x="1622" y="283"/>
                  </a:cubicBezTo>
                  <a:cubicBezTo>
                    <a:pt x="2307" y="283"/>
                    <a:pt x="2943" y="681"/>
                    <a:pt x="3236" y="1311"/>
                  </a:cubicBezTo>
                  <a:cubicBezTo>
                    <a:pt x="3413" y="1704"/>
                    <a:pt x="3442" y="2127"/>
                    <a:pt x="3344" y="2510"/>
                  </a:cubicBezTo>
                  <a:cubicBezTo>
                    <a:pt x="3531" y="2117"/>
                    <a:pt x="3551" y="1655"/>
                    <a:pt x="3403" y="1193"/>
                  </a:cubicBezTo>
                  <a:cubicBezTo>
                    <a:pt x="3155" y="473"/>
                    <a:pt x="2474" y="0"/>
                    <a:pt x="1731"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4" name="Google Shape;345;p35">
              <a:extLst>
                <a:ext uri="{FF2B5EF4-FFF2-40B4-BE49-F238E27FC236}">
                  <a16:creationId xmlns:a16="http://schemas.microsoft.com/office/drawing/2014/main" id="{C1D1E774-FD76-9386-6612-798F1B5AE2A3}"/>
                </a:ext>
              </a:extLst>
            </p:cNvPr>
            <p:cNvSpPr/>
            <p:nvPr/>
          </p:nvSpPr>
          <p:spPr>
            <a:xfrm>
              <a:off x="8001301" y="4000154"/>
              <a:ext cx="74685" cy="75050"/>
            </a:xfrm>
            <a:custGeom>
              <a:avLst/>
              <a:gdLst/>
              <a:ahLst/>
              <a:cxnLst/>
              <a:rect l="l" t="t" r="r" b="b"/>
              <a:pathLst>
                <a:path w="1841" h="1850" extrusionOk="0">
                  <a:moveTo>
                    <a:pt x="916" y="1"/>
                  </a:moveTo>
                  <a:cubicBezTo>
                    <a:pt x="414" y="1"/>
                    <a:pt x="1" y="414"/>
                    <a:pt x="1" y="925"/>
                  </a:cubicBezTo>
                  <a:cubicBezTo>
                    <a:pt x="1" y="1436"/>
                    <a:pt x="414" y="1850"/>
                    <a:pt x="916" y="1850"/>
                  </a:cubicBezTo>
                  <a:cubicBezTo>
                    <a:pt x="1427" y="1850"/>
                    <a:pt x="1840" y="1436"/>
                    <a:pt x="1840" y="925"/>
                  </a:cubicBezTo>
                  <a:cubicBezTo>
                    <a:pt x="1840" y="414"/>
                    <a:pt x="1427" y="1"/>
                    <a:pt x="916"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5" name="Google Shape;346;p35">
              <a:extLst>
                <a:ext uri="{FF2B5EF4-FFF2-40B4-BE49-F238E27FC236}">
                  <a16:creationId xmlns:a16="http://schemas.microsoft.com/office/drawing/2014/main" id="{A44FBAAF-2202-8EEF-F4E4-5B3CC1C33476}"/>
                </a:ext>
              </a:extLst>
            </p:cNvPr>
            <p:cNvSpPr/>
            <p:nvPr/>
          </p:nvSpPr>
          <p:spPr>
            <a:xfrm>
              <a:off x="8059191" y="4014921"/>
              <a:ext cx="17971" cy="18012"/>
            </a:xfrm>
            <a:custGeom>
              <a:avLst/>
              <a:gdLst/>
              <a:ahLst/>
              <a:cxnLst/>
              <a:rect l="l" t="t" r="r" b="b"/>
              <a:pathLst>
                <a:path w="443" h="444" extrusionOk="0">
                  <a:moveTo>
                    <a:pt x="216" y="0"/>
                  </a:moveTo>
                  <a:cubicBezTo>
                    <a:pt x="98" y="0"/>
                    <a:pt x="0" y="109"/>
                    <a:pt x="0" y="227"/>
                  </a:cubicBezTo>
                  <a:cubicBezTo>
                    <a:pt x="0" y="345"/>
                    <a:pt x="98" y="443"/>
                    <a:pt x="216" y="443"/>
                  </a:cubicBezTo>
                  <a:cubicBezTo>
                    <a:pt x="344" y="443"/>
                    <a:pt x="443" y="345"/>
                    <a:pt x="443" y="227"/>
                  </a:cubicBezTo>
                  <a:cubicBezTo>
                    <a:pt x="443" y="109"/>
                    <a:pt x="344" y="0"/>
                    <a:pt x="216" y="0"/>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6" name="Google Shape;347;p35">
              <a:extLst>
                <a:ext uri="{FF2B5EF4-FFF2-40B4-BE49-F238E27FC236}">
                  <a16:creationId xmlns:a16="http://schemas.microsoft.com/office/drawing/2014/main" id="{584FFFFA-7ABB-5479-6D95-544F92DCE71B}"/>
                </a:ext>
              </a:extLst>
            </p:cNvPr>
            <p:cNvSpPr/>
            <p:nvPr/>
          </p:nvSpPr>
          <p:spPr>
            <a:xfrm>
              <a:off x="8107466" y="4046441"/>
              <a:ext cx="34320" cy="16268"/>
            </a:xfrm>
            <a:custGeom>
              <a:avLst/>
              <a:gdLst/>
              <a:ahLst/>
              <a:cxnLst/>
              <a:rect l="l" t="t" r="r" b="b"/>
              <a:pathLst>
                <a:path w="846" h="401" extrusionOk="0">
                  <a:moveTo>
                    <a:pt x="846" y="0"/>
                  </a:moveTo>
                  <a:lnTo>
                    <a:pt x="846" y="0"/>
                  </a:lnTo>
                  <a:cubicBezTo>
                    <a:pt x="723" y="103"/>
                    <a:pt x="447" y="168"/>
                    <a:pt x="245" y="168"/>
                  </a:cubicBezTo>
                  <a:cubicBezTo>
                    <a:pt x="156" y="168"/>
                    <a:pt x="81" y="155"/>
                    <a:pt x="39" y="128"/>
                  </a:cubicBezTo>
                  <a:cubicBezTo>
                    <a:pt x="30" y="227"/>
                    <a:pt x="10" y="315"/>
                    <a:pt x="0" y="394"/>
                  </a:cubicBezTo>
                  <a:cubicBezTo>
                    <a:pt x="44" y="399"/>
                    <a:pt x="87" y="401"/>
                    <a:pt x="128" y="401"/>
                  </a:cubicBezTo>
                  <a:cubicBezTo>
                    <a:pt x="515" y="401"/>
                    <a:pt x="793" y="205"/>
                    <a:pt x="846"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7" name="Google Shape;348;p35">
              <a:extLst>
                <a:ext uri="{FF2B5EF4-FFF2-40B4-BE49-F238E27FC236}">
                  <a16:creationId xmlns:a16="http://schemas.microsoft.com/office/drawing/2014/main" id="{5A1F3806-BF80-D84A-2F99-E3ECF7DFBFAB}"/>
                </a:ext>
              </a:extLst>
            </p:cNvPr>
            <p:cNvSpPr/>
            <p:nvPr/>
          </p:nvSpPr>
          <p:spPr>
            <a:xfrm>
              <a:off x="8109048" y="4024494"/>
              <a:ext cx="31967" cy="21582"/>
            </a:xfrm>
            <a:custGeom>
              <a:avLst/>
              <a:gdLst/>
              <a:ahLst/>
              <a:cxnLst/>
              <a:rect l="l" t="t" r="r" b="b"/>
              <a:pathLst>
                <a:path w="788" h="532" extrusionOk="0">
                  <a:moveTo>
                    <a:pt x="787" y="1"/>
                  </a:moveTo>
                  <a:lnTo>
                    <a:pt x="787" y="1"/>
                  </a:lnTo>
                  <a:cubicBezTo>
                    <a:pt x="637" y="150"/>
                    <a:pt x="283" y="279"/>
                    <a:pt x="88" y="279"/>
                  </a:cubicBezTo>
                  <a:cubicBezTo>
                    <a:pt x="53" y="279"/>
                    <a:pt x="23" y="275"/>
                    <a:pt x="0" y="266"/>
                  </a:cubicBezTo>
                  <a:lnTo>
                    <a:pt x="0" y="266"/>
                  </a:lnTo>
                  <a:cubicBezTo>
                    <a:pt x="10" y="364"/>
                    <a:pt x="10" y="443"/>
                    <a:pt x="10" y="532"/>
                  </a:cubicBezTo>
                  <a:cubicBezTo>
                    <a:pt x="463" y="512"/>
                    <a:pt x="758" y="227"/>
                    <a:pt x="787"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8" name="Google Shape;349;p35">
              <a:extLst>
                <a:ext uri="{FF2B5EF4-FFF2-40B4-BE49-F238E27FC236}">
                  <a16:creationId xmlns:a16="http://schemas.microsoft.com/office/drawing/2014/main" id="{88EAFCAB-6097-820B-B60A-AE77E81E13E7}"/>
                </a:ext>
              </a:extLst>
            </p:cNvPr>
            <p:cNvSpPr/>
            <p:nvPr/>
          </p:nvSpPr>
          <p:spPr>
            <a:xfrm>
              <a:off x="7716844" y="3891758"/>
              <a:ext cx="154440" cy="126976"/>
            </a:xfrm>
            <a:custGeom>
              <a:avLst/>
              <a:gdLst/>
              <a:ahLst/>
              <a:cxnLst/>
              <a:rect l="l" t="t" r="r" b="b"/>
              <a:pathLst>
                <a:path w="3807" h="3130" extrusionOk="0">
                  <a:moveTo>
                    <a:pt x="1847" y="1"/>
                  </a:moveTo>
                  <a:cubicBezTo>
                    <a:pt x="1015" y="1"/>
                    <a:pt x="279" y="536"/>
                    <a:pt x="148" y="1296"/>
                  </a:cubicBezTo>
                  <a:cubicBezTo>
                    <a:pt x="1" y="2161"/>
                    <a:pt x="620" y="2869"/>
                    <a:pt x="1623" y="3076"/>
                  </a:cubicBezTo>
                  <a:cubicBezTo>
                    <a:pt x="1799" y="3113"/>
                    <a:pt x="1966" y="3130"/>
                    <a:pt x="2123" y="3130"/>
                  </a:cubicBezTo>
                  <a:cubicBezTo>
                    <a:pt x="2975" y="3130"/>
                    <a:pt x="3535" y="2617"/>
                    <a:pt x="3659" y="1886"/>
                  </a:cubicBezTo>
                  <a:cubicBezTo>
                    <a:pt x="3807" y="1030"/>
                    <a:pt x="3138" y="194"/>
                    <a:pt x="2164" y="27"/>
                  </a:cubicBezTo>
                  <a:cubicBezTo>
                    <a:pt x="2058" y="9"/>
                    <a:pt x="1951" y="1"/>
                    <a:pt x="1847"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9" name="Google Shape;350;p35">
              <a:extLst>
                <a:ext uri="{FF2B5EF4-FFF2-40B4-BE49-F238E27FC236}">
                  <a16:creationId xmlns:a16="http://schemas.microsoft.com/office/drawing/2014/main" id="{E96C0585-C592-B6FF-0B9A-EF5C01AE86DA}"/>
                </a:ext>
              </a:extLst>
            </p:cNvPr>
            <p:cNvSpPr/>
            <p:nvPr/>
          </p:nvSpPr>
          <p:spPr>
            <a:xfrm>
              <a:off x="7722848" y="3881779"/>
              <a:ext cx="148842" cy="93670"/>
            </a:xfrm>
            <a:custGeom>
              <a:avLst/>
              <a:gdLst/>
              <a:ahLst/>
              <a:cxnLst/>
              <a:rect l="l" t="t" r="r" b="b"/>
              <a:pathLst>
                <a:path w="3669" h="2309" extrusionOk="0">
                  <a:moveTo>
                    <a:pt x="1768" y="1"/>
                  </a:moveTo>
                  <a:cubicBezTo>
                    <a:pt x="1367" y="1"/>
                    <a:pt x="964" y="134"/>
                    <a:pt x="640" y="401"/>
                  </a:cubicBezTo>
                  <a:cubicBezTo>
                    <a:pt x="276" y="706"/>
                    <a:pt x="69" y="1129"/>
                    <a:pt x="0" y="1552"/>
                  </a:cubicBezTo>
                  <a:cubicBezTo>
                    <a:pt x="128" y="1178"/>
                    <a:pt x="364" y="834"/>
                    <a:pt x="728" y="588"/>
                  </a:cubicBezTo>
                  <a:cubicBezTo>
                    <a:pt x="1023" y="392"/>
                    <a:pt x="1367" y="296"/>
                    <a:pt x="1709" y="296"/>
                  </a:cubicBezTo>
                  <a:cubicBezTo>
                    <a:pt x="2108" y="296"/>
                    <a:pt x="2505" y="427"/>
                    <a:pt x="2823" y="686"/>
                  </a:cubicBezTo>
                  <a:cubicBezTo>
                    <a:pt x="3334" y="1099"/>
                    <a:pt x="3541" y="1719"/>
                    <a:pt x="3472" y="2309"/>
                  </a:cubicBezTo>
                  <a:cubicBezTo>
                    <a:pt x="3669" y="1670"/>
                    <a:pt x="3492" y="942"/>
                    <a:pt x="2951" y="450"/>
                  </a:cubicBezTo>
                  <a:cubicBezTo>
                    <a:pt x="2621" y="151"/>
                    <a:pt x="2195" y="1"/>
                    <a:pt x="1768"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0" name="Google Shape;351;p35">
              <a:extLst>
                <a:ext uri="{FF2B5EF4-FFF2-40B4-BE49-F238E27FC236}">
                  <a16:creationId xmlns:a16="http://schemas.microsoft.com/office/drawing/2014/main" id="{7AD1317D-755D-65A8-05B8-C2816EB0BD40}"/>
                </a:ext>
              </a:extLst>
            </p:cNvPr>
            <p:cNvSpPr/>
            <p:nvPr/>
          </p:nvSpPr>
          <p:spPr>
            <a:xfrm>
              <a:off x="7792258" y="3946362"/>
              <a:ext cx="35943" cy="24300"/>
            </a:xfrm>
            <a:custGeom>
              <a:avLst/>
              <a:gdLst/>
              <a:ahLst/>
              <a:cxnLst/>
              <a:rect l="l" t="t" r="r" b="b"/>
              <a:pathLst>
                <a:path w="886" h="599" extrusionOk="0">
                  <a:moveTo>
                    <a:pt x="395" y="0"/>
                  </a:moveTo>
                  <a:cubicBezTo>
                    <a:pt x="231" y="0"/>
                    <a:pt x="73" y="95"/>
                    <a:pt x="1" y="255"/>
                  </a:cubicBezTo>
                  <a:lnTo>
                    <a:pt x="787" y="599"/>
                  </a:lnTo>
                  <a:cubicBezTo>
                    <a:pt x="886" y="392"/>
                    <a:pt x="787" y="137"/>
                    <a:pt x="571" y="38"/>
                  </a:cubicBezTo>
                  <a:cubicBezTo>
                    <a:pt x="514" y="12"/>
                    <a:pt x="454" y="0"/>
                    <a:pt x="395" y="0"/>
                  </a:cubicBezTo>
                  <a:close/>
                </a:path>
              </a:pathLst>
            </a:custGeom>
            <a:solidFill>
              <a:srgbClr val="061521"/>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1" name="Google Shape;352;p35">
              <a:extLst>
                <a:ext uri="{FF2B5EF4-FFF2-40B4-BE49-F238E27FC236}">
                  <a16:creationId xmlns:a16="http://schemas.microsoft.com/office/drawing/2014/main" id="{AAED53AA-7FE1-CA62-4436-32FCD1CE6F15}"/>
                </a:ext>
              </a:extLst>
            </p:cNvPr>
            <p:cNvSpPr/>
            <p:nvPr/>
          </p:nvSpPr>
          <p:spPr>
            <a:xfrm>
              <a:off x="7771528" y="3926362"/>
              <a:ext cx="74644" cy="74644"/>
            </a:xfrm>
            <a:custGeom>
              <a:avLst/>
              <a:gdLst/>
              <a:ahLst/>
              <a:cxnLst/>
              <a:rect l="l" t="t" r="r" b="b"/>
              <a:pathLst>
                <a:path w="1840" h="1840" extrusionOk="0">
                  <a:moveTo>
                    <a:pt x="915" y="0"/>
                  </a:moveTo>
                  <a:cubicBezTo>
                    <a:pt x="403" y="0"/>
                    <a:pt x="0" y="413"/>
                    <a:pt x="0" y="925"/>
                  </a:cubicBezTo>
                  <a:cubicBezTo>
                    <a:pt x="0" y="1436"/>
                    <a:pt x="403" y="1839"/>
                    <a:pt x="915" y="1839"/>
                  </a:cubicBezTo>
                  <a:cubicBezTo>
                    <a:pt x="1426" y="1839"/>
                    <a:pt x="1839" y="1436"/>
                    <a:pt x="1839" y="925"/>
                  </a:cubicBezTo>
                  <a:cubicBezTo>
                    <a:pt x="1839" y="413"/>
                    <a:pt x="1426" y="0"/>
                    <a:pt x="915"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2" name="Google Shape;353;p35">
              <a:extLst>
                <a:ext uri="{FF2B5EF4-FFF2-40B4-BE49-F238E27FC236}">
                  <a16:creationId xmlns:a16="http://schemas.microsoft.com/office/drawing/2014/main" id="{115A97FD-C544-7384-EA5C-1B05A83F04B8}"/>
                </a:ext>
              </a:extLst>
            </p:cNvPr>
            <p:cNvSpPr/>
            <p:nvPr/>
          </p:nvSpPr>
          <p:spPr>
            <a:xfrm>
              <a:off x="7829742" y="3943522"/>
              <a:ext cx="18012" cy="17971"/>
            </a:xfrm>
            <a:custGeom>
              <a:avLst/>
              <a:gdLst/>
              <a:ahLst/>
              <a:cxnLst/>
              <a:rect l="l" t="t" r="r" b="b"/>
              <a:pathLst>
                <a:path w="444" h="443" extrusionOk="0">
                  <a:moveTo>
                    <a:pt x="217" y="0"/>
                  </a:moveTo>
                  <a:cubicBezTo>
                    <a:pt x="99" y="0"/>
                    <a:pt x="1" y="98"/>
                    <a:pt x="1" y="216"/>
                  </a:cubicBezTo>
                  <a:cubicBezTo>
                    <a:pt x="1" y="334"/>
                    <a:pt x="99" y="443"/>
                    <a:pt x="217" y="443"/>
                  </a:cubicBezTo>
                  <a:cubicBezTo>
                    <a:pt x="345" y="443"/>
                    <a:pt x="444" y="334"/>
                    <a:pt x="444" y="216"/>
                  </a:cubicBezTo>
                  <a:cubicBezTo>
                    <a:pt x="444" y="98"/>
                    <a:pt x="345" y="0"/>
                    <a:pt x="217" y="0"/>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3" name="Google Shape;354;p35">
              <a:extLst>
                <a:ext uri="{FF2B5EF4-FFF2-40B4-BE49-F238E27FC236}">
                  <a16:creationId xmlns:a16="http://schemas.microsoft.com/office/drawing/2014/main" id="{9A3825B0-B54A-DCCB-A95D-FD206B632380}"/>
                </a:ext>
              </a:extLst>
            </p:cNvPr>
            <p:cNvSpPr/>
            <p:nvPr/>
          </p:nvSpPr>
          <p:spPr>
            <a:xfrm>
              <a:off x="7700901" y="3903604"/>
              <a:ext cx="28762" cy="30344"/>
            </a:xfrm>
            <a:custGeom>
              <a:avLst/>
              <a:gdLst/>
              <a:ahLst/>
              <a:cxnLst/>
              <a:rect l="l" t="t" r="r" b="b"/>
              <a:pathLst>
                <a:path w="709" h="748" extrusionOk="0">
                  <a:moveTo>
                    <a:pt x="50" y="1"/>
                  </a:moveTo>
                  <a:lnTo>
                    <a:pt x="50" y="1"/>
                  </a:lnTo>
                  <a:cubicBezTo>
                    <a:pt x="0" y="217"/>
                    <a:pt x="187" y="571"/>
                    <a:pt x="620" y="748"/>
                  </a:cubicBezTo>
                  <a:cubicBezTo>
                    <a:pt x="630" y="669"/>
                    <a:pt x="659" y="600"/>
                    <a:pt x="708" y="502"/>
                  </a:cubicBezTo>
                  <a:lnTo>
                    <a:pt x="708" y="502"/>
                  </a:lnTo>
                  <a:cubicBezTo>
                    <a:pt x="706" y="502"/>
                    <a:pt x="703" y="502"/>
                    <a:pt x="700" y="502"/>
                  </a:cubicBezTo>
                  <a:cubicBezTo>
                    <a:pt x="529" y="502"/>
                    <a:pt x="146" y="213"/>
                    <a:pt x="50"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4" name="Google Shape;355;p35">
              <a:extLst>
                <a:ext uri="{FF2B5EF4-FFF2-40B4-BE49-F238E27FC236}">
                  <a16:creationId xmlns:a16="http://schemas.microsoft.com/office/drawing/2014/main" id="{EC276EE8-FA02-FDB8-45B7-B6B097BE24F1}"/>
                </a:ext>
              </a:extLst>
            </p:cNvPr>
            <p:cNvSpPr/>
            <p:nvPr/>
          </p:nvSpPr>
          <p:spPr>
            <a:xfrm>
              <a:off x="7711651" y="3884862"/>
              <a:ext cx="26004" cy="33955"/>
            </a:xfrm>
            <a:custGeom>
              <a:avLst/>
              <a:gdLst/>
              <a:ahLst/>
              <a:cxnLst/>
              <a:rect l="l" t="t" r="r" b="b"/>
              <a:pathLst>
                <a:path w="641" h="837" extrusionOk="0">
                  <a:moveTo>
                    <a:pt x="80" y="0"/>
                  </a:moveTo>
                  <a:lnTo>
                    <a:pt x="80" y="0"/>
                  </a:lnTo>
                  <a:cubicBezTo>
                    <a:pt x="1" y="217"/>
                    <a:pt x="119" y="590"/>
                    <a:pt x="512" y="836"/>
                  </a:cubicBezTo>
                  <a:cubicBezTo>
                    <a:pt x="542" y="767"/>
                    <a:pt x="571" y="708"/>
                    <a:pt x="640" y="610"/>
                  </a:cubicBezTo>
                  <a:cubicBezTo>
                    <a:pt x="473" y="590"/>
                    <a:pt x="129" y="236"/>
                    <a:pt x="80"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5" name="Google Shape;356;p35">
              <a:extLst>
                <a:ext uri="{FF2B5EF4-FFF2-40B4-BE49-F238E27FC236}">
                  <a16:creationId xmlns:a16="http://schemas.microsoft.com/office/drawing/2014/main" id="{7317EA7A-120F-61DB-E00F-7FDB8BE94716}"/>
                </a:ext>
              </a:extLst>
            </p:cNvPr>
            <p:cNvSpPr/>
            <p:nvPr/>
          </p:nvSpPr>
          <p:spPr>
            <a:xfrm>
              <a:off x="7832541" y="4049241"/>
              <a:ext cx="127706" cy="89532"/>
            </a:xfrm>
            <a:custGeom>
              <a:avLst/>
              <a:gdLst/>
              <a:ahLst/>
              <a:cxnLst/>
              <a:rect l="l" t="t" r="r" b="b"/>
              <a:pathLst>
                <a:path w="3148" h="2207" extrusionOk="0">
                  <a:moveTo>
                    <a:pt x="316" y="0"/>
                  </a:moveTo>
                  <a:lnTo>
                    <a:pt x="316" y="0"/>
                  </a:lnTo>
                  <a:cubicBezTo>
                    <a:pt x="1" y="522"/>
                    <a:pt x="80" y="1259"/>
                    <a:pt x="532" y="1731"/>
                  </a:cubicBezTo>
                  <a:cubicBezTo>
                    <a:pt x="833" y="2039"/>
                    <a:pt x="1277" y="2207"/>
                    <a:pt x="1706" y="2207"/>
                  </a:cubicBezTo>
                  <a:cubicBezTo>
                    <a:pt x="1922" y="2207"/>
                    <a:pt x="2134" y="2164"/>
                    <a:pt x="2322" y="2075"/>
                  </a:cubicBezTo>
                  <a:cubicBezTo>
                    <a:pt x="2853" y="1820"/>
                    <a:pt x="3148" y="1210"/>
                    <a:pt x="3030" y="649"/>
                  </a:cubicBezTo>
                  <a:cubicBezTo>
                    <a:pt x="2981" y="610"/>
                    <a:pt x="2941" y="590"/>
                    <a:pt x="2902" y="551"/>
                  </a:cubicBezTo>
                  <a:cubicBezTo>
                    <a:pt x="2066" y="541"/>
                    <a:pt x="1220" y="364"/>
                    <a:pt x="434" y="49"/>
                  </a:cubicBezTo>
                  <a:cubicBezTo>
                    <a:pt x="394" y="30"/>
                    <a:pt x="345" y="10"/>
                    <a:pt x="316" y="0"/>
                  </a:cubicBezTo>
                  <a:close/>
                </a:path>
              </a:pathLst>
            </a:custGeom>
            <a:solidFill>
              <a:srgbClr val="38182B"/>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6" name="Google Shape;357;p35">
              <a:extLst>
                <a:ext uri="{FF2B5EF4-FFF2-40B4-BE49-F238E27FC236}">
                  <a16:creationId xmlns:a16="http://schemas.microsoft.com/office/drawing/2014/main" id="{1EF9953B-C7F9-195F-B7AD-45D04113127E}"/>
                </a:ext>
              </a:extLst>
            </p:cNvPr>
            <p:cNvSpPr/>
            <p:nvPr/>
          </p:nvSpPr>
          <p:spPr>
            <a:xfrm>
              <a:off x="7850107" y="4050823"/>
              <a:ext cx="105759" cy="37079"/>
            </a:xfrm>
            <a:custGeom>
              <a:avLst/>
              <a:gdLst/>
              <a:ahLst/>
              <a:cxnLst/>
              <a:rect l="l" t="t" r="r" b="b"/>
              <a:pathLst>
                <a:path w="2607" h="914" extrusionOk="0">
                  <a:moveTo>
                    <a:pt x="1" y="1"/>
                  </a:moveTo>
                  <a:lnTo>
                    <a:pt x="1" y="1"/>
                  </a:lnTo>
                  <a:cubicBezTo>
                    <a:pt x="30" y="168"/>
                    <a:pt x="89" y="325"/>
                    <a:pt x="197" y="433"/>
                  </a:cubicBezTo>
                  <a:cubicBezTo>
                    <a:pt x="374" y="620"/>
                    <a:pt x="620" y="709"/>
                    <a:pt x="846" y="778"/>
                  </a:cubicBezTo>
                  <a:cubicBezTo>
                    <a:pt x="1114" y="859"/>
                    <a:pt x="1382" y="913"/>
                    <a:pt x="1655" y="913"/>
                  </a:cubicBezTo>
                  <a:cubicBezTo>
                    <a:pt x="1713" y="913"/>
                    <a:pt x="1771" y="911"/>
                    <a:pt x="1830" y="905"/>
                  </a:cubicBezTo>
                  <a:cubicBezTo>
                    <a:pt x="2105" y="876"/>
                    <a:pt x="2371" y="778"/>
                    <a:pt x="2607" y="610"/>
                  </a:cubicBezTo>
                  <a:cubicBezTo>
                    <a:pt x="2577" y="561"/>
                    <a:pt x="2597" y="561"/>
                    <a:pt x="2567" y="492"/>
                  </a:cubicBezTo>
                  <a:cubicBezTo>
                    <a:pt x="1712" y="492"/>
                    <a:pt x="827" y="325"/>
                    <a:pt x="1"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7" name="Google Shape;358;p35">
              <a:extLst>
                <a:ext uri="{FF2B5EF4-FFF2-40B4-BE49-F238E27FC236}">
                  <a16:creationId xmlns:a16="http://schemas.microsoft.com/office/drawing/2014/main" id="{E2B6FA1D-D03B-81AC-1F07-10FE746C58EB}"/>
                </a:ext>
              </a:extLst>
            </p:cNvPr>
            <p:cNvSpPr/>
            <p:nvPr/>
          </p:nvSpPr>
          <p:spPr>
            <a:xfrm>
              <a:off x="7658224" y="3632331"/>
              <a:ext cx="589324" cy="491151"/>
            </a:xfrm>
            <a:custGeom>
              <a:avLst/>
              <a:gdLst/>
              <a:ahLst/>
              <a:cxnLst/>
              <a:rect l="l" t="t" r="r" b="b"/>
              <a:pathLst>
                <a:path w="14527" h="12107" extrusionOk="0">
                  <a:moveTo>
                    <a:pt x="6525" y="1"/>
                  </a:moveTo>
                  <a:cubicBezTo>
                    <a:pt x="5117" y="1"/>
                    <a:pt x="3954" y="475"/>
                    <a:pt x="2852" y="1377"/>
                  </a:cubicBezTo>
                  <a:cubicBezTo>
                    <a:pt x="2754" y="1446"/>
                    <a:pt x="2655" y="1534"/>
                    <a:pt x="2557" y="1623"/>
                  </a:cubicBezTo>
                  <a:cubicBezTo>
                    <a:pt x="846" y="3157"/>
                    <a:pt x="0" y="5911"/>
                    <a:pt x="187" y="7297"/>
                  </a:cubicBezTo>
                  <a:cubicBezTo>
                    <a:pt x="1131" y="5025"/>
                    <a:pt x="2665" y="3560"/>
                    <a:pt x="4121" y="2537"/>
                  </a:cubicBezTo>
                  <a:cubicBezTo>
                    <a:pt x="7002" y="2852"/>
                    <a:pt x="10386" y="3944"/>
                    <a:pt x="12795" y="5684"/>
                  </a:cubicBezTo>
                  <a:cubicBezTo>
                    <a:pt x="12952" y="9392"/>
                    <a:pt x="12490" y="10238"/>
                    <a:pt x="12362" y="12107"/>
                  </a:cubicBezTo>
                  <a:cubicBezTo>
                    <a:pt x="13867" y="10680"/>
                    <a:pt x="14526" y="7179"/>
                    <a:pt x="14211" y="4878"/>
                  </a:cubicBezTo>
                  <a:cubicBezTo>
                    <a:pt x="14182" y="4632"/>
                    <a:pt x="14133" y="4386"/>
                    <a:pt x="14074" y="4170"/>
                  </a:cubicBezTo>
                  <a:cubicBezTo>
                    <a:pt x="13474" y="1957"/>
                    <a:pt x="10297" y="610"/>
                    <a:pt x="8006" y="157"/>
                  </a:cubicBezTo>
                  <a:cubicBezTo>
                    <a:pt x="7481" y="52"/>
                    <a:pt x="6989" y="1"/>
                    <a:pt x="6525" y="1"/>
                  </a:cubicBezTo>
                  <a:close/>
                </a:path>
              </a:pathLst>
            </a:custGeom>
            <a:solidFill>
              <a:srgbClr val="4B2B27"/>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8" name="Google Shape;359;p35">
              <a:extLst>
                <a:ext uri="{FF2B5EF4-FFF2-40B4-BE49-F238E27FC236}">
                  <a16:creationId xmlns:a16="http://schemas.microsoft.com/office/drawing/2014/main" id="{DF796953-3F58-D163-2CEC-8E0BC0656BC2}"/>
                </a:ext>
              </a:extLst>
            </p:cNvPr>
            <p:cNvSpPr/>
            <p:nvPr/>
          </p:nvSpPr>
          <p:spPr>
            <a:xfrm>
              <a:off x="7773922" y="3632331"/>
              <a:ext cx="460847" cy="197888"/>
            </a:xfrm>
            <a:custGeom>
              <a:avLst/>
              <a:gdLst/>
              <a:ahLst/>
              <a:cxnLst/>
              <a:rect l="l" t="t" r="r" b="b"/>
              <a:pathLst>
                <a:path w="11360" h="4878" extrusionOk="0">
                  <a:moveTo>
                    <a:pt x="3673" y="1"/>
                  </a:moveTo>
                  <a:cubicBezTo>
                    <a:pt x="2265" y="1"/>
                    <a:pt x="1102" y="475"/>
                    <a:pt x="0" y="1377"/>
                  </a:cubicBezTo>
                  <a:cubicBezTo>
                    <a:pt x="1223" y="948"/>
                    <a:pt x="2515" y="709"/>
                    <a:pt x="3800" y="709"/>
                  </a:cubicBezTo>
                  <a:cubicBezTo>
                    <a:pt x="4727" y="709"/>
                    <a:pt x="5650" y="834"/>
                    <a:pt x="6540" y="1101"/>
                  </a:cubicBezTo>
                  <a:cubicBezTo>
                    <a:pt x="8547" y="1701"/>
                    <a:pt x="10336" y="3068"/>
                    <a:pt x="11359" y="4878"/>
                  </a:cubicBezTo>
                  <a:cubicBezTo>
                    <a:pt x="11320" y="4632"/>
                    <a:pt x="11271" y="4396"/>
                    <a:pt x="11222" y="4170"/>
                  </a:cubicBezTo>
                  <a:cubicBezTo>
                    <a:pt x="10622" y="1957"/>
                    <a:pt x="7445" y="610"/>
                    <a:pt x="5154" y="157"/>
                  </a:cubicBezTo>
                  <a:cubicBezTo>
                    <a:pt x="4629" y="52"/>
                    <a:pt x="4137" y="1"/>
                    <a:pt x="3673" y="1"/>
                  </a:cubicBezTo>
                  <a:close/>
                </a:path>
              </a:pathLst>
            </a:custGeom>
            <a:solidFill>
              <a:srgbClr val="59372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grpSp>
      <p:pic>
        <p:nvPicPr>
          <p:cNvPr id="99" name="图片 16">
            <a:extLst>
              <a:ext uri="{FF2B5EF4-FFF2-40B4-BE49-F238E27FC236}">
                <a16:creationId xmlns:a16="http://schemas.microsoft.com/office/drawing/2014/main" id="{CE4F321F-4F14-9985-5A64-BF086F5DC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814" y="1213299"/>
            <a:ext cx="7742319" cy="472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文本框 13">
            <a:extLst>
              <a:ext uri="{FF2B5EF4-FFF2-40B4-BE49-F238E27FC236}">
                <a16:creationId xmlns:a16="http://schemas.microsoft.com/office/drawing/2014/main" id="{C8ED2D6F-2163-8365-2309-5CCF82F27D6B}"/>
              </a:ext>
            </a:extLst>
          </p:cNvPr>
          <p:cNvSpPr txBox="1"/>
          <p:nvPr/>
        </p:nvSpPr>
        <p:spPr>
          <a:xfrm>
            <a:off x="6434370" y="2302640"/>
            <a:ext cx="5053401" cy="206229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vi-VN" sz="4267" i="1">
                <a:solidFill>
                  <a:srgbClr val="191919"/>
                </a:solidFill>
                <a:latin typeface="Times New Roman" panose="02020603050405020304" pitchFamily="18" charset="0"/>
                <a:sym typeface="Arial"/>
              </a:rPr>
              <a:t>Khái quát nghệ thuật và nội dung văn bản theo PHT số...</a:t>
            </a:r>
            <a:endParaRPr lang="en-US" sz="4267">
              <a:solidFill>
                <a:srgbClr val="191919"/>
              </a:solidFill>
              <a:latin typeface="Arial"/>
              <a:sym typeface="Arial"/>
            </a:endParaRPr>
          </a:p>
        </p:txBody>
      </p:sp>
    </p:spTree>
    <p:extLst>
      <p:ext uri="{BB962C8B-B14F-4D97-AF65-F5344CB8AC3E}">
        <p14:creationId xmlns:p14="http://schemas.microsoft.com/office/powerpoint/2010/main" val="38344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9"/>
                                        </p:tgtEl>
                                        <p:attrNameLst>
                                          <p:attrName>style.visibility</p:attrName>
                                        </p:attrNameLst>
                                      </p:cBhvr>
                                      <p:to>
                                        <p:strVal val="visible"/>
                                      </p:to>
                                    </p:set>
                                    <p:anim calcmode="lin" valueType="num">
                                      <p:cBhvr additive="base">
                                        <p:cTn id="14" dur="500" fill="hold"/>
                                        <p:tgtEl>
                                          <p:spTgt spid="99"/>
                                        </p:tgtEl>
                                        <p:attrNameLst>
                                          <p:attrName>ppt_x</p:attrName>
                                        </p:attrNameLst>
                                      </p:cBhvr>
                                      <p:tavLst>
                                        <p:tav tm="0">
                                          <p:val>
                                            <p:strVal val="#ppt_x"/>
                                          </p:val>
                                        </p:tav>
                                        <p:tav tm="100000">
                                          <p:val>
                                            <p:strVal val="#ppt_x"/>
                                          </p:val>
                                        </p:tav>
                                      </p:tavLst>
                                    </p:anim>
                                    <p:anim calcmode="lin" valueType="num">
                                      <p:cBhvr additive="base">
                                        <p:cTn id="15"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fade">
                                      <p:cBhvr>
                                        <p:cTn id="20" dur="1000"/>
                                        <p:tgtEl>
                                          <p:spTgt spid="100"/>
                                        </p:tgtEl>
                                      </p:cBhvr>
                                    </p:animEffect>
                                    <p:anim calcmode="lin" valueType="num">
                                      <p:cBhvr>
                                        <p:cTn id="21" dur="1000" fill="hold"/>
                                        <p:tgtEl>
                                          <p:spTgt spid="100"/>
                                        </p:tgtEl>
                                        <p:attrNameLst>
                                          <p:attrName>ppt_x</p:attrName>
                                        </p:attrNameLst>
                                      </p:cBhvr>
                                      <p:tavLst>
                                        <p:tav tm="0">
                                          <p:val>
                                            <p:strVal val="#ppt_x"/>
                                          </p:val>
                                        </p:tav>
                                        <p:tav tm="100000">
                                          <p:val>
                                            <p:strVal val="#ppt_x"/>
                                          </p:val>
                                        </p:tav>
                                      </p:tavLst>
                                    </p:anim>
                                    <p:anim calcmode="lin" valueType="num">
                                      <p:cBhvr>
                                        <p:cTn id="22"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grpSp>
        <p:nvGrpSpPr>
          <p:cNvPr id="2" name="Google Shape;4384;p44">
            <a:extLst>
              <a:ext uri="{FF2B5EF4-FFF2-40B4-BE49-F238E27FC236}">
                <a16:creationId xmlns:a16="http://schemas.microsoft.com/office/drawing/2014/main" id="{67F17B52-CACF-9BEC-0807-1E8A36D53921}"/>
              </a:ext>
            </a:extLst>
          </p:cNvPr>
          <p:cNvGrpSpPr/>
          <p:nvPr/>
        </p:nvGrpSpPr>
        <p:grpSpPr>
          <a:xfrm>
            <a:off x="11231987" y="5918329"/>
            <a:ext cx="621239" cy="393512"/>
            <a:chOff x="238125" y="348350"/>
            <a:chExt cx="7478800" cy="4737300"/>
          </a:xfrm>
        </p:grpSpPr>
        <p:sp>
          <p:nvSpPr>
            <p:cNvPr id="3" name="Google Shape;4385;p44">
              <a:extLst>
                <a:ext uri="{FF2B5EF4-FFF2-40B4-BE49-F238E27FC236}">
                  <a16:creationId xmlns:a16="http://schemas.microsoft.com/office/drawing/2014/main" id="{66E2FBE8-FB67-BCDF-BDF2-EC95CA24039B}"/>
                </a:ext>
              </a:extLst>
            </p:cNvPr>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 name="Google Shape;4386;p44">
              <a:extLst>
                <a:ext uri="{FF2B5EF4-FFF2-40B4-BE49-F238E27FC236}">
                  <a16:creationId xmlns:a16="http://schemas.microsoft.com/office/drawing/2014/main" id="{F93A3D5F-D926-1383-996B-D08E6DD5F513}"/>
                </a:ext>
              </a:extLst>
            </p:cNvPr>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rgbClr val="357E46"/>
                </a:gs>
                <a:gs pos="100000">
                  <a:srgbClr val="B8C165"/>
                </a:gs>
              </a:gsLst>
              <a:lin ang="5400012"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 name="Google Shape;4387;p44">
              <a:extLst>
                <a:ext uri="{FF2B5EF4-FFF2-40B4-BE49-F238E27FC236}">
                  <a16:creationId xmlns:a16="http://schemas.microsoft.com/office/drawing/2014/main" id="{A8C74537-B3D9-2B43-B259-BF23CBBEF169}"/>
                </a:ext>
              </a:extLst>
            </p:cNvPr>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2" name="Google Shape;4394;p44">
            <a:extLst>
              <a:ext uri="{FF2B5EF4-FFF2-40B4-BE49-F238E27FC236}">
                <a16:creationId xmlns:a16="http://schemas.microsoft.com/office/drawing/2014/main" id="{183A0767-6B34-54F0-2A09-90B36B0B7372}"/>
              </a:ext>
            </a:extLst>
          </p:cNvPr>
          <p:cNvGrpSpPr/>
          <p:nvPr/>
        </p:nvGrpSpPr>
        <p:grpSpPr>
          <a:xfrm>
            <a:off x="9686789" y="5404679"/>
            <a:ext cx="1640599" cy="1292061"/>
            <a:chOff x="598400" y="238125"/>
            <a:chExt cx="6364150" cy="5161825"/>
          </a:xfrm>
        </p:grpSpPr>
        <p:sp>
          <p:nvSpPr>
            <p:cNvPr id="13" name="Google Shape;4395;p44">
              <a:extLst>
                <a:ext uri="{FF2B5EF4-FFF2-40B4-BE49-F238E27FC236}">
                  <a16:creationId xmlns:a16="http://schemas.microsoft.com/office/drawing/2014/main" id="{8B80BD2F-7625-FB47-E04C-04FE387BF7DA}"/>
                </a:ext>
              </a:extLst>
            </p:cNvPr>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4396;p44">
              <a:extLst>
                <a:ext uri="{FF2B5EF4-FFF2-40B4-BE49-F238E27FC236}">
                  <a16:creationId xmlns:a16="http://schemas.microsoft.com/office/drawing/2014/main" id="{7AE7D46F-BC80-A228-1D81-8B4BAAAB3D68}"/>
                </a:ext>
              </a:extLst>
            </p:cNvPr>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4397;p44">
              <a:extLst>
                <a:ext uri="{FF2B5EF4-FFF2-40B4-BE49-F238E27FC236}">
                  <a16:creationId xmlns:a16="http://schemas.microsoft.com/office/drawing/2014/main" id="{8F6F1756-3649-BC16-D949-90BF8F94C92E}"/>
                </a:ext>
              </a:extLst>
            </p:cNvPr>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4398;p44">
              <a:extLst>
                <a:ext uri="{FF2B5EF4-FFF2-40B4-BE49-F238E27FC236}">
                  <a16:creationId xmlns:a16="http://schemas.microsoft.com/office/drawing/2014/main" id="{E0B531D9-8033-9C82-388A-194D08921F2E}"/>
                </a:ext>
              </a:extLst>
            </p:cNvPr>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4399;p44">
              <a:extLst>
                <a:ext uri="{FF2B5EF4-FFF2-40B4-BE49-F238E27FC236}">
                  <a16:creationId xmlns:a16="http://schemas.microsoft.com/office/drawing/2014/main" id="{FD051A4C-4AC0-337B-BB15-3CBE95CC66B6}"/>
                </a:ext>
              </a:extLst>
            </p:cNvPr>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4400;p44">
              <a:extLst>
                <a:ext uri="{FF2B5EF4-FFF2-40B4-BE49-F238E27FC236}">
                  <a16:creationId xmlns:a16="http://schemas.microsoft.com/office/drawing/2014/main" id="{550BF0BD-82C6-2B8D-5244-77DA83368332}"/>
                </a:ext>
              </a:extLst>
            </p:cNvPr>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4401;p44">
              <a:extLst>
                <a:ext uri="{FF2B5EF4-FFF2-40B4-BE49-F238E27FC236}">
                  <a16:creationId xmlns:a16="http://schemas.microsoft.com/office/drawing/2014/main" id="{FC7DCB93-E3C7-5FD1-EF7D-246266CF3A3D}"/>
                </a:ext>
              </a:extLst>
            </p:cNvPr>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4402;p44">
              <a:extLst>
                <a:ext uri="{FF2B5EF4-FFF2-40B4-BE49-F238E27FC236}">
                  <a16:creationId xmlns:a16="http://schemas.microsoft.com/office/drawing/2014/main" id="{59A7E88F-57BC-1416-5931-8A37E7798EA6}"/>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4403;p44">
              <a:extLst>
                <a:ext uri="{FF2B5EF4-FFF2-40B4-BE49-F238E27FC236}">
                  <a16:creationId xmlns:a16="http://schemas.microsoft.com/office/drawing/2014/main" id="{84D338FD-B53D-FCED-B3DB-44D6A3437A2F}"/>
                </a:ext>
              </a:extLst>
            </p:cNvPr>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4404;p44">
              <a:extLst>
                <a:ext uri="{FF2B5EF4-FFF2-40B4-BE49-F238E27FC236}">
                  <a16:creationId xmlns:a16="http://schemas.microsoft.com/office/drawing/2014/main" id="{73B98BBC-E26C-910D-4B9C-4A18CB986C33}"/>
                </a:ext>
              </a:extLst>
            </p:cNvPr>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4405;p44">
              <a:extLst>
                <a:ext uri="{FF2B5EF4-FFF2-40B4-BE49-F238E27FC236}">
                  <a16:creationId xmlns:a16="http://schemas.microsoft.com/office/drawing/2014/main" id="{DAD2EA8A-1E31-7740-2D3B-4FE278D32F16}"/>
                </a:ext>
              </a:extLst>
            </p:cNvPr>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4406;p44">
              <a:extLst>
                <a:ext uri="{FF2B5EF4-FFF2-40B4-BE49-F238E27FC236}">
                  <a16:creationId xmlns:a16="http://schemas.microsoft.com/office/drawing/2014/main" id="{BE8DCCB4-02A0-C051-2FBC-BCE370D7AFB1}"/>
                </a:ext>
              </a:extLst>
            </p:cNvPr>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4407;p44">
              <a:extLst>
                <a:ext uri="{FF2B5EF4-FFF2-40B4-BE49-F238E27FC236}">
                  <a16:creationId xmlns:a16="http://schemas.microsoft.com/office/drawing/2014/main" id="{188AF773-9F75-B948-1746-5A7FDCF76447}"/>
                </a:ext>
              </a:extLst>
            </p:cNvPr>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4408;p44">
              <a:extLst>
                <a:ext uri="{FF2B5EF4-FFF2-40B4-BE49-F238E27FC236}">
                  <a16:creationId xmlns:a16="http://schemas.microsoft.com/office/drawing/2014/main" id="{98A14D6C-23A4-F427-1B2A-BD0D7ED4314C}"/>
                </a:ext>
              </a:extLst>
            </p:cNvPr>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4409;p44">
              <a:extLst>
                <a:ext uri="{FF2B5EF4-FFF2-40B4-BE49-F238E27FC236}">
                  <a16:creationId xmlns:a16="http://schemas.microsoft.com/office/drawing/2014/main" id="{91EC3E38-E8BB-A21F-6840-E63F54393E36}"/>
                </a:ext>
              </a:extLst>
            </p:cNvPr>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4410;p44">
              <a:extLst>
                <a:ext uri="{FF2B5EF4-FFF2-40B4-BE49-F238E27FC236}">
                  <a16:creationId xmlns:a16="http://schemas.microsoft.com/office/drawing/2014/main" id="{40B022B8-80A3-714E-CB66-9A68C800594F}"/>
                </a:ext>
              </a:extLst>
            </p:cNvPr>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4411;p44">
              <a:extLst>
                <a:ext uri="{FF2B5EF4-FFF2-40B4-BE49-F238E27FC236}">
                  <a16:creationId xmlns:a16="http://schemas.microsoft.com/office/drawing/2014/main" id="{E44ECC62-8330-6B5B-1109-ABE5E16846E5}"/>
                </a:ext>
              </a:extLst>
            </p:cNvPr>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4412;p44">
              <a:extLst>
                <a:ext uri="{FF2B5EF4-FFF2-40B4-BE49-F238E27FC236}">
                  <a16:creationId xmlns:a16="http://schemas.microsoft.com/office/drawing/2014/main" id="{6A610E3F-C4CD-B6CB-987F-C001B71F08EB}"/>
                </a:ext>
              </a:extLst>
            </p:cNvPr>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4413;p44">
              <a:extLst>
                <a:ext uri="{FF2B5EF4-FFF2-40B4-BE49-F238E27FC236}">
                  <a16:creationId xmlns:a16="http://schemas.microsoft.com/office/drawing/2014/main" id="{0D5E8134-9E02-8C74-19FC-C06E3B8A8EA9}"/>
                </a:ext>
              </a:extLst>
            </p:cNvPr>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rgbClr val="FFD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4414;p44">
              <a:extLst>
                <a:ext uri="{FF2B5EF4-FFF2-40B4-BE49-F238E27FC236}">
                  <a16:creationId xmlns:a16="http://schemas.microsoft.com/office/drawing/2014/main" id="{041BB039-1AC6-0749-710E-795786F98CA3}"/>
                </a:ext>
              </a:extLst>
            </p:cNvPr>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rgbClr val="FFD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4415;p44">
              <a:extLst>
                <a:ext uri="{FF2B5EF4-FFF2-40B4-BE49-F238E27FC236}">
                  <a16:creationId xmlns:a16="http://schemas.microsoft.com/office/drawing/2014/main" id="{A6FC4C5D-2F7D-FD6B-9F04-DCEFAA211A59}"/>
                </a:ext>
              </a:extLst>
            </p:cNvPr>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4416;p44">
              <a:extLst>
                <a:ext uri="{FF2B5EF4-FFF2-40B4-BE49-F238E27FC236}">
                  <a16:creationId xmlns:a16="http://schemas.microsoft.com/office/drawing/2014/main" id="{F6EEB294-A461-D078-D965-A913B9C52022}"/>
                </a:ext>
              </a:extLst>
            </p:cNvPr>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4417;p44">
              <a:extLst>
                <a:ext uri="{FF2B5EF4-FFF2-40B4-BE49-F238E27FC236}">
                  <a16:creationId xmlns:a16="http://schemas.microsoft.com/office/drawing/2014/main" id="{0377D9CE-745D-5FF7-A0F1-43EE51B3B289}"/>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4418;p44">
              <a:extLst>
                <a:ext uri="{FF2B5EF4-FFF2-40B4-BE49-F238E27FC236}">
                  <a16:creationId xmlns:a16="http://schemas.microsoft.com/office/drawing/2014/main" id="{2537E0DF-B99C-7741-3E63-49AD1610EB5E}"/>
                </a:ext>
              </a:extLst>
            </p:cNvPr>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4419;p44">
              <a:extLst>
                <a:ext uri="{FF2B5EF4-FFF2-40B4-BE49-F238E27FC236}">
                  <a16:creationId xmlns:a16="http://schemas.microsoft.com/office/drawing/2014/main" id="{A0E98B50-06AA-5AA1-BF31-256E28AF9D80}"/>
                </a:ext>
              </a:extLst>
            </p:cNvPr>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4420;p44">
              <a:extLst>
                <a:ext uri="{FF2B5EF4-FFF2-40B4-BE49-F238E27FC236}">
                  <a16:creationId xmlns:a16="http://schemas.microsoft.com/office/drawing/2014/main" id="{B6F4EC91-D613-628B-3749-09E674F06282}"/>
                </a:ext>
              </a:extLst>
            </p:cNvPr>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4421;p44">
              <a:extLst>
                <a:ext uri="{FF2B5EF4-FFF2-40B4-BE49-F238E27FC236}">
                  <a16:creationId xmlns:a16="http://schemas.microsoft.com/office/drawing/2014/main" id="{D3DF22BC-82C2-E52B-71E2-72D929822F2D}"/>
                </a:ext>
              </a:extLst>
            </p:cNvPr>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4422;p44">
              <a:extLst>
                <a:ext uri="{FF2B5EF4-FFF2-40B4-BE49-F238E27FC236}">
                  <a16:creationId xmlns:a16="http://schemas.microsoft.com/office/drawing/2014/main" id="{634C0884-1396-9775-9F57-C349F5F71BA2}"/>
                </a:ext>
              </a:extLst>
            </p:cNvPr>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3011" name="Google Shape;6193;p70">
            <a:extLst>
              <a:ext uri="{FF2B5EF4-FFF2-40B4-BE49-F238E27FC236}">
                <a16:creationId xmlns:a16="http://schemas.microsoft.com/office/drawing/2014/main" id="{DA34781F-FEB1-C601-332F-6F8BAAA68F8A}"/>
              </a:ext>
            </a:extLst>
          </p:cNvPr>
          <p:cNvSpPr txBox="1">
            <a:spLocks noGrp="1"/>
          </p:cNvSpPr>
          <p:nvPr>
            <p:ph type="title"/>
          </p:nvPr>
        </p:nvSpPr>
        <p:spPr>
          <a:xfrm>
            <a:off x="699311" y="358901"/>
            <a:ext cx="10272000" cy="763600"/>
          </a:xfrm>
          <a:prstGeom prst="rect">
            <a:avLst/>
          </a:prstGeom>
        </p:spPr>
        <p:txBody>
          <a:bodyPr spcFirstLastPara="1" wrap="square" lIns="121900" tIns="121900" rIns="121900" bIns="121900" anchor="t" anchorCtr="0">
            <a:noAutofit/>
          </a:bodyPr>
          <a:lstStyle/>
          <a:p>
            <a:pPr algn="ctr"/>
            <a:r>
              <a:rPr lang="en" sz="4267">
                <a:latin typeface="Times New Roman" panose="02020603050405020304" pitchFamily="18" charset="0"/>
                <a:cs typeface="Times New Roman" panose="02020603050405020304" pitchFamily="18" charset="0"/>
              </a:rPr>
              <a:t>III. Tổng kết</a:t>
            </a:r>
            <a:endParaRPr sz="4267">
              <a:latin typeface="Times New Roman" panose="02020603050405020304" pitchFamily="18" charset="0"/>
              <a:cs typeface="Times New Roman" panose="02020603050405020304" pitchFamily="18" charset="0"/>
            </a:endParaRPr>
          </a:p>
        </p:txBody>
      </p:sp>
      <p:sp>
        <p:nvSpPr>
          <p:cNvPr id="3012" name="Google Shape;2045;p65">
            <a:extLst>
              <a:ext uri="{FF2B5EF4-FFF2-40B4-BE49-F238E27FC236}">
                <a16:creationId xmlns:a16="http://schemas.microsoft.com/office/drawing/2014/main" id="{54550CD8-6EE7-E51E-E5F0-96178A3D5365}"/>
              </a:ext>
            </a:extLst>
          </p:cNvPr>
          <p:cNvSpPr/>
          <p:nvPr/>
        </p:nvSpPr>
        <p:spPr>
          <a:xfrm>
            <a:off x="1426399" y="378927"/>
            <a:ext cx="8928717" cy="7636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pic>
        <p:nvPicPr>
          <p:cNvPr id="3036" name="Picture 3035">
            <a:extLst>
              <a:ext uri="{FF2B5EF4-FFF2-40B4-BE49-F238E27FC236}">
                <a16:creationId xmlns:a16="http://schemas.microsoft.com/office/drawing/2014/main" id="{A1D3E881-0E25-2DEA-1FAF-75EEABFBD835}"/>
              </a:ext>
            </a:extLst>
          </p:cNvPr>
          <p:cNvPicPr>
            <a:picLocks noChangeAspect="1"/>
          </p:cNvPicPr>
          <p:nvPr/>
        </p:nvPicPr>
        <p:blipFill>
          <a:blip r:embed="rId3"/>
          <a:stretch>
            <a:fillRect/>
          </a:stretch>
        </p:blipFill>
        <p:spPr>
          <a:xfrm>
            <a:off x="2945960" y="5583729"/>
            <a:ext cx="2944797" cy="1089913"/>
          </a:xfrm>
          <a:prstGeom prst="rect">
            <a:avLst/>
          </a:prstGeom>
        </p:spPr>
      </p:pic>
      <p:pic>
        <p:nvPicPr>
          <p:cNvPr id="6" name="Picture 5">
            <a:extLst>
              <a:ext uri="{FF2B5EF4-FFF2-40B4-BE49-F238E27FC236}">
                <a16:creationId xmlns:a16="http://schemas.microsoft.com/office/drawing/2014/main" id="{F4EB7406-CCD6-F81D-CE78-8FEB8F1289D9}"/>
              </a:ext>
            </a:extLst>
          </p:cNvPr>
          <p:cNvPicPr>
            <a:picLocks noChangeAspect="1"/>
          </p:cNvPicPr>
          <p:nvPr/>
        </p:nvPicPr>
        <p:blipFill>
          <a:blip r:embed="rId4"/>
          <a:stretch>
            <a:fillRect/>
          </a:stretch>
        </p:blipFill>
        <p:spPr>
          <a:xfrm>
            <a:off x="0" y="1674"/>
            <a:ext cx="12192000" cy="6854653"/>
          </a:xfrm>
          <a:prstGeom prst="rect">
            <a:avLst/>
          </a:prstGeom>
        </p:spPr>
      </p:pic>
    </p:spTree>
    <p:extLst>
      <p:ext uri="{BB962C8B-B14F-4D97-AF65-F5344CB8AC3E}">
        <p14:creationId xmlns:p14="http://schemas.microsoft.com/office/powerpoint/2010/main" val="16178914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pic>
        <p:nvPicPr>
          <p:cNvPr id="11" name="Picture 10">
            <a:extLst>
              <a:ext uri="{FF2B5EF4-FFF2-40B4-BE49-F238E27FC236}">
                <a16:creationId xmlns:a16="http://schemas.microsoft.com/office/drawing/2014/main" id="{C2C12D34-B07E-6F26-E4E8-EE90611B2098}"/>
              </a:ext>
            </a:extLst>
          </p:cNvPr>
          <p:cNvPicPr>
            <a:picLocks noChangeAspect="1"/>
          </p:cNvPicPr>
          <p:nvPr/>
        </p:nvPicPr>
        <p:blipFill>
          <a:blip r:embed="rId3"/>
          <a:stretch>
            <a:fillRect/>
          </a:stretch>
        </p:blipFill>
        <p:spPr>
          <a:xfrm>
            <a:off x="0" y="1674"/>
            <a:ext cx="12192000" cy="6854653"/>
          </a:xfrm>
          <a:prstGeom prst="rect">
            <a:avLst/>
          </a:prstGeom>
        </p:spPr>
      </p:pic>
      <p:sp>
        <p:nvSpPr>
          <p:cNvPr id="8" name="TextBox 7">
            <a:extLst>
              <a:ext uri="{FF2B5EF4-FFF2-40B4-BE49-F238E27FC236}">
                <a16:creationId xmlns:a16="http://schemas.microsoft.com/office/drawing/2014/main" id="{69554B1F-BF95-4EFA-B8EF-21BEF80530E0}"/>
              </a:ext>
            </a:extLst>
          </p:cNvPr>
          <p:cNvSpPr txBox="1"/>
          <p:nvPr/>
        </p:nvSpPr>
        <p:spPr>
          <a:xfrm>
            <a:off x="699311" y="1615106"/>
            <a:ext cx="4827395" cy="4524315"/>
          </a:xfrm>
          <a:prstGeom prst="rect">
            <a:avLst/>
          </a:prstGeom>
          <a:noFill/>
        </p:spPr>
        <p:txBody>
          <a:bodyPr wrap="square">
            <a:spAutoFit/>
          </a:bodyPr>
          <a:lstStyle/>
          <a:p>
            <a:pPr algn="just" defTabSz="1219170">
              <a:buClr>
                <a:srgbClr val="000000"/>
              </a:buClr>
              <a:defRPr/>
            </a:pPr>
            <a:r>
              <a:rPr lang="vi-VN" sz="3600">
                <a:solidFill>
                  <a:schemeClr val="bg1">
                    <a:lumMod val="10000"/>
                  </a:schemeClr>
                </a:solidFill>
                <a:latin typeface="+mj-lt"/>
              </a:rPr>
              <a:t>Bài thơ miêu tả lễ xướng danh khoa thi Hương tại trường Nam năm 1897- một kì thi nhốn nháo, bê bối, qua đó thể hiện niềm chua xót của kẻ sĩ đương thời trước thời cuộc</a:t>
            </a:r>
            <a:endParaRPr lang="en-US" sz="8800" kern="0">
              <a:solidFill>
                <a:schemeClr val="bg1">
                  <a:lumMod val="10000"/>
                </a:schemeClr>
              </a:solidFill>
              <a:latin typeface="+mj-lt"/>
              <a:cs typeface="Arial"/>
              <a:sym typeface="Arial"/>
            </a:endParaRPr>
          </a:p>
        </p:txBody>
      </p:sp>
      <p:sp>
        <p:nvSpPr>
          <p:cNvPr id="10" name="TextBox 9">
            <a:extLst>
              <a:ext uri="{FF2B5EF4-FFF2-40B4-BE49-F238E27FC236}">
                <a16:creationId xmlns:a16="http://schemas.microsoft.com/office/drawing/2014/main" id="{81073144-7243-609C-662E-53B3320E1158}"/>
              </a:ext>
            </a:extLst>
          </p:cNvPr>
          <p:cNvSpPr txBox="1"/>
          <p:nvPr/>
        </p:nvSpPr>
        <p:spPr>
          <a:xfrm>
            <a:off x="6096000" y="1674674"/>
            <a:ext cx="5133599" cy="1754326"/>
          </a:xfrm>
          <a:prstGeom prst="rect">
            <a:avLst/>
          </a:prstGeom>
          <a:noFill/>
        </p:spPr>
        <p:txBody>
          <a:bodyPr wrap="square">
            <a:spAutoFit/>
          </a:bodyPr>
          <a:lstStyle/>
          <a:p>
            <a:pPr algn="just" defTabSz="1219170">
              <a:buClr>
                <a:srgbClr val="000000"/>
              </a:buClr>
              <a:defRPr/>
            </a:pPr>
            <a:r>
              <a:rPr lang="vi-VN" sz="3600">
                <a:solidFill>
                  <a:schemeClr val="bg1">
                    <a:lumMod val="10000"/>
                  </a:schemeClr>
                </a:solidFill>
                <a:latin typeface="+mj-lt"/>
              </a:rPr>
              <a:t>Nghệ thuật đảo ngữ, đối lập, hình ảnh độc đáo, từ ngữ cô đọng</a:t>
            </a:r>
            <a:endParaRPr lang="en-US" sz="8800" kern="0">
              <a:solidFill>
                <a:schemeClr val="bg1">
                  <a:lumMod val="10000"/>
                </a:schemeClr>
              </a:solidFill>
              <a:latin typeface="+mj-lt"/>
              <a:cs typeface="Arial"/>
              <a:sym typeface="Arial"/>
            </a:endParaRPr>
          </a:p>
        </p:txBody>
      </p:sp>
    </p:spTree>
    <p:extLst>
      <p:ext uri="{BB962C8B-B14F-4D97-AF65-F5344CB8AC3E}">
        <p14:creationId xmlns:p14="http://schemas.microsoft.com/office/powerpoint/2010/main" val="2436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70345" y="0"/>
            <a:ext cx="9035441" cy="150312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8" y="230411"/>
            <a:ext cx="861349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lnSpc>
                <a:spcPct val="150000"/>
              </a:lnSpc>
              <a:spcAft>
                <a:spcPts val="800"/>
              </a:spcAft>
            </a:pPr>
            <a:r>
              <a:rPr lang="vi-VN" b="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 thơ trào phúng</a:t>
            </a:r>
            <a:endParaRPr lang="en-US">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4" descr="2">
            <a:extLst>
              <a:ext uri="{FF2B5EF4-FFF2-40B4-BE49-F238E27FC236}">
                <a16:creationId xmlns:a16="http://schemas.microsoft.com/office/drawing/2014/main" id="{5D1DE2D3-3D48-709C-88E0-243785D95A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57457" y="0"/>
            <a:ext cx="8116867" cy="83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681BD7A-39E4-1E3D-481B-FCFE647392EC}"/>
              </a:ext>
            </a:extLst>
          </p:cNvPr>
          <p:cNvSpPr txBox="1"/>
          <p:nvPr/>
        </p:nvSpPr>
        <p:spPr>
          <a:xfrm>
            <a:off x="6096000" y="2733715"/>
            <a:ext cx="4842176" cy="1938992"/>
          </a:xfrm>
          <a:prstGeom prst="rect">
            <a:avLst/>
          </a:prstGeom>
          <a:noFill/>
        </p:spPr>
        <p:txBody>
          <a:bodyPr wrap="square">
            <a:spAutoFit/>
          </a:bodyPr>
          <a:lstStyle/>
          <a:p>
            <a:pPr algn="just"/>
            <a:r>
              <a:rPr lang="vi-VN" sz="4000" i="1">
                <a:latin typeface="+mj-lt"/>
              </a:rPr>
              <a:t>Em hãy rút ra một số lưu ý khi đọc văn bản thơ trào phúng</a:t>
            </a:r>
            <a:endParaRPr lang="en-US" sz="4000">
              <a:latin typeface="+mj-lt"/>
            </a:endParaRPr>
          </a:p>
        </p:txBody>
      </p:sp>
      <p:grpSp>
        <p:nvGrpSpPr>
          <p:cNvPr id="7" name="Google Shape;7419;p83">
            <a:extLst>
              <a:ext uri="{FF2B5EF4-FFF2-40B4-BE49-F238E27FC236}">
                <a16:creationId xmlns:a16="http://schemas.microsoft.com/office/drawing/2014/main" id="{A1B3B3C9-D0C5-CEFB-E488-8B6D522D5865}"/>
              </a:ext>
            </a:extLst>
          </p:cNvPr>
          <p:cNvGrpSpPr/>
          <p:nvPr/>
        </p:nvGrpSpPr>
        <p:grpSpPr>
          <a:xfrm flipH="1">
            <a:off x="1" y="2977365"/>
            <a:ext cx="3125121" cy="3557143"/>
            <a:chOff x="2596425" y="2304576"/>
            <a:chExt cx="1851375" cy="2107312"/>
          </a:xfrm>
        </p:grpSpPr>
        <p:sp>
          <p:nvSpPr>
            <p:cNvPr id="8" name="Google Shape;7420;p83">
              <a:extLst>
                <a:ext uri="{FF2B5EF4-FFF2-40B4-BE49-F238E27FC236}">
                  <a16:creationId xmlns:a16="http://schemas.microsoft.com/office/drawing/2014/main" id="{E6439680-9FF6-08CB-CC59-24E596967DF0}"/>
                </a:ext>
              </a:extLst>
            </p:cNvPr>
            <p:cNvSpPr/>
            <p:nvPr/>
          </p:nvSpPr>
          <p:spPr>
            <a:xfrm>
              <a:off x="3047076" y="2304576"/>
              <a:ext cx="1049316" cy="1026203"/>
            </a:xfrm>
            <a:custGeom>
              <a:avLst/>
              <a:gdLst/>
              <a:ahLst/>
              <a:cxnLst/>
              <a:rect l="l" t="t" r="r" b="b"/>
              <a:pathLst>
                <a:path w="11123" h="10878" extrusionOk="0">
                  <a:moveTo>
                    <a:pt x="6110" y="1"/>
                  </a:moveTo>
                  <a:cubicBezTo>
                    <a:pt x="6022" y="1"/>
                    <a:pt x="5920" y="1"/>
                    <a:pt x="5832" y="15"/>
                  </a:cubicBezTo>
                  <a:cubicBezTo>
                    <a:pt x="5554" y="29"/>
                    <a:pt x="5291" y="89"/>
                    <a:pt x="5027" y="177"/>
                  </a:cubicBezTo>
                  <a:lnTo>
                    <a:pt x="4939" y="177"/>
                  </a:lnTo>
                  <a:cubicBezTo>
                    <a:pt x="4851" y="163"/>
                    <a:pt x="4763" y="149"/>
                    <a:pt x="4675" y="131"/>
                  </a:cubicBezTo>
                  <a:cubicBezTo>
                    <a:pt x="4499" y="103"/>
                    <a:pt x="4323" y="75"/>
                    <a:pt x="4147" y="75"/>
                  </a:cubicBezTo>
                  <a:lnTo>
                    <a:pt x="4105" y="75"/>
                  </a:lnTo>
                  <a:cubicBezTo>
                    <a:pt x="3855" y="75"/>
                    <a:pt x="3620" y="131"/>
                    <a:pt x="3384" y="219"/>
                  </a:cubicBezTo>
                  <a:cubicBezTo>
                    <a:pt x="3282" y="265"/>
                    <a:pt x="3166" y="307"/>
                    <a:pt x="3064" y="367"/>
                  </a:cubicBezTo>
                  <a:cubicBezTo>
                    <a:pt x="2962" y="426"/>
                    <a:pt x="2856" y="500"/>
                    <a:pt x="2754" y="571"/>
                  </a:cubicBezTo>
                  <a:cubicBezTo>
                    <a:pt x="2652" y="659"/>
                    <a:pt x="2564" y="747"/>
                    <a:pt x="2477" y="834"/>
                  </a:cubicBezTo>
                  <a:cubicBezTo>
                    <a:pt x="2403" y="922"/>
                    <a:pt x="2329" y="1010"/>
                    <a:pt x="2258" y="1130"/>
                  </a:cubicBezTo>
                  <a:cubicBezTo>
                    <a:pt x="2037" y="1468"/>
                    <a:pt x="1921" y="1876"/>
                    <a:pt x="1833" y="2259"/>
                  </a:cubicBezTo>
                  <a:cubicBezTo>
                    <a:pt x="1819" y="2347"/>
                    <a:pt x="1787" y="2435"/>
                    <a:pt x="1773" y="2505"/>
                  </a:cubicBezTo>
                  <a:cubicBezTo>
                    <a:pt x="1713" y="2829"/>
                    <a:pt x="1643" y="3138"/>
                    <a:pt x="1523" y="3444"/>
                  </a:cubicBezTo>
                  <a:lnTo>
                    <a:pt x="1523" y="3430"/>
                  </a:lnTo>
                  <a:cubicBezTo>
                    <a:pt x="1449" y="3606"/>
                    <a:pt x="1361" y="3796"/>
                    <a:pt x="1245" y="3986"/>
                  </a:cubicBezTo>
                  <a:cubicBezTo>
                    <a:pt x="1172" y="4134"/>
                    <a:pt x="1084" y="4282"/>
                    <a:pt x="996" y="4412"/>
                  </a:cubicBezTo>
                  <a:lnTo>
                    <a:pt x="982" y="4426"/>
                  </a:lnTo>
                  <a:lnTo>
                    <a:pt x="922" y="4514"/>
                  </a:lnTo>
                  <a:cubicBezTo>
                    <a:pt x="732" y="4837"/>
                    <a:pt x="528" y="5189"/>
                    <a:pt x="412" y="5569"/>
                  </a:cubicBezTo>
                  <a:cubicBezTo>
                    <a:pt x="278" y="5819"/>
                    <a:pt x="190" y="6054"/>
                    <a:pt x="116" y="6273"/>
                  </a:cubicBezTo>
                  <a:cubicBezTo>
                    <a:pt x="42" y="6522"/>
                    <a:pt x="14" y="6772"/>
                    <a:pt x="0" y="7022"/>
                  </a:cubicBezTo>
                  <a:cubicBezTo>
                    <a:pt x="0" y="7286"/>
                    <a:pt x="28" y="7564"/>
                    <a:pt x="116" y="7841"/>
                  </a:cubicBezTo>
                  <a:cubicBezTo>
                    <a:pt x="148" y="7989"/>
                    <a:pt x="204" y="8119"/>
                    <a:pt x="264" y="8281"/>
                  </a:cubicBezTo>
                  <a:cubicBezTo>
                    <a:pt x="306" y="8383"/>
                    <a:pt x="366" y="8485"/>
                    <a:pt x="426" y="8591"/>
                  </a:cubicBezTo>
                  <a:cubicBezTo>
                    <a:pt x="528" y="8781"/>
                    <a:pt x="644" y="8956"/>
                    <a:pt x="792" y="9132"/>
                  </a:cubicBezTo>
                  <a:cubicBezTo>
                    <a:pt x="1070" y="9452"/>
                    <a:pt x="1407" y="9748"/>
                    <a:pt x="1801" y="9998"/>
                  </a:cubicBezTo>
                  <a:cubicBezTo>
                    <a:pt x="2171" y="10216"/>
                    <a:pt x="2579" y="10406"/>
                    <a:pt x="3050" y="10539"/>
                  </a:cubicBezTo>
                  <a:cubicBezTo>
                    <a:pt x="3472" y="10669"/>
                    <a:pt x="3943" y="10772"/>
                    <a:pt x="4425" y="10831"/>
                  </a:cubicBezTo>
                  <a:cubicBezTo>
                    <a:pt x="4735" y="10859"/>
                    <a:pt x="5041" y="10877"/>
                    <a:pt x="5350" y="10877"/>
                  </a:cubicBezTo>
                  <a:cubicBezTo>
                    <a:pt x="5512" y="10877"/>
                    <a:pt x="5688" y="10877"/>
                    <a:pt x="5846" y="10859"/>
                  </a:cubicBezTo>
                  <a:cubicBezTo>
                    <a:pt x="6304" y="10831"/>
                    <a:pt x="6757" y="10772"/>
                    <a:pt x="7183" y="10669"/>
                  </a:cubicBezTo>
                  <a:cubicBezTo>
                    <a:pt x="7387" y="10627"/>
                    <a:pt x="7591" y="10567"/>
                    <a:pt x="7781" y="10508"/>
                  </a:cubicBezTo>
                  <a:cubicBezTo>
                    <a:pt x="8045" y="10420"/>
                    <a:pt x="8295" y="10318"/>
                    <a:pt x="8544" y="10202"/>
                  </a:cubicBezTo>
                  <a:cubicBezTo>
                    <a:pt x="8808" y="10068"/>
                    <a:pt x="9072" y="9910"/>
                    <a:pt x="9322" y="9734"/>
                  </a:cubicBezTo>
                  <a:cubicBezTo>
                    <a:pt x="9557" y="9572"/>
                    <a:pt x="9775" y="9364"/>
                    <a:pt x="9997" y="9160"/>
                  </a:cubicBezTo>
                  <a:cubicBezTo>
                    <a:pt x="10099" y="9044"/>
                    <a:pt x="10215" y="8942"/>
                    <a:pt x="10317" y="8809"/>
                  </a:cubicBezTo>
                  <a:cubicBezTo>
                    <a:pt x="10437" y="8679"/>
                    <a:pt x="10525" y="8559"/>
                    <a:pt x="10613" y="8443"/>
                  </a:cubicBezTo>
                  <a:cubicBezTo>
                    <a:pt x="10743" y="8253"/>
                    <a:pt x="10845" y="8045"/>
                    <a:pt x="10919" y="7827"/>
                  </a:cubicBezTo>
                  <a:cubicBezTo>
                    <a:pt x="10964" y="7753"/>
                    <a:pt x="10978" y="7680"/>
                    <a:pt x="11007" y="7592"/>
                  </a:cubicBezTo>
                  <a:cubicBezTo>
                    <a:pt x="11080" y="7359"/>
                    <a:pt x="11123" y="7096"/>
                    <a:pt x="11123" y="6832"/>
                  </a:cubicBezTo>
                  <a:cubicBezTo>
                    <a:pt x="11109" y="6582"/>
                    <a:pt x="11066" y="6332"/>
                    <a:pt x="10992" y="6069"/>
                  </a:cubicBezTo>
                  <a:cubicBezTo>
                    <a:pt x="10919" y="5819"/>
                    <a:pt x="10803" y="5569"/>
                    <a:pt x="10655" y="5319"/>
                  </a:cubicBezTo>
                  <a:cubicBezTo>
                    <a:pt x="10641" y="5291"/>
                    <a:pt x="10627" y="5263"/>
                    <a:pt x="10595" y="5231"/>
                  </a:cubicBezTo>
                  <a:lnTo>
                    <a:pt x="10595" y="5217"/>
                  </a:lnTo>
                  <a:lnTo>
                    <a:pt x="10581" y="5203"/>
                  </a:lnTo>
                  <a:cubicBezTo>
                    <a:pt x="10567" y="5175"/>
                    <a:pt x="10553" y="5161"/>
                    <a:pt x="10553" y="5143"/>
                  </a:cubicBezTo>
                  <a:cubicBezTo>
                    <a:pt x="10525" y="5087"/>
                    <a:pt x="10493" y="5041"/>
                    <a:pt x="10451" y="4985"/>
                  </a:cubicBezTo>
                  <a:cubicBezTo>
                    <a:pt x="10405" y="4880"/>
                    <a:pt x="10349" y="4764"/>
                    <a:pt x="10289" y="4647"/>
                  </a:cubicBezTo>
                  <a:cubicBezTo>
                    <a:pt x="10215" y="4440"/>
                    <a:pt x="10127" y="4208"/>
                    <a:pt x="10053" y="3944"/>
                  </a:cubicBezTo>
                  <a:cubicBezTo>
                    <a:pt x="10011" y="3754"/>
                    <a:pt x="9951" y="3578"/>
                    <a:pt x="9909" y="3402"/>
                  </a:cubicBezTo>
                  <a:lnTo>
                    <a:pt x="9891" y="3342"/>
                  </a:lnTo>
                  <a:cubicBezTo>
                    <a:pt x="9891" y="3297"/>
                    <a:pt x="9877" y="3255"/>
                    <a:pt x="9863" y="3209"/>
                  </a:cubicBezTo>
                  <a:cubicBezTo>
                    <a:pt x="9821" y="3005"/>
                    <a:pt x="9747" y="2755"/>
                    <a:pt x="9659" y="2505"/>
                  </a:cubicBezTo>
                  <a:cubicBezTo>
                    <a:pt x="9585" y="2259"/>
                    <a:pt x="9483" y="2037"/>
                    <a:pt x="9364" y="1833"/>
                  </a:cubicBezTo>
                  <a:cubicBezTo>
                    <a:pt x="9248" y="1612"/>
                    <a:pt x="9100" y="1408"/>
                    <a:pt x="8924" y="1218"/>
                  </a:cubicBezTo>
                  <a:cubicBezTo>
                    <a:pt x="8836" y="1130"/>
                    <a:pt x="8734" y="1042"/>
                    <a:pt x="8618" y="940"/>
                  </a:cubicBezTo>
                  <a:cubicBezTo>
                    <a:pt x="8516" y="852"/>
                    <a:pt x="8397" y="778"/>
                    <a:pt x="8280" y="690"/>
                  </a:cubicBezTo>
                  <a:cubicBezTo>
                    <a:pt x="7813" y="381"/>
                    <a:pt x="7299" y="163"/>
                    <a:pt x="6771" y="61"/>
                  </a:cubicBezTo>
                  <a:cubicBezTo>
                    <a:pt x="6550" y="15"/>
                    <a:pt x="6332" y="1"/>
                    <a:pt x="6110"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7421;p83">
              <a:extLst>
                <a:ext uri="{FF2B5EF4-FFF2-40B4-BE49-F238E27FC236}">
                  <a16:creationId xmlns:a16="http://schemas.microsoft.com/office/drawing/2014/main" id="{8D6D2C4A-6893-F600-9640-7ACBAD67936B}"/>
                </a:ext>
              </a:extLst>
            </p:cNvPr>
            <p:cNvSpPr/>
            <p:nvPr/>
          </p:nvSpPr>
          <p:spPr>
            <a:xfrm>
              <a:off x="3106415" y="2373631"/>
              <a:ext cx="732814" cy="957148"/>
            </a:xfrm>
            <a:custGeom>
              <a:avLst/>
              <a:gdLst/>
              <a:ahLst/>
              <a:cxnLst/>
              <a:rect l="l" t="t" r="r" b="b"/>
              <a:pathLst>
                <a:path w="7768" h="10146" extrusionOk="0">
                  <a:moveTo>
                    <a:pt x="3416" y="0"/>
                  </a:moveTo>
                  <a:cubicBezTo>
                    <a:pt x="3357" y="15"/>
                    <a:pt x="3314" y="15"/>
                    <a:pt x="3255" y="15"/>
                  </a:cubicBezTo>
                  <a:cubicBezTo>
                    <a:pt x="3167" y="32"/>
                    <a:pt x="3065" y="60"/>
                    <a:pt x="2977" y="74"/>
                  </a:cubicBezTo>
                  <a:cubicBezTo>
                    <a:pt x="2931" y="88"/>
                    <a:pt x="2889" y="102"/>
                    <a:pt x="2843" y="120"/>
                  </a:cubicBezTo>
                  <a:cubicBezTo>
                    <a:pt x="2787" y="134"/>
                    <a:pt x="2741" y="148"/>
                    <a:pt x="2699" y="176"/>
                  </a:cubicBezTo>
                  <a:cubicBezTo>
                    <a:pt x="2639" y="208"/>
                    <a:pt x="2565" y="236"/>
                    <a:pt x="2509" y="264"/>
                  </a:cubicBezTo>
                  <a:cubicBezTo>
                    <a:pt x="2463" y="296"/>
                    <a:pt x="2435" y="310"/>
                    <a:pt x="2403" y="324"/>
                  </a:cubicBezTo>
                  <a:cubicBezTo>
                    <a:pt x="2389" y="338"/>
                    <a:pt x="2361" y="366"/>
                    <a:pt x="2333" y="384"/>
                  </a:cubicBezTo>
                  <a:cubicBezTo>
                    <a:pt x="2287" y="412"/>
                    <a:pt x="2245" y="454"/>
                    <a:pt x="2199" y="486"/>
                  </a:cubicBezTo>
                  <a:lnTo>
                    <a:pt x="2199" y="500"/>
                  </a:lnTo>
                  <a:cubicBezTo>
                    <a:pt x="2185" y="514"/>
                    <a:pt x="2171" y="528"/>
                    <a:pt x="2139" y="542"/>
                  </a:cubicBezTo>
                  <a:cubicBezTo>
                    <a:pt x="2125" y="560"/>
                    <a:pt x="2111" y="588"/>
                    <a:pt x="2111" y="602"/>
                  </a:cubicBezTo>
                  <a:cubicBezTo>
                    <a:pt x="2083" y="630"/>
                    <a:pt x="2069" y="662"/>
                    <a:pt x="2037" y="690"/>
                  </a:cubicBezTo>
                  <a:cubicBezTo>
                    <a:pt x="2037" y="704"/>
                    <a:pt x="2023" y="718"/>
                    <a:pt x="2023" y="736"/>
                  </a:cubicBezTo>
                  <a:cubicBezTo>
                    <a:pt x="2009" y="750"/>
                    <a:pt x="2009" y="764"/>
                    <a:pt x="1995" y="778"/>
                  </a:cubicBezTo>
                  <a:cubicBezTo>
                    <a:pt x="1995" y="792"/>
                    <a:pt x="1981" y="806"/>
                    <a:pt x="1981" y="838"/>
                  </a:cubicBezTo>
                  <a:cubicBezTo>
                    <a:pt x="1981" y="838"/>
                    <a:pt x="1973" y="844"/>
                    <a:pt x="1968" y="844"/>
                  </a:cubicBezTo>
                  <a:cubicBezTo>
                    <a:pt x="1966" y="844"/>
                    <a:pt x="1964" y="842"/>
                    <a:pt x="1964" y="838"/>
                  </a:cubicBezTo>
                  <a:cubicBezTo>
                    <a:pt x="1950" y="838"/>
                    <a:pt x="1950" y="838"/>
                    <a:pt x="1950" y="824"/>
                  </a:cubicBezTo>
                  <a:cubicBezTo>
                    <a:pt x="1964" y="778"/>
                    <a:pt x="1981" y="736"/>
                    <a:pt x="2009" y="690"/>
                  </a:cubicBezTo>
                  <a:lnTo>
                    <a:pt x="2009" y="690"/>
                  </a:lnTo>
                  <a:lnTo>
                    <a:pt x="1935" y="764"/>
                  </a:lnTo>
                  <a:cubicBezTo>
                    <a:pt x="1848" y="912"/>
                    <a:pt x="1774" y="1056"/>
                    <a:pt x="1717" y="1203"/>
                  </a:cubicBezTo>
                  <a:cubicBezTo>
                    <a:pt x="1612" y="1467"/>
                    <a:pt x="1524" y="1745"/>
                    <a:pt x="1436" y="2009"/>
                  </a:cubicBezTo>
                  <a:cubicBezTo>
                    <a:pt x="1394" y="2143"/>
                    <a:pt x="1366" y="2273"/>
                    <a:pt x="1334" y="2406"/>
                  </a:cubicBezTo>
                  <a:cubicBezTo>
                    <a:pt x="1292" y="2523"/>
                    <a:pt x="1260" y="2625"/>
                    <a:pt x="1232" y="2741"/>
                  </a:cubicBezTo>
                  <a:cubicBezTo>
                    <a:pt x="1204" y="2829"/>
                    <a:pt x="1172" y="2902"/>
                    <a:pt x="1144" y="2976"/>
                  </a:cubicBezTo>
                  <a:cubicBezTo>
                    <a:pt x="1102" y="3138"/>
                    <a:pt x="1028" y="3300"/>
                    <a:pt x="968" y="3462"/>
                  </a:cubicBezTo>
                  <a:cubicBezTo>
                    <a:pt x="852" y="3768"/>
                    <a:pt x="718" y="4077"/>
                    <a:pt x="588" y="4397"/>
                  </a:cubicBezTo>
                  <a:cubicBezTo>
                    <a:pt x="469" y="4693"/>
                    <a:pt x="353" y="4999"/>
                    <a:pt x="251" y="5308"/>
                  </a:cubicBezTo>
                  <a:cubicBezTo>
                    <a:pt x="205" y="5453"/>
                    <a:pt x="163" y="5614"/>
                    <a:pt x="135" y="5762"/>
                  </a:cubicBezTo>
                  <a:cubicBezTo>
                    <a:pt x="103" y="5850"/>
                    <a:pt x="89" y="5924"/>
                    <a:pt x="75" y="6012"/>
                  </a:cubicBezTo>
                  <a:cubicBezTo>
                    <a:pt x="61" y="6082"/>
                    <a:pt x="61" y="6156"/>
                    <a:pt x="47" y="6230"/>
                  </a:cubicBezTo>
                  <a:lnTo>
                    <a:pt x="47" y="6216"/>
                  </a:lnTo>
                  <a:cubicBezTo>
                    <a:pt x="15" y="6392"/>
                    <a:pt x="1" y="6554"/>
                    <a:pt x="1" y="6730"/>
                  </a:cubicBezTo>
                  <a:cubicBezTo>
                    <a:pt x="1" y="6803"/>
                    <a:pt x="15" y="6891"/>
                    <a:pt x="15" y="6979"/>
                  </a:cubicBezTo>
                  <a:cubicBezTo>
                    <a:pt x="15" y="7050"/>
                    <a:pt x="29" y="7138"/>
                    <a:pt x="47" y="7225"/>
                  </a:cubicBezTo>
                  <a:cubicBezTo>
                    <a:pt x="61" y="7373"/>
                    <a:pt x="89" y="7535"/>
                    <a:pt x="135" y="7683"/>
                  </a:cubicBezTo>
                  <a:cubicBezTo>
                    <a:pt x="163" y="7771"/>
                    <a:pt x="177" y="7841"/>
                    <a:pt x="205" y="7929"/>
                  </a:cubicBezTo>
                  <a:cubicBezTo>
                    <a:pt x="237" y="8003"/>
                    <a:pt x="265" y="8091"/>
                    <a:pt x="293" y="8165"/>
                  </a:cubicBezTo>
                  <a:cubicBezTo>
                    <a:pt x="353" y="8281"/>
                    <a:pt x="398" y="8386"/>
                    <a:pt x="455" y="8502"/>
                  </a:cubicBezTo>
                  <a:cubicBezTo>
                    <a:pt x="500" y="8576"/>
                    <a:pt x="543" y="8664"/>
                    <a:pt x="602" y="8752"/>
                  </a:cubicBezTo>
                  <a:cubicBezTo>
                    <a:pt x="630" y="8808"/>
                    <a:pt x="676" y="8882"/>
                    <a:pt x="718" y="8942"/>
                  </a:cubicBezTo>
                  <a:cubicBezTo>
                    <a:pt x="866" y="9058"/>
                    <a:pt x="1014" y="9160"/>
                    <a:pt x="1172" y="9266"/>
                  </a:cubicBezTo>
                  <a:cubicBezTo>
                    <a:pt x="1542" y="9484"/>
                    <a:pt x="1950" y="9674"/>
                    <a:pt x="2421" y="9821"/>
                  </a:cubicBezTo>
                  <a:cubicBezTo>
                    <a:pt x="2843" y="9952"/>
                    <a:pt x="3314" y="10040"/>
                    <a:pt x="3796" y="10099"/>
                  </a:cubicBezTo>
                  <a:cubicBezTo>
                    <a:pt x="4106" y="10127"/>
                    <a:pt x="4412" y="10145"/>
                    <a:pt x="4721" y="10145"/>
                  </a:cubicBezTo>
                  <a:cubicBezTo>
                    <a:pt x="4883" y="10145"/>
                    <a:pt x="5041" y="10145"/>
                    <a:pt x="5217" y="10127"/>
                  </a:cubicBezTo>
                  <a:cubicBezTo>
                    <a:pt x="5675" y="10099"/>
                    <a:pt x="6128" y="10040"/>
                    <a:pt x="6554" y="9937"/>
                  </a:cubicBezTo>
                  <a:cubicBezTo>
                    <a:pt x="6758" y="9895"/>
                    <a:pt x="6962" y="9835"/>
                    <a:pt x="7152" y="9776"/>
                  </a:cubicBezTo>
                  <a:cubicBezTo>
                    <a:pt x="7226" y="9762"/>
                    <a:pt x="7286" y="9733"/>
                    <a:pt x="7359" y="9705"/>
                  </a:cubicBezTo>
                  <a:cubicBezTo>
                    <a:pt x="7388" y="9646"/>
                    <a:pt x="7402" y="9586"/>
                    <a:pt x="7416" y="9512"/>
                  </a:cubicBezTo>
                  <a:cubicBezTo>
                    <a:pt x="7433" y="9470"/>
                    <a:pt x="7447" y="9410"/>
                    <a:pt x="7447" y="9368"/>
                  </a:cubicBezTo>
                  <a:cubicBezTo>
                    <a:pt x="7462" y="9308"/>
                    <a:pt x="7476" y="9266"/>
                    <a:pt x="7476" y="9206"/>
                  </a:cubicBezTo>
                  <a:cubicBezTo>
                    <a:pt x="7490" y="9090"/>
                    <a:pt x="7504" y="8970"/>
                    <a:pt x="7504" y="8854"/>
                  </a:cubicBezTo>
                  <a:lnTo>
                    <a:pt x="7504" y="8664"/>
                  </a:lnTo>
                  <a:cubicBezTo>
                    <a:pt x="7490" y="8618"/>
                    <a:pt x="7490" y="8562"/>
                    <a:pt x="7476" y="8516"/>
                  </a:cubicBezTo>
                  <a:lnTo>
                    <a:pt x="7476" y="8502"/>
                  </a:lnTo>
                  <a:cubicBezTo>
                    <a:pt x="7476" y="8457"/>
                    <a:pt x="7462" y="8400"/>
                    <a:pt x="7462" y="8355"/>
                  </a:cubicBezTo>
                  <a:cubicBezTo>
                    <a:pt x="7447" y="8312"/>
                    <a:pt x="7447" y="8267"/>
                    <a:pt x="7433" y="8224"/>
                  </a:cubicBezTo>
                  <a:cubicBezTo>
                    <a:pt x="7416" y="8179"/>
                    <a:pt x="7402" y="8137"/>
                    <a:pt x="7388" y="8091"/>
                  </a:cubicBezTo>
                  <a:cubicBezTo>
                    <a:pt x="7374" y="8049"/>
                    <a:pt x="7359" y="8003"/>
                    <a:pt x="7345" y="7975"/>
                  </a:cubicBezTo>
                  <a:lnTo>
                    <a:pt x="7212" y="7711"/>
                  </a:lnTo>
                  <a:cubicBezTo>
                    <a:pt x="7170" y="7637"/>
                    <a:pt x="7124" y="7563"/>
                    <a:pt x="7082" y="7489"/>
                  </a:cubicBezTo>
                  <a:cubicBezTo>
                    <a:pt x="7050" y="7419"/>
                    <a:pt x="7008" y="7331"/>
                    <a:pt x="6962" y="7257"/>
                  </a:cubicBezTo>
                  <a:cubicBezTo>
                    <a:pt x="6920" y="7183"/>
                    <a:pt x="6888" y="7109"/>
                    <a:pt x="6860" y="7036"/>
                  </a:cubicBezTo>
                  <a:cubicBezTo>
                    <a:pt x="6846" y="6993"/>
                    <a:pt x="6818" y="6948"/>
                    <a:pt x="6800" y="6891"/>
                  </a:cubicBezTo>
                  <a:cubicBezTo>
                    <a:pt x="6786" y="6846"/>
                    <a:pt x="6786" y="6803"/>
                    <a:pt x="6772" y="6758"/>
                  </a:cubicBezTo>
                  <a:cubicBezTo>
                    <a:pt x="6758" y="6670"/>
                    <a:pt x="6744" y="6596"/>
                    <a:pt x="6730" y="6508"/>
                  </a:cubicBezTo>
                  <a:lnTo>
                    <a:pt x="6730" y="6244"/>
                  </a:lnTo>
                  <a:cubicBezTo>
                    <a:pt x="6744" y="6170"/>
                    <a:pt x="6744" y="6082"/>
                    <a:pt x="6758" y="6012"/>
                  </a:cubicBezTo>
                  <a:cubicBezTo>
                    <a:pt x="6786" y="5924"/>
                    <a:pt x="6800" y="5836"/>
                    <a:pt x="6832" y="5748"/>
                  </a:cubicBezTo>
                  <a:cubicBezTo>
                    <a:pt x="6860" y="5674"/>
                    <a:pt x="6888" y="5586"/>
                    <a:pt x="6920" y="5512"/>
                  </a:cubicBezTo>
                  <a:cubicBezTo>
                    <a:pt x="6976" y="5365"/>
                    <a:pt x="7050" y="5220"/>
                    <a:pt x="7124" y="5073"/>
                  </a:cubicBezTo>
                  <a:cubicBezTo>
                    <a:pt x="7212" y="4911"/>
                    <a:pt x="7300" y="4763"/>
                    <a:pt x="7374" y="4605"/>
                  </a:cubicBezTo>
                  <a:cubicBezTo>
                    <a:pt x="7416" y="4531"/>
                    <a:pt x="7462" y="4457"/>
                    <a:pt x="7490" y="4383"/>
                  </a:cubicBezTo>
                  <a:cubicBezTo>
                    <a:pt x="7521" y="4309"/>
                    <a:pt x="7564" y="4253"/>
                    <a:pt x="7578" y="4179"/>
                  </a:cubicBezTo>
                  <a:cubicBezTo>
                    <a:pt x="7623" y="4077"/>
                    <a:pt x="7666" y="3972"/>
                    <a:pt x="7697" y="3870"/>
                  </a:cubicBezTo>
                  <a:cubicBezTo>
                    <a:pt x="7725" y="3768"/>
                    <a:pt x="7739" y="3666"/>
                    <a:pt x="7753" y="3578"/>
                  </a:cubicBezTo>
                  <a:cubicBezTo>
                    <a:pt x="7753" y="3518"/>
                    <a:pt x="7768" y="3462"/>
                    <a:pt x="7768" y="3388"/>
                  </a:cubicBezTo>
                  <a:cubicBezTo>
                    <a:pt x="7753" y="3342"/>
                    <a:pt x="7739" y="3300"/>
                    <a:pt x="7725" y="3254"/>
                  </a:cubicBezTo>
                  <a:cubicBezTo>
                    <a:pt x="7711" y="3166"/>
                    <a:pt x="7680" y="3092"/>
                    <a:pt x="7666" y="3022"/>
                  </a:cubicBezTo>
                  <a:cubicBezTo>
                    <a:pt x="7637" y="2976"/>
                    <a:pt x="7623" y="2934"/>
                    <a:pt x="7609" y="2888"/>
                  </a:cubicBezTo>
                  <a:lnTo>
                    <a:pt x="7609" y="2874"/>
                  </a:lnTo>
                  <a:cubicBezTo>
                    <a:pt x="7476" y="2582"/>
                    <a:pt x="7300" y="2301"/>
                    <a:pt x="7096" y="2037"/>
                  </a:cubicBezTo>
                  <a:cubicBezTo>
                    <a:pt x="6786" y="1643"/>
                    <a:pt x="6434" y="1291"/>
                    <a:pt x="6040" y="982"/>
                  </a:cubicBezTo>
                  <a:cubicBezTo>
                    <a:pt x="5689" y="704"/>
                    <a:pt x="5291" y="472"/>
                    <a:pt x="4866" y="296"/>
                  </a:cubicBezTo>
                  <a:cubicBezTo>
                    <a:pt x="4721" y="222"/>
                    <a:pt x="4560" y="162"/>
                    <a:pt x="4398" y="120"/>
                  </a:cubicBezTo>
                  <a:cubicBezTo>
                    <a:pt x="4310" y="102"/>
                    <a:pt x="4236" y="74"/>
                    <a:pt x="4162" y="60"/>
                  </a:cubicBezTo>
                  <a:cubicBezTo>
                    <a:pt x="4092" y="46"/>
                    <a:pt x="4018" y="32"/>
                    <a:pt x="3944" y="32"/>
                  </a:cubicBezTo>
                  <a:cubicBezTo>
                    <a:pt x="3828" y="15"/>
                    <a:pt x="3708" y="0"/>
                    <a:pt x="3592"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7422;p83">
              <a:extLst>
                <a:ext uri="{FF2B5EF4-FFF2-40B4-BE49-F238E27FC236}">
                  <a16:creationId xmlns:a16="http://schemas.microsoft.com/office/drawing/2014/main" id="{5E5E3AEC-668D-6332-3401-B23B6CF9B696}"/>
                </a:ext>
              </a:extLst>
            </p:cNvPr>
            <p:cNvSpPr/>
            <p:nvPr/>
          </p:nvSpPr>
          <p:spPr>
            <a:xfrm>
              <a:off x="3304241" y="2397215"/>
              <a:ext cx="34622" cy="27641"/>
            </a:xfrm>
            <a:custGeom>
              <a:avLst/>
              <a:gdLst/>
              <a:ahLst/>
              <a:cxnLst/>
              <a:rect l="l" t="t" r="r" b="b"/>
              <a:pathLst>
                <a:path w="367" h="293" extrusionOk="0">
                  <a:moveTo>
                    <a:pt x="366" y="0"/>
                  </a:moveTo>
                  <a:cubicBezTo>
                    <a:pt x="338" y="14"/>
                    <a:pt x="306" y="14"/>
                    <a:pt x="292" y="28"/>
                  </a:cubicBezTo>
                  <a:cubicBezTo>
                    <a:pt x="264" y="60"/>
                    <a:pt x="218" y="74"/>
                    <a:pt x="190" y="102"/>
                  </a:cubicBezTo>
                  <a:cubicBezTo>
                    <a:pt x="148" y="134"/>
                    <a:pt x="102" y="176"/>
                    <a:pt x="74" y="222"/>
                  </a:cubicBezTo>
                  <a:cubicBezTo>
                    <a:pt x="42" y="236"/>
                    <a:pt x="14" y="264"/>
                    <a:pt x="0" y="292"/>
                  </a:cubicBezTo>
                  <a:cubicBezTo>
                    <a:pt x="28" y="278"/>
                    <a:pt x="60" y="250"/>
                    <a:pt x="88" y="222"/>
                  </a:cubicBezTo>
                  <a:cubicBezTo>
                    <a:pt x="102" y="204"/>
                    <a:pt x="116" y="190"/>
                    <a:pt x="130" y="176"/>
                  </a:cubicBezTo>
                  <a:cubicBezTo>
                    <a:pt x="162" y="148"/>
                    <a:pt x="190" y="116"/>
                    <a:pt x="236" y="88"/>
                  </a:cubicBezTo>
                  <a:cubicBezTo>
                    <a:pt x="278" y="60"/>
                    <a:pt x="324" y="28"/>
                    <a:pt x="36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7423;p83">
              <a:extLst>
                <a:ext uri="{FF2B5EF4-FFF2-40B4-BE49-F238E27FC236}">
                  <a16:creationId xmlns:a16="http://schemas.microsoft.com/office/drawing/2014/main" id="{5CBA03E0-1EA2-4648-EE35-E35CB4E44547}"/>
                </a:ext>
              </a:extLst>
            </p:cNvPr>
            <p:cNvSpPr/>
            <p:nvPr/>
          </p:nvSpPr>
          <p:spPr>
            <a:xfrm>
              <a:off x="3824230" y="2644757"/>
              <a:ext cx="94" cy="1415"/>
            </a:xfrm>
            <a:custGeom>
              <a:avLst/>
              <a:gdLst/>
              <a:ahLst/>
              <a:cxnLst/>
              <a:rect l="l" t="t" r="r" b="b"/>
              <a:pathLst>
                <a:path w="1" h="15" extrusionOk="0">
                  <a:moveTo>
                    <a:pt x="0" y="0"/>
                  </a:moveTo>
                  <a:lnTo>
                    <a:pt x="0" y="14"/>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7424;p83">
              <a:extLst>
                <a:ext uri="{FF2B5EF4-FFF2-40B4-BE49-F238E27FC236}">
                  <a16:creationId xmlns:a16="http://schemas.microsoft.com/office/drawing/2014/main" id="{FB7C6655-BEFC-AE9C-4922-8E9B7199CC39}"/>
                </a:ext>
              </a:extLst>
            </p:cNvPr>
            <p:cNvSpPr/>
            <p:nvPr/>
          </p:nvSpPr>
          <p:spPr>
            <a:xfrm>
              <a:off x="3112075" y="2831262"/>
              <a:ext cx="666400" cy="814699"/>
            </a:xfrm>
            <a:custGeom>
              <a:avLst/>
              <a:gdLst/>
              <a:ahLst/>
              <a:cxnLst/>
              <a:rect l="l" t="t" r="r" b="b"/>
              <a:pathLst>
                <a:path w="7064" h="8636" extrusionOk="0">
                  <a:moveTo>
                    <a:pt x="3634" y="0"/>
                  </a:moveTo>
                  <a:cubicBezTo>
                    <a:pt x="3606" y="0"/>
                    <a:pt x="3574" y="0"/>
                    <a:pt x="3546" y="18"/>
                  </a:cubicBezTo>
                  <a:cubicBezTo>
                    <a:pt x="3209" y="18"/>
                    <a:pt x="2889" y="74"/>
                    <a:pt x="2565" y="176"/>
                  </a:cubicBezTo>
                  <a:cubicBezTo>
                    <a:pt x="2227" y="282"/>
                    <a:pt x="1921" y="426"/>
                    <a:pt x="1640" y="616"/>
                  </a:cubicBezTo>
                  <a:cubicBezTo>
                    <a:pt x="1362" y="792"/>
                    <a:pt x="1130" y="1013"/>
                    <a:pt x="922" y="1263"/>
                  </a:cubicBezTo>
                  <a:cubicBezTo>
                    <a:pt x="908" y="1263"/>
                    <a:pt x="894" y="1277"/>
                    <a:pt x="894" y="1277"/>
                  </a:cubicBezTo>
                  <a:cubicBezTo>
                    <a:pt x="894" y="1291"/>
                    <a:pt x="880" y="1305"/>
                    <a:pt x="880" y="1305"/>
                  </a:cubicBezTo>
                  <a:cubicBezTo>
                    <a:pt x="690" y="1541"/>
                    <a:pt x="542" y="1791"/>
                    <a:pt x="440" y="2068"/>
                  </a:cubicBezTo>
                  <a:cubicBezTo>
                    <a:pt x="381" y="2216"/>
                    <a:pt x="338" y="2360"/>
                    <a:pt x="293" y="2508"/>
                  </a:cubicBezTo>
                  <a:cubicBezTo>
                    <a:pt x="264" y="2624"/>
                    <a:pt x="250" y="2744"/>
                    <a:pt x="233" y="2874"/>
                  </a:cubicBezTo>
                  <a:cubicBezTo>
                    <a:pt x="191" y="3050"/>
                    <a:pt x="145" y="3212"/>
                    <a:pt x="117" y="3388"/>
                  </a:cubicBezTo>
                  <a:cubicBezTo>
                    <a:pt x="75" y="3637"/>
                    <a:pt x="29" y="3887"/>
                    <a:pt x="29" y="4165"/>
                  </a:cubicBezTo>
                  <a:cubicBezTo>
                    <a:pt x="15" y="4327"/>
                    <a:pt x="15" y="4517"/>
                    <a:pt x="1" y="4721"/>
                  </a:cubicBezTo>
                  <a:cubicBezTo>
                    <a:pt x="1" y="4925"/>
                    <a:pt x="1" y="5118"/>
                    <a:pt x="15" y="5294"/>
                  </a:cubicBezTo>
                  <a:cubicBezTo>
                    <a:pt x="29" y="5716"/>
                    <a:pt x="57" y="6100"/>
                    <a:pt x="131" y="6437"/>
                  </a:cubicBezTo>
                  <a:cubicBezTo>
                    <a:pt x="219" y="6817"/>
                    <a:pt x="352" y="7155"/>
                    <a:pt x="528" y="7433"/>
                  </a:cubicBezTo>
                  <a:cubicBezTo>
                    <a:pt x="616" y="7580"/>
                    <a:pt x="718" y="7725"/>
                    <a:pt x="848" y="7844"/>
                  </a:cubicBezTo>
                  <a:cubicBezTo>
                    <a:pt x="968" y="7960"/>
                    <a:pt x="1112" y="8062"/>
                    <a:pt x="1274" y="8150"/>
                  </a:cubicBezTo>
                  <a:cubicBezTo>
                    <a:pt x="1348" y="8196"/>
                    <a:pt x="1436" y="8238"/>
                    <a:pt x="1510" y="8266"/>
                  </a:cubicBezTo>
                  <a:cubicBezTo>
                    <a:pt x="1584" y="8298"/>
                    <a:pt x="1671" y="8326"/>
                    <a:pt x="1759" y="8354"/>
                  </a:cubicBezTo>
                  <a:cubicBezTo>
                    <a:pt x="1921" y="8414"/>
                    <a:pt x="2097" y="8460"/>
                    <a:pt x="2287" y="8502"/>
                  </a:cubicBezTo>
                  <a:cubicBezTo>
                    <a:pt x="2653" y="8590"/>
                    <a:pt x="3047" y="8636"/>
                    <a:pt x="3444" y="8636"/>
                  </a:cubicBezTo>
                  <a:lnTo>
                    <a:pt x="3560" y="8636"/>
                  </a:lnTo>
                  <a:cubicBezTo>
                    <a:pt x="3926" y="8636"/>
                    <a:pt x="4278" y="8604"/>
                    <a:pt x="4616" y="8530"/>
                  </a:cubicBezTo>
                  <a:cubicBezTo>
                    <a:pt x="5013" y="8460"/>
                    <a:pt x="5365" y="8326"/>
                    <a:pt x="5671" y="8164"/>
                  </a:cubicBezTo>
                  <a:cubicBezTo>
                    <a:pt x="5833" y="8076"/>
                    <a:pt x="5994" y="7974"/>
                    <a:pt x="6125" y="7858"/>
                  </a:cubicBezTo>
                  <a:cubicBezTo>
                    <a:pt x="6272" y="7725"/>
                    <a:pt x="6406" y="7594"/>
                    <a:pt x="6508" y="7433"/>
                  </a:cubicBezTo>
                  <a:cubicBezTo>
                    <a:pt x="6610" y="7285"/>
                    <a:pt x="6712" y="7109"/>
                    <a:pt x="6786" y="6933"/>
                  </a:cubicBezTo>
                  <a:cubicBezTo>
                    <a:pt x="6860" y="6771"/>
                    <a:pt x="6902" y="6581"/>
                    <a:pt x="6948" y="6391"/>
                  </a:cubicBezTo>
                  <a:cubicBezTo>
                    <a:pt x="6990" y="6216"/>
                    <a:pt x="7022" y="6026"/>
                    <a:pt x="7036" y="5804"/>
                  </a:cubicBezTo>
                  <a:cubicBezTo>
                    <a:pt x="7050" y="5614"/>
                    <a:pt x="7064" y="5410"/>
                    <a:pt x="7050" y="5189"/>
                  </a:cubicBezTo>
                  <a:cubicBezTo>
                    <a:pt x="7050" y="4823"/>
                    <a:pt x="7004" y="4443"/>
                    <a:pt x="6934" y="3975"/>
                  </a:cubicBezTo>
                  <a:cubicBezTo>
                    <a:pt x="6916" y="3799"/>
                    <a:pt x="6874" y="3606"/>
                    <a:pt x="6846" y="3388"/>
                  </a:cubicBezTo>
                  <a:cubicBezTo>
                    <a:pt x="6828" y="3300"/>
                    <a:pt x="6800" y="3184"/>
                    <a:pt x="6786" y="3078"/>
                  </a:cubicBezTo>
                  <a:cubicBezTo>
                    <a:pt x="6758" y="2976"/>
                    <a:pt x="6726" y="2874"/>
                    <a:pt x="6698" y="2772"/>
                  </a:cubicBezTo>
                  <a:cubicBezTo>
                    <a:pt x="6596" y="2360"/>
                    <a:pt x="6434" y="1966"/>
                    <a:pt x="6244" y="1629"/>
                  </a:cubicBezTo>
                  <a:cubicBezTo>
                    <a:pt x="6037" y="1263"/>
                    <a:pt x="5805" y="953"/>
                    <a:pt x="5527" y="704"/>
                  </a:cubicBezTo>
                  <a:cubicBezTo>
                    <a:pt x="5379" y="574"/>
                    <a:pt x="5231" y="471"/>
                    <a:pt x="5055" y="369"/>
                  </a:cubicBezTo>
                  <a:cubicBezTo>
                    <a:pt x="4894" y="282"/>
                    <a:pt x="4718" y="194"/>
                    <a:pt x="4528" y="134"/>
                  </a:cubicBezTo>
                  <a:cubicBezTo>
                    <a:pt x="4383" y="88"/>
                    <a:pt x="4208" y="60"/>
                    <a:pt x="4032" y="32"/>
                  </a:cubicBezTo>
                  <a:cubicBezTo>
                    <a:pt x="3912" y="18"/>
                    <a:pt x="3768" y="0"/>
                    <a:pt x="3634"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7425;p83">
              <a:extLst>
                <a:ext uri="{FF2B5EF4-FFF2-40B4-BE49-F238E27FC236}">
                  <a16:creationId xmlns:a16="http://schemas.microsoft.com/office/drawing/2014/main" id="{27B07C88-208A-8337-9AF2-9831C0437F97}"/>
                </a:ext>
              </a:extLst>
            </p:cNvPr>
            <p:cNvSpPr/>
            <p:nvPr/>
          </p:nvSpPr>
          <p:spPr>
            <a:xfrm>
              <a:off x="3465841" y="2832866"/>
              <a:ext cx="312634" cy="615364"/>
            </a:xfrm>
            <a:custGeom>
              <a:avLst/>
              <a:gdLst/>
              <a:ahLst/>
              <a:cxnLst/>
              <a:rect l="l" t="t" r="r" b="b"/>
              <a:pathLst>
                <a:path w="3314" h="6523" extrusionOk="0">
                  <a:moveTo>
                    <a:pt x="0" y="1"/>
                  </a:moveTo>
                  <a:cubicBezTo>
                    <a:pt x="106" y="43"/>
                    <a:pt x="208" y="117"/>
                    <a:pt x="296" y="177"/>
                  </a:cubicBezTo>
                  <a:cubicBezTo>
                    <a:pt x="574" y="381"/>
                    <a:pt x="823" y="616"/>
                    <a:pt x="1042" y="863"/>
                  </a:cubicBezTo>
                  <a:cubicBezTo>
                    <a:pt x="1277" y="1144"/>
                    <a:pt x="1467" y="1436"/>
                    <a:pt x="1643" y="1759"/>
                  </a:cubicBezTo>
                  <a:cubicBezTo>
                    <a:pt x="1731" y="1904"/>
                    <a:pt x="1805" y="2066"/>
                    <a:pt x="1879" y="2227"/>
                  </a:cubicBezTo>
                  <a:cubicBezTo>
                    <a:pt x="1907" y="2301"/>
                    <a:pt x="1935" y="2375"/>
                    <a:pt x="1967" y="2463"/>
                  </a:cubicBezTo>
                  <a:cubicBezTo>
                    <a:pt x="2009" y="2551"/>
                    <a:pt x="2040" y="2639"/>
                    <a:pt x="2069" y="2727"/>
                  </a:cubicBezTo>
                  <a:cubicBezTo>
                    <a:pt x="2128" y="2917"/>
                    <a:pt x="2171" y="3121"/>
                    <a:pt x="2199" y="3342"/>
                  </a:cubicBezTo>
                  <a:cubicBezTo>
                    <a:pt x="2216" y="3546"/>
                    <a:pt x="2230" y="3764"/>
                    <a:pt x="2244" y="3972"/>
                  </a:cubicBezTo>
                  <a:cubicBezTo>
                    <a:pt x="2259" y="4398"/>
                    <a:pt x="2259" y="4820"/>
                    <a:pt x="2318" y="5245"/>
                  </a:cubicBezTo>
                  <a:cubicBezTo>
                    <a:pt x="2332" y="5365"/>
                    <a:pt x="2347" y="5495"/>
                    <a:pt x="2375" y="5629"/>
                  </a:cubicBezTo>
                  <a:cubicBezTo>
                    <a:pt x="2392" y="5685"/>
                    <a:pt x="2420" y="5745"/>
                    <a:pt x="2434" y="5805"/>
                  </a:cubicBezTo>
                  <a:cubicBezTo>
                    <a:pt x="2449" y="5847"/>
                    <a:pt x="2463" y="5893"/>
                    <a:pt x="2480" y="5935"/>
                  </a:cubicBezTo>
                  <a:cubicBezTo>
                    <a:pt x="2522" y="6023"/>
                    <a:pt x="2568" y="6097"/>
                    <a:pt x="2624" y="6185"/>
                  </a:cubicBezTo>
                  <a:lnTo>
                    <a:pt x="2624" y="6170"/>
                  </a:lnTo>
                  <a:cubicBezTo>
                    <a:pt x="2670" y="6244"/>
                    <a:pt x="2744" y="6301"/>
                    <a:pt x="2800" y="6360"/>
                  </a:cubicBezTo>
                  <a:cubicBezTo>
                    <a:pt x="2860" y="6403"/>
                    <a:pt x="2934" y="6448"/>
                    <a:pt x="2990" y="6477"/>
                  </a:cubicBezTo>
                  <a:cubicBezTo>
                    <a:pt x="3050" y="6491"/>
                    <a:pt x="3096" y="6508"/>
                    <a:pt x="3152" y="6522"/>
                  </a:cubicBezTo>
                  <a:lnTo>
                    <a:pt x="3166" y="6522"/>
                  </a:lnTo>
                  <a:cubicBezTo>
                    <a:pt x="3184" y="6477"/>
                    <a:pt x="3198" y="6420"/>
                    <a:pt x="3198" y="6374"/>
                  </a:cubicBezTo>
                  <a:cubicBezTo>
                    <a:pt x="3240" y="6199"/>
                    <a:pt x="3272" y="5995"/>
                    <a:pt x="3286" y="5787"/>
                  </a:cubicBezTo>
                  <a:cubicBezTo>
                    <a:pt x="3300" y="5597"/>
                    <a:pt x="3314" y="5393"/>
                    <a:pt x="3300" y="5172"/>
                  </a:cubicBezTo>
                  <a:cubicBezTo>
                    <a:pt x="3300" y="4806"/>
                    <a:pt x="3254" y="4426"/>
                    <a:pt x="3184" y="3958"/>
                  </a:cubicBezTo>
                  <a:cubicBezTo>
                    <a:pt x="3166" y="3782"/>
                    <a:pt x="3124" y="3589"/>
                    <a:pt x="3096" y="3371"/>
                  </a:cubicBezTo>
                  <a:cubicBezTo>
                    <a:pt x="3078" y="3283"/>
                    <a:pt x="3050" y="3181"/>
                    <a:pt x="3036" y="3061"/>
                  </a:cubicBezTo>
                  <a:cubicBezTo>
                    <a:pt x="3008" y="2959"/>
                    <a:pt x="2976" y="2857"/>
                    <a:pt x="2948" y="2755"/>
                  </a:cubicBezTo>
                  <a:cubicBezTo>
                    <a:pt x="2846" y="2343"/>
                    <a:pt x="2684" y="1949"/>
                    <a:pt x="2494" y="1612"/>
                  </a:cubicBezTo>
                  <a:cubicBezTo>
                    <a:pt x="2287" y="1246"/>
                    <a:pt x="2055" y="936"/>
                    <a:pt x="1777" y="687"/>
                  </a:cubicBezTo>
                  <a:cubicBezTo>
                    <a:pt x="1629" y="557"/>
                    <a:pt x="1481" y="454"/>
                    <a:pt x="1305" y="352"/>
                  </a:cubicBezTo>
                  <a:cubicBezTo>
                    <a:pt x="1144" y="265"/>
                    <a:pt x="968" y="177"/>
                    <a:pt x="778" y="117"/>
                  </a:cubicBezTo>
                  <a:cubicBezTo>
                    <a:pt x="633" y="71"/>
                    <a:pt x="458" y="43"/>
                    <a:pt x="282" y="15"/>
                  </a:cubicBezTo>
                  <a:cubicBezTo>
                    <a:pt x="194" y="1"/>
                    <a:pt x="106" y="1"/>
                    <a:pt x="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7426;p83">
              <a:extLst>
                <a:ext uri="{FF2B5EF4-FFF2-40B4-BE49-F238E27FC236}">
                  <a16:creationId xmlns:a16="http://schemas.microsoft.com/office/drawing/2014/main" id="{05E9A91C-D17D-E5AB-484C-BA5FF8B76E8C}"/>
                </a:ext>
              </a:extLst>
            </p:cNvPr>
            <p:cNvSpPr/>
            <p:nvPr/>
          </p:nvSpPr>
          <p:spPr>
            <a:xfrm>
              <a:off x="3564046" y="3558604"/>
              <a:ext cx="94" cy="94"/>
            </a:xfrm>
            <a:custGeom>
              <a:avLst/>
              <a:gdLst/>
              <a:ahLst/>
              <a:cxnLst/>
              <a:rect l="l" t="t" r="r" b="b"/>
              <a:pathLst>
                <a:path w="1" h="1" extrusionOk="0">
                  <a:moveTo>
                    <a:pt x="1" y="1"/>
                  </a:moveTo>
                  <a:close/>
                </a:path>
              </a:pathLst>
            </a:custGeom>
            <a:solidFill>
              <a:srgbClr val="FFA0C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7427;p83">
              <a:extLst>
                <a:ext uri="{FF2B5EF4-FFF2-40B4-BE49-F238E27FC236}">
                  <a16:creationId xmlns:a16="http://schemas.microsoft.com/office/drawing/2014/main" id="{03A510C5-9FFB-B873-EA19-1FE2C48F11CC}"/>
                </a:ext>
              </a:extLst>
            </p:cNvPr>
            <p:cNvSpPr/>
            <p:nvPr/>
          </p:nvSpPr>
          <p:spPr>
            <a:xfrm>
              <a:off x="3564046" y="3558604"/>
              <a:ext cx="94" cy="1415"/>
            </a:xfrm>
            <a:custGeom>
              <a:avLst/>
              <a:gdLst/>
              <a:ahLst/>
              <a:cxnLst/>
              <a:rect l="l" t="t" r="r" b="b"/>
              <a:pathLst>
                <a:path w="1" h="15" extrusionOk="0">
                  <a:moveTo>
                    <a:pt x="1" y="15"/>
                  </a:moveTo>
                  <a:lnTo>
                    <a:pt x="1" y="15"/>
                  </a:lnTo>
                  <a:lnTo>
                    <a:pt x="1" y="15"/>
                  </a:lnTo>
                  <a:lnTo>
                    <a:pt x="1" y="1"/>
                  </a:lnTo>
                  <a:close/>
                </a:path>
              </a:pathLst>
            </a:custGeom>
            <a:solidFill>
              <a:srgbClr val="FFA0C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7428;p83">
              <a:extLst>
                <a:ext uri="{FF2B5EF4-FFF2-40B4-BE49-F238E27FC236}">
                  <a16:creationId xmlns:a16="http://schemas.microsoft.com/office/drawing/2014/main" id="{00C57D6F-DF7C-AFF7-1E2B-48FE90D7DEE8}"/>
                </a:ext>
              </a:extLst>
            </p:cNvPr>
            <p:cNvSpPr/>
            <p:nvPr/>
          </p:nvSpPr>
          <p:spPr>
            <a:xfrm>
              <a:off x="3584989" y="3276535"/>
              <a:ext cx="85658" cy="324521"/>
            </a:xfrm>
            <a:custGeom>
              <a:avLst/>
              <a:gdLst/>
              <a:ahLst/>
              <a:cxnLst/>
              <a:rect l="l" t="t" r="r" b="b"/>
              <a:pathLst>
                <a:path w="908" h="3440" extrusionOk="0">
                  <a:moveTo>
                    <a:pt x="820" y="1"/>
                  </a:moveTo>
                  <a:cubicBezTo>
                    <a:pt x="792" y="1"/>
                    <a:pt x="760" y="29"/>
                    <a:pt x="760" y="60"/>
                  </a:cubicBezTo>
                  <a:cubicBezTo>
                    <a:pt x="806" y="440"/>
                    <a:pt x="792" y="838"/>
                    <a:pt x="732" y="1218"/>
                  </a:cubicBezTo>
                  <a:cubicBezTo>
                    <a:pt x="672" y="1745"/>
                    <a:pt x="528" y="2259"/>
                    <a:pt x="320" y="2741"/>
                  </a:cubicBezTo>
                  <a:cubicBezTo>
                    <a:pt x="232" y="2948"/>
                    <a:pt x="130" y="3166"/>
                    <a:pt x="14" y="3370"/>
                  </a:cubicBezTo>
                  <a:cubicBezTo>
                    <a:pt x="0" y="3388"/>
                    <a:pt x="0" y="3416"/>
                    <a:pt x="28" y="3430"/>
                  </a:cubicBezTo>
                  <a:cubicBezTo>
                    <a:pt x="34" y="3436"/>
                    <a:pt x="43" y="3440"/>
                    <a:pt x="52" y="3440"/>
                  </a:cubicBezTo>
                  <a:cubicBezTo>
                    <a:pt x="66" y="3440"/>
                    <a:pt x="80" y="3433"/>
                    <a:pt x="88" y="3416"/>
                  </a:cubicBezTo>
                  <a:cubicBezTo>
                    <a:pt x="278" y="3107"/>
                    <a:pt x="426" y="2772"/>
                    <a:pt x="542" y="2435"/>
                  </a:cubicBezTo>
                  <a:cubicBezTo>
                    <a:pt x="672" y="2083"/>
                    <a:pt x="760" y="1731"/>
                    <a:pt x="820" y="1365"/>
                  </a:cubicBezTo>
                  <a:cubicBezTo>
                    <a:pt x="879" y="926"/>
                    <a:pt x="908" y="486"/>
                    <a:pt x="865" y="60"/>
                  </a:cubicBezTo>
                  <a:cubicBezTo>
                    <a:pt x="865" y="46"/>
                    <a:pt x="865" y="29"/>
                    <a:pt x="848" y="15"/>
                  </a:cubicBezTo>
                  <a:cubicBezTo>
                    <a:pt x="848" y="15"/>
                    <a:pt x="834" y="1"/>
                    <a:pt x="82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7429;p83">
              <a:extLst>
                <a:ext uri="{FF2B5EF4-FFF2-40B4-BE49-F238E27FC236}">
                  <a16:creationId xmlns:a16="http://schemas.microsoft.com/office/drawing/2014/main" id="{A74783C7-C03C-C6AF-CA4C-977AC2D40E47}"/>
                </a:ext>
              </a:extLst>
            </p:cNvPr>
            <p:cNvSpPr/>
            <p:nvPr/>
          </p:nvSpPr>
          <p:spPr>
            <a:xfrm>
              <a:off x="3276694" y="2973900"/>
              <a:ext cx="193581" cy="172638"/>
            </a:xfrm>
            <a:custGeom>
              <a:avLst/>
              <a:gdLst/>
              <a:ahLst/>
              <a:cxnLst/>
              <a:rect l="l" t="t" r="r" b="b"/>
              <a:pathLst>
                <a:path w="2052" h="1830" extrusionOk="0">
                  <a:moveTo>
                    <a:pt x="1158" y="1"/>
                  </a:moveTo>
                  <a:cubicBezTo>
                    <a:pt x="1112" y="1"/>
                    <a:pt x="1070" y="15"/>
                    <a:pt x="1010" y="15"/>
                  </a:cubicBezTo>
                  <a:cubicBezTo>
                    <a:pt x="968" y="29"/>
                    <a:pt x="908" y="43"/>
                    <a:pt x="862" y="71"/>
                  </a:cubicBezTo>
                  <a:cubicBezTo>
                    <a:pt x="820" y="89"/>
                    <a:pt x="774" y="117"/>
                    <a:pt x="718" y="159"/>
                  </a:cubicBezTo>
                  <a:cubicBezTo>
                    <a:pt x="718" y="177"/>
                    <a:pt x="704" y="177"/>
                    <a:pt x="686" y="191"/>
                  </a:cubicBezTo>
                  <a:cubicBezTo>
                    <a:pt x="686" y="177"/>
                    <a:pt x="686" y="159"/>
                    <a:pt x="704" y="131"/>
                  </a:cubicBezTo>
                  <a:cubicBezTo>
                    <a:pt x="704" y="131"/>
                    <a:pt x="704" y="117"/>
                    <a:pt x="686" y="103"/>
                  </a:cubicBezTo>
                  <a:cubicBezTo>
                    <a:pt x="686" y="89"/>
                    <a:pt x="672" y="71"/>
                    <a:pt x="658" y="71"/>
                  </a:cubicBezTo>
                  <a:lnTo>
                    <a:pt x="644" y="71"/>
                  </a:lnTo>
                  <a:cubicBezTo>
                    <a:pt x="630" y="71"/>
                    <a:pt x="598" y="89"/>
                    <a:pt x="598" y="117"/>
                  </a:cubicBezTo>
                  <a:cubicBezTo>
                    <a:pt x="598" y="145"/>
                    <a:pt x="584" y="177"/>
                    <a:pt x="570" y="219"/>
                  </a:cubicBezTo>
                  <a:cubicBezTo>
                    <a:pt x="556" y="264"/>
                    <a:pt x="528" y="307"/>
                    <a:pt x="496" y="352"/>
                  </a:cubicBezTo>
                  <a:lnTo>
                    <a:pt x="496" y="367"/>
                  </a:lnTo>
                  <a:cubicBezTo>
                    <a:pt x="440" y="440"/>
                    <a:pt x="366" y="497"/>
                    <a:pt x="292" y="571"/>
                  </a:cubicBezTo>
                  <a:cubicBezTo>
                    <a:pt x="278" y="599"/>
                    <a:pt x="247" y="616"/>
                    <a:pt x="232" y="644"/>
                  </a:cubicBezTo>
                  <a:cubicBezTo>
                    <a:pt x="190" y="687"/>
                    <a:pt x="145" y="732"/>
                    <a:pt x="102" y="792"/>
                  </a:cubicBezTo>
                  <a:cubicBezTo>
                    <a:pt x="71" y="834"/>
                    <a:pt x="43" y="894"/>
                    <a:pt x="28" y="936"/>
                  </a:cubicBezTo>
                  <a:cubicBezTo>
                    <a:pt x="14" y="996"/>
                    <a:pt x="0" y="1056"/>
                    <a:pt x="14" y="1112"/>
                  </a:cubicBezTo>
                  <a:cubicBezTo>
                    <a:pt x="28" y="1172"/>
                    <a:pt x="43" y="1232"/>
                    <a:pt x="88" y="1288"/>
                  </a:cubicBezTo>
                  <a:cubicBezTo>
                    <a:pt x="116" y="1334"/>
                    <a:pt x="145" y="1390"/>
                    <a:pt x="204" y="1450"/>
                  </a:cubicBezTo>
                  <a:cubicBezTo>
                    <a:pt x="247" y="1496"/>
                    <a:pt x="306" y="1538"/>
                    <a:pt x="366" y="1584"/>
                  </a:cubicBezTo>
                  <a:cubicBezTo>
                    <a:pt x="482" y="1672"/>
                    <a:pt x="616" y="1728"/>
                    <a:pt x="746" y="1788"/>
                  </a:cubicBezTo>
                  <a:cubicBezTo>
                    <a:pt x="806" y="1802"/>
                    <a:pt x="862" y="1816"/>
                    <a:pt x="922" y="1830"/>
                  </a:cubicBezTo>
                  <a:lnTo>
                    <a:pt x="1126" y="1830"/>
                  </a:lnTo>
                  <a:cubicBezTo>
                    <a:pt x="1288" y="1802"/>
                    <a:pt x="1450" y="1728"/>
                    <a:pt x="1597" y="1612"/>
                  </a:cubicBezTo>
                  <a:cubicBezTo>
                    <a:pt x="1727" y="1510"/>
                    <a:pt x="1847" y="1376"/>
                    <a:pt x="1935" y="1232"/>
                  </a:cubicBezTo>
                  <a:cubicBezTo>
                    <a:pt x="1977" y="1158"/>
                    <a:pt x="2005" y="1084"/>
                    <a:pt x="2023" y="1010"/>
                  </a:cubicBezTo>
                  <a:cubicBezTo>
                    <a:pt x="2037" y="950"/>
                    <a:pt x="2051" y="862"/>
                    <a:pt x="2051" y="792"/>
                  </a:cubicBezTo>
                  <a:cubicBezTo>
                    <a:pt x="2037" y="658"/>
                    <a:pt x="1991" y="511"/>
                    <a:pt x="1903" y="395"/>
                  </a:cubicBezTo>
                  <a:cubicBezTo>
                    <a:pt x="1829" y="279"/>
                    <a:pt x="1713" y="177"/>
                    <a:pt x="1583" y="103"/>
                  </a:cubicBezTo>
                  <a:cubicBezTo>
                    <a:pt x="1464" y="29"/>
                    <a:pt x="1319" y="1"/>
                    <a:pt x="1186" y="1"/>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7430;p83">
              <a:extLst>
                <a:ext uri="{FF2B5EF4-FFF2-40B4-BE49-F238E27FC236}">
                  <a16:creationId xmlns:a16="http://schemas.microsoft.com/office/drawing/2014/main" id="{D10B24C6-A0C2-2E87-4BA5-EFB7990C58B5}"/>
                </a:ext>
              </a:extLst>
            </p:cNvPr>
            <p:cNvSpPr/>
            <p:nvPr/>
          </p:nvSpPr>
          <p:spPr>
            <a:xfrm>
              <a:off x="3304241" y="2973900"/>
              <a:ext cx="166034" cy="97356"/>
            </a:xfrm>
            <a:custGeom>
              <a:avLst/>
              <a:gdLst/>
              <a:ahLst/>
              <a:cxnLst/>
              <a:rect l="l" t="t" r="r" b="b"/>
              <a:pathLst>
                <a:path w="1760" h="1032" extrusionOk="0">
                  <a:moveTo>
                    <a:pt x="866" y="1"/>
                  </a:moveTo>
                  <a:cubicBezTo>
                    <a:pt x="820" y="1"/>
                    <a:pt x="778" y="1"/>
                    <a:pt x="718" y="15"/>
                  </a:cubicBezTo>
                  <a:cubicBezTo>
                    <a:pt x="676" y="29"/>
                    <a:pt x="616" y="43"/>
                    <a:pt x="570" y="71"/>
                  </a:cubicBezTo>
                  <a:cubicBezTo>
                    <a:pt x="528" y="89"/>
                    <a:pt x="482" y="117"/>
                    <a:pt x="426" y="159"/>
                  </a:cubicBezTo>
                  <a:lnTo>
                    <a:pt x="394" y="191"/>
                  </a:lnTo>
                  <a:cubicBezTo>
                    <a:pt x="394" y="177"/>
                    <a:pt x="394" y="159"/>
                    <a:pt x="412" y="131"/>
                  </a:cubicBezTo>
                  <a:cubicBezTo>
                    <a:pt x="412" y="131"/>
                    <a:pt x="412" y="117"/>
                    <a:pt x="394" y="103"/>
                  </a:cubicBezTo>
                  <a:cubicBezTo>
                    <a:pt x="394" y="89"/>
                    <a:pt x="380" y="71"/>
                    <a:pt x="366" y="71"/>
                  </a:cubicBezTo>
                  <a:lnTo>
                    <a:pt x="352" y="71"/>
                  </a:lnTo>
                  <a:cubicBezTo>
                    <a:pt x="338" y="71"/>
                    <a:pt x="306" y="89"/>
                    <a:pt x="306" y="117"/>
                  </a:cubicBezTo>
                  <a:cubicBezTo>
                    <a:pt x="306" y="145"/>
                    <a:pt x="292" y="177"/>
                    <a:pt x="278" y="219"/>
                  </a:cubicBezTo>
                  <a:cubicBezTo>
                    <a:pt x="264" y="264"/>
                    <a:pt x="236" y="307"/>
                    <a:pt x="204" y="352"/>
                  </a:cubicBezTo>
                  <a:lnTo>
                    <a:pt x="204" y="367"/>
                  </a:lnTo>
                  <a:cubicBezTo>
                    <a:pt x="148" y="440"/>
                    <a:pt x="74" y="497"/>
                    <a:pt x="14" y="571"/>
                  </a:cubicBezTo>
                  <a:lnTo>
                    <a:pt x="0" y="571"/>
                  </a:lnTo>
                  <a:cubicBezTo>
                    <a:pt x="14" y="585"/>
                    <a:pt x="28" y="599"/>
                    <a:pt x="42" y="599"/>
                  </a:cubicBezTo>
                  <a:cubicBezTo>
                    <a:pt x="116" y="658"/>
                    <a:pt x="190" y="704"/>
                    <a:pt x="278" y="746"/>
                  </a:cubicBezTo>
                  <a:cubicBezTo>
                    <a:pt x="366" y="792"/>
                    <a:pt x="440" y="834"/>
                    <a:pt x="528" y="862"/>
                  </a:cubicBezTo>
                  <a:cubicBezTo>
                    <a:pt x="746" y="936"/>
                    <a:pt x="968" y="996"/>
                    <a:pt x="1186" y="1010"/>
                  </a:cubicBezTo>
                  <a:cubicBezTo>
                    <a:pt x="1274" y="1024"/>
                    <a:pt x="1366" y="1031"/>
                    <a:pt x="1458" y="1031"/>
                  </a:cubicBezTo>
                  <a:cubicBezTo>
                    <a:pt x="1551" y="1031"/>
                    <a:pt x="1643" y="1024"/>
                    <a:pt x="1731" y="1010"/>
                  </a:cubicBezTo>
                  <a:cubicBezTo>
                    <a:pt x="1759" y="936"/>
                    <a:pt x="1759" y="862"/>
                    <a:pt x="1759" y="792"/>
                  </a:cubicBezTo>
                  <a:cubicBezTo>
                    <a:pt x="1745" y="658"/>
                    <a:pt x="1699" y="511"/>
                    <a:pt x="1611" y="395"/>
                  </a:cubicBezTo>
                  <a:cubicBezTo>
                    <a:pt x="1537" y="264"/>
                    <a:pt x="1421" y="177"/>
                    <a:pt x="1291" y="103"/>
                  </a:cubicBezTo>
                  <a:cubicBezTo>
                    <a:pt x="1172" y="29"/>
                    <a:pt x="1027" y="1"/>
                    <a:pt x="894" y="1"/>
                  </a:cubicBez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7431;p83">
              <a:extLst>
                <a:ext uri="{FF2B5EF4-FFF2-40B4-BE49-F238E27FC236}">
                  <a16:creationId xmlns:a16="http://schemas.microsoft.com/office/drawing/2014/main" id="{FACB6D57-20DB-94E0-F9FC-F6E3C5A7D93E}"/>
                </a:ext>
              </a:extLst>
            </p:cNvPr>
            <p:cNvSpPr/>
            <p:nvPr/>
          </p:nvSpPr>
          <p:spPr>
            <a:xfrm>
              <a:off x="3308203" y="3030314"/>
              <a:ext cx="94" cy="94"/>
            </a:xfrm>
            <a:custGeom>
              <a:avLst/>
              <a:gdLst/>
              <a:ahLst/>
              <a:cxnLst/>
              <a:rect l="l" t="t" r="r" b="b"/>
              <a:pathLst>
                <a:path w="1" h="1" extrusionOk="0">
                  <a:moveTo>
                    <a:pt x="0" y="1"/>
                  </a:move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7432;p83">
              <a:extLst>
                <a:ext uri="{FF2B5EF4-FFF2-40B4-BE49-F238E27FC236}">
                  <a16:creationId xmlns:a16="http://schemas.microsoft.com/office/drawing/2014/main" id="{8A1F4DC4-3980-E51E-D6A2-E72D7D255BB7}"/>
                </a:ext>
              </a:extLst>
            </p:cNvPr>
            <p:cNvSpPr/>
            <p:nvPr/>
          </p:nvSpPr>
          <p:spPr>
            <a:xfrm>
              <a:off x="2950191" y="3752091"/>
              <a:ext cx="280748" cy="433103"/>
            </a:xfrm>
            <a:custGeom>
              <a:avLst/>
              <a:gdLst/>
              <a:ahLst/>
              <a:cxnLst/>
              <a:rect l="l" t="t" r="r" b="b"/>
              <a:pathLst>
                <a:path w="2976" h="4591" extrusionOk="0">
                  <a:moveTo>
                    <a:pt x="1069" y="0"/>
                  </a:moveTo>
                  <a:cubicBezTo>
                    <a:pt x="925" y="0"/>
                    <a:pt x="763" y="18"/>
                    <a:pt x="630" y="60"/>
                  </a:cubicBezTo>
                  <a:cubicBezTo>
                    <a:pt x="486" y="106"/>
                    <a:pt x="366" y="176"/>
                    <a:pt x="264" y="264"/>
                  </a:cubicBezTo>
                  <a:cubicBezTo>
                    <a:pt x="236" y="296"/>
                    <a:pt x="222" y="324"/>
                    <a:pt x="190" y="352"/>
                  </a:cubicBezTo>
                  <a:cubicBezTo>
                    <a:pt x="176" y="384"/>
                    <a:pt x="162" y="412"/>
                    <a:pt x="134" y="440"/>
                  </a:cubicBezTo>
                  <a:cubicBezTo>
                    <a:pt x="134" y="458"/>
                    <a:pt x="120" y="472"/>
                    <a:pt x="120" y="486"/>
                  </a:cubicBezTo>
                  <a:lnTo>
                    <a:pt x="102" y="384"/>
                  </a:lnTo>
                  <a:lnTo>
                    <a:pt x="102" y="222"/>
                  </a:lnTo>
                  <a:lnTo>
                    <a:pt x="102" y="148"/>
                  </a:lnTo>
                  <a:cubicBezTo>
                    <a:pt x="102" y="134"/>
                    <a:pt x="88" y="120"/>
                    <a:pt x="74" y="106"/>
                  </a:cubicBezTo>
                  <a:lnTo>
                    <a:pt x="46" y="106"/>
                  </a:lnTo>
                  <a:cubicBezTo>
                    <a:pt x="32" y="106"/>
                    <a:pt x="14" y="106"/>
                    <a:pt x="0" y="120"/>
                  </a:cubicBezTo>
                  <a:lnTo>
                    <a:pt x="0" y="162"/>
                  </a:lnTo>
                  <a:cubicBezTo>
                    <a:pt x="14" y="809"/>
                    <a:pt x="102" y="1481"/>
                    <a:pt x="278" y="2128"/>
                  </a:cubicBezTo>
                  <a:cubicBezTo>
                    <a:pt x="454" y="2846"/>
                    <a:pt x="718" y="3490"/>
                    <a:pt x="1055" y="4017"/>
                  </a:cubicBezTo>
                  <a:cubicBezTo>
                    <a:pt x="1175" y="4207"/>
                    <a:pt x="1305" y="4397"/>
                    <a:pt x="1439" y="4559"/>
                  </a:cubicBezTo>
                  <a:lnTo>
                    <a:pt x="1453" y="4559"/>
                  </a:lnTo>
                  <a:cubicBezTo>
                    <a:pt x="1453" y="4573"/>
                    <a:pt x="1467" y="4591"/>
                    <a:pt x="1495" y="4591"/>
                  </a:cubicBezTo>
                  <a:cubicBezTo>
                    <a:pt x="1657" y="4573"/>
                    <a:pt x="1791" y="4545"/>
                    <a:pt x="1907" y="4517"/>
                  </a:cubicBezTo>
                  <a:cubicBezTo>
                    <a:pt x="2037" y="4485"/>
                    <a:pt x="2170" y="4443"/>
                    <a:pt x="2272" y="4383"/>
                  </a:cubicBezTo>
                  <a:cubicBezTo>
                    <a:pt x="2388" y="4327"/>
                    <a:pt x="2494" y="4253"/>
                    <a:pt x="2610" y="4179"/>
                  </a:cubicBezTo>
                  <a:cubicBezTo>
                    <a:pt x="2698" y="4091"/>
                    <a:pt x="2800" y="4003"/>
                    <a:pt x="2916" y="3887"/>
                  </a:cubicBezTo>
                  <a:lnTo>
                    <a:pt x="2934" y="3870"/>
                  </a:lnTo>
                  <a:lnTo>
                    <a:pt x="2948" y="3870"/>
                  </a:lnTo>
                  <a:cubicBezTo>
                    <a:pt x="2962" y="3870"/>
                    <a:pt x="2976" y="3841"/>
                    <a:pt x="2962" y="3813"/>
                  </a:cubicBezTo>
                  <a:cubicBezTo>
                    <a:pt x="2888" y="3592"/>
                    <a:pt x="2814" y="3374"/>
                    <a:pt x="2758" y="3138"/>
                  </a:cubicBezTo>
                  <a:cubicBezTo>
                    <a:pt x="2566" y="2439"/>
                    <a:pt x="2464" y="1698"/>
                    <a:pt x="2462" y="953"/>
                  </a:cubicBezTo>
                  <a:lnTo>
                    <a:pt x="2462" y="953"/>
                  </a:lnTo>
                  <a:cubicBezTo>
                    <a:pt x="2476" y="764"/>
                    <a:pt x="2476" y="588"/>
                    <a:pt x="2494" y="426"/>
                  </a:cubicBezTo>
                  <a:cubicBezTo>
                    <a:pt x="2494" y="398"/>
                    <a:pt x="2476" y="370"/>
                    <a:pt x="2448" y="370"/>
                  </a:cubicBezTo>
                  <a:cubicBezTo>
                    <a:pt x="2420" y="370"/>
                    <a:pt x="2388" y="384"/>
                    <a:pt x="2388" y="412"/>
                  </a:cubicBezTo>
                  <a:cubicBezTo>
                    <a:pt x="2374" y="486"/>
                    <a:pt x="2374" y="574"/>
                    <a:pt x="2374" y="662"/>
                  </a:cubicBezTo>
                  <a:cubicBezTo>
                    <a:pt x="2360" y="616"/>
                    <a:pt x="2332" y="574"/>
                    <a:pt x="2286" y="528"/>
                  </a:cubicBezTo>
                  <a:cubicBezTo>
                    <a:pt x="2244" y="458"/>
                    <a:pt x="2170" y="384"/>
                    <a:pt x="2097" y="324"/>
                  </a:cubicBezTo>
                  <a:cubicBezTo>
                    <a:pt x="2023" y="264"/>
                    <a:pt x="1935" y="208"/>
                    <a:pt x="1833" y="162"/>
                  </a:cubicBezTo>
                  <a:cubicBezTo>
                    <a:pt x="1745" y="120"/>
                    <a:pt x="1657" y="88"/>
                    <a:pt x="1541" y="60"/>
                  </a:cubicBezTo>
                  <a:cubicBezTo>
                    <a:pt x="1453" y="32"/>
                    <a:pt x="1351" y="18"/>
                    <a:pt x="1231" y="0"/>
                  </a:cubicBezTo>
                  <a:close/>
                </a:path>
              </a:pathLst>
            </a:custGeom>
            <a:solidFill>
              <a:srgbClr val="A17C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7433;p83">
              <a:extLst>
                <a:ext uri="{FF2B5EF4-FFF2-40B4-BE49-F238E27FC236}">
                  <a16:creationId xmlns:a16="http://schemas.microsoft.com/office/drawing/2014/main" id="{AC0B500A-095B-208F-F703-8951F58EF8F4}"/>
                </a:ext>
              </a:extLst>
            </p:cNvPr>
            <p:cNvSpPr/>
            <p:nvPr/>
          </p:nvSpPr>
          <p:spPr>
            <a:xfrm>
              <a:off x="3017831" y="4016236"/>
              <a:ext cx="298767" cy="395651"/>
            </a:xfrm>
            <a:custGeom>
              <a:avLst/>
              <a:gdLst/>
              <a:ahLst/>
              <a:cxnLst/>
              <a:rect l="l" t="t" r="r" b="b"/>
              <a:pathLst>
                <a:path w="3167" h="4194" extrusionOk="0">
                  <a:moveTo>
                    <a:pt x="2129" y="0"/>
                  </a:moveTo>
                  <a:cubicBezTo>
                    <a:pt x="2097" y="46"/>
                    <a:pt x="2069" y="74"/>
                    <a:pt x="2023" y="120"/>
                  </a:cubicBezTo>
                  <a:cubicBezTo>
                    <a:pt x="1921" y="222"/>
                    <a:pt x="1819" y="324"/>
                    <a:pt x="1703" y="412"/>
                  </a:cubicBezTo>
                  <a:cubicBezTo>
                    <a:pt x="1439" y="602"/>
                    <a:pt x="1144" y="764"/>
                    <a:pt x="838" y="880"/>
                  </a:cubicBezTo>
                  <a:cubicBezTo>
                    <a:pt x="574" y="982"/>
                    <a:pt x="282" y="1056"/>
                    <a:pt x="1" y="1115"/>
                  </a:cubicBezTo>
                  <a:cubicBezTo>
                    <a:pt x="120" y="1319"/>
                    <a:pt x="264" y="1541"/>
                    <a:pt x="384" y="1745"/>
                  </a:cubicBezTo>
                  <a:cubicBezTo>
                    <a:pt x="574" y="2037"/>
                    <a:pt x="764" y="2346"/>
                    <a:pt x="926" y="2652"/>
                  </a:cubicBezTo>
                  <a:cubicBezTo>
                    <a:pt x="690" y="2902"/>
                    <a:pt x="546" y="3138"/>
                    <a:pt x="500" y="3388"/>
                  </a:cubicBezTo>
                  <a:lnTo>
                    <a:pt x="500" y="3592"/>
                  </a:lnTo>
                  <a:cubicBezTo>
                    <a:pt x="500" y="3651"/>
                    <a:pt x="514" y="3725"/>
                    <a:pt x="546" y="3796"/>
                  </a:cubicBezTo>
                  <a:cubicBezTo>
                    <a:pt x="588" y="3929"/>
                    <a:pt x="676" y="4045"/>
                    <a:pt x="824" y="4165"/>
                  </a:cubicBezTo>
                  <a:cubicBezTo>
                    <a:pt x="838" y="4179"/>
                    <a:pt x="838" y="4179"/>
                    <a:pt x="852" y="4179"/>
                  </a:cubicBezTo>
                  <a:cubicBezTo>
                    <a:pt x="866" y="4193"/>
                    <a:pt x="866" y="4193"/>
                    <a:pt x="880" y="4193"/>
                  </a:cubicBezTo>
                  <a:lnTo>
                    <a:pt x="912" y="4193"/>
                  </a:lnTo>
                  <a:cubicBezTo>
                    <a:pt x="1204" y="4193"/>
                    <a:pt x="1527" y="4133"/>
                    <a:pt x="1847" y="3989"/>
                  </a:cubicBezTo>
                  <a:cubicBezTo>
                    <a:pt x="2157" y="3870"/>
                    <a:pt x="2463" y="3680"/>
                    <a:pt x="2727" y="3444"/>
                  </a:cubicBezTo>
                  <a:cubicBezTo>
                    <a:pt x="2903" y="3300"/>
                    <a:pt x="3050" y="3152"/>
                    <a:pt x="3166" y="2976"/>
                  </a:cubicBezTo>
                  <a:cubicBezTo>
                    <a:pt x="3152" y="2948"/>
                    <a:pt x="3152" y="2902"/>
                    <a:pt x="3138" y="2860"/>
                  </a:cubicBezTo>
                  <a:cubicBezTo>
                    <a:pt x="3022" y="2463"/>
                    <a:pt x="2889" y="2083"/>
                    <a:pt x="2758" y="1703"/>
                  </a:cubicBezTo>
                  <a:cubicBezTo>
                    <a:pt x="2625" y="1319"/>
                    <a:pt x="2481" y="925"/>
                    <a:pt x="2319" y="486"/>
                  </a:cubicBezTo>
                  <a:cubicBezTo>
                    <a:pt x="2259" y="324"/>
                    <a:pt x="2185" y="162"/>
                    <a:pt x="2129"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7434;p83">
              <a:extLst>
                <a:ext uri="{FF2B5EF4-FFF2-40B4-BE49-F238E27FC236}">
                  <a16:creationId xmlns:a16="http://schemas.microsoft.com/office/drawing/2014/main" id="{A2F01C27-B6EA-6FDC-FD81-E1DB358B42D8}"/>
                </a:ext>
              </a:extLst>
            </p:cNvPr>
            <p:cNvSpPr/>
            <p:nvPr/>
          </p:nvSpPr>
          <p:spPr>
            <a:xfrm>
              <a:off x="3082924" y="4274721"/>
              <a:ext cx="233674" cy="137167"/>
            </a:xfrm>
            <a:custGeom>
              <a:avLst/>
              <a:gdLst/>
              <a:ahLst/>
              <a:cxnLst/>
              <a:rect l="l" t="t" r="r" b="b"/>
              <a:pathLst>
                <a:path w="2477" h="1454" extrusionOk="0">
                  <a:moveTo>
                    <a:pt x="2420" y="0"/>
                  </a:moveTo>
                  <a:lnTo>
                    <a:pt x="2406" y="18"/>
                  </a:lnTo>
                  <a:cubicBezTo>
                    <a:pt x="2332" y="134"/>
                    <a:pt x="2230" y="222"/>
                    <a:pt x="2142" y="324"/>
                  </a:cubicBezTo>
                  <a:cubicBezTo>
                    <a:pt x="2037" y="412"/>
                    <a:pt x="1921" y="500"/>
                    <a:pt x="1805" y="588"/>
                  </a:cubicBezTo>
                  <a:cubicBezTo>
                    <a:pt x="1685" y="676"/>
                    <a:pt x="1555" y="764"/>
                    <a:pt x="1439" y="838"/>
                  </a:cubicBezTo>
                  <a:cubicBezTo>
                    <a:pt x="1305" y="911"/>
                    <a:pt x="1157" y="985"/>
                    <a:pt x="1027" y="1042"/>
                  </a:cubicBezTo>
                  <a:cubicBezTo>
                    <a:pt x="879" y="1101"/>
                    <a:pt x="749" y="1144"/>
                    <a:pt x="602" y="1189"/>
                  </a:cubicBezTo>
                  <a:cubicBezTo>
                    <a:pt x="471" y="1232"/>
                    <a:pt x="338" y="1263"/>
                    <a:pt x="208" y="1277"/>
                  </a:cubicBezTo>
                  <a:cubicBezTo>
                    <a:pt x="148" y="1291"/>
                    <a:pt x="74" y="1305"/>
                    <a:pt x="0" y="1305"/>
                  </a:cubicBezTo>
                  <a:cubicBezTo>
                    <a:pt x="46" y="1351"/>
                    <a:pt x="74" y="1379"/>
                    <a:pt x="134" y="1425"/>
                  </a:cubicBezTo>
                  <a:cubicBezTo>
                    <a:pt x="134" y="1439"/>
                    <a:pt x="148" y="1439"/>
                    <a:pt x="148" y="1439"/>
                  </a:cubicBezTo>
                  <a:lnTo>
                    <a:pt x="162" y="1439"/>
                  </a:lnTo>
                  <a:lnTo>
                    <a:pt x="176" y="1453"/>
                  </a:lnTo>
                  <a:lnTo>
                    <a:pt x="222" y="1453"/>
                  </a:lnTo>
                  <a:cubicBezTo>
                    <a:pt x="514" y="1453"/>
                    <a:pt x="837" y="1393"/>
                    <a:pt x="1157" y="1263"/>
                  </a:cubicBezTo>
                  <a:cubicBezTo>
                    <a:pt x="1467" y="1130"/>
                    <a:pt x="1773" y="940"/>
                    <a:pt x="2037" y="704"/>
                  </a:cubicBezTo>
                  <a:cubicBezTo>
                    <a:pt x="2213" y="574"/>
                    <a:pt x="2360" y="412"/>
                    <a:pt x="2476" y="250"/>
                  </a:cubicBezTo>
                  <a:cubicBezTo>
                    <a:pt x="2462" y="208"/>
                    <a:pt x="2462" y="162"/>
                    <a:pt x="2448" y="120"/>
                  </a:cubicBezTo>
                  <a:cubicBezTo>
                    <a:pt x="2434" y="74"/>
                    <a:pt x="2434" y="46"/>
                    <a:pt x="2420"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7435;p83">
              <a:extLst>
                <a:ext uri="{FF2B5EF4-FFF2-40B4-BE49-F238E27FC236}">
                  <a16:creationId xmlns:a16="http://schemas.microsoft.com/office/drawing/2014/main" id="{8E87038E-D3A7-A572-5CA3-E7B66D4399E5}"/>
                </a:ext>
              </a:extLst>
            </p:cNvPr>
            <p:cNvSpPr/>
            <p:nvPr/>
          </p:nvSpPr>
          <p:spPr>
            <a:xfrm>
              <a:off x="3094151" y="4274721"/>
              <a:ext cx="222448" cy="137167"/>
            </a:xfrm>
            <a:custGeom>
              <a:avLst/>
              <a:gdLst/>
              <a:ahLst/>
              <a:cxnLst/>
              <a:rect l="l" t="t" r="r" b="b"/>
              <a:pathLst>
                <a:path w="2358" h="1454" extrusionOk="0">
                  <a:moveTo>
                    <a:pt x="2301" y="0"/>
                  </a:moveTo>
                  <a:lnTo>
                    <a:pt x="2301" y="18"/>
                  </a:lnTo>
                  <a:lnTo>
                    <a:pt x="2287" y="18"/>
                  </a:lnTo>
                  <a:cubicBezTo>
                    <a:pt x="2213" y="120"/>
                    <a:pt x="2125" y="222"/>
                    <a:pt x="2023" y="324"/>
                  </a:cubicBezTo>
                  <a:cubicBezTo>
                    <a:pt x="1918" y="412"/>
                    <a:pt x="1802" y="500"/>
                    <a:pt x="1686" y="588"/>
                  </a:cubicBezTo>
                  <a:cubicBezTo>
                    <a:pt x="1566" y="676"/>
                    <a:pt x="1450" y="764"/>
                    <a:pt x="1320" y="838"/>
                  </a:cubicBezTo>
                  <a:cubicBezTo>
                    <a:pt x="1172" y="911"/>
                    <a:pt x="1038" y="985"/>
                    <a:pt x="908" y="1042"/>
                  </a:cubicBezTo>
                  <a:cubicBezTo>
                    <a:pt x="848" y="1056"/>
                    <a:pt x="792" y="1087"/>
                    <a:pt x="746" y="1101"/>
                  </a:cubicBezTo>
                  <a:cubicBezTo>
                    <a:pt x="732" y="1115"/>
                    <a:pt x="718" y="1115"/>
                    <a:pt x="704" y="1130"/>
                  </a:cubicBezTo>
                  <a:cubicBezTo>
                    <a:pt x="585" y="1203"/>
                    <a:pt x="454" y="1277"/>
                    <a:pt x="321" y="1319"/>
                  </a:cubicBezTo>
                  <a:cubicBezTo>
                    <a:pt x="219" y="1365"/>
                    <a:pt x="103" y="1393"/>
                    <a:pt x="1" y="1425"/>
                  </a:cubicBezTo>
                  <a:lnTo>
                    <a:pt x="15" y="1425"/>
                  </a:lnTo>
                  <a:cubicBezTo>
                    <a:pt x="15" y="1439"/>
                    <a:pt x="29" y="1439"/>
                    <a:pt x="29" y="1439"/>
                  </a:cubicBezTo>
                  <a:lnTo>
                    <a:pt x="43" y="1453"/>
                  </a:lnTo>
                  <a:lnTo>
                    <a:pt x="103" y="1453"/>
                  </a:lnTo>
                  <a:cubicBezTo>
                    <a:pt x="395" y="1453"/>
                    <a:pt x="718" y="1393"/>
                    <a:pt x="1038" y="1263"/>
                  </a:cubicBezTo>
                  <a:cubicBezTo>
                    <a:pt x="1348" y="1130"/>
                    <a:pt x="1654" y="940"/>
                    <a:pt x="1918" y="704"/>
                  </a:cubicBezTo>
                  <a:cubicBezTo>
                    <a:pt x="2094" y="574"/>
                    <a:pt x="2241" y="412"/>
                    <a:pt x="2357" y="250"/>
                  </a:cubicBezTo>
                  <a:cubicBezTo>
                    <a:pt x="2357" y="208"/>
                    <a:pt x="2343" y="162"/>
                    <a:pt x="2329" y="120"/>
                  </a:cubicBezTo>
                  <a:cubicBezTo>
                    <a:pt x="2315" y="74"/>
                    <a:pt x="2315" y="46"/>
                    <a:pt x="2301"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7436;p83">
              <a:extLst>
                <a:ext uri="{FF2B5EF4-FFF2-40B4-BE49-F238E27FC236}">
                  <a16:creationId xmlns:a16="http://schemas.microsoft.com/office/drawing/2014/main" id="{A49DB93B-1317-2449-95A1-3A0EE721F068}"/>
                </a:ext>
              </a:extLst>
            </p:cNvPr>
            <p:cNvSpPr/>
            <p:nvPr/>
          </p:nvSpPr>
          <p:spPr>
            <a:xfrm>
              <a:off x="3002926" y="3995670"/>
              <a:ext cx="237636" cy="152072"/>
            </a:xfrm>
            <a:custGeom>
              <a:avLst/>
              <a:gdLst/>
              <a:ahLst/>
              <a:cxnLst/>
              <a:rect l="l" t="t" r="r" b="b"/>
              <a:pathLst>
                <a:path w="2519" h="1612" extrusionOk="0">
                  <a:moveTo>
                    <a:pt x="2227" y="0"/>
                  </a:moveTo>
                  <a:lnTo>
                    <a:pt x="2153" y="74"/>
                  </a:lnTo>
                  <a:cubicBezTo>
                    <a:pt x="2037" y="176"/>
                    <a:pt x="1903" y="264"/>
                    <a:pt x="1773" y="352"/>
                  </a:cubicBezTo>
                  <a:cubicBezTo>
                    <a:pt x="1625" y="440"/>
                    <a:pt x="1478" y="514"/>
                    <a:pt x="1334" y="584"/>
                  </a:cubicBezTo>
                  <a:cubicBezTo>
                    <a:pt x="1186" y="644"/>
                    <a:pt x="1024" y="704"/>
                    <a:pt x="862" y="746"/>
                  </a:cubicBezTo>
                  <a:cubicBezTo>
                    <a:pt x="584" y="834"/>
                    <a:pt x="292" y="880"/>
                    <a:pt x="0" y="880"/>
                  </a:cubicBezTo>
                  <a:lnTo>
                    <a:pt x="0" y="936"/>
                  </a:lnTo>
                  <a:lnTo>
                    <a:pt x="0" y="1024"/>
                  </a:lnTo>
                  <a:cubicBezTo>
                    <a:pt x="0" y="1069"/>
                    <a:pt x="0" y="1098"/>
                    <a:pt x="14" y="1129"/>
                  </a:cubicBezTo>
                  <a:cubicBezTo>
                    <a:pt x="14" y="1157"/>
                    <a:pt x="29" y="1200"/>
                    <a:pt x="43" y="1231"/>
                  </a:cubicBezTo>
                  <a:cubicBezTo>
                    <a:pt x="57" y="1259"/>
                    <a:pt x="71" y="1305"/>
                    <a:pt x="88" y="1333"/>
                  </a:cubicBezTo>
                  <a:lnTo>
                    <a:pt x="88" y="1319"/>
                  </a:lnTo>
                  <a:cubicBezTo>
                    <a:pt x="102" y="1347"/>
                    <a:pt x="116" y="1376"/>
                    <a:pt x="131" y="1407"/>
                  </a:cubicBezTo>
                  <a:cubicBezTo>
                    <a:pt x="145" y="1435"/>
                    <a:pt x="159" y="1463"/>
                    <a:pt x="190" y="1481"/>
                  </a:cubicBezTo>
                  <a:cubicBezTo>
                    <a:pt x="204" y="1495"/>
                    <a:pt x="218" y="1523"/>
                    <a:pt x="247" y="1537"/>
                  </a:cubicBezTo>
                  <a:cubicBezTo>
                    <a:pt x="264" y="1551"/>
                    <a:pt x="278" y="1569"/>
                    <a:pt x="292" y="1583"/>
                  </a:cubicBezTo>
                  <a:lnTo>
                    <a:pt x="292" y="1569"/>
                  </a:lnTo>
                  <a:cubicBezTo>
                    <a:pt x="306" y="1583"/>
                    <a:pt x="335" y="1597"/>
                    <a:pt x="352" y="1611"/>
                  </a:cubicBezTo>
                  <a:cubicBezTo>
                    <a:pt x="760" y="1569"/>
                    <a:pt x="1172" y="1449"/>
                    <a:pt x="1552" y="1305"/>
                  </a:cubicBezTo>
                  <a:cubicBezTo>
                    <a:pt x="1889" y="1172"/>
                    <a:pt x="2213" y="982"/>
                    <a:pt x="2505" y="760"/>
                  </a:cubicBezTo>
                  <a:lnTo>
                    <a:pt x="2505" y="704"/>
                  </a:lnTo>
                  <a:cubicBezTo>
                    <a:pt x="2519" y="616"/>
                    <a:pt x="2505" y="528"/>
                    <a:pt x="2491" y="440"/>
                  </a:cubicBezTo>
                  <a:cubicBezTo>
                    <a:pt x="2477" y="352"/>
                    <a:pt x="2445" y="278"/>
                    <a:pt x="2403" y="190"/>
                  </a:cubicBezTo>
                  <a:cubicBezTo>
                    <a:pt x="2375" y="144"/>
                    <a:pt x="2357" y="116"/>
                    <a:pt x="2315" y="74"/>
                  </a:cubicBezTo>
                  <a:cubicBezTo>
                    <a:pt x="2301" y="56"/>
                    <a:pt x="2287" y="28"/>
                    <a:pt x="2255" y="14"/>
                  </a:cubicBezTo>
                  <a:cubicBezTo>
                    <a:pt x="2241" y="14"/>
                    <a:pt x="2241" y="0"/>
                    <a:pt x="2227"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7437;p83">
              <a:extLst>
                <a:ext uri="{FF2B5EF4-FFF2-40B4-BE49-F238E27FC236}">
                  <a16:creationId xmlns:a16="http://schemas.microsoft.com/office/drawing/2014/main" id="{1FDF2596-D6C7-F8A4-1AD2-4756E452D127}"/>
                </a:ext>
              </a:extLst>
            </p:cNvPr>
            <p:cNvSpPr/>
            <p:nvPr/>
          </p:nvSpPr>
          <p:spPr>
            <a:xfrm>
              <a:off x="3221223" y="4002651"/>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7438;p83">
              <a:extLst>
                <a:ext uri="{FF2B5EF4-FFF2-40B4-BE49-F238E27FC236}">
                  <a16:creationId xmlns:a16="http://schemas.microsoft.com/office/drawing/2014/main" id="{E863A91C-BCE0-A0FE-9340-D4C4E0125168}"/>
                </a:ext>
              </a:extLst>
            </p:cNvPr>
            <p:cNvSpPr/>
            <p:nvPr/>
          </p:nvSpPr>
          <p:spPr>
            <a:xfrm>
              <a:off x="3229525" y="4013594"/>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7439;p83">
              <a:extLst>
                <a:ext uri="{FF2B5EF4-FFF2-40B4-BE49-F238E27FC236}">
                  <a16:creationId xmlns:a16="http://schemas.microsoft.com/office/drawing/2014/main" id="{2CE128D9-7E2A-001F-E27D-45FA507ADA29}"/>
                </a:ext>
              </a:extLst>
            </p:cNvPr>
            <p:cNvSpPr/>
            <p:nvPr/>
          </p:nvSpPr>
          <p:spPr>
            <a:xfrm>
              <a:off x="3239148" y="4061990"/>
              <a:ext cx="94" cy="94"/>
            </a:xfrm>
            <a:custGeom>
              <a:avLst/>
              <a:gdLst/>
              <a:ahLst/>
              <a:cxnLst/>
              <a:rect l="l" t="t" r="r" b="b"/>
              <a:pathLst>
                <a:path w="1" h="1" extrusionOk="0">
                  <a:moveTo>
                    <a:pt x="1" y="1"/>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7440;p83">
              <a:extLst>
                <a:ext uri="{FF2B5EF4-FFF2-40B4-BE49-F238E27FC236}">
                  <a16:creationId xmlns:a16="http://schemas.microsoft.com/office/drawing/2014/main" id="{05309C87-BB79-C877-92FF-D9142C0E8E83}"/>
                </a:ext>
              </a:extLst>
            </p:cNvPr>
            <p:cNvSpPr/>
            <p:nvPr/>
          </p:nvSpPr>
          <p:spPr>
            <a:xfrm>
              <a:off x="3264053" y="3685677"/>
              <a:ext cx="462065" cy="311408"/>
            </a:xfrm>
            <a:custGeom>
              <a:avLst/>
              <a:gdLst/>
              <a:ahLst/>
              <a:cxnLst/>
              <a:rect l="l" t="t" r="r" b="b"/>
              <a:pathLst>
                <a:path w="4898" h="3301" extrusionOk="0">
                  <a:moveTo>
                    <a:pt x="1745" y="1"/>
                  </a:moveTo>
                  <a:cubicBezTo>
                    <a:pt x="1671" y="1"/>
                    <a:pt x="1612" y="18"/>
                    <a:pt x="1541" y="32"/>
                  </a:cubicBezTo>
                  <a:cubicBezTo>
                    <a:pt x="1422" y="47"/>
                    <a:pt x="1306" y="75"/>
                    <a:pt x="1190" y="134"/>
                  </a:cubicBezTo>
                  <a:cubicBezTo>
                    <a:pt x="1070" y="177"/>
                    <a:pt x="954" y="236"/>
                    <a:pt x="838" y="296"/>
                  </a:cubicBezTo>
                  <a:cubicBezTo>
                    <a:pt x="732" y="353"/>
                    <a:pt x="630" y="426"/>
                    <a:pt x="528" y="514"/>
                  </a:cubicBezTo>
                  <a:cubicBezTo>
                    <a:pt x="440" y="574"/>
                    <a:pt x="352" y="662"/>
                    <a:pt x="293" y="736"/>
                  </a:cubicBezTo>
                  <a:cubicBezTo>
                    <a:pt x="264" y="778"/>
                    <a:pt x="236" y="810"/>
                    <a:pt x="205" y="852"/>
                  </a:cubicBezTo>
                  <a:cubicBezTo>
                    <a:pt x="162" y="912"/>
                    <a:pt x="134" y="986"/>
                    <a:pt x="117" y="1056"/>
                  </a:cubicBezTo>
                  <a:cubicBezTo>
                    <a:pt x="89" y="1130"/>
                    <a:pt x="75" y="1218"/>
                    <a:pt x="60" y="1306"/>
                  </a:cubicBezTo>
                  <a:lnTo>
                    <a:pt x="60" y="1394"/>
                  </a:lnTo>
                  <a:cubicBezTo>
                    <a:pt x="46" y="1394"/>
                    <a:pt x="46" y="1408"/>
                    <a:pt x="46" y="1408"/>
                  </a:cubicBezTo>
                  <a:cubicBezTo>
                    <a:pt x="15" y="1408"/>
                    <a:pt x="1" y="1439"/>
                    <a:pt x="15" y="1468"/>
                  </a:cubicBezTo>
                  <a:cubicBezTo>
                    <a:pt x="117" y="1777"/>
                    <a:pt x="279" y="2041"/>
                    <a:pt x="454" y="2287"/>
                  </a:cubicBezTo>
                  <a:cubicBezTo>
                    <a:pt x="644" y="2523"/>
                    <a:pt x="866" y="2713"/>
                    <a:pt x="1116" y="2875"/>
                  </a:cubicBezTo>
                  <a:cubicBezTo>
                    <a:pt x="1232" y="2963"/>
                    <a:pt x="1365" y="3022"/>
                    <a:pt x="1496" y="3079"/>
                  </a:cubicBezTo>
                  <a:cubicBezTo>
                    <a:pt x="1612" y="3138"/>
                    <a:pt x="1759" y="3184"/>
                    <a:pt x="1907" y="3226"/>
                  </a:cubicBezTo>
                  <a:cubicBezTo>
                    <a:pt x="2097" y="3272"/>
                    <a:pt x="2301" y="3300"/>
                    <a:pt x="2509" y="3300"/>
                  </a:cubicBezTo>
                  <a:cubicBezTo>
                    <a:pt x="2597" y="3300"/>
                    <a:pt x="2685" y="3300"/>
                    <a:pt x="2772" y="3286"/>
                  </a:cubicBezTo>
                  <a:cubicBezTo>
                    <a:pt x="2917" y="3272"/>
                    <a:pt x="3064" y="3240"/>
                    <a:pt x="3226" y="3198"/>
                  </a:cubicBezTo>
                  <a:cubicBezTo>
                    <a:pt x="3388" y="3152"/>
                    <a:pt x="3532" y="3096"/>
                    <a:pt x="3680" y="3036"/>
                  </a:cubicBezTo>
                  <a:cubicBezTo>
                    <a:pt x="3828" y="2963"/>
                    <a:pt x="3986" y="2861"/>
                    <a:pt x="4120" y="2744"/>
                  </a:cubicBezTo>
                  <a:cubicBezTo>
                    <a:pt x="4267" y="2639"/>
                    <a:pt x="4383" y="2509"/>
                    <a:pt x="4500" y="2393"/>
                  </a:cubicBezTo>
                  <a:lnTo>
                    <a:pt x="4588" y="2305"/>
                  </a:lnTo>
                  <a:cubicBezTo>
                    <a:pt x="4675" y="2199"/>
                    <a:pt x="4777" y="2097"/>
                    <a:pt x="4883" y="2009"/>
                  </a:cubicBezTo>
                  <a:cubicBezTo>
                    <a:pt x="4897" y="1995"/>
                    <a:pt x="4897" y="1981"/>
                    <a:pt x="4897" y="1967"/>
                  </a:cubicBezTo>
                  <a:cubicBezTo>
                    <a:pt x="4897" y="1953"/>
                    <a:pt x="4883" y="1935"/>
                    <a:pt x="4883" y="1935"/>
                  </a:cubicBezTo>
                  <a:cubicBezTo>
                    <a:pt x="4865" y="1921"/>
                    <a:pt x="4851" y="1921"/>
                    <a:pt x="4837" y="1921"/>
                  </a:cubicBezTo>
                  <a:cubicBezTo>
                    <a:pt x="4823" y="1921"/>
                    <a:pt x="4823" y="1935"/>
                    <a:pt x="4809" y="1935"/>
                  </a:cubicBezTo>
                  <a:cubicBezTo>
                    <a:pt x="4707" y="2023"/>
                    <a:pt x="4619" y="2129"/>
                    <a:pt x="4531" y="2217"/>
                  </a:cubicBezTo>
                  <a:cubicBezTo>
                    <a:pt x="4500" y="2259"/>
                    <a:pt x="4457" y="2287"/>
                    <a:pt x="4426" y="2333"/>
                  </a:cubicBezTo>
                  <a:cubicBezTo>
                    <a:pt x="4426" y="2199"/>
                    <a:pt x="4398" y="2069"/>
                    <a:pt x="4369" y="1953"/>
                  </a:cubicBezTo>
                  <a:cubicBezTo>
                    <a:pt x="4324" y="1805"/>
                    <a:pt x="4267" y="1658"/>
                    <a:pt x="4179" y="1527"/>
                  </a:cubicBezTo>
                  <a:cubicBezTo>
                    <a:pt x="4106" y="1394"/>
                    <a:pt x="4018" y="1278"/>
                    <a:pt x="3898" y="1176"/>
                  </a:cubicBezTo>
                  <a:cubicBezTo>
                    <a:pt x="3796" y="1074"/>
                    <a:pt x="3666" y="1000"/>
                    <a:pt x="3532" y="940"/>
                  </a:cubicBezTo>
                  <a:cubicBezTo>
                    <a:pt x="3458" y="912"/>
                    <a:pt x="3388" y="880"/>
                    <a:pt x="3314" y="866"/>
                  </a:cubicBezTo>
                  <a:lnTo>
                    <a:pt x="3356" y="824"/>
                  </a:lnTo>
                  <a:cubicBezTo>
                    <a:pt x="3388" y="810"/>
                    <a:pt x="3416" y="778"/>
                    <a:pt x="3444" y="750"/>
                  </a:cubicBezTo>
                  <a:lnTo>
                    <a:pt x="3444" y="722"/>
                  </a:lnTo>
                  <a:cubicBezTo>
                    <a:pt x="3444" y="704"/>
                    <a:pt x="3444" y="690"/>
                    <a:pt x="3430" y="676"/>
                  </a:cubicBezTo>
                  <a:cubicBezTo>
                    <a:pt x="3430" y="676"/>
                    <a:pt x="3416" y="662"/>
                    <a:pt x="3402" y="662"/>
                  </a:cubicBezTo>
                  <a:cubicBezTo>
                    <a:pt x="3388" y="676"/>
                    <a:pt x="3370" y="676"/>
                    <a:pt x="3356" y="690"/>
                  </a:cubicBezTo>
                  <a:cubicBezTo>
                    <a:pt x="3342" y="704"/>
                    <a:pt x="3314" y="736"/>
                    <a:pt x="3283" y="764"/>
                  </a:cubicBezTo>
                  <a:cubicBezTo>
                    <a:pt x="3254" y="792"/>
                    <a:pt x="3226" y="824"/>
                    <a:pt x="3195" y="838"/>
                  </a:cubicBezTo>
                  <a:lnTo>
                    <a:pt x="3138" y="838"/>
                  </a:lnTo>
                  <a:cubicBezTo>
                    <a:pt x="3107" y="838"/>
                    <a:pt x="3093" y="852"/>
                    <a:pt x="3093" y="880"/>
                  </a:cubicBezTo>
                  <a:lnTo>
                    <a:pt x="3093" y="912"/>
                  </a:lnTo>
                  <a:lnTo>
                    <a:pt x="3078" y="912"/>
                  </a:lnTo>
                  <a:cubicBezTo>
                    <a:pt x="3036" y="940"/>
                    <a:pt x="2991" y="954"/>
                    <a:pt x="2962" y="954"/>
                  </a:cubicBezTo>
                  <a:cubicBezTo>
                    <a:pt x="2931" y="968"/>
                    <a:pt x="2903" y="968"/>
                    <a:pt x="2889" y="968"/>
                  </a:cubicBezTo>
                  <a:cubicBezTo>
                    <a:pt x="2860" y="968"/>
                    <a:pt x="2843" y="968"/>
                    <a:pt x="2815" y="954"/>
                  </a:cubicBezTo>
                  <a:cubicBezTo>
                    <a:pt x="2801" y="954"/>
                    <a:pt x="2772" y="940"/>
                    <a:pt x="2741" y="926"/>
                  </a:cubicBezTo>
                  <a:cubicBezTo>
                    <a:pt x="2713" y="912"/>
                    <a:pt x="2699" y="880"/>
                    <a:pt x="2653" y="852"/>
                  </a:cubicBezTo>
                  <a:cubicBezTo>
                    <a:pt x="2597" y="764"/>
                    <a:pt x="2537" y="676"/>
                    <a:pt x="2491" y="602"/>
                  </a:cubicBezTo>
                  <a:lnTo>
                    <a:pt x="2491" y="588"/>
                  </a:lnTo>
                  <a:cubicBezTo>
                    <a:pt x="2435" y="486"/>
                    <a:pt x="2389" y="384"/>
                    <a:pt x="2347" y="282"/>
                  </a:cubicBezTo>
                  <a:cubicBezTo>
                    <a:pt x="2333" y="265"/>
                    <a:pt x="2315" y="251"/>
                    <a:pt x="2301" y="251"/>
                  </a:cubicBezTo>
                  <a:lnTo>
                    <a:pt x="2287" y="251"/>
                  </a:lnTo>
                  <a:cubicBezTo>
                    <a:pt x="2259" y="208"/>
                    <a:pt x="2213" y="163"/>
                    <a:pt x="2157" y="134"/>
                  </a:cubicBezTo>
                  <a:cubicBezTo>
                    <a:pt x="2083" y="75"/>
                    <a:pt x="1981" y="32"/>
                    <a:pt x="1876" y="18"/>
                  </a:cubicBezTo>
                  <a:cubicBezTo>
                    <a:pt x="1833" y="18"/>
                    <a:pt x="1788" y="1"/>
                    <a:pt x="1745" y="1"/>
                  </a:cubicBezTo>
                  <a:close/>
                </a:path>
              </a:pathLst>
            </a:custGeom>
            <a:solidFill>
              <a:srgbClr val="BD928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7441;p83">
              <a:extLst>
                <a:ext uri="{FF2B5EF4-FFF2-40B4-BE49-F238E27FC236}">
                  <a16:creationId xmlns:a16="http://schemas.microsoft.com/office/drawing/2014/main" id="{F0C1B816-F08E-AA66-29BB-01E19BE445FE}"/>
                </a:ext>
              </a:extLst>
            </p:cNvPr>
            <p:cNvSpPr/>
            <p:nvPr/>
          </p:nvSpPr>
          <p:spPr>
            <a:xfrm>
              <a:off x="3551783" y="3573887"/>
              <a:ext cx="411878" cy="340181"/>
            </a:xfrm>
            <a:custGeom>
              <a:avLst/>
              <a:gdLst/>
              <a:ahLst/>
              <a:cxnLst/>
              <a:rect l="l" t="t" r="r" b="b"/>
              <a:pathLst>
                <a:path w="4366" h="3606" extrusionOk="0">
                  <a:moveTo>
                    <a:pt x="2463" y="0"/>
                  </a:moveTo>
                  <a:cubicBezTo>
                    <a:pt x="2431" y="14"/>
                    <a:pt x="2403" y="43"/>
                    <a:pt x="2361" y="60"/>
                  </a:cubicBezTo>
                  <a:cubicBezTo>
                    <a:pt x="2037" y="306"/>
                    <a:pt x="1713" y="556"/>
                    <a:pt x="1393" y="806"/>
                  </a:cubicBezTo>
                  <a:cubicBezTo>
                    <a:pt x="1084" y="1070"/>
                    <a:pt x="746" y="1334"/>
                    <a:pt x="394" y="1643"/>
                  </a:cubicBezTo>
                  <a:cubicBezTo>
                    <a:pt x="264" y="1745"/>
                    <a:pt x="131" y="1847"/>
                    <a:pt x="0" y="1963"/>
                  </a:cubicBezTo>
                  <a:cubicBezTo>
                    <a:pt x="43" y="1977"/>
                    <a:pt x="102" y="1995"/>
                    <a:pt x="145" y="2023"/>
                  </a:cubicBezTo>
                  <a:cubicBezTo>
                    <a:pt x="278" y="2083"/>
                    <a:pt x="408" y="2153"/>
                    <a:pt x="528" y="2241"/>
                  </a:cubicBezTo>
                  <a:cubicBezTo>
                    <a:pt x="806" y="2417"/>
                    <a:pt x="1042" y="2639"/>
                    <a:pt x="1260" y="2888"/>
                  </a:cubicBezTo>
                  <a:cubicBezTo>
                    <a:pt x="1450" y="3106"/>
                    <a:pt x="1611" y="3356"/>
                    <a:pt x="1759" y="3606"/>
                  </a:cubicBezTo>
                  <a:cubicBezTo>
                    <a:pt x="1921" y="3416"/>
                    <a:pt x="2079" y="3226"/>
                    <a:pt x="2227" y="3032"/>
                  </a:cubicBezTo>
                  <a:cubicBezTo>
                    <a:pt x="2449" y="2755"/>
                    <a:pt x="2667" y="2477"/>
                    <a:pt x="2902" y="2227"/>
                  </a:cubicBezTo>
                  <a:cubicBezTo>
                    <a:pt x="3141" y="2331"/>
                    <a:pt x="3363" y="2388"/>
                    <a:pt x="3567" y="2388"/>
                  </a:cubicBezTo>
                  <a:cubicBezTo>
                    <a:pt x="3625" y="2388"/>
                    <a:pt x="3681" y="2384"/>
                    <a:pt x="3736" y="2375"/>
                  </a:cubicBezTo>
                  <a:cubicBezTo>
                    <a:pt x="3796" y="2361"/>
                    <a:pt x="3856" y="2347"/>
                    <a:pt x="3926" y="2315"/>
                  </a:cubicBezTo>
                  <a:cubicBezTo>
                    <a:pt x="3986" y="2287"/>
                    <a:pt x="4046" y="2241"/>
                    <a:pt x="4102" y="2199"/>
                  </a:cubicBezTo>
                  <a:cubicBezTo>
                    <a:pt x="4207" y="2111"/>
                    <a:pt x="4295" y="1995"/>
                    <a:pt x="4366" y="1819"/>
                  </a:cubicBezTo>
                  <a:lnTo>
                    <a:pt x="4366" y="1773"/>
                  </a:lnTo>
                  <a:lnTo>
                    <a:pt x="4366" y="1759"/>
                  </a:lnTo>
                  <a:lnTo>
                    <a:pt x="4366" y="1731"/>
                  </a:lnTo>
                  <a:cubicBezTo>
                    <a:pt x="4264" y="1436"/>
                    <a:pt x="4088" y="1172"/>
                    <a:pt x="3870" y="908"/>
                  </a:cubicBezTo>
                  <a:cubicBezTo>
                    <a:pt x="3634" y="658"/>
                    <a:pt x="3370" y="440"/>
                    <a:pt x="3047" y="250"/>
                  </a:cubicBezTo>
                  <a:cubicBezTo>
                    <a:pt x="2857" y="148"/>
                    <a:pt x="2667" y="60"/>
                    <a:pt x="246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7442;p83">
              <a:extLst>
                <a:ext uri="{FF2B5EF4-FFF2-40B4-BE49-F238E27FC236}">
                  <a16:creationId xmlns:a16="http://schemas.microsoft.com/office/drawing/2014/main" id="{A3C7CE0B-5429-C3A2-3E84-60A94C99A706}"/>
                </a:ext>
              </a:extLst>
            </p:cNvPr>
            <p:cNvSpPr/>
            <p:nvPr/>
          </p:nvSpPr>
          <p:spPr>
            <a:xfrm>
              <a:off x="3766118" y="3573887"/>
              <a:ext cx="197543" cy="186600"/>
            </a:xfrm>
            <a:custGeom>
              <a:avLst/>
              <a:gdLst/>
              <a:ahLst/>
              <a:cxnLst/>
              <a:rect l="l" t="t" r="r" b="b"/>
              <a:pathLst>
                <a:path w="2094" h="1978" extrusionOk="0">
                  <a:moveTo>
                    <a:pt x="191" y="0"/>
                  </a:moveTo>
                  <a:cubicBezTo>
                    <a:pt x="159" y="14"/>
                    <a:pt x="131" y="43"/>
                    <a:pt x="89" y="60"/>
                  </a:cubicBezTo>
                  <a:cubicBezTo>
                    <a:pt x="57" y="88"/>
                    <a:pt x="29" y="116"/>
                    <a:pt x="1" y="131"/>
                  </a:cubicBezTo>
                  <a:lnTo>
                    <a:pt x="15" y="131"/>
                  </a:lnTo>
                  <a:cubicBezTo>
                    <a:pt x="131" y="176"/>
                    <a:pt x="264" y="236"/>
                    <a:pt x="381" y="292"/>
                  </a:cubicBezTo>
                  <a:cubicBezTo>
                    <a:pt x="511" y="352"/>
                    <a:pt x="630" y="426"/>
                    <a:pt x="746" y="514"/>
                  </a:cubicBezTo>
                  <a:cubicBezTo>
                    <a:pt x="862" y="602"/>
                    <a:pt x="982" y="690"/>
                    <a:pt x="1098" y="792"/>
                  </a:cubicBezTo>
                  <a:cubicBezTo>
                    <a:pt x="1214" y="894"/>
                    <a:pt x="1334" y="996"/>
                    <a:pt x="1436" y="1098"/>
                  </a:cubicBezTo>
                  <a:cubicBezTo>
                    <a:pt x="1538" y="1217"/>
                    <a:pt x="1626" y="1334"/>
                    <a:pt x="1714" y="1450"/>
                  </a:cubicBezTo>
                  <a:cubicBezTo>
                    <a:pt x="1788" y="1555"/>
                    <a:pt x="1861" y="1671"/>
                    <a:pt x="1935" y="1787"/>
                  </a:cubicBezTo>
                  <a:cubicBezTo>
                    <a:pt x="1963" y="1847"/>
                    <a:pt x="1992" y="1921"/>
                    <a:pt x="2023" y="1977"/>
                  </a:cubicBezTo>
                  <a:cubicBezTo>
                    <a:pt x="2051" y="1935"/>
                    <a:pt x="2065" y="1875"/>
                    <a:pt x="2094" y="1819"/>
                  </a:cubicBezTo>
                  <a:lnTo>
                    <a:pt x="2094" y="1787"/>
                  </a:lnTo>
                  <a:lnTo>
                    <a:pt x="2094" y="1759"/>
                  </a:lnTo>
                  <a:lnTo>
                    <a:pt x="2094" y="1731"/>
                  </a:lnTo>
                  <a:cubicBezTo>
                    <a:pt x="1992" y="1436"/>
                    <a:pt x="1816" y="1172"/>
                    <a:pt x="1598" y="908"/>
                  </a:cubicBezTo>
                  <a:cubicBezTo>
                    <a:pt x="1362" y="644"/>
                    <a:pt x="1098" y="426"/>
                    <a:pt x="775" y="250"/>
                  </a:cubicBezTo>
                  <a:cubicBezTo>
                    <a:pt x="585" y="148"/>
                    <a:pt x="395" y="60"/>
                    <a:pt x="191"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7443;p83">
              <a:extLst>
                <a:ext uri="{FF2B5EF4-FFF2-40B4-BE49-F238E27FC236}">
                  <a16:creationId xmlns:a16="http://schemas.microsoft.com/office/drawing/2014/main" id="{A838597C-BCA1-50DF-BAB2-973F02781F0C}"/>
                </a:ext>
              </a:extLst>
            </p:cNvPr>
            <p:cNvSpPr/>
            <p:nvPr/>
          </p:nvSpPr>
          <p:spPr>
            <a:xfrm>
              <a:off x="3766118" y="3573887"/>
              <a:ext cx="197543" cy="173015"/>
            </a:xfrm>
            <a:custGeom>
              <a:avLst/>
              <a:gdLst/>
              <a:ahLst/>
              <a:cxnLst/>
              <a:rect l="l" t="t" r="r" b="b"/>
              <a:pathLst>
                <a:path w="2094" h="1834" extrusionOk="0">
                  <a:moveTo>
                    <a:pt x="205" y="0"/>
                  </a:moveTo>
                  <a:cubicBezTo>
                    <a:pt x="159" y="14"/>
                    <a:pt x="117" y="43"/>
                    <a:pt x="89" y="60"/>
                  </a:cubicBezTo>
                  <a:cubicBezTo>
                    <a:pt x="57" y="88"/>
                    <a:pt x="29" y="102"/>
                    <a:pt x="1" y="131"/>
                  </a:cubicBezTo>
                  <a:lnTo>
                    <a:pt x="15" y="131"/>
                  </a:lnTo>
                  <a:cubicBezTo>
                    <a:pt x="131" y="176"/>
                    <a:pt x="247" y="236"/>
                    <a:pt x="381" y="292"/>
                  </a:cubicBezTo>
                  <a:cubicBezTo>
                    <a:pt x="497" y="352"/>
                    <a:pt x="630" y="426"/>
                    <a:pt x="746" y="514"/>
                  </a:cubicBezTo>
                  <a:cubicBezTo>
                    <a:pt x="862" y="602"/>
                    <a:pt x="982" y="690"/>
                    <a:pt x="1098" y="792"/>
                  </a:cubicBezTo>
                  <a:cubicBezTo>
                    <a:pt x="1214" y="894"/>
                    <a:pt x="1334" y="996"/>
                    <a:pt x="1436" y="1098"/>
                  </a:cubicBezTo>
                  <a:cubicBezTo>
                    <a:pt x="1464" y="1144"/>
                    <a:pt x="1510" y="1186"/>
                    <a:pt x="1552" y="1232"/>
                  </a:cubicBezTo>
                  <a:cubicBezTo>
                    <a:pt x="1552" y="1246"/>
                    <a:pt x="1566" y="1260"/>
                    <a:pt x="1584" y="1260"/>
                  </a:cubicBezTo>
                  <a:cubicBezTo>
                    <a:pt x="1700" y="1348"/>
                    <a:pt x="1802" y="1450"/>
                    <a:pt x="1890" y="1555"/>
                  </a:cubicBezTo>
                  <a:cubicBezTo>
                    <a:pt x="1963" y="1643"/>
                    <a:pt x="2037" y="1731"/>
                    <a:pt x="2094" y="1833"/>
                  </a:cubicBezTo>
                  <a:lnTo>
                    <a:pt x="2094" y="1819"/>
                  </a:lnTo>
                  <a:lnTo>
                    <a:pt x="2094" y="1787"/>
                  </a:lnTo>
                  <a:lnTo>
                    <a:pt x="2094" y="1759"/>
                  </a:lnTo>
                  <a:lnTo>
                    <a:pt x="2094" y="1731"/>
                  </a:lnTo>
                  <a:cubicBezTo>
                    <a:pt x="1992" y="1436"/>
                    <a:pt x="1830" y="1172"/>
                    <a:pt x="1598" y="908"/>
                  </a:cubicBezTo>
                  <a:cubicBezTo>
                    <a:pt x="1362" y="644"/>
                    <a:pt x="1098" y="426"/>
                    <a:pt x="792" y="250"/>
                  </a:cubicBezTo>
                  <a:cubicBezTo>
                    <a:pt x="599" y="148"/>
                    <a:pt x="395" y="60"/>
                    <a:pt x="205"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7444;p83">
              <a:extLst>
                <a:ext uri="{FF2B5EF4-FFF2-40B4-BE49-F238E27FC236}">
                  <a16:creationId xmlns:a16="http://schemas.microsoft.com/office/drawing/2014/main" id="{70B470B1-FCA1-25D6-A67A-1A5C4E394971}"/>
                </a:ext>
              </a:extLst>
            </p:cNvPr>
            <p:cNvSpPr/>
            <p:nvPr/>
          </p:nvSpPr>
          <p:spPr>
            <a:xfrm>
              <a:off x="3533858" y="3723223"/>
              <a:ext cx="201882" cy="218391"/>
            </a:xfrm>
            <a:custGeom>
              <a:avLst/>
              <a:gdLst/>
              <a:ahLst/>
              <a:cxnLst/>
              <a:rect l="l" t="t" r="r" b="b"/>
              <a:pathLst>
                <a:path w="2140" h="2315" extrusionOk="0">
                  <a:moveTo>
                    <a:pt x="630" y="0"/>
                  </a:moveTo>
                  <a:cubicBezTo>
                    <a:pt x="616" y="0"/>
                    <a:pt x="598" y="14"/>
                    <a:pt x="570" y="14"/>
                  </a:cubicBezTo>
                  <a:cubicBezTo>
                    <a:pt x="482" y="42"/>
                    <a:pt x="408" y="74"/>
                    <a:pt x="335" y="116"/>
                  </a:cubicBezTo>
                  <a:cubicBezTo>
                    <a:pt x="264" y="162"/>
                    <a:pt x="190" y="218"/>
                    <a:pt x="131" y="278"/>
                  </a:cubicBezTo>
                  <a:cubicBezTo>
                    <a:pt x="102" y="324"/>
                    <a:pt x="71" y="352"/>
                    <a:pt x="43" y="394"/>
                  </a:cubicBezTo>
                  <a:cubicBezTo>
                    <a:pt x="29" y="426"/>
                    <a:pt x="14" y="454"/>
                    <a:pt x="14" y="482"/>
                  </a:cubicBezTo>
                  <a:cubicBezTo>
                    <a:pt x="14" y="500"/>
                    <a:pt x="0" y="500"/>
                    <a:pt x="0" y="514"/>
                  </a:cubicBezTo>
                  <a:cubicBezTo>
                    <a:pt x="29" y="528"/>
                    <a:pt x="57" y="542"/>
                    <a:pt x="88" y="556"/>
                  </a:cubicBezTo>
                  <a:cubicBezTo>
                    <a:pt x="233" y="644"/>
                    <a:pt x="366" y="732"/>
                    <a:pt x="482" y="820"/>
                  </a:cubicBezTo>
                  <a:cubicBezTo>
                    <a:pt x="616" y="922"/>
                    <a:pt x="732" y="1041"/>
                    <a:pt x="848" y="1158"/>
                  </a:cubicBezTo>
                  <a:cubicBezTo>
                    <a:pt x="968" y="1291"/>
                    <a:pt x="1070" y="1407"/>
                    <a:pt x="1158" y="1537"/>
                  </a:cubicBezTo>
                  <a:cubicBezTo>
                    <a:pt x="1334" y="1787"/>
                    <a:pt x="1478" y="2037"/>
                    <a:pt x="1566" y="2315"/>
                  </a:cubicBezTo>
                  <a:lnTo>
                    <a:pt x="1626" y="2315"/>
                  </a:lnTo>
                  <a:cubicBezTo>
                    <a:pt x="1654" y="2301"/>
                    <a:pt x="1685" y="2287"/>
                    <a:pt x="1713" y="2273"/>
                  </a:cubicBezTo>
                  <a:cubicBezTo>
                    <a:pt x="1742" y="2259"/>
                    <a:pt x="1773" y="2241"/>
                    <a:pt x="1801" y="2227"/>
                  </a:cubicBezTo>
                  <a:cubicBezTo>
                    <a:pt x="1830" y="2213"/>
                    <a:pt x="1861" y="2185"/>
                    <a:pt x="1889" y="2171"/>
                  </a:cubicBezTo>
                  <a:cubicBezTo>
                    <a:pt x="1917" y="2139"/>
                    <a:pt x="1949" y="2125"/>
                    <a:pt x="1977" y="2097"/>
                  </a:cubicBezTo>
                  <a:lnTo>
                    <a:pt x="1963" y="2097"/>
                  </a:lnTo>
                  <a:cubicBezTo>
                    <a:pt x="1991" y="2083"/>
                    <a:pt x="2005" y="2051"/>
                    <a:pt x="2037" y="2023"/>
                  </a:cubicBezTo>
                  <a:cubicBezTo>
                    <a:pt x="2051" y="1995"/>
                    <a:pt x="2065" y="1977"/>
                    <a:pt x="2079" y="1949"/>
                  </a:cubicBezTo>
                  <a:cubicBezTo>
                    <a:pt x="2093" y="1921"/>
                    <a:pt x="2111" y="1907"/>
                    <a:pt x="2111" y="1875"/>
                  </a:cubicBezTo>
                  <a:cubicBezTo>
                    <a:pt x="2125" y="1847"/>
                    <a:pt x="2125" y="1833"/>
                    <a:pt x="2139" y="1801"/>
                  </a:cubicBezTo>
                  <a:lnTo>
                    <a:pt x="2139" y="1745"/>
                  </a:lnTo>
                  <a:cubicBezTo>
                    <a:pt x="1963" y="1379"/>
                    <a:pt x="1728" y="1027"/>
                    <a:pt x="1450" y="718"/>
                  </a:cubicBezTo>
                  <a:cubicBezTo>
                    <a:pt x="1214" y="440"/>
                    <a:pt x="936" y="204"/>
                    <a:pt x="630"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7445;p83">
              <a:extLst>
                <a:ext uri="{FF2B5EF4-FFF2-40B4-BE49-F238E27FC236}">
                  <a16:creationId xmlns:a16="http://schemas.microsoft.com/office/drawing/2014/main" id="{FCF6B434-5F19-1238-6AB4-5CD84BD70684}"/>
                </a:ext>
              </a:extLst>
            </p:cNvPr>
            <p:cNvSpPr/>
            <p:nvPr/>
          </p:nvSpPr>
          <p:spPr>
            <a:xfrm>
              <a:off x="3537821" y="3760392"/>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7446;p83">
              <a:extLst>
                <a:ext uri="{FF2B5EF4-FFF2-40B4-BE49-F238E27FC236}">
                  <a16:creationId xmlns:a16="http://schemas.microsoft.com/office/drawing/2014/main" id="{403DF934-27E7-4632-1912-1A9EEF44189B}"/>
                </a:ext>
              </a:extLst>
            </p:cNvPr>
            <p:cNvSpPr/>
            <p:nvPr/>
          </p:nvSpPr>
          <p:spPr>
            <a:xfrm>
              <a:off x="3546122" y="3749449"/>
              <a:ext cx="94" cy="1415"/>
            </a:xfrm>
            <a:custGeom>
              <a:avLst/>
              <a:gdLst/>
              <a:ahLst/>
              <a:cxnLst/>
              <a:rect l="l" t="t" r="r" b="b"/>
              <a:pathLst>
                <a:path w="1" h="15" extrusionOk="0">
                  <a:moveTo>
                    <a:pt x="1" y="0"/>
                  </a:moveTo>
                  <a:lnTo>
                    <a:pt x="1" y="0"/>
                  </a:lnTo>
                  <a:lnTo>
                    <a:pt x="1" y="14"/>
                  </a:ln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7447;p83">
              <a:extLst>
                <a:ext uri="{FF2B5EF4-FFF2-40B4-BE49-F238E27FC236}">
                  <a16:creationId xmlns:a16="http://schemas.microsoft.com/office/drawing/2014/main" id="{366E5A29-24AF-A6B0-AF7E-F8EFED64C119}"/>
                </a:ext>
              </a:extLst>
            </p:cNvPr>
            <p:cNvSpPr/>
            <p:nvPr/>
          </p:nvSpPr>
          <p:spPr>
            <a:xfrm>
              <a:off x="3587631" y="3724544"/>
              <a:ext cx="94" cy="94"/>
            </a:xfrm>
            <a:custGeom>
              <a:avLst/>
              <a:gdLst/>
              <a:ahLst/>
              <a:cxnLst/>
              <a:rect l="l" t="t" r="r" b="b"/>
              <a:pathLst>
                <a:path w="1" h="1" extrusionOk="0">
                  <a:moveTo>
                    <a:pt x="0"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7448;p83">
              <a:extLst>
                <a:ext uri="{FF2B5EF4-FFF2-40B4-BE49-F238E27FC236}">
                  <a16:creationId xmlns:a16="http://schemas.microsoft.com/office/drawing/2014/main" id="{A1DA6D8D-C4E6-C56C-A3A8-E83B91BC448F}"/>
                </a:ext>
              </a:extLst>
            </p:cNvPr>
            <p:cNvSpPr/>
            <p:nvPr/>
          </p:nvSpPr>
          <p:spPr>
            <a:xfrm>
              <a:off x="2896419" y="3235027"/>
              <a:ext cx="648476" cy="624986"/>
            </a:xfrm>
            <a:custGeom>
              <a:avLst/>
              <a:gdLst/>
              <a:ahLst/>
              <a:cxnLst/>
              <a:rect l="l" t="t" r="r" b="b"/>
              <a:pathLst>
                <a:path w="6874" h="6625" extrusionOk="0">
                  <a:moveTo>
                    <a:pt x="3310" y="1"/>
                  </a:moveTo>
                  <a:cubicBezTo>
                    <a:pt x="3254" y="1"/>
                    <a:pt x="3194" y="1"/>
                    <a:pt x="3120" y="15"/>
                  </a:cubicBezTo>
                  <a:cubicBezTo>
                    <a:pt x="2976" y="47"/>
                    <a:pt x="2828" y="89"/>
                    <a:pt x="2667" y="177"/>
                  </a:cubicBezTo>
                  <a:cubicBezTo>
                    <a:pt x="2593" y="223"/>
                    <a:pt x="2505" y="265"/>
                    <a:pt x="2431" y="325"/>
                  </a:cubicBezTo>
                  <a:cubicBezTo>
                    <a:pt x="2375" y="381"/>
                    <a:pt x="2301" y="427"/>
                    <a:pt x="2227" y="500"/>
                  </a:cubicBezTo>
                  <a:cubicBezTo>
                    <a:pt x="2153" y="588"/>
                    <a:pt x="2065" y="676"/>
                    <a:pt x="1991" y="764"/>
                  </a:cubicBezTo>
                  <a:cubicBezTo>
                    <a:pt x="1949" y="806"/>
                    <a:pt x="1903" y="852"/>
                    <a:pt x="1861" y="909"/>
                  </a:cubicBezTo>
                  <a:cubicBezTo>
                    <a:pt x="1801" y="968"/>
                    <a:pt x="1745" y="1028"/>
                    <a:pt x="1699" y="1070"/>
                  </a:cubicBezTo>
                  <a:cubicBezTo>
                    <a:pt x="1671" y="1102"/>
                    <a:pt x="1625" y="1130"/>
                    <a:pt x="1583" y="1158"/>
                  </a:cubicBezTo>
                  <a:cubicBezTo>
                    <a:pt x="1509" y="1204"/>
                    <a:pt x="1435" y="1246"/>
                    <a:pt x="1362" y="1278"/>
                  </a:cubicBezTo>
                  <a:lnTo>
                    <a:pt x="1305" y="1306"/>
                  </a:lnTo>
                  <a:cubicBezTo>
                    <a:pt x="1231" y="1334"/>
                    <a:pt x="1172" y="1366"/>
                    <a:pt x="1112" y="1408"/>
                  </a:cubicBezTo>
                  <a:cubicBezTo>
                    <a:pt x="1056" y="1436"/>
                    <a:pt x="968" y="1482"/>
                    <a:pt x="894" y="1542"/>
                  </a:cubicBezTo>
                  <a:cubicBezTo>
                    <a:pt x="894" y="1524"/>
                    <a:pt x="894" y="1524"/>
                    <a:pt x="880" y="1524"/>
                  </a:cubicBezTo>
                  <a:cubicBezTo>
                    <a:pt x="880" y="1510"/>
                    <a:pt x="866" y="1510"/>
                    <a:pt x="848" y="1510"/>
                  </a:cubicBezTo>
                  <a:cubicBezTo>
                    <a:pt x="834" y="1510"/>
                    <a:pt x="820" y="1524"/>
                    <a:pt x="806" y="1542"/>
                  </a:cubicBezTo>
                  <a:cubicBezTo>
                    <a:pt x="468" y="2157"/>
                    <a:pt x="250" y="2875"/>
                    <a:pt x="116" y="3680"/>
                  </a:cubicBezTo>
                  <a:cubicBezTo>
                    <a:pt x="28" y="4310"/>
                    <a:pt x="0" y="4971"/>
                    <a:pt x="14" y="5717"/>
                  </a:cubicBezTo>
                  <a:lnTo>
                    <a:pt x="42" y="5777"/>
                  </a:lnTo>
                  <a:lnTo>
                    <a:pt x="57" y="5777"/>
                  </a:lnTo>
                  <a:cubicBezTo>
                    <a:pt x="338" y="6171"/>
                    <a:pt x="820" y="6435"/>
                    <a:pt x="1495" y="6554"/>
                  </a:cubicBezTo>
                  <a:cubicBezTo>
                    <a:pt x="1773" y="6610"/>
                    <a:pt x="2051" y="6624"/>
                    <a:pt x="2389" y="6624"/>
                  </a:cubicBezTo>
                  <a:lnTo>
                    <a:pt x="2403" y="6624"/>
                  </a:lnTo>
                  <a:cubicBezTo>
                    <a:pt x="2667" y="6624"/>
                    <a:pt x="2944" y="6610"/>
                    <a:pt x="3222" y="6582"/>
                  </a:cubicBezTo>
                  <a:cubicBezTo>
                    <a:pt x="3592" y="6537"/>
                    <a:pt x="3943" y="6466"/>
                    <a:pt x="4295" y="6361"/>
                  </a:cubicBezTo>
                  <a:cubicBezTo>
                    <a:pt x="4647" y="6259"/>
                    <a:pt x="4999" y="6114"/>
                    <a:pt x="5305" y="5953"/>
                  </a:cubicBezTo>
                  <a:cubicBezTo>
                    <a:pt x="5628" y="5777"/>
                    <a:pt x="5920" y="5555"/>
                    <a:pt x="6184" y="5323"/>
                  </a:cubicBezTo>
                  <a:cubicBezTo>
                    <a:pt x="6332" y="5189"/>
                    <a:pt x="6462" y="5059"/>
                    <a:pt x="6564" y="4911"/>
                  </a:cubicBezTo>
                  <a:cubicBezTo>
                    <a:pt x="6698" y="4750"/>
                    <a:pt x="6800" y="4588"/>
                    <a:pt x="6859" y="4426"/>
                  </a:cubicBezTo>
                  <a:lnTo>
                    <a:pt x="6859" y="4398"/>
                  </a:lnTo>
                  <a:cubicBezTo>
                    <a:pt x="6859" y="4384"/>
                    <a:pt x="6873" y="4384"/>
                    <a:pt x="6873" y="4370"/>
                  </a:cubicBezTo>
                  <a:cubicBezTo>
                    <a:pt x="6873" y="4356"/>
                    <a:pt x="6859" y="4338"/>
                    <a:pt x="6859" y="4338"/>
                  </a:cubicBezTo>
                  <a:lnTo>
                    <a:pt x="6814" y="4296"/>
                  </a:lnTo>
                  <a:cubicBezTo>
                    <a:pt x="6638" y="4060"/>
                    <a:pt x="6476" y="3768"/>
                    <a:pt x="6346" y="3459"/>
                  </a:cubicBezTo>
                  <a:cubicBezTo>
                    <a:pt x="6198" y="3107"/>
                    <a:pt x="6082" y="2727"/>
                    <a:pt x="5994" y="2287"/>
                  </a:cubicBezTo>
                  <a:cubicBezTo>
                    <a:pt x="5980" y="2273"/>
                    <a:pt x="5966" y="2259"/>
                    <a:pt x="5934" y="2259"/>
                  </a:cubicBezTo>
                  <a:lnTo>
                    <a:pt x="5920" y="2259"/>
                  </a:lnTo>
                  <a:cubicBezTo>
                    <a:pt x="5906" y="2259"/>
                    <a:pt x="5892" y="2287"/>
                    <a:pt x="5892" y="2316"/>
                  </a:cubicBezTo>
                  <a:cubicBezTo>
                    <a:pt x="5906" y="2419"/>
                    <a:pt x="5933" y="2488"/>
                    <a:pt x="5947" y="2574"/>
                  </a:cubicBezTo>
                  <a:lnTo>
                    <a:pt x="5947" y="2574"/>
                  </a:lnTo>
                  <a:cubicBezTo>
                    <a:pt x="5944" y="2565"/>
                    <a:pt x="5934" y="2563"/>
                    <a:pt x="5934" y="2551"/>
                  </a:cubicBezTo>
                  <a:lnTo>
                    <a:pt x="5920" y="2551"/>
                  </a:lnTo>
                  <a:cubicBezTo>
                    <a:pt x="5892" y="2523"/>
                    <a:pt x="5860" y="2509"/>
                    <a:pt x="5832" y="2477"/>
                  </a:cubicBezTo>
                  <a:cubicBezTo>
                    <a:pt x="5758" y="2435"/>
                    <a:pt x="5702" y="2375"/>
                    <a:pt x="5642" y="2316"/>
                  </a:cubicBezTo>
                  <a:cubicBezTo>
                    <a:pt x="5364" y="2052"/>
                    <a:pt x="5115" y="1732"/>
                    <a:pt x="4851" y="1334"/>
                  </a:cubicBezTo>
                  <a:lnTo>
                    <a:pt x="4791" y="1232"/>
                  </a:lnTo>
                  <a:lnTo>
                    <a:pt x="4717" y="1116"/>
                  </a:lnTo>
                  <a:lnTo>
                    <a:pt x="4689" y="1056"/>
                  </a:lnTo>
                  <a:lnTo>
                    <a:pt x="4675" y="1042"/>
                  </a:lnTo>
                  <a:lnTo>
                    <a:pt x="4661" y="1028"/>
                  </a:lnTo>
                  <a:cubicBezTo>
                    <a:pt x="4647" y="968"/>
                    <a:pt x="4615" y="926"/>
                    <a:pt x="4587" y="880"/>
                  </a:cubicBezTo>
                  <a:cubicBezTo>
                    <a:pt x="4485" y="733"/>
                    <a:pt x="4397" y="602"/>
                    <a:pt x="4278" y="486"/>
                  </a:cubicBezTo>
                  <a:cubicBezTo>
                    <a:pt x="4176" y="367"/>
                    <a:pt x="4059" y="265"/>
                    <a:pt x="3943" y="191"/>
                  </a:cubicBezTo>
                  <a:cubicBezTo>
                    <a:pt x="3884" y="149"/>
                    <a:pt x="3810" y="117"/>
                    <a:pt x="3750" y="89"/>
                  </a:cubicBezTo>
                  <a:cubicBezTo>
                    <a:pt x="3694" y="75"/>
                    <a:pt x="3620" y="47"/>
                    <a:pt x="3546" y="29"/>
                  </a:cubicBezTo>
                  <a:cubicBezTo>
                    <a:pt x="3472" y="15"/>
                    <a:pt x="3398" y="1"/>
                    <a:pt x="331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7449;p83">
              <a:extLst>
                <a:ext uri="{FF2B5EF4-FFF2-40B4-BE49-F238E27FC236}">
                  <a16:creationId xmlns:a16="http://schemas.microsoft.com/office/drawing/2014/main" id="{DAF86192-9591-E743-A8D7-04A50333347C}"/>
                </a:ext>
              </a:extLst>
            </p:cNvPr>
            <p:cNvSpPr/>
            <p:nvPr/>
          </p:nvSpPr>
          <p:spPr>
            <a:xfrm>
              <a:off x="3871021" y="3266630"/>
              <a:ext cx="527064" cy="498008"/>
            </a:xfrm>
            <a:custGeom>
              <a:avLst/>
              <a:gdLst/>
              <a:ahLst/>
              <a:cxnLst/>
              <a:rect l="l" t="t" r="r" b="b"/>
              <a:pathLst>
                <a:path w="5587" h="5279" extrusionOk="0">
                  <a:moveTo>
                    <a:pt x="3379" y="1"/>
                  </a:moveTo>
                  <a:cubicBezTo>
                    <a:pt x="3206" y="1"/>
                    <a:pt x="3028" y="60"/>
                    <a:pt x="2888" y="180"/>
                  </a:cubicBezTo>
                  <a:lnTo>
                    <a:pt x="2287" y="707"/>
                  </a:lnTo>
                  <a:lnTo>
                    <a:pt x="792" y="1998"/>
                  </a:lnTo>
                  <a:lnTo>
                    <a:pt x="352" y="2378"/>
                  </a:lnTo>
                  <a:cubicBezTo>
                    <a:pt x="60" y="2628"/>
                    <a:pt x="0" y="3082"/>
                    <a:pt x="236" y="3345"/>
                  </a:cubicBezTo>
                  <a:lnTo>
                    <a:pt x="1717" y="5058"/>
                  </a:lnTo>
                  <a:cubicBezTo>
                    <a:pt x="1838" y="5205"/>
                    <a:pt x="2020" y="5279"/>
                    <a:pt x="2208" y="5279"/>
                  </a:cubicBezTo>
                  <a:cubicBezTo>
                    <a:pt x="2380" y="5279"/>
                    <a:pt x="2558" y="5216"/>
                    <a:pt x="2698" y="5090"/>
                  </a:cubicBezTo>
                  <a:lnTo>
                    <a:pt x="5234" y="2906"/>
                  </a:lnTo>
                  <a:cubicBezTo>
                    <a:pt x="5526" y="2656"/>
                    <a:pt x="5586" y="2202"/>
                    <a:pt x="5350" y="1938"/>
                  </a:cubicBezTo>
                  <a:lnTo>
                    <a:pt x="3869" y="208"/>
                  </a:lnTo>
                  <a:cubicBezTo>
                    <a:pt x="3749" y="70"/>
                    <a:pt x="3567" y="1"/>
                    <a:pt x="3379"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7450;p83">
              <a:extLst>
                <a:ext uri="{FF2B5EF4-FFF2-40B4-BE49-F238E27FC236}">
                  <a16:creationId xmlns:a16="http://schemas.microsoft.com/office/drawing/2014/main" id="{6E4091D7-60C9-FC04-66E2-2AC33DD5AC2D}"/>
                </a:ext>
              </a:extLst>
            </p:cNvPr>
            <p:cNvSpPr/>
            <p:nvPr/>
          </p:nvSpPr>
          <p:spPr>
            <a:xfrm>
              <a:off x="4048187" y="3734921"/>
              <a:ext cx="114620" cy="26414"/>
            </a:xfrm>
            <a:custGeom>
              <a:avLst/>
              <a:gdLst/>
              <a:ahLst/>
              <a:cxnLst/>
              <a:rect l="l" t="t" r="r" b="b"/>
              <a:pathLst>
                <a:path w="1215" h="280" extrusionOk="0">
                  <a:moveTo>
                    <a:pt x="1165" y="1"/>
                  </a:moveTo>
                  <a:cubicBezTo>
                    <a:pt x="1159" y="1"/>
                    <a:pt x="1152" y="2"/>
                    <a:pt x="1144" y="6"/>
                  </a:cubicBezTo>
                  <a:cubicBezTo>
                    <a:pt x="1126" y="24"/>
                    <a:pt x="1098" y="38"/>
                    <a:pt x="1070" y="52"/>
                  </a:cubicBezTo>
                  <a:cubicBezTo>
                    <a:pt x="936" y="112"/>
                    <a:pt x="792" y="154"/>
                    <a:pt x="658" y="182"/>
                  </a:cubicBezTo>
                  <a:lnTo>
                    <a:pt x="658" y="168"/>
                  </a:lnTo>
                  <a:cubicBezTo>
                    <a:pt x="547" y="199"/>
                    <a:pt x="432" y="200"/>
                    <a:pt x="321" y="200"/>
                  </a:cubicBezTo>
                  <a:lnTo>
                    <a:pt x="321" y="200"/>
                  </a:lnTo>
                  <a:cubicBezTo>
                    <a:pt x="247" y="182"/>
                    <a:pt x="176" y="168"/>
                    <a:pt x="117" y="154"/>
                  </a:cubicBezTo>
                  <a:cubicBezTo>
                    <a:pt x="103" y="140"/>
                    <a:pt x="89" y="140"/>
                    <a:pt x="71" y="126"/>
                  </a:cubicBezTo>
                  <a:cubicBezTo>
                    <a:pt x="57" y="126"/>
                    <a:pt x="43" y="126"/>
                    <a:pt x="29" y="140"/>
                  </a:cubicBezTo>
                  <a:lnTo>
                    <a:pt x="15" y="154"/>
                  </a:lnTo>
                  <a:cubicBezTo>
                    <a:pt x="1" y="168"/>
                    <a:pt x="15" y="200"/>
                    <a:pt x="29" y="200"/>
                  </a:cubicBezTo>
                  <a:cubicBezTo>
                    <a:pt x="160" y="261"/>
                    <a:pt x="298" y="279"/>
                    <a:pt x="434" y="279"/>
                  </a:cubicBezTo>
                  <a:cubicBezTo>
                    <a:pt x="496" y="279"/>
                    <a:pt x="556" y="276"/>
                    <a:pt x="616" y="270"/>
                  </a:cubicBezTo>
                  <a:cubicBezTo>
                    <a:pt x="820" y="242"/>
                    <a:pt x="1010" y="168"/>
                    <a:pt x="1186" y="80"/>
                  </a:cubicBezTo>
                  <a:cubicBezTo>
                    <a:pt x="1214" y="66"/>
                    <a:pt x="1214" y="38"/>
                    <a:pt x="1200" y="24"/>
                  </a:cubicBezTo>
                  <a:cubicBezTo>
                    <a:pt x="1190" y="11"/>
                    <a:pt x="1180" y="1"/>
                    <a:pt x="116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7451;p83">
              <a:extLst>
                <a:ext uri="{FF2B5EF4-FFF2-40B4-BE49-F238E27FC236}">
                  <a16:creationId xmlns:a16="http://schemas.microsoft.com/office/drawing/2014/main" id="{E35AF717-4320-7817-FC1F-314389E01E06}"/>
                </a:ext>
              </a:extLst>
            </p:cNvPr>
            <p:cNvSpPr/>
            <p:nvPr/>
          </p:nvSpPr>
          <p:spPr>
            <a:xfrm>
              <a:off x="4071394" y="3744732"/>
              <a:ext cx="65187" cy="17547"/>
            </a:xfrm>
            <a:custGeom>
              <a:avLst/>
              <a:gdLst/>
              <a:ahLst/>
              <a:cxnLst/>
              <a:rect l="l" t="t" r="r" b="b"/>
              <a:pathLst>
                <a:path w="691" h="186" extrusionOk="0">
                  <a:moveTo>
                    <a:pt x="656" y="1"/>
                  </a:moveTo>
                  <a:cubicBezTo>
                    <a:pt x="650" y="1"/>
                    <a:pt x="642" y="3"/>
                    <a:pt x="634" y="8"/>
                  </a:cubicBezTo>
                  <a:cubicBezTo>
                    <a:pt x="528" y="36"/>
                    <a:pt x="426" y="64"/>
                    <a:pt x="310" y="78"/>
                  </a:cubicBezTo>
                  <a:cubicBezTo>
                    <a:pt x="248" y="91"/>
                    <a:pt x="185" y="102"/>
                    <a:pt x="122" y="102"/>
                  </a:cubicBezTo>
                  <a:cubicBezTo>
                    <a:pt x="97" y="102"/>
                    <a:pt x="72" y="100"/>
                    <a:pt x="47" y="96"/>
                  </a:cubicBezTo>
                  <a:cubicBezTo>
                    <a:pt x="32" y="96"/>
                    <a:pt x="32" y="110"/>
                    <a:pt x="18" y="110"/>
                  </a:cubicBezTo>
                  <a:cubicBezTo>
                    <a:pt x="18" y="124"/>
                    <a:pt x="1" y="138"/>
                    <a:pt x="1" y="138"/>
                  </a:cubicBezTo>
                  <a:cubicBezTo>
                    <a:pt x="1" y="152"/>
                    <a:pt x="18" y="166"/>
                    <a:pt x="18" y="166"/>
                  </a:cubicBezTo>
                  <a:cubicBezTo>
                    <a:pt x="32" y="184"/>
                    <a:pt x="32" y="184"/>
                    <a:pt x="47" y="184"/>
                  </a:cubicBezTo>
                  <a:cubicBezTo>
                    <a:pt x="68" y="185"/>
                    <a:pt x="90" y="186"/>
                    <a:pt x="112" y="186"/>
                  </a:cubicBezTo>
                  <a:cubicBezTo>
                    <a:pt x="306" y="186"/>
                    <a:pt x="491" y="132"/>
                    <a:pt x="662" y="78"/>
                  </a:cubicBezTo>
                  <a:cubicBezTo>
                    <a:pt x="690" y="64"/>
                    <a:pt x="690" y="50"/>
                    <a:pt x="690" y="22"/>
                  </a:cubicBezTo>
                  <a:cubicBezTo>
                    <a:pt x="680" y="12"/>
                    <a:pt x="671" y="1"/>
                    <a:pt x="65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7452;p83">
              <a:extLst>
                <a:ext uri="{FF2B5EF4-FFF2-40B4-BE49-F238E27FC236}">
                  <a16:creationId xmlns:a16="http://schemas.microsoft.com/office/drawing/2014/main" id="{79F9A0D7-AA4C-4360-27A5-D93640CC6D38}"/>
                </a:ext>
              </a:extLst>
            </p:cNvPr>
            <p:cNvSpPr/>
            <p:nvPr/>
          </p:nvSpPr>
          <p:spPr>
            <a:xfrm>
              <a:off x="4079696" y="3743223"/>
              <a:ext cx="66508" cy="18868"/>
            </a:xfrm>
            <a:custGeom>
              <a:avLst/>
              <a:gdLst/>
              <a:ahLst/>
              <a:cxnLst/>
              <a:rect l="l" t="t" r="r" b="b"/>
              <a:pathLst>
                <a:path w="705" h="200" extrusionOk="0">
                  <a:moveTo>
                    <a:pt x="667" y="1"/>
                  </a:moveTo>
                  <a:cubicBezTo>
                    <a:pt x="662" y="1"/>
                    <a:pt x="655" y="3"/>
                    <a:pt x="648" y="6"/>
                  </a:cubicBezTo>
                  <a:cubicBezTo>
                    <a:pt x="528" y="38"/>
                    <a:pt x="398" y="80"/>
                    <a:pt x="265" y="94"/>
                  </a:cubicBezTo>
                  <a:cubicBezTo>
                    <a:pt x="194" y="112"/>
                    <a:pt x="120" y="126"/>
                    <a:pt x="32" y="126"/>
                  </a:cubicBezTo>
                  <a:cubicBezTo>
                    <a:pt x="32" y="126"/>
                    <a:pt x="18" y="126"/>
                    <a:pt x="18" y="140"/>
                  </a:cubicBezTo>
                  <a:cubicBezTo>
                    <a:pt x="1" y="140"/>
                    <a:pt x="1" y="154"/>
                    <a:pt x="1" y="168"/>
                  </a:cubicBezTo>
                  <a:cubicBezTo>
                    <a:pt x="1" y="182"/>
                    <a:pt x="18" y="200"/>
                    <a:pt x="32" y="200"/>
                  </a:cubicBezTo>
                  <a:cubicBezTo>
                    <a:pt x="250" y="200"/>
                    <a:pt x="472" y="140"/>
                    <a:pt x="676" y="80"/>
                  </a:cubicBezTo>
                  <a:cubicBezTo>
                    <a:pt x="690" y="80"/>
                    <a:pt x="704" y="52"/>
                    <a:pt x="704" y="38"/>
                  </a:cubicBezTo>
                  <a:cubicBezTo>
                    <a:pt x="694" y="15"/>
                    <a:pt x="683" y="1"/>
                    <a:pt x="66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7453;p83">
              <a:extLst>
                <a:ext uri="{FF2B5EF4-FFF2-40B4-BE49-F238E27FC236}">
                  <a16:creationId xmlns:a16="http://schemas.microsoft.com/office/drawing/2014/main" id="{14D1D785-DD53-FD6C-3D02-48D7F431D1AF}"/>
                </a:ext>
              </a:extLst>
            </p:cNvPr>
            <p:cNvSpPr/>
            <p:nvPr/>
          </p:nvSpPr>
          <p:spPr>
            <a:xfrm>
              <a:off x="4079696" y="3741148"/>
              <a:ext cx="77734" cy="22264"/>
            </a:xfrm>
            <a:custGeom>
              <a:avLst/>
              <a:gdLst/>
              <a:ahLst/>
              <a:cxnLst/>
              <a:rect l="l" t="t" r="r" b="b"/>
              <a:pathLst>
                <a:path w="824" h="236" extrusionOk="0">
                  <a:moveTo>
                    <a:pt x="764" y="0"/>
                  </a:moveTo>
                  <a:cubicBezTo>
                    <a:pt x="588" y="46"/>
                    <a:pt x="426" y="102"/>
                    <a:pt x="250" y="134"/>
                  </a:cubicBezTo>
                  <a:lnTo>
                    <a:pt x="236" y="134"/>
                  </a:lnTo>
                  <a:cubicBezTo>
                    <a:pt x="177" y="148"/>
                    <a:pt x="106" y="148"/>
                    <a:pt x="32" y="148"/>
                  </a:cubicBezTo>
                  <a:lnTo>
                    <a:pt x="18" y="162"/>
                  </a:lnTo>
                  <a:cubicBezTo>
                    <a:pt x="1" y="162"/>
                    <a:pt x="1" y="176"/>
                    <a:pt x="1" y="190"/>
                  </a:cubicBezTo>
                  <a:cubicBezTo>
                    <a:pt x="1" y="222"/>
                    <a:pt x="18" y="236"/>
                    <a:pt x="32" y="236"/>
                  </a:cubicBezTo>
                  <a:cubicBezTo>
                    <a:pt x="296" y="236"/>
                    <a:pt x="546" y="134"/>
                    <a:pt x="792" y="74"/>
                  </a:cubicBezTo>
                  <a:cubicBezTo>
                    <a:pt x="810" y="74"/>
                    <a:pt x="824" y="46"/>
                    <a:pt x="824" y="28"/>
                  </a:cubicBezTo>
                  <a:cubicBezTo>
                    <a:pt x="810" y="0"/>
                    <a:pt x="792" y="0"/>
                    <a:pt x="76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7454;p83">
              <a:extLst>
                <a:ext uri="{FF2B5EF4-FFF2-40B4-BE49-F238E27FC236}">
                  <a16:creationId xmlns:a16="http://schemas.microsoft.com/office/drawing/2014/main" id="{5CF949A5-6200-2747-07B7-BFF515B9B968}"/>
                </a:ext>
              </a:extLst>
            </p:cNvPr>
            <p:cNvSpPr/>
            <p:nvPr/>
          </p:nvSpPr>
          <p:spPr>
            <a:xfrm>
              <a:off x="4082715" y="3741902"/>
              <a:ext cx="73395" cy="21509"/>
            </a:xfrm>
            <a:custGeom>
              <a:avLst/>
              <a:gdLst/>
              <a:ahLst/>
              <a:cxnLst/>
              <a:rect l="l" t="t" r="r" b="b"/>
              <a:pathLst>
                <a:path w="778" h="228" extrusionOk="0">
                  <a:moveTo>
                    <a:pt x="738" y="1"/>
                  </a:moveTo>
                  <a:cubicBezTo>
                    <a:pt x="732" y="1"/>
                    <a:pt x="725" y="3"/>
                    <a:pt x="718" y="6"/>
                  </a:cubicBezTo>
                  <a:cubicBezTo>
                    <a:pt x="570" y="52"/>
                    <a:pt x="426" y="94"/>
                    <a:pt x="278" y="126"/>
                  </a:cubicBezTo>
                  <a:cubicBezTo>
                    <a:pt x="204" y="140"/>
                    <a:pt x="131" y="140"/>
                    <a:pt x="43" y="140"/>
                  </a:cubicBezTo>
                  <a:cubicBezTo>
                    <a:pt x="43" y="140"/>
                    <a:pt x="29" y="140"/>
                    <a:pt x="29" y="154"/>
                  </a:cubicBezTo>
                  <a:cubicBezTo>
                    <a:pt x="14" y="154"/>
                    <a:pt x="0" y="168"/>
                    <a:pt x="14" y="182"/>
                  </a:cubicBezTo>
                  <a:cubicBezTo>
                    <a:pt x="14" y="196"/>
                    <a:pt x="29" y="214"/>
                    <a:pt x="43" y="228"/>
                  </a:cubicBezTo>
                  <a:cubicBezTo>
                    <a:pt x="292" y="228"/>
                    <a:pt x="528" y="154"/>
                    <a:pt x="746" y="80"/>
                  </a:cubicBezTo>
                  <a:cubicBezTo>
                    <a:pt x="778" y="80"/>
                    <a:pt x="778" y="52"/>
                    <a:pt x="778" y="38"/>
                  </a:cubicBezTo>
                  <a:cubicBezTo>
                    <a:pt x="765" y="15"/>
                    <a:pt x="754" y="1"/>
                    <a:pt x="738"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7455;p83">
              <a:extLst>
                <a:ext uri="{FF2B5EF4-FFF2-40B4-BE49-F238E27FC236}">
                  <a16:creationId xmlns:a16="http://schemas.microsoft.com/office/drawing/2014/main" id="{A04D0BAB-4CC8-42E7-4C29-31DC84C86673}"/>
                </a:ext>
              </a:extLst>
            </p:cNvPr>
            <p:cNvSpPr/>
            <p:nvPr/>
          </p:nvSpPr>
          <p:spPr>
            <a:xfrm>
              <a:off x="4075734" y="3749449"/>
              <a:ext cx="47169" cy="13962"/>
            </a:xfrm>
            <a:custGeom>
              <a:avLst/>
              <a:gdLst/>
              <a:ahLst/>
              <a:cxnLst/>
              <a:rect l="l" t="t" r="r" b="b"/>
              <a:pathLst>
                <a:path w="500" h="148" extrusionOk="0">
                  <a:moveTo>
                    <a:pt x="440" y="0"/>
                  </a:moveTo>
                  <a:cubicBezTo>
                    <a:pt x="394" y="14"/>
                    <a:pt x="352" y="28"/>
                    <a:pt x="292" y="46"/>
                  </a:cubicBezTo>
                  <a:cubicBezTo>
                    <a:pt x="219" y="60"/>
                    <a:pt x="131" y="60"/>
                    <a:pt x="43" y="60"/>
                  </a:cubicBezTo>
                  <a:cubicBezTo>
                    <a:pt x="29" y="60"/>
                    <a:pt x="29" y="60"/>
                    <a:pt x="15" y="74"/>
                  </a:cubicBezTo>
                  <a:cubicBezTo>
                    <a:pt x="15" y="74"/>
                    <a:pt x="1" y="88"/>
                    <a:pt x="1" y="102"/>
                  </a:cubicBezTo>
                  <a:cubicBezTo>
                    <a:pt x="1" y="134"/>
                    <a:pt x="29" y="148"/>
                    <a:pt x="43" y="148"/>
                  </a:cubicBezTo>
                  <a:cubicBezTo>
                    <a:pt x="190" y="148"/>
                    <a:pt x="324" y="116"/>
                    <a:pt x="468" y="88"/>
                  </a:cubicBezTo>
                  <a:cubicBezTo>
                    <a:pt x="482" y="74"/>
                    <a:pt x="500" y="60"/>
                    <a:pt x="500" y="28"/>
                  </a:cubicBezTo>
                  <a:cubicBezTo>
                    <a:pt x="482" y="14"/>
                    <a:pt x="468" y="0"/>
                    <a:pt x="44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7456;p83">
              <a:extLst>
                <a:ext uri="{FF2B5EF4-FFF2-40B4-BE49-F238E27FC236}">
                  <a16:creationId xmlns:a16="http://schemas.microsoft.com/office/drawing/2014/main" id="{0471C3CA-6F29-2084-385C-49D9CE04CECB}"/>
                </a:ext>
              </a:extLst>
            </p:cNvPr>
            <p:cNvSpPr/>
            <p:nvPr/>
          </p:nvSpPr>
          <p:spPr>
            <a:xfrm>
              <a:off x="4074413" y="3749449"/>
              <a:ext cx="51225" cy="13962"/>
            </a:xfrm>
            <a:custGeom>
              <a:avLst/>
              <a:gdLst/>
              <a:ahLst/>
              <a:cxnLst/>
              <a:rect l="l" t="t" r="r" b="b"/>
              <a:pathLst>
                <a:path w="543" h="148" extrusionOk="0">
                  <a:moveTo>
                    <a:pt x="482" y="0"/>
                  </a:moveTo>
                  <a:cubicBezTo>
                    <a:pt x="408" y="28"/>
                    <a:pt x="352" y="46"/>
                    <a:pt x="278" y="60"/>
                  </a:cubicBezTo>
                  <a:cubicBezTo>
                    <a:pt x="204" y="74"/>
                    <a:pt x="145" y="74"/>
                    <a:pt x="88" y="74"/>
                  </a:cubicBezTo>
                  <a:cubicBezTo>
                    <a:pt x="74" y="74"/>
                    <a:pt x="57" y="74"/>
                    <a:pt x="57" y="60"/>
                  </a:cubicBezTo>
                  <a:cubicBezTo>
                    <a:pt x="43" y="60"/>
                    <a:pt x="29" y="60"/>
                    <a:pt x="29" y="74"/>
                  </a:cubicBezTo>
                  <a:lnTo>
                    <a:pt x="15" y="74"/>
                  </a:lnTo>
                  <a:lnTo>
                    <a:pt x="0" y="88"/>
                  </a:lnTo>
                  <a:cubicBezTo>
                    <a:pt x="0" y="116"/>
                    <a:pt x="15" y="148"/>
                    <a:pt x="29" y="148"/>
                  </a:cubicBezTo>
                  <a:lnTo>
                    <a:pt x="278" y="148"/>
                  </a:lnTo>
                  <a:cubicBezTo>
                    <a:pt x="352" y="134"/>
                    <a:pt x="426" y="102"/>
                    <a:pt x="514" y="74"/>
                  </a:cubicBezTo>
                  <a:cubicBezTo>
                    <a:pt x="528" y="74"/>
                    <a:pt x="542" y="46"/>
                    <a:pt x="542" y="28"/>
                  </a:cubicBezTo>
                  <a:cubicBezTo>
                    <a:pt x="528" y="14"/>
                    <a:pt x="514" y="0"/>
                    <a:pt x="48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7457;p83">
              <a:extLst>
                <a:ext uri="{FF2B5EF4-FFF2-40B4-BE49-F238E27FC236}">
                  <a16:creationId xmlns:a16="http://schemas.microsoft.com/office/drawing/2014/main" id="{5C2B5ABC-EE6A-175A-D6B5-DB8BA7E578F0}"/>
                </a:ext>
              </a:extLst>
            </p:cNvPr>
            <p:cNvSpPr/>
            <p:nvPr/>
          </p:nvSpPr>
          <p:spPr>
            <a:xfrm>
              <a:off x="4075734" y="3744732"/>
              <a:ext cx="69149" cy="18868"/>
            </a:xfrm>
            <a:custGeom>
              <a:avLst/>
              <a:gdLst/>
              <a:ahLst/>
              <a:cxnLst/>
              <a:rect l="l" t="t" r="r" b="b"/>
              <a:pathLst>
                <a:path w="733" h="200" extrusionOk="0">
                  <a:moveTo>
                    <a:pt x="690" y="1"/>
                  </a:moveTo>
                  <a:cubicBezTo>
                    <a:pt x="685" y="1"/>
                    <a:pt x="680" y="3"/>
                    <a:pt x="676" y="8"/>
                  </a:cubicBezTo>
                  <a:cubicBezTo>
                    <a:pt x="542" y="50"/>
                    <a:pt x="426" y="78"/>
                    <a:pt x="307" y="110"/>
                  </a:cubicBezTo>
                  <a:cubicBezTo>
                    <a:pt x="219" y="124"/>
                    <a:pt x="131" y="124"/>
                    <a:pt x="29" y="124"/>
                  </a:cubicBezTo>
                  <a:lnTo>
                    <a:pt x="15" y="124"/>
                  </a:lnTo>
                  <a:lnTo>
                    <a:pt x="15" y="138"/>
                  </a:lnTo>
                  <a:cubicBezTo>
                    <a:pt x="1" y="138"/>
                    <a:pt x="1" y="152"/>
                    <a:pt x="1" y="166"/>
                  </a:cubicBezTo>
                  <a:cubicBezTo>
                    <a:pt x="1" y="166"/>
                    <a:pt x="1" y="184"/>
                    <a:pt x="15" y="198"/>
                  </a:cubicBezTo>
                  <a:lnTo>
                    <a:pt x="43" y="198"/>
                  </a:lnTo>
                  <a:cubicBezTo>
                    <a:pt x="65" y="199"/>
                    <a:pt x="87" y="200"/>
                    <a:pt x="109" y="200"/>
                  </a:cubicBezTo>
                  <a:cubicBezTo>
                    <a:pt x="308" y="200"/>
                    <a:pt x="503" y="145"/>
                    <a:pt x="690" y="78"/>
                  </a:cubicBezTo>
                  <a:cubicBezTo>
                    <a:pt x="718" y="78"/>
                    <a:pt x="732" y="50"/>
                    <a:pt x="718" y="36"/>
                  </a:cubicBezTo>
                  <a:cubicBezTo>
                    <a:pt x="718" y="16"/>
                    <a:pt x="703" y="1"/>
                    <a:pt x="69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7458;p83">
              <a:extLst>
                <a:ext uri="{FF2B5EF4-FFF2-40B4-BE49-F238E27FC236}">
                  <a16:creationId xmlns:a16="http://schemas.microsoft.com/office/drawing/2014/main" id="{F9736440-D19C-1A40-D2D3-A5BACF883885}"/>
                </a:ext>
              </a:extLst>
            </p:cNvPr>
            <p:cNvSpPr/>
            <p:nvPr/>
          </p:nvSpPr>
          <p:spPr>
            <a:xfrm>
              <a:off x="4091016" y="3742468"/>
              <a:ext cx="62168" cy="18301"/>
            </a:xfrm>
            <a:custGeom>
              <a:avLst/>
              <a:gdLst/>
              <a:ahLst/>
              <a:cxnLst/>
              <a:rect l="l" t="t" r="r" b="b"/>
              <a:pathLst>
                <a:path w="659" h="194" extrusionOk="0">
                  <a:moveTo>
                    <a:pt x="602" y="0"/>
                  </a:moveTo>
                  <a:cubicBezTo>
                    <a:pt x="496" y="46"/>
                    <a:pt x="394" y="74"/>
                    <a:pt x="278" y="102"/>
                  </a:cubicBezTo>
                  <a:cubicBezTo>
                    <a:pt x="204" y="120"/>
                    <a:pt x="130" y="120"/>
                    <a:pt x="43" y="120"/>
                  </a:cubicBezTo>
                  <a:lnTo>
                    <a:pt x="14" y="120"/>
                  </a:lnTo>
                  <a:lnTo>
                    <a:pt x="14" y="134"/>
                  </a:lnTo>
                  <a:cubicBezTo>
                    <a:pt x="14" y="134"/>
                    <a:pt x="0" y="148"/>
                    <a:pt x="0" y="162"/>
                  </a:cubicBezTo>
                  <a:cubicBezTo>
                    <a:pt x="0" y="162"/>
                    <a:pt x="14" y="176"/>
                    <a:pt x="14" y="190"/>
                  </a:cubicBezTo>
                  <a:lnTo>
                    <a:pt x="43" y="190"/>
                  </a:lnTo>
                  <a:cubicBezTo>
                    <a:pt x="68" y="192"/>
                    <a:pt x="92" y="193"/>
                    <a:pt x="117" y="193"/>
                  </a:cubicBezTo>
                  <a:cubicBezTo>
                    <a:pt x="296" y="193"/>
                    <a:pt x="463" y="141"/>
                    <a:pt x="630" y="88"/>
                  </a:cubicBezTo>
                  <a:cubicBezTo>
                    <a:pt x="644" y="74"/>
                    <a:pt x="658" y="60"/>
                    <a:pt x="644" y="32"/>
                  </a:cubicBezTo>
                  <a:cubicBezTo>
                    <a:pt x="644" y="14"/>
                    <a:pt x="616" y="0"/>
                    <a:pt x="60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7459;p83">
              <a:extLst>
                <a:ext uri="{FF2B5EF4-FFF2-40B4-BE49-F238E27FC236}">
                  <a16:creationId xmlns:a16="http://schemas.microsoft.com/office/drawing/2014/main" id="{8E149977-3B12-0CDB-945E-53E129BE0989}"/>
                </a:ext>
              </a:extLst>
            </p:cNvPr>
            <p:cNvSpPr/>
            <p:nvPr/>
          </p:nvSpPr>
          <p:spPr>
            <a:xfrm>
              <a:off x="4158657" y="3256819"/>
              <a:ext cx="103677" cy="25471"/>
            </a:xfrm>
            <a:custGeom>
              <a:avLst/>
              <a:gdLst/>
              <a:ahLst/>
              <a:cxnLst/>
              <a:rect l="l" t="t" r="r" b="b"/>
              <a:pathLst>
                <a:path w="1099" h="270" extrusionOk="0">
                  <a:moveTo>
                    <a:pt x="770" y="0"/>
                  </a:moveTo>
                  <a:cubicBezTo>
                    <a:pt x="689" y="0"/>
                    <a:pt x="608" y="7"/>
                    <a:pt x="529" y="20"/>
                  </a:cubicBezTo>
                  <a:cubicBezTo>
                    <a:pt x="441" y="34"/>
                    <a:pt x="353" y="48"/>
                    <a:pt x="265" y="80"/>
                  </a:cubicBezTo>
                  <a:cubicBezTo>
                    <a:pt x="191" y="108"/>
                    <a:pt x="103" y="136"/>
                    <a:pt x="29" y="182"/>
                  </a:cubicBezTo>
                  <a:lnTo>
                    <a:pt x="15" y="196"/>
                  </a:lnTo>
                  <a:lnTo>
                    <a:pt x="1" y="210"/>
                  </a:lnTo>
                  <a:lnTo>
                    <a:pt x="1" y="238"/>
                  </a:lnTo>
                  <a:cubicBezTo>
                    <a:pt x="15" y="255"/>
                    <a:pt x="15" y="255"/>
                    <a:pt x="29" y="255"/>
                  </a:cubicBezTo>
                  <a:cubicBezTo>
                    <a:pt x="29" y="269"/>
                    <a:pt x="43" y="269"/>
                    <a:pt x="61" y="269"/>
                  </a:cubicBezTo>
                  <a:cubicBezTo>
                    <a:pt x="163" y="196"/>
                    <a:pt x="279" y="150"/>
                    <a:pt x="395" y="122"/>
                  </a:cubicBezTo>
                  <a:lnTo>
                    <a:pt x="412" y="122"/>
                  </a:lnTo>
                  <a:cubicBezTo>
                    <a:pt x="540" y="94"/>
                    <a:pt x="671" y="80"/>
                    <a:pt x="798" y="80"/>
                  </a:cubicBezTo>
                  <a:lnTo>
                    <a:pt x="798" y="80"/>
                  </a:lnTo>
                  <a:cubicBezTo>
                    <a:pt x="884" y="80"/>
                    <a:pt x="970" y="94"/>
                    <a:pt x="1042" y="108"/>
                  </a:cubicBezTo>
                  <a:cubicBezTo>
                    <a:pt x="1070" y="108"/>
                    <a:pt x="1084" y="94"/>
                    <a:pt x="1098" y="80"/>
                  </a:cubicBezTo>
                  <a:cubicBezTo>
                    <a:pt x="1098" y="62"/>
                    <a:pt x="1084" y="48"/>
                    <a:pt x="1084" y="48"/>
                  </a:cubicBezTo>
                  <a:cubicBezTo>
                    <a:pt x="1084" y="34"/>
                    <a:pt x="1070" y="34"/>
                    <a:pt x="1056" y="34"/>
                  </a:cubicBezTo>
                  <a:cubicBezTo>
                    <a:pt x="967" y="11"/>
                    <a:pt x="869" y="0"/>
                    <a:pt x="77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7460;p83">
              <a:extLst>
                <a:ext uri="{FF2B5EF4-FFF2-40B4-BE49-F238E27FC236}">
                  <a16:creationId xmlns:a16="http://schemas.microsoft.com/office/drawing/2014/main" id="{81FC6DE4-D181-5A84-4411-144FDF3603D3}"/>
                </a:ext>
              </a:extLst>
            </p:cNvPr>
            <p:cNvSpPr/>
            <p:nvPr/>
          </p:nvSpPr>
          <p:spPr>
            <a:xfrm>
              <a:off x="4157336" y="3257102"/>
              <a:ext cx="95375" cy="24811"/>
            </a:xfrm>
            <a:custGeom>
              <a:avLst/>
              <a:gdLst/>
              <a:ahLst/>
              <a:cxnLst/>
              <a:rect l="l" t="t" r="r" b="b"/>
              <a:pathLst>
                <a:path w="1011" h="263" extrusionOk="0">
                  <a:moveTo>
                    <a:pt x="763" y="0"/>
                  </a:moveTo>
                  <a:cubicBezTo>
                    <a:pt x="670" y="0"/>
                    <a:pt x="576" y="9"/>
                    <a:pt x="483" y="17"/>
                  </a:cubicBezTo>
                  <a:cubicBezTo>
                    <a:pt x="321" y="45"/>
                    <a:pt x="163" y="105"/>
                    <a:pt x="29" y="179"/>
                  </a:cubicBezTo>
                  <a:lnTo>
                    <a:pt x="15" y="193"/>
                  </a:lnTo>
                  <a:cubicBezTo>
                    <a:pt x="15" y="193"/>
                    <a:pt x="1" y="193"/>
                    <a:pt x="1" y="207"/>
                  </a:cubicBezTo>
                  <a:lnTo>
                    <a:pt x="1" y="235"/>
                  </a:lnTo>
                  <a:cubicBezTo>
                    <a:pt x="1" y="235"/>
                    <a:pt x="15" y="252"/>
                    <a:pt x="29" y="252"/>
                  </a:cubicBezTo>
                  <a:cubicBezTo>
                    <a:pt x="29" y="259"/>
                    <a:pt x="32" y="263"/>
                    <a:pt x="38" y="263"/>
                  </a:cubicBezTo>
                  <a:cubicBezTo>
                    <a:pt x="43" y="263"/>
                    <a:pt x="50" y="259"/>
                    <a:pt x="57" y="252"/>
                  </a:cubicBezTo>
                  <a:cubicBezTo>
                    <a:pt x="145" y="207"/>
                    <a:pt x="251" y="164"/>
                    <a:pt x="367" y="133"/>
                  </a:cubicBezTo>
                  <a:cubicBezTo>
                    <a:pt x="514" y="91"/>
                    <a:pt x="659" y="77"/>
                    <a:pt x="806" y="77"/>
                  </a:cubicBezTo>
                  <a:cubicBezTo>
                    <a:pt x="849" y="77"/>
                    <a:pt x="908" y="91"/>
                    <a:pt x="968" y="91"/>
                  </a:cubicBezTo>
                  <a:cubicBezTo>
                    <a:pt x="982" y="91"/>
                    <a:pt x="1010" y="77"/>
                    <a:pt x="1010" y="59"/>
                  </a:cubicBezTo>
                  <a:cubicBezTo>
                    <a:pt x="1010" y="31"/>
                    <a:pt x="996" y="17"/>
                    <a:pt x="968" y="17"/>
                  </a:cubicBezTo>
                  <a:cubicBezTo>
                    <a:pt x="900" y="5"/>
                    <a:pt x="831" y="0"/>
                    <a:pt x="76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7461;p83">
              <a:extLst>
                <a:ext uri="{FF2B5EF4-FFF2-40B4-BE49-F238E27FC236}">
                  <a16:creationId xmlns:a16="http://schemas.microsoft.com/office/drawing/2014/main" id="{5DAEC6E8-6B41-63EE-6218-12A8082147B1}"/>
                </a:ext>
              </a:extLst>
            </p:cNvPr>
            <p:cNvSpPr/>
            <p:nvPr/>
          </p:nvSpPr>
          <p:spPr>
            <a:xfrm>
              <a:off x="4156015" y="3260970"/>
              <a:ext cx="51225" cy="21320"/>
            </a:xfrm>
            <a:custGeom>
              <a:avLst/>
              <a:gdLst/>
              <a:ahLst/>
              <a:cxnLst/>
              <a:rect l="l" t="t" r="r" b="b"/>
              <a:pathLst>
                <a:path w="543" h="226" extrusionOk="0">
                  <a:moveTo>
                    <a:pt x="505" y="0"/>
                  </a:moveTo>
                  <a:cubicBezTo>
                    <a:pt x="502" y="0"/>
                    <a:pt x="499" y="1"/>
                    <a:pt x="497" y="4"/>
                  </a:cubicBezTo>
                  <a:cubicBezTo>
                    <a:pt x="335" y="36"/>
                    <a:pt x="177" y="78"/>
                    <a:pt x="29" y="138"/>
                  </a:cubicBezTo>
                  <a:lnTo>
                    <a:pt x="15" y="152"/>
                  </a:lnTo>
                  <a:cubicBezTo>
                    <a:pt x="1" y="166"/>
                    <a:pt x="1" y="180"/>
                    <a:pt x="1" y="194"/>
                  </a:cubicBezTo>
                  <a:cubicBezTo>
                    <a:pt x="15" y="211"/>
                    <a:pt x="43" y="225"/>
                    <a:pt x="57" y="225"/>
                  </a:cubicBezTo>
                  <a:cubicBezTo>
                    <a:pt x="145" y="180"/>
                    <a:pt x="247" y="138"/>
                    <a:pt x="353" y="106"/>
                  </a:cubicBezTo>
                  <a:cubicBezTo>
                    <a:pt x="409" y="106"/>
                    <a:pt x="455" y="92"/>
                    <a:pt x="497" y="78"/>
                  </a:cubicBezTo>
                  <a:cubicBezTo>
                    <a:pt x="528" y="78"/>
                    <a:pt x="542" y="64"/>
                    <a:pt x="542" y="36"/>
                  </a:cubicBezTo>
                  <a:cubicBezTo>
                    <a:pt x="531" y="21"/>
                    <a:pt x="517" y="0"/>
                    <a:pt x="505"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7462;p83">
              <a:extLst>
                <a:ext uri="{FF2B5EF4-FFF2-40B4-BE49-F238E27FC236}">
                  <a16:creationId xmlns:a16="http://schemas.microsoft.com/office/drawing/2014/main" id="{C69F35B8-8E39-7FF9-41A8-9C92FB3FA517}"/>
                </a:ext>
              </a:extLst>
            </p:cNvPr>
            <p:cNvSpPr/>
            <p:nvPr/>
          </p:nvSpPr>
          <p:spPr>
            <a:xfrm>
              <a:off x="4156015" y="3262573"/>
              <a:ext cx="38584" cy="18962"/>
            </a:xfrm>
            <a:custGeom>
              <a:avLst/>
              <a:gdLst/>
              <a:ahLst/>
              <a:cxnLst/>
              <a:rect l="l" t="t" r="r" b="b"/>
              <a:pathLst>
                <a:path w="409" h="201" extrusionOk="0">
                  <a:moveTo>
                    <a:pt x="353" y="1"/>
                  </a:moveTo>
                  <a:cubicBezTo>
                    <a:pt x="233" y="19"/>
                    <a:pt x="131" y="61"/>
                    <a:pt x="29" y="121"/>
                  </a:cubicBezTo>
                  <a:lnTo>
                    <a:pt x="15" y="121"/>
                  </a:lnTo>
                  <a:cubicBezTo>
                    <a:pt x="15" y="135"/>
                    <a:pt x="1" y="135"/>
                    <a:pt x="1" y="135"/>
                  </a:cubicBezTo>
                  <a:lnTo>
                    <a:pt x="1" y="177"/>
                  </a:lnTo>
                  <a:cubicBezTo>
                    <a:pt x="11" y="189"/>
                    <a:pt x="28" y="200"/>
                    <a:pt x="42" y="200"/>
                  </a:cubicBezTo>
                  <a:cubicBezTo>
                    <a:pt x="48" y="200"/>
                    <a:pt x="53" y="198"/>
                    <a:pt x="57" y="194"/>
                  </a:cubicBezTo>
                  <a:cubicBezTo>
                    <a:pt x="131" y="163"/>
                    <a:pt x="205" y="121"/>
                    <a:pt x="279" y="106"/>
                  </a:cubicBezTo>
                  <a:cubicBezTo>
                    <a:pt x="307" y="106"/>
                    <a:pt x="335" y="89"/>
                    <a:pt x="367" y="89"/>
                  </a:cubicBezTo>
                  <a:cubicBezTo>
                    <a:pt x="381" y="89"/>
                    <a:pt x="409" y="61"/>
                    <a:pt x="395" y="47"/>
                  </a:cubicBezTo>
                  <a:cubicBezTo>
                    <a:pt x="395" y="19"/>
                    <a:pt x="381" y="1"/>
                    <a:pt x="35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7463;p83">
              <a:extLst>
                <a:ext uri="{FF2B5EF4-FFF2-40B4-BE49-F238E27FC236}">
                  <a16:creationId xmlns:a16="http://schemas.microsoft.com/office/drawing/2014/main" id="{F8826643-D4BB-1C1F-FDEB-7E6A0BC3356F}"/>
                </a:ext>
              </a:extLst>
            </p:cNvPr>
            <p:cNvSpPr/>
            <p:nvPr/>
          </p:nvSpPr>
          <p:spPr>
            <a:xfrm>
              <a:off x="4153091" y="3264271"/>
              <a:ext cx="31886" cy="19056"/>
            </a:xfrm>
            <a:custGeom>
              <a:avLst/>
              <a:gdLst/>
              <a:ahLst/>
              <a:cxnLst/>
              <a:rect l="l" t="t" r="r" b="b"/>
              <a:pathLst>
                <a:path w="338" h="202" extrusionOk="0">
                  <a:moveTo>
                    <a:pt x="278" y="1"/>
                  </a:moveTo>
                  <a:cubicBezTo>
                    <a:pt x="190" y="29"/>
                    <a:pt x="102" y="71"/>
                    <a:pt x="14" y="117"/>
                  </a:cubicBezTo>
                  <a:lnTo>
                    <a:pt x="14" y="131"/>
                  </a:lnTo>
                  <a:cubicBezTo>
                    <a:pt x="0" y="131"/>
                    <a:pt x="0" y="131"/>
                    <a:pt x="0" y="145"/>
                  </a:cubicBezTo>
                  <a:lnTo>
                    <a:pt x="0" y="176"/>
                  </a:lnTo>
                  <a:cubicBezTo>
                    <a:pt x="0" y="190"/>
                    <a:pt x="14" y="190"/>
                    <a:pt x="14" y="190"/>
                  </a:cubicBezTo>
                  <a:cubicBezTo>
                    <a:pt x="23" y="198"/>
                    <a:pt x="31" y="201"/>
                    <a:pt x="38" y="201"/>
                  </a:cubicBezTo>
                  <a:cubicBezTo>
                    <a:pt x="46" y="201"/>
                    <a:pt x="53" y="198"/>
                    <a:pt x="60" y="190"/>
                  </a:cubicBezTo>
                  <a:cubicBezTo>
                    <a:pt x="134" y="145"/>
                    <a:pt x="222" y="117"/>
                    <a:pt x="310" y="88"/>
                  </a:cubicBezTo>
                  <a:cubicBezTo>
                    <a:pt x="338" y="71"/>
                    <a:pt x="338" y="43"/>
                    <a:pt x="338" y="29"/>
                  </a:cubicBezTo>
                  <a:cubicBezTo>
                    <a:pt x="338" y="15"/>
                    <a:pt x="324" y="15"/>
                    <a:pt x="31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7464;p83">
              <a:extLst>
                <a:ext uri="{FF2B5EF4-FFF2-40B4-BE49-F238E27FC236}">
                  <a16:creationId xmlns:a16="http://schemas.microsoft.com/office/drawing/2014/main" id="{913208E6-C8E6-EEA4-EFDE-20E7BF347009}"/>
                </a:ext>
              </a:extLst>
            </p:cNvPr>
            <p:cNvSpPr/>
            <p:nvPr/>
          </p:nvSpPr>
          <p:spPr>
            <a:xfrm>
              <a:off x="4151770" y="3267667"/>
              <a:ext cx="27547" cy="15943"/>
            </a:xfrm>
            <a:custGeom>
              <a:avLst/>
              <a:gdLst/>
              <a:ahLst/>
              <a:cxnLst/>
              <a:rect l="l" t="t" r="r" b="b"/>
              <a:pathLst>
                <a:path w="292" h="169" extrusionOk="0">
                  <a:moveTo>
                    <a:pt x="253" y="0"/>
                  </a:moveTo>
                  <a:cubicBezTo>
                    <a:pt x="248" y="0"/>
                    <a:pt x="245" y="7"/>
                    <a:pt x="236" y="7"/>
                  </a:cubicBezTo>
                  <a:cubicBezTo>
                    <a:pt x="162" y="21"/>
                    <a:pt x="88" y="52"/>
                    <a:pt x="28" y="81"/>
                  </a:cubicBezTo>
                  <a:lnTo>
                    <a:pt x="14" y="95"/>
                  </a:lnTo>
                  <a:lnTo>
                    <a:pt x="0" y="109"/>
                  </a:lnTo>
                  <a:lnTo>
                    <a:pt x="0" y="140"/>
                  </a:lnTo>
                  <a:cubicBezTo>
                    <a:pt x="14" y="154"/>
                    <a:pt x="14" y="154"/>
                    <a:pt x="28" y="154"/>
                  </a:cubicBezTo>
                  <a:cubicBezTo>
                    <a:pt x="46" y="169"/>
                    <a:pt x="46" y="169"/>
                    <a:pt x="60" y="169"/>
                  </a:cubicBezTo>
                  <a:cubicBezTo>
                    <a:pt x="134" y="123"/>
                    <a:pt x="190" y="95"/>
                    <a:pt x="264" y="81"/>
                  </a:cubicBezTo>
                  <a:cubicBezTo>
                    <a:pt x="278" y="81"/>
                    <a:pt x="278" y="67"/>
                    <a:pt x="278" y="52"/>
                  </a:cubicBezTo>
                  <a:cubicBezTo>
                    <a:pt x="292" y="52"/>
                    <a:pt x="292" y="35"/>
                    <a:pt x="278" y="21"/>
                  </a:cubicBezTo>
                  <a:cubicBezTo>
                    <a:pt x="278" y="21"/>
                    <a:pt x="278" y="7"/>
                    <a:pt x="264" y="7"/>
                  </a:cubicBezTo>
                  <a:cubicBezTo>
                    <a:pt x="259" y="2"/>
                    <a:pt x="256" y="0"/>
                    <a:pt x="25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7465;p83">
              <a:extLst>
                <a:ext uri="{FF2B5EF4-FFF2-40B4-BE49-F238E27FC236}">
                  <a16:creationId xmlns:a16="http://schemas.microsoft.com/office/drawing/2014/main" id="{D669EB79-9AC7-7D33-3F4E-414D480673EE}"/>
                </a:ext>
              </a:extLst>
            </p:cNvPr>
            <p:cNvSpPr/>
            <p:nvPr/>
          </p:nvSpPr>
          <p:spPr>
            <a:xfrm>
              <a:off x="4208467" y="3255970"/>
              <a:ext cx="63772" cy="9717"/>
            </a:xfrm>
            <a:custGeom>
              <a:avLst/>
              <a:gdLst/>
              <a:ahLst/>
              <a:cxnLst/>
              <a:rect l="l" t="t" r="r" b="b"/>
              <a:pathLst>
                <a:path w="676" h="103" extrusionOk="0">
                  <a:moveTo>
                    <a:pt x="338" y="1"/>
                  </a:moveTo>
                  <a:cubicBezTo>
                    <a:pt x="223" y="1"/>
                    <a:pt x="107" y="30"/>
                    <a:pt x="1" y="88"/>
                  </a:cubicBezTo>
                  <a:lnTo>
                    <a:pt x="1" y="88"/>
                  </a:lnTo>
                  <a:cubicBezTo>
                    <a:pt x="103" y="32"/>
                    <a:pt x="216" y="6"/>
                    <a:pt x="327" y="6"/>
                  </a:cubicBezTo>
                  <a:cubicBezTo>
                    <a:pt x="451" y="6"/>
                    <a:pt x="573" y="39"/>
                    <a:pt x="676" y="103"/>
                  </a:cubicBezTo>
                  <a:cubicBezTo>
                    <a:pt x="576" y="34"/>
                    <a:pt x="458" y="1"/>
                    <a:pt x="338"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7466;p83">
              <a:extLst>
                <a:ext uri="{FF2B5EF4-FFF2-40B4-BE49-F238E27FC236}">
                  <a16:creationId xmlns:a16="http://schemas.microsoft.com/office/drawing/2014/main" id="{02ACBF19-FBD3-FCBD-AB96-04854D40D229}"/>
                </a:ext>
              </a:extLst>
            </p:cNvPr>
            <p:cNvSpPr/>
            <p:nvPr/>
          </p:nvSpPr>
          <p:spPr>
            <a:xfrm>
              <a:off x="3925077" y="3493606"/>
              <a:ext cx="16698" cy="63772"/>
            </a:xfrm>
            <a:custGeom>
              <a:avLst/>
              <a:gdLst/>
              <a:ahLst/>
              <a:cxnLst/>
              <a:rect l="l" t="t" r="r" b="b"/>
              <a:pathLst>
                <a:path w="177" h="676" extrusionOk="0">
                  <a:moveTo>
                    <a:pt x="103" y="676"/>
                  </a:moveTo>
                  <a:cubicBezTo>
                    <a:pt x="1" y="471"/>
                    <a:pt x="29" y="208"/>
                    <a:pt x="176" y="0"/>
                  </a:cubicBezTo>
                  <a:cubicBezTo>
                    <a:pt x="29" y="208"/>
                    <a:pt x="1" y="471"/>
                    <a:pt x="103" y="676"/>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7467;p83">
              <a:extLst>
                <a:ext uri="{FF2B5EF4-FFF2-40B4-BE49-F238E27FC236}">
                  <a16:creationId xmlns:a16="http://schemas.microsoft.com/office/drawing/2014/main" id="{863C0A9E-54F3-8439-F88B-844FB4694A3E}"/>
                </a:ext>
              </a:extLst>
            </p:cNvPr>
            <p:cNvSpPr/>
            <p:nvPr/>
          </p:nvSpPr>
          <p:spPr>
            <a:xfrm>
              <a:off x="4426858" y="3452192"/>
              <a:ext cx="11792" cy="63678"/>
            </a:xfrm>
            <a:custGeom>
              <a:avLst/>
              <a:gdLst/>
              <a:ahLst/>
              <a:cxnLst/>
              <a:rect l="l" t="t" r="r" b="b"/>
              <a:pathLst>
                <a:path w="125" h="675" extrusionOk="0">
                  <a:moveTo>
                    <a:pt x="74" y="0"/>
                  </a:moveTo>
                  <a:lnTo>
                    <a:pt x="74" y="0"/>
                  </a:lnTo>
                  <a:cubicBezTo>
                    <a:pt x="108" y="85"/>
                    <a:pt x="124" y="176"/>
                    <a:pt x="124" y="266"/>
                  </a:cubicBezTo>
                  <a:lnTo>
                    <a:pt x="124" y="266"/>
                  </a:lnTo>
                  <a:cubicBezTo>
                    <a:pt x="125" y="176"/>
                    <a:pt x="108" y="86"/>
                    <a:pt x="74" y="0"/>
                  </a:cubicBezTo>
                  <a:close/>
                  <a:moveTo>
                    <a:pt x="124" y="266"/>
                  </a:moveTo>
                  <a:cubicBezTo>
                    <a:pt x="124" y="408"/>
                    <a:pt x="82" y="550"/>
                    <a:pt x="0" y="675"/>
                  </a:cubicBezTo>
                  <a:cubicBezTo>
                    <a:pt x="83" y="558"/>
                    <a:pt x="125" y="412"/>
                    <a:pt x="124" y="266"/>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7468;p83">
              <a:extLst>
                <a:ext uri="{FF2B5EF4-FFF2-40B4-BE49-F238E27FC236}">
                  <a16:creationId xmlns:a16="http://schemas.microsoft.com/office/drawing/2014/main" id="{076B2505-ACAD-C5F6-AEEA-A82281DDBE5E}"/>
                </a:ext>
              </a:extLst>
            </p:cNvPr>
            <p:cNvSpPr/>
            <p:nvPr/>
          </p:nvSpPr>
          <p:spPr>
            <a:xfrm>
              <a:off x="4094979" y="3743789"/>
              <a:ext cx="65093" cy="12736"/>
            </a:xfrm>
            <a:custGeom>
              <a:avLst/>
              <a:gdLst/>
              <a:ahLst/>
              <a:cxnLst/>
              <a:rect l="l" t="t" r="r" b="b"/>
              <a:pathLst>
                <a:path w="690" h="135" extrusionOk="0">
                  <a:moveTo>
                    <a:pt x="690" y="32"/>
                  </a:moveTo>
                  <a:cubicBezTo>
                    <a:pt x="472" y="134"/>
                    <a:pt x="208" y="134"/>
                    <a:pt x="1" y="0"/>
                  </a:cubicBezTo>
                  <a:cubicBezTo>
                    <a:pt x="208" y="134"/>
                    <a:pt x="472" y="134"/>
                    <a:pt x="690" y="32"/>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7469;p83">
              <a:extLst>
                <a:ext uri="{FF2B5EF4-FFF2-40B4-BE49-F238E27FC236}">
                  <a16:creationId xmlns:a16="http://schemas.microsoft.com/office/drawing/2014/main" id="{2510B91D-AE94-CB34-D881-07BCBB8779DD}"/>
                </a:ext>
              </a:extLst>
            </p:cNvPr>
            <p:cNvSpPr/>
            <p:nvPr/>
          </p:nvSpPr>
          <p:spPr>
            <a:xfrm>
              <a:off x="3920737" y="3256064"/>
              <a:ext cx="527064" cy="497725"/>
            </a:xfrm>
            <a:custGeom>
              <a:avLst/>
              <a:gdLst/>
              <a:ahLst/>
              <a:cxnLst/>
              <a:rect l="l" t="t" r="r" b="b"/>
              <a:pathLst>
                <a:path w="5587" h="5276" extrusionOk="0">
                  <a:moveTo>
                    <a:pt x="3373" y="0"/>
                  </a:moveTo>
                  <a:cubicBezTo>
                    <a:pt x="3203" y="0"/>
                    <a:pt x="3029" y="63"/>
                    <a:pt x="2889" y="190"/>
                  </a:cubicBezTo>
                  <a:lnTo>
                    <a:pt x="2287" y="703"/>
                  </a:lnTo>
                  <a:lnTo>
                    <a:pt x="792" y="1991"/>
                  </a:lnTo>
                  <a:lnTo>
                    <a:pt x="353" y="2374"/>
                  </a:lnTo>
                  <a:cubicBezTo>
                    <a:pt x="61" y="2638"/>
                    <a:pt x="1" y="3077"/>
                    <a:pt x="237" y="3341"/>
                  </a:cubicBezTo>
                  <a:lnTo>
                    <a:pt x="1717" y="5068"/>
                  </a:lnTo>
                  <a:cubicBezTo>
                    <a:pt x="1839" y="5206"/>
                    <a:pt x="2017" y="5276"/>
                    <a:pt x="2203" y="5276"/>
                  </a:cubicBezTo>
                  <a:cubicBezTo>
                    <a:pt x="2373" y="5276"/>
                    <a:pt x="2551" y="5218"/>
                    <a:pt x="2699" y="5100"/>
                  </a:cubicBezTo>
                  <a:lnTo>
                    <a:pt x="5235" y="2902"/>
                  </a:lnTo>
                  <a:cubicBezTo>
                    <a:pt x="5527" y="2652"/>
                    <a:pt x="5587" y="2212"/>
                    <a:pt x="5351" y="1934"/>
                  </a:cubicBezTo>
                  <a:lnTo>
                    <a:pt x="3856" y="218"/>
                  </a:lnTo>
                  <a:cubicBezTo>
                    <a:pt x="3734" y="73"/>
                    <a:pt x="3556" y="0"/>
                    <a:pt x="3373"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7470;p83">
              <a:extLst>
                <a:ext uri="{FF2B5EF4-FFF2-40B4-BE49-F238E27FC236}">
                  <a16:creationId xmlns:a16="http://schemas.microsoft.com/office/drawing/2014/main" id="{EEC89075-6D0A-4916-FBD9-27EE50EA66D9}"/>
                </a:ext>
              </a:extLst>
            </p:cNvPr>
            <p:cNvSpPr/>
            <p:nvPr/>
          </p:nvSpPr>
          <p:spPr>
            <a:xfrm>
              <a:off x="3955265" y="3290875"/>
              <a:ext cx="456405" cy="431122"/>
            </a:xfrm>
            <a:custGeom>
              <a:avLst/>
              <a:gdLst/>
              <a:ahLst/>
              <a:cxnLst/>
              <a:rect l="l" t="t" r="r" b="b"/>
              <a:pathLst>
                <a:path w="4838" h="4570" extrusionOk="0">
                  <a:moveTo>
                    <a:pt x="2922" y="0"/>
                  </a:moveTo>
                  <a:cubicBezTo>
                    <a:pt x="2776" y="0"/>
                    <a:pt x="2628" y="53"/>
                    <a:pt x="2509" y="158"/>
                  </a:cubicBezTo>
                  <a:lnTo>
                    <a:pt x="1981" y="612"/>
                  </a:lnTo>
                  <a:lnTo>
                    <a:pt x="690" y="1724"/>
                  </a:lnTo>
                  <a:lnTo>
                    <a:pt x="296" y="2061"/>
                  </a:lnTo>
                  <a:cubicBezTo>
                    <a:pt x="46" y="2283"/>
                    <a:pt x="1" y="2663"/>
                    <a:pt x="208" y="2898"/>
                  </a:cubicBezTo>
                  <a:lnTo>
                    <a:pt x="1496" y="4393"/>
                  </a:lnTo>
                  <a:cubicBezTo>
                    <a:pt x="1594" y="4511"/>
                    <a:pt x="1744" y="4569"/>
                    <a:pt x="1900" y="4569"/>
                  </a:cubicBezTo>
                  <a:cubicBezTo>
                    <a:pt x="2052" y="4569"/>
                    <a:pt x="2210" y="4515"/>
                    <a:pt x="2333" y="4407"/>
                  </a:cubicBezTo>
                  <a:lnTo>
                    <a:pt x="4531" y="2515"/>
                  </a:lnTo>
                  <a:cubicBezTo>
                    <a:pt x="4795" y="2297"/>
                    <a:pt x="4837" y="1917"/>
                    <a:pt x="4633" y="1681"/>
                  </a:cubicBezTo>
                  <a:lnTo>
                    <a:pt x="3342" y="186"/>
                  </a:lnTo>
                  <a:cubicBezTo>
                    <a:pt x="3236" y="63"/>
                    <a:pt x="3081" y="0"/>
                    <a:pt x="292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7471;p83">
              <a:extLst>
                <a:ext uri="{FF2B5EF4-FFF2-40B4-BE49-F238E27FC236}">
                  <a16:creationId xmlns:a16="http://schemas.microsoft.com/office/drawing/2014/main" id="{6589B44A-8026-1A05-5816-FD95319CEF91}"/>
                </a:ext>
              </a:extLst>
            </p:cNvPr>
            <p:cNvSpPr/>
            <p:nvPr/>
          </p:nvSpPr>
          <p:spPr>
            <a:xfrm>
              <a:off x="3966585" y="3301912"/>
              <a:ext cx="152072" cy="141978"/>
            </a:xfrm>
            <a:custGeom>
              <a:avLst/>
              <a:gdLst/>
              <a:ahLst/>
              <a:cxnLst/>
              <a:rect l="l" t="t" r="r" b="b"/>
              <a:pathLst>
                <a:path w="1612" h="1505" extrusionOk="0">
                  <a:moveTo>
                    <a:pt x="1082" y="0"/>
                  </a:moveTo>
                  <a:cubicBezTo>
                    <a:pt x="1034" y="0"/>
                    <a:pt x="985" y="4"/>
                    <a:pt x="936" y="10"/>
                  </a:cubicBezTo>
                  <a:cubicBezTo>
                    <a:pt x="834" y="10"/>
                    <a:pt x="732" y="41"/>
                    <a:pt x="644" y="83"/>
                  </a:cubicBezTo>
                  <a:cubicBezTo>
                    <a:pt x="542" y="129"/>
                    <a:pt x="454" y="185"/>
                    <a:pt x="380" y="259"/>
                  </a:cubicBezTo>
                  <a:cubicBezTo>
                    <a:pt x="218" y="393"/>
                    <a:pt x="102" y="583"/>
                    <a:pt x="42" y="787"/>
                  </a:cubicBezTo>
                  <a:cubicBezTo>
                    <a:pt x="14" y="889"/>
                    <a:pt x="0" y="991"/>
                    <a:pt x="0" y="1096"/>
                  </a:cubicBezTo>
                  <a:cubicBezTo>
                    <a:pt x="0" y="1167"/>
                    <a:pt x="0" y="1227"/>
                    <a:pt x="14" y="1286"/>
                  </a:cubicBezTo>
                  <a:cubicBezTo>
                    <a:pt x="28" y="1360"/>
                    <a:pt x="57" y="1417"/>
                    <a:pt x="74" y="1476"/>
                  </a:cubicBezTo>
                  <a:cubicBezTo>
                    <a:pt x="88" y="1490"/>
                    <a:pt x="88" y="1505"/>
                    <a:pt x="88" y="1505"/>
                  </a:cubicBezTo>
                  <a:cubicBezTo>
                    <a:pt x="218" y="1402"/>
                    <a:pt x="338" y="1300"/>
                    <a:pt x="454" y="1198"/>
                  </a:cubicBezTo>
                  <a:cubicBezTo>
                    <a:pt x="440" y="1167"/>
                    <a:pt x="440" y="1139"/>
                    <a:pt x="440" y="1111"/>
                  </a:cubicBezTo>
                  <a:lnTo>
                    <a:pt x="440" y="963"/>
                  </a:lnTo>
                  <a:cubicBezTo>
                    <a:pt x="454" y="903"/>
                    <a:pt x="482" y="861"/>
                    <a:pt x="496" y="801"/>
                  </a:cubicBezTo>
                  <a:cubicBezTo>
                    <a:pt x="528" y="745"/>
                    <a:pt x="570" y="699"/>
                    <a:pt x="602" y="639"/>
                  </a:cubicBezTo>
                  <a:cubicBezTo>
                    <a:pt x="644" y="597"/>
                    <a:pt x="690" y="569"/>
                    <a:pt x="746" y="523"/>
                  </a:cubicBezTo>
                  <a:cubicBezTo>
                    <a:pt x="792" y="495"/>
                    <a:pt x="834" y="481"/>
                    <a:pt x="880" y="463"/>
                  </a:cubicBezTo>
                  <a:cubicBezTo>
                    <a:pt x="922" y="449"/>
                    <a:pt x="968" y="435"/>
                    <a:pt x="1010" y="435"/>
                  </a:cubicBezTo>
                  <a:cubicBezTo>
                    <a:pt x="1056" y="435"/>
                    <a:pt x="1098" y="435"/>
                    <a:pt x="1143" y="449"/>
                  </a:cubicBezTo>
                  <a:cubicBezTo>
                    <a:pt x="1172" y="449"/>
                    <a:pt x="1217" y="463"/>
                    <a:pt x="1260" y="481"/>
                  </a:cubicBezTo>
                  <a:lnTo>
                    <a:pt x="1274" y="495"/>
                  </a:lnTo>
                  <a:lnTo>
                    <a:pt x="1611" y="200"/>
                  </a:lnTo>
                  <a:cubicBezTo>
                    <a:pt x="1611" y="185"/>
                    <a:pt x="1597" y="185"/>
                    <a:pt x="1583" y="171"/>
                  </a:cubicBezTo>
                  <a:cubicBezTo>
                    <a:pt x="1495" y="112"/>
                    <a:pt x="1393" y="55"/>
                    <a:pt x="1274" y="24"/>
                  </a:cubicBezTo>
                  <a:cubicBezTo>
                    <a:pt x="1214" y="7"/>
                    <a:pt x="1149" y="0"/>
                    <a:pt x="108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7472;p83">
              <a:extLst>
                <a:ext uri="{FF2B5EF4-FFF2-40B4-BE49-F238E27FC236}">
                  <a16:creationId xmlns:a16="http://schemas.microsoft.com/office/drawing/2014/main" id="{9C8235D0-4753-1DB8-4423-A6487AFE08DC}"/>
                </a:ext>
              </a:extLst>
            </p:cNvPr>
            <p:cNvSpPr/>
            <p:nvPr/>
          </p:nvSpPr>
          <p:spPr>
            <a:xfrm>
              <a:off x="2713876" y="2510703"/>
              <a:ext cx="201882" cy="183864"/>
            </a:xfrm>
            <a:custGeom>
              <a:avLst/>
              <a:gdLst/>
              <a:ahLst/>
              <a:cxnLst/>
              <a:rect l="l" t="t" r="r" b="b"/>
              <a:pathLst>
                <a:path w="2140" h="1949" extrusionOk="0">
                  <a:moveTo>
                    <a:pt x="1773" y="0"/>
                  </a:moveTo>
                  <a:cubicBezTo>
                    <a:pt x="1745" y="14"/>
                    <a:pt x="1700" y="28"/>
                    <a:pt x="1671" y="74"/>
                  </a:cubicBezTo>
                  <a:cubicBezTo>
                    <a:pt x="1626" y="102"/>
                    <a:pt x="1598" y="144"/>
                    <a:pt x="1569" y="204"/>
                  </a:cubicBezTo>
                  <a:cubicBezTo>
                    <a:pt x="1538" y="250"/>
                    <a:pt x="1524" y="306"/>
                    <a:pt x="1496" y="380"/>
                  </a:cubicBezTo>
                  <a:cubicBezTo>
                    <a:pt x="1450" y="454"/>
                    <a:pt x="1436" y="528"/>
                    <a:pt x="1422" y="602"/>
                  </a:cubicBezTo>
                  <a:cubicBezTo>
                    <a:pt x="1376" y="570"/>
                    <a:pt x="1334" y="528"/>
                    <a:pt x="1260" y="468"/>
                  </a:cubicBezTo>
                  <a:cubicBezTo>
                    <a:pt x="1158" y="380"/>
                    <a:pt x="1056" y="306"/>
                    <a:pt x="954" y="250"/>
                  </a:cubicBezTo>
                  <a:cubicBezTo>
                    <a:pt x="894" y="204"/>
                    <a:pt x="848" y="176"/>
                    <a:pt x="792" y="162"/>
                  </a:cubicBezTo>
                  <a:cubicBezTo>
                    <a:pt x="732" y="130"/>
                    <a:pt x="672" y="116"/>
                    <a:pt x="630" y="102"/>
                  </a:cubicBezTo>
                  <a:lnTo>
                    <a:pt x="483" y="102"/>
                  </a:lnTo>
                  <a:cubicBezTo>
                    <a:pt x="440" y="116"/>
                    <a:pt x="395" y="144"/>
                    <a:pt x="352" y="190"/>
                  </a:cubicBezTo>
                  <a:cubicBezTo>
                    <a:pt x="321" y="218"/>
                    <a:pt x="307" y="264"/>
                    <a:pt x="293" y="292"/>
                  </a:cubicBezTo>
                  <a:cubicBezTo>
                    <a:pt x="293" y="338"/>
                    <a:pt x="293" y="380"/>
                    <a:pt x="307" y="426"/>
                  </a:cubicBezTo>
                  <a:cubicBezTo>
                    <a:pt x="338" y="482"/>
                    <a:pt x="381" y="542"/>
                    <a:pt x="454" y="616"/>
                  </a:cubicBezTo>
                  <a:cubicBezTo>
                    <a:pt x="454" y="616"/>
                    <a:pt x="440" y="602"/>
                    <a:pt x="426" y="602"/>
                  </a:cubicBezTo>
                  <a:cubicBezTo>
                    <a:pt x="366" y="584"/>
                    <a:pt x="321" y="584"/>
                    <a:pt x="264" y="584"/>
                  </a:cubicBezTo>
                  <a:cubicBezTo>
                    <a:pt x="205" y="584"/>
                    <a:pt x="162" y="584"/>
                    <a:pt x="117" y="616"/>
                  </a:cubicBezTo>
                  <a:cubicBezTo>
                    <a:pt x="43" y="658"/>
                    <a:pt x="1" y="746"/>
                    <a:pt x="43" y="834"/>
                  </a:cubicBezTo>
                  <a:cubicBezTo>
                    <a:pt x="57" y="894"/>
                    <a:pt x="117" y="953"/>
                    <a:pt x="176" y="982"/>
                  </a:cubicBezTo>
                  <a:cubicBezTo>
                    <a:pt x="250" y="1041"/>
                    <a:pt x="338" y="1070"/>
                    <a:pt x="409" y="1112"/>
                  </a:cubicBezTo>
                  <a:cubicBezTo>
                    <a:pt x="468" y="1129"/>
                    <a:pt x="528" y="1157"/>
                    <a:pt x="602" y="1186"/>
                  </a:cubicBezTo>
                  <a:cubicBezTo>
                    <a:pt x="528" y="1186"/>
                    <a:pt x="454" y="1186"/>
                    <a:pt x="381" y="1200"/>
                  </a:cubicBezTo>
                  <a:cubicBezTo>
                    <a:pt x="293" y="1217"/>
                    <a:pt x="205" y="1231"/>
                    <a:pt x="131" y="1288"/>
                  </a:cubicBezTo>
                  <a:cubicBezTo>
                    <a:pt x="103" y="1319"/>
                    <a:pt x="74" y="1347"/>
                    <a:pt x="74" y="1393"/>
                  </a:cubicBezTo>
                  <a:cubicBezTo>
                    <a:pt x="57" y="1421"/>
                    <a:pt x="74" y="1463"/>
                    <a:pt x="89" y="1509"/>
                  </a:cubicBezTo>
                  <a:cubicBezTo>
                    <a:pt x="103" y="1537"/>
                    <a:pt x="117" y="1551"/>
                    <a:pt x="131" y="1569"/>
                  </a:cubicBezTo>
                  <a:cubicBezTo>
                    <a:pt x="145" y="1597"/>
                    <a:pt x="176" y="1611"/>
                    <a:pt x="191" y="1625"/>
                  </a:cubicBezTo>
                  <a:cubicBezTo>
                    <a:pt x="250" y="1657"/>
                    <a:pt x="321" y="1657"/>
                    <a:pt x="381" y="1671"/>
                  </a:cubicBezTo>
                  <a:cubicBezTo>
                    <a:pt x="454" y="1685"/>
                    <a:pt x="528" y="1685"/>
                    <a:pt x="602" y="1685"/>
                  </a:cubicBezTo>
                  <a:lnTo>
                    <a:pt x="630" y="1685"/>
                  </a:lnTo>
                  <a:cubicBezTo>
                    <a:pt x="672" y="1685"/>
                    <a:pt x="718" y="1685"/>
                    <a:pt x="760" y="1699"/>
                  </a:cubicBezTo>
                  <a:cubicBezTo>
                    <a:pt x="792" y="1699"/>
                    <a:pt x="820" y="1699"/>
                    <a:pt x="866" y="1713"/>
                  </a:cubicBezTo>
                  <a:lnTo>
                    <a:pt x="880" y="1713"/>
                  </a:lnTo>
                  <a:cubicBezTo>
                    <a:pt x="922" y="1727"/>
                    <a:pt x="982" y="1727"/>
                    <a:pt x="1024" y="1745"/>
                  </a:cubicBezTo>
                  <a:cubicBezTo>
                    <a:pt x="1144" y="1773"/>
                    <a:pt x="1232" y="1801"/>
                    <a:pt x="1320" y="1833"/>
                  </a:cubicBezTo>
                  <a:cubicBezTo>
                    <a:pt x="1394" y="1861"/>
                    <a:pt x="1464" y="1903"/>
                    <a:pt x="1524" y="1949"/>
                  </a:cubicBezTo>
                  <a:lnTo>
                    <a:pt x="1552" y="1949"/>
                  </a:lnTo>
                  <a:cubicBezTo>
                    <a:pt x="1569" y="1949"/>
                    <a:pt x="1584" y="1935"/>
                    <a:pt x="1598" y="1921"/>
                  </a:cubicBezTo>
                  <a:cubicBezTo>
                    <a:pt x="1598" y="1903"/>
                    <a:pt x="1612" y="1889"/>
                    <a:pt x="1598" y="1875"/>
                  </a:cubicBezTo>
                  <a:cubicBezTo>
                    <a:pt x="1728" y="1861"/>
                    <a:pt x="1875" y="1773"/>
                    <a:pt x="1977" y="1639"/>
                  </a:cubicBezTo>
                  <a:cubicBezTo>
                    <a:pt x="2065" y="1551"/>
                    <a:pt x="2111" y="1449"/>
                    <a:pt x="2125" y="1361"/>
                  </a:cubicBezTo>
                  <a:cubicBezTo>
                    <a:pt x="2139" y="1259"/>
                    <a:pt x="2111" y="1172"/>
                    <a:pt x="2097" y="1084"/>
                  </a:cubicBezTo>
                  <a:cubicBezTo>
                    <a:pt x="2079" y="1041"/>
                    <a:pt x="2065" y="996"/>
                    <a:pt x="2065" y="953"/>
                  </a:cubicBezTo>
                  <a:cubicBezTo>
                    <a:pt x="2051" y="866"/>
                    <a:pt x="2065" y="760"/>
                    <a:pt x="2065" y="672"/>
                  </a:cubicBezTo>
                  <a:cubicBezTo>
                    <a:pt x="2079" y="570"/>
                    <a:pt x="2079" y="482"/>
                    <a:pt x="2079" y="380"/>
                  </a:cubicBezTo>
                  <a:cubicBezTo>
                    <a:pt x="2065" y="306"/>
                    <a:pt x="2037" y="218"/>
                    <a:pt x="2009" y="144"/>
                  </a:cubicBezTo>
                  <a:cubicBezTo>
                    <a:pt x="1977" y="88"/>
                    <a:pt x="1949" y="42"/>
                    <a:pt x="1904" y="14"/>
                  </a:cubicBezTo>
                  <a:cubicBezTo>
                    <a:pt x="1875" y="0"/>
                    <a:pt x="1861" y="0"/>
                    <a:pt x="1833"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7473;p83">
              <a:extLst>
                <a:ext uri="{FF2B5EF4-FFF2-40B4-BE49-F238E27FC236}">
                  <a16:creationId xmlns:a16="http://schemas.microsoft.com/office/drawing/2014/main" id="{CB91BE38-256B-2FC2-4784-EB803391D09C}"/>
                </a:ext>
              </a:extLst>
            </p:cNvPr>
            <p:cNvSpPr/>
            <p:nvPr/>
          </p:nvSpPr>
          <p:spPr>
            <a:xfrm>
              <a:off x="3922058" y="3186632"/>
              <a:ext cx="171694" cy="204807"/>
            </a:xfrm>
            <a:custGeom>
              <a:avLst/>
              <a:gdLst/>
              <a:ahLst/>
              <a:cxnLst/>
              <a:rect l="l" t="t" r="r" b="b"/>
              <a:pathLst>
                <a:path w="1820" h="2171" extrusionOk="0">
                  <a:moveTo>
                    <a:pt x="514" y="0"/>
                  </a:moveTo>
                  <a:cubicBezTo>
                    <a:pt x="472" y="0"/>
                    <a:pt x="427" y="0"/>
                    <a:pt x="384" y="14"/>
                  </a:cubicBezTo>
                  <a:cubicBezTo>
                    <a:pt x="339" y="32"/>
                    <a:pt x="282" y="46"/>
                    <a:pt x="237" y="74"/>
                  </a:cubicBezTo>
                  <a:cubicBezTo>
                    <a:pt x="194" y="102"/>
                    <a:pt x="163" y="148"/>
                    <a:pt x="121" y="190"/>
                  </a:cubicBezTo>
                  <a:cubicBezTo>
                    <a:pt x="89" y="250"/>
                    <a:pt x="61" y="310"/>
                    <a:pt x="33" y="384"/>
                  </a:cubicBezTo>
                  <a:cubicBezTo>
                    <a:pt x="18" y="454"/>
                    <a:pt x="1" y="528"/>
                    <a:pt x="1" y="616"/>
                  </a:cubicBezTo>
                  <a:cubicBezTo>
                    <a:pt x="1" y="690"/>
                    <a:pt x="18" y="764"/>
                    <a:pt x="33" y="852"/>
                  </a:cubicBezTo>
                  <a:cubicBezTo>
                    <a:pt x="47" y="940"/>
                    <a:pt x="75" y="1013"/>
                    <a:pt x="121" y="1101"/>
                  </a:cubicBezTo>
                  <a:lnTo>
                    <a:pt x="149" y="1130"/>
                  </a:lnTo>
                  <a:cubicBezTo>
                    <a:pt x="163" y="1130"/>
                    <a:pt x="163" y="1144"/>
                    <a:pt x="163" y="1158"/>
                  </a:cubicBezTo>
                  <a:cubicBezTo>
                    <a:pt x="177" y="1203"/>
                    <a:pt x="194" y="1246"/>
                    <a:pt x="208" y="1277"/>
                  </a:cubicBezTo>
                  <a:lnTo>
                    <a:pt x="237" y="1334"/>
                  </a:lnTo>
                  <a:cubicBezTo>
                    <a:pt x="265" y="1422"/>
                    <a:pt x="296" y="1509"/>
                    <a:pt x="325" y="1597"/>
                  </a:cubicBezTo>
                  <a:cubicBezTo>
                    <a:pt x="353" y="1643"/>
                    <a:pt x="384" y="1685"/>
                    <a:pt x="412" y="1731"/>
                  </a:cubicBezTo>
                  <a:cubicBezTo>
                    <a:pt x="441" y="1759"/>
                    <a:pt x="472" y="1791"/>
                    <a:pt x="514" y="1819"/>
                  </a:cubicBezTo>
                  <a:cubicBezTo>
                    <a:pt x="546" y="1819"/>
                    <a:pt x="574" y="1833"/>
                    <a:pt x="602" y="1833"/>
                  </a:cubicBezTo>
                  <a:cubicBezTo>
                    <a:pt x="616" y="1833"/>
                    <a:pt x="634" y="1833"/>
                    <a:pt x="648" y="1819"/>
                  </a:cubicBezTo>
                  <a:cubicBezTo>
                    <a:pt x="676" y="1819"/>
                    <a:pt x="704" y="1805"/>
                    <a:pt x="722" y="1791"/>
                  </a:cubicBezTo>
                  <a:cubicBezTo>
                    <a:pt x="750" y="1773"/>
                    <a:pt x="778" y="1759"/>
                    <a:pt x="792" y="1731"/>
                  </a:cubicBezTo>
                  <a:lnTo>
                    <a:pt x="810" y="1717"/>
                  </a:lnTo>
                  <a:cubicBezTo>
                    <a:pt x="824" y="1773"/>
                    <a:pt x="838" y="1819"/>
                    <a:pt x="852" y="1861"/>
                  </a:cubicBezTo>
                  <a:cubicBezTo>
                    <a:pt x="866" y="1921"/>
                    <a:pt x="898" y="1981"/>
                    <a:pt x="912" y="2023"/>
                  </a:cubicBezTo>
                  <a:cubicBezTo>
                    <a:pt x="926" y="2037"/>
                    <a:pt x="940" y="2069"/>
                    <a:pt x="954" y="2083"/>
                  </a:cubicBezTo>
                  <a:cubicBezTo>
                    <a:pt x="968" y="2097"/>
                    <a:pt x="986" y="2111"/>
                    <a:pt x="1014" y="2143"/>
                  </a:cubicBezTo>
                  <a:cubicBezTo>
                    <a:pt x="1028" y="2143"/>
                    <a:pt x="1042" y="2157"/>
                    <a:pt x="1074" y="2157"/>
                  </a:cubicBezTo>
                  <a:cubicBezTo>
                    <a:pt x="1074" y="2157"/>
                    <a:pt x="1088" y="2171"/>
                    <a:pt x="1102" y="2171"/>
                  </a:cubicBezTo>
                  <a:cubicBezTo>
                    <a:pt x="1116" y="2171"/>
                    <a:pt x="1130" y="2157"/>
                    <a:pt x="1144" y="2157"/>
                  </a:cubicBezTo>
                  <a:cubicBezTo>
                    <a:pt x="1176" y="2157"/>
                    <a:pt x="1190" y="2143"/>
                    <a:pt x="1204" y="2125"/>
                  </a:cubicBezTo>
                  <a:cubicBezTo>
                    <a:pt x="1218" y="2125"/>
                    <a:pt x="1250" y="2097"/>
                    <a:pt x="1264" y="2083"/>
                  </a:cubicBezTo>
                  <a:cubicBezTo>
                    <a:pt x="1278" y="2055"/>
                    <a:pt x="1306" y="2009"/>
                    <a:pt x="1306" y="1967"/>
                  </a:cubicBezTo>
                  <a:cubicBezTo>
                    <a:pt x="1338" y="1967"/>
                    <a:pt x="1352" y="1949"/>
                    <a:pt x="1380" y="1935"/>
                  </a:cubicBezTo>
                  <a:cubicBezTo>
                    <a:pt x="1394" y="1935"/>
                    <a:pt x="1408" y="1921"/>
                    <a:pt x="1440" y="1907"/>
                  </a:cubicBezTo>
                  <a:cubicBezTo>
                    <a:pt x="1468" y="1879"/>
                    <a:pt x="1496" y="1833"/>
                    <a:pt x="1513" y="1791"/>
                  </a:cubicBezTo>
                  <a:cubicBezTo>
                    <a:pt x="1542" y="1745"/>
                    <a:pt x="1556" y="1703"/>
                    <a:pt x="1556" y="1643"/>
                  </a:cubicBezTo>
                  <a:cubicBezTo>
                    <a:pt x="1570" y="1643"/>
                    <a:pt x="1570" y="1643"/>
                    <a:pt x="1584" y="1629"/>
                  </a:cubicBezTo>
                  <a:cubicBezTo>
                    <a:pt x="1630" y="1597"/>
                    <a:pt x="1672" y="1541"/>
                    <a:pt x="1717" y="1495"/>
                  </a:cubicBezTo>
                  <a:cubicBezTo>
                    <a:pt x="1746" y="1453"/>
                    <a:pt x="1777" y="1393"/>
                    <a:pt x="1791" y="1334"/>
                  </a:cubicBezTo>
                  <a:cubicBezTo>
                    <a:pt x="1819" y="1246"/>
                    <a:pt x="1819" y="1130"/>
                    <a:pt x="1791" y="1013"/>
                  </a:cubicBezTo>
                  <a:cubicBezTo>
                    <a:pt x="1760" y="911"/>
                    <a:pt x="1703" y="806"/>
                    <a:pt x="1630" y="704"/>
                  </a:cubicBezTo>
                  <a:cubicBezTo>
                    <a:pt x="1556" y="602"/>
                    <a:pt x="1468" y="500"/>
                    <a:pt x="1366" y="412"/>
                  </a:cubicBezTo>
                  <a:cubicBezTo>
                    <a:pt x="1278" y="324"/>
                    <a:pt x="1176" y="250"/>
                    <a:pt x="1056" y="176"/>
                  </a:cubicBezTo>
                  <a:cubicBezTo>
                    <a:pt x="954" y="120"/>
                    <a:pt x="866" y="74"/>
                    <a:pt x="778" y="46"/>
                  </a:cubicBezTo>
                  <a:cubicBezTo>
                    <a:pt x="704" y="14"/>
                    <a:pt x="648" y="0"/>
                    <a:pt x="574"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7474;p83">
              <a:extLst>
                <a:ext uri="{FF2B5EF4-FFF2-40B4-BE49-F238E27FC236}">
                  <a16:creationId xmlns:a16="http://schemas.microsoft.com/office/drawing/2014/main" id="{341ED832-5D14-551C-E4ED-E5B9CA021625}"/>
                </a:ext>
              </a:extLst>
            </p:cNvPr>
            <p:cNvSpPr/>
            <p:nvPr/>
          </p:nvSpPr>
          <p:spPr>
            <a:xfrm>
              <a:off x="3980170" y="3286158"/>
              <a:ext cx="21037" cy="56886"/>
            </a:xfrm>
            <a:custGeom>
              <a:avLst/>
              <a:gdLst/>
              <a:ahLst/>
              <a:cxnLst/>
              <a:rect l="l" t="t" r="r" b="b"/>
              <a:pathLst>
                <a:path w="223" h="603" extrusionOk="0">
                  <a:moveTo>
                    <a:pt x="18" y="1"/>
                  </a:moveTo>
                  <a:cubicBezTo>
                    <a:pt x="0" y="1"/>
                    <a:pt x="0" y="15"/>
                    <a:pt x="0" y="32"/>
                  </a:cubicBezTo>
                  <a:cubicBezTo>
                    <a:pt x="18" y="46"/>
                    <a:pt x="32" y="60"/>
                    <a:pt x="46" y="89"/>
                  </a:cubicBezTo>
                  <a:cubicBezTo>
                    <a:pt x="60" y="120"/>
                    <a:pt x="88" y="162"/>
                    <a:pt x="106" y="208"/>
                  </a:cubicBezTo>
                  <a:cubicBezTo>
                    <a:pt x="120" y="236"/>
                    <a:pt x="134" y="279"/>
                    <a:pt x="148" y="324"/>
                  </a:cubicBezTo>
                  <a:cubicBezTo>
                    <a:pt x="162" y="352"/>
                    <a:pt x="162" y="367"/>
                    <a:pt x="162" y="398"/>
                  </a:cubicBezTo>
                  <a:cubicBezTo>
                    <a:pt x="176" y="440"/>
                    <a:pt x="176" y="472"/>
                    <a:pt x="176" y="500"/>
                  </a:cubicBezTo>
                  <a:lnTo>
                    <a:pt x="176" y="574"/>
                  </a:lnTo>
                  <a:cubicBezTo>
                    <a:pt x="162" y="588"/>
                    <a:pt x="176" y="602"/>
                    <a:pt x="194" y="602"/>
                  </a:cubicBezTo>
                  <a:cubicBezTo>
                    <a:pt x="208" y="602"/>
                    <a:pt x="208" y="602"/>
                    <a:pt x="222" y="588"/>
                  </a:cubicBezTo>
                  <a:lnTo>
                    <a:pt x="222" y="440"/>
                  </a:lnTo>
                  <a:cubicBezTo>
                    <a:pt x="208" y="384"/>
                    <a:pt x="208" y="338"/>
                    <a:pt x="176" y="279"/>
                  </a:cubicBezTo>
                  <a:cubicBezTo>
                    <a:pt x="162" y="236"/>
                    <a:pt x="148" y="177"/>
                    <a:pt x="120" y="134"/>
                  </a:cubicBezTo>
                  <a:cubicBezTo>
                    <a:pt x="88" y="89"/>
                    <a:pt x="74" y="46"/>
                    <a:pt x="32"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7475;p83">
              <a:extLst>
                <a:ext uri="{FF2B5EF4-FFF2-40B4-BE49-F238E27FC236}">
                  <a16:creationId xmlns:a16="http://schemas.microsoft.com/office/drawing/2014/main" id="{C4461312-006F-8912-B385-307EBA4A1402}"/>
                </a:ext>
              </a:extLst>
            </p:cNvPr>
            <p:cNvSpPr/>
            <p:nvPr/>
          </p:nvSpPr>
          <p:spPr>
            <a:xfrm>
              <a:off x="4025924" y="3291818"/>
              <a:ext cx="22358" cy="73395"/>
            </a:xfrm>
            <a:custGeom>
              <a:avLst/>
              <a:gdLst/>
              <a:ahLst/>
              <a:cxnLst/>
              <a:rect l="l" t="t" r="r" b="b"/>
              <a:pathLst>
                <a:path w="237" h="778" extrusionOk="0">
                  <a:moveTo>
                    <a:pt x="15" y="0"/>
                  </a:moveTo>
                  <a:lnTo>
                    <a:pt x="1" y="15"/>
                  </a:lnTo>
                  <a:lnTo>
                    <a:pt x="1" y="43"/>
                  </a:lnTo>
                  <a:cubicBezTo>
                    <a:pt x="29" y="102"/>
                    <a:pt x="61" y="162"/>
                    <a:pt x="89" y="219"/>
                  </a:cubicBezTo>
                  <a:cubicBezTo>
                    <a:pt x="117" y="278"/>
                    <a:pt x="149" y="352"/>
                    <a:pt x="163" y="426"/>
                  </a:cubicBezTo>
                  <a:lnTo>
                    <a:pt x="163" y="412"/>
                  </a:lnTo>
                  <a:cubicBezTo>
                    <a:pt x="191" y="528"/>
                    <a:pt x="205" y="630"/>
                    <a:pt x="205" y="746"/>
                  </a:cubicBezTo>
                  <a:lnTo>
                    <a:pt x="205" y="764"/>
                  </a:lnTo>
                  <a:lnTo>
                    <a:pt x="219" y="778"/>
                  </a:lnTo>
                  <a:cubicBezTo>
                    <a:pt x="237" y="778"/>
                    <a:pt x="237" y="764"/>
                    <a:pt x="237" y="764"/>
                  </a:cubicBezTo>
                  <a:lnTo>
                    <a:pt x="237" y="570"/>
                  </a:lnTo>
                  <a:cubicBezTo>
                    <a:pt x="219" y="514"/>
                    <a:pt x="205" y="440"/>
                    <a:pt x="191" y="380"/>
                  </a:cubicBezTo>
                  <a:cubicBezTo>
                    <a:pt x="163" y="250"/>
                    <a:pt x="117" y="131"/>
                    <a:pt x="43" y="15"/>
                  </a:cubicBezTo>
                  <a:lnTo>
                    <a:pt x="29" y="0"/>
                  </a:ln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7476;p83">
              <a:extLst>
                <a:ext uri="{FF2B5EF4-FFF2-40B4-BE49-F238E27FC236}">
                  <a16:creationId xmlns:a16="http://schemas.microsoft.com/office/drawing/2014/main" id="{7ED95AAD-3D5F-4354-6A89-9EC52EFEDDF4}"/>
                </a:ext>
              </a:extLst>
            </p:cNvPr>
            <p:cNvSpPr/>
            <p:nvPr/>
          </p:nvSpPr>
          <p:spPr>
            <a:xfrm>
              <a:off x="4050829" y="3276535"/>
              <a:ext cx="20660" cy="59527"/>
            </a:xfrm>
            <a:custGeom>
              <a:avLst/>
              <a:gdLst/>
              <a:ahLst/>
              <a:cxnLst/>
              <a:rect l="l" t="t" r="r" b="b"/>
              <a:pathLst>
                <a:path w="219" h="631" extrusionOk="0">
                  <a:moveTo>
                    <a:pt x="1" y="1"/>
                  </a:moveTo>
                  <a:lnTo>
                    <a:pt x="1" y="15"/>
                  </a:lnTo>
                  <a:cubicBezTo>
                    <a:pt x="1" y="29"/>
                    <a:pt x="15" y="29"/>
                    <a:pt x="15" y="46"/>
                  </a:cubicBezTo>
                  <a:cubicBezTo>
                    <a:pt x="75" y="134"/>
                    <a:pt x="103" y="236"/>
                    <a:pt x="131" y="338"/>
                  </a:cubicBezTo>
                  <a:cubicBezTo>
                    <a:pt x="148" y="381"/>
                    <a:pt x="163" y="426"/>
                    <a:pt x="163" y="469"/>
                  </a:cubicBezTo>
                  <a:cubicBezTo>
                    <a:pt x="177" y="514"/>
                    <a:pt x="177" y="574"/>
                    <a:pt x="177" y="616"/>
                  </a:cubicBezTo>
                  <a:lnTo>
                    <a:pt x="191" y="630"/>
                  </a:lnTo>
                  <a:lnTo>
                    <a:pt x="219" y="630"/>
                  </a:lnTo>
                  <a:lnTo>
                    <a:pt x="219" y="616"/>
                  </a:lnTo>
                  <a:cubicBezTo>
                    <a:pt x="219" y="556"/>
                    <a:pt x="205" y="514"/>
                    <a:pt x="205" y="454"/>
                  </a:cubicBezTo>
                  <a:cubicBezTo>
                    <a:pt x="191" y="398"/>
                    <a:pt x="177" y="352"/>
                    <a:pt x="163" y="293"/>
                  </a:cubicBezTo>
                  <a:cubicBezTo>
                    <a:pt x="131" y="191"/>
                    <a:pt x="89" y="89"/>
                    <a:pt x="29"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7477;p83">
              <a:extLst>
                <a:ext uri="{FF2B5EF4-FFF2-40B4-BE49-F238E27FC236}">
                  <a16:creationId xmlns:a16="http://schemas.microsoft.com/office/drawing/2014/main" id="{FD4185D3-1AC7-16A9-A195-CB16A4282536}"/>
                </a:ext>
              </a:extLst>
            </p:cNvPr>
            <p:cNvSpPr/>
            <p:nvPr/>
          </p:nvSpPr>
          <p:spPr>
            <a:xfrm>
              <a:off x="2774629" y="2625512"/>
              <a:ext cx="27641" cy="8396"/>
            </a:xfrm>
            <a:custGeom>
              <a:avLst/>
              <a:gdLst/>
              <a:ahLst/>
              <a:cxnLst/>
              <a:rect l="l" t="t" r="r" b="b"/>
              <a:pathLst>
                <a:path w="293" h="89" extrusionOk="0">
                  <a:moveTo>
                    <a:pt x="14" y="0"/>
                  </a:moveTo>
                  <a:lnTo>
                    <a:pt x="0" y="14"/>
                  </a:lnTo>
                  <a:lnTo>
                    <a:pt x="14" y="14"/>
                  </a:lnTo>
                  <a:lnTo>
                    <a:pt x="14" y="28"/>
                  </a:lnTo>
                  <a:cubicBezTo>
                    <a:pt x="60" y="28"/>
                    <a:pt x="88" y="42"/>
                    <a:pt x="134" y="42"/>
                  </a:cubicBezTo>
                  <a:cubicBezTo>
                    <a:pt x="162" y="57"/>
                    <a:pt x="204" y="57"/>
                    <a:pt x="250" y="71"/>
                  </a:cubicBezTo>
                  <a:lnTo>
                    <a:pt x="236" y="71"/>
                  </a:lnTo>
                  <a:cubicBezTo>
                    <a:pt x="250" y="71"/>
                    <a:pt x="250" y="88"/>
                    <a:pt x="264" y="88"/>
                  </a:cubicBezTo>
                  <a:lnTo>
                    <a:pt x="278" y="88"/>
                  </a:lnTo>
                  <a:lnTo>
                    <a:pt x="278" y="71"/>
                  </a:lnTo>
                  <a:lnTo>
                    <a:pt x="292" y="71"/>
                  </a:lnTo>
                  <a:lnTo>
                    <a:pt x="278" y="57"/>
                  </a:lnTo>
                  <a:cubicBezTo>
                    <a:pt x="236" y="42"/>
                    <a:pt x="204" y="28"/>
                    <a:pt x="162" y="14"/>
                  </a:cubicBezTo>
                  <a:cubicBezTo>
                    <a:pt x="116" y="0"/>
                    <a:pt x="74" y="0"/>
                    <a:pt x="28"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7478;p83">
              <a:extLst>
                <a:ext uri="{FF2B5EF4-FFF2-40B4-BE49-F238E27FC236}">
                  <a16:creationId xmlns:a16="http://schemas.microsoft.com/office/drawing/2014/main" id="{7FE2203F-8F63-79E4-9E62-2DC36D6CF692}"/>
                </a:ext>
              </a:extLst>
            </p:cNvPr>
            <p:cNvSpPr/>
            <p:nvPr/>
          </p:nvSpPr>
          <p:spPr>
            <a:xfrm>
              <a:off x="2760667" y="2567400"/>
              <a:ext cx="48584" cy="26320"/>
            </a:xfrm>
            <a:custGeom>
              <a:avLst/>
              <a:gdLst/>
              <a:ahLst/>
              <a:cxnLst/>
              <a:rect l="l" t="t" r="r" b="b"/>
              <a:pathLst>
                <a:path w="515" h="279" extrusionOk="0">
                  <a:moveTo>
                    <a:pt x="18" y="1"/>
                  </a:moveTo>
                  <a:cubicBezTo>
                    <a:pt x="1" y="1"/>
                    <a:pt x="1" y="1"/>
                    <a:pt x="1" y="15"/>
                  </a:cubicBezTo>
                  <a:cubicBezTo>
                    <a:pt x="1" y="15"/>
                    <a:pt x="1" y="29"/>
                    <a:pt x="18" y="29"/>
                  </a:cubicBezTo>
                  <a:cubicBezTo>
                    <a:pt x="32" y="43"/>
                    <a:pt x="60" y="43"/>
                    <a:pt x="74" y="57"/>
                  </a:cubicBezTo>
                  <a:cubicBezTo>
                    <a:pt x="148" y="71"/>
                    <a:pt x="222" y="117"/>
                    <a:pt x="282" y="145"/>
                  </a:cubicBezTo>
                  <a:cubicBezTo>
                    <a:pt x="352" y="191"/>
                    <a:pt x="412" y="233"/>
                    <a:pt x="486" y="279"/>
                  </a:cubicBezTo>
                  <a:cubicBezTo>
                    <a:pt x="486" y="279"/>
                    <a:pt x="500" y="279"/>
                    <a:pt x="500" y="265"/>
                  </a:cubicBezTo>
                  <a:cubicBezTo>
                    <a:pt x="514" y="265"/>
                    <a:pt x="514" y="265"/>
                    <a:pt x="514" y="247"/>
                  </a:cubicBezTo>
                  <a:lnTo>
                    <a:pt x="500" y="233"/>
                  </a:lnTo>
                  <a:cubicBezTo>
                    <a:pt x="426" y="191"/>
                    <a:pt x="352" y="131"/>
                    <a:pt x="264" y="103"/>
                  </a:cubicBezTo>
                  <a:cubicBezTo>
                    <a:pt x="194" y="57"/>
                    <a:pt x="106" y="29"/>
                    <a:pt x="18"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7479;p83">
              <a:extLst>
                <a:ext uri="{FF2B5EF4-FFF2-40B4-BE49-F238E27FC236}">
                  <a16:creationId xmlns:a16="http://schemas.microsoft.com/office/drawing/2014/main" id="{ABE53D9A-54F6-9A8C-50FF-D83CD3CF35DE}"/>
                </a:ext>
              </a:extLst>
            </p:cNvPr>
            <p:cNvSpPr/>
            <p:nvPr/>
          </p:nvSpPr>
          <p:spPr>
            <a:xfrm>
              <a:off x="2835382" y="2607210"/>
              <a:ext cx="468952" cy="525743"/>
            </a:xfrm>
            <a:custGeom>
              <a:avLst/>
              <a:gdLst/>
              <a:ahLst/>
              <a:cxnLst/>
              <a:rect l="l" t="t" r="r" b="b"/>
              <a:pathLst>
                <a:path w="4971" h="5573" extrusionOk="0">
                  <a:moveTo>
                    <a:pt x="823" y="1"/>
                  </a:moveTo>
                  <a:lnTo>
                    <a:pt x="809" y="18"/>
                  </a:lnTo>
                  <a:cubicBezTo>
                    <a:pt x="721" y="47"/>
                    <a:pt x="633" y="89"/>
                    <a:pt x="528" y="149"/>
                  </a:cubicBezTo>
                  <a:cubicBezTo>
                    <a:pt x="440" y="208"/>
                    <a:pt x="369" y="282"/>
                    <a:pt x="281" y="384"/>
                  </a:cubicBezTo>
                  <a:cubicBezTo>
                    <a:pt x="208" y="458"/>
                    <a:pt x="148" y="560"/>
                    <a:pt x="88" y="648"/>
                  </a:cubicBezTo>
                  <a:cubicBezTo>
                    <a:pt x="46" y="750"/>
                    <a:pt x="18" y="852"/>
                    <a:pt x="0" y="954"/>
                  </a:cubicBezTo>
                  <a:lnTo>
                    <a:pt x="0" y="968"/>
                  </a:lnTo>
                  <a:lnTo>
                    <a:pt x="0" y="986"/>
                  </a:lnTo>
                  <a:cubicBezTo>
                    <a:pt x="0" y="1000"/>
                    <a:pt x="0" y="1014"/>
                    <a:pt x="18" y="1014"/>
                  </a:cubicBezTo>
                  <a:lnTo>
                    <a:pt x="46" y="1042"/>
                  </a:lnTo>
                  <a:lnTo>
                    <a:pt x="46" y="1056"/>
                  </a:lnTo>
                  <a:cubicBezTo>
                    <a:pt x="369" y="1320"/>
                    <a:pt x="633" y="1643"/>
                    <a:pt x="879" y="1935"/>
                  </a:cubicBezTo>
                  <a:cubicBezTo>
                    <a:pt x="1143" y="2259"/>
                    <a:pt x="1407" y="2583"/>
                    <a:pt x="1643" y="2889"/>
                  </a:cubicBezTo>
                  <a:lnTo>
                    <a:pt x="1703" y="2963"/>
                  </a:lnTo>
                  <a:lnTo>
                    <a:pt x="1731" y="3008"/>
                  </a:lnTo>
                  <a:lnTo>
                    <a:pt x="1745" y="3036"/>
                  </a:lnTo>
                  <a:lnTo>
                    <a:pt x="1776" y="3065"/>
                  </a:lnTo>
                  <a:cubicBezTo>
                    <a:pt x="1776" y="3065"/>
                    <a:pt x="1790" y="3065"/>
                    <a:pt x="1790" y="3079"/>
                  </a:cubicBezTo>
                  <a:cubicBezTo>
                    <a:pt x="1805" y="3096"/>
                    <a:pt x="1819" y="3110"/>
                    <a:pt x="1833" y="3138"/>
                  </a:cubicBezTo>
                  <a:cubicBezTo>
                    <a:pt x="1952" y="3286"/>
                    <a:pt x="2068" y="3462"/>
                    <a:pt x="2184" y="3624"/>
                  </a:cubicBezTo>
                  <a:cubicBezTo>
                    <a:pt x="2420" y="3958"/>
                    <a:pt x="2638" y="4296"/>
                    <a:pt x="2846" y="4633"/>
                  </a:cubicBezTo>
                  <a:cubicBezTo>
                    <a:pt x="2962" y="4823"/>
                    <a:pt x="3064" y="5013"/>
                    <a:pt x="3183" y="5207"/>
                  </a:cubicBezTo>
                  <a:cubicBezTo>
                    <a:pt x="3183" y="5221"/>
                    <a:pt x="3197" y="5221"/>
                    <a:pt x="3226" y="5221"/>
                  </a:cubicBezTo>
                  <a:lnTo>
                    <a:pt x="3240" y="5221"/>
                  </a:lnTo>
                  <a:lnTo>
                    <a:pt x="3254" y="5207"/>
                  </a:lnTo>
                  <a:cubicBezTo>
                    <a:pt x="3299" y="5295"/>
                    <a:pt x="3328" y="5365"/>
                    <a:pt x="3359" y="5425"/>
                  </a:cubicBezTo>
                  <a:cubicBezTo>
                    <a:pt x="3373" y="5471"/>
                    <a:pt x="3387" y="5499"/>
                    <a:pt x="3401" y="5541"/>
                  </a:cubicBezTo>
                  <a:cubicBezTo>
                    <a:pt x="3416" y="5559"/>
                    <a:pt x="3416" y="5559"/>
                    <a:pt x="3430" y="5573"/>
                  </a:cubicBezTo>
                  <a:lnTo>
                    <a:pt x="3475" y="5573"/>
                  </a:lnTo>
                  <a:cubicBezTo>
                    <a:pt x="3489" y="5573"/>
                    <a:pt x="3489" y="5559"/>
                    <a:pt x="3503" y="5541"/>
                  </a:cubicBezTo>
                  <a:lnTo>
                    <a:pt x="3503" y="5513"/>
                  </a:lnTo>
                  <a:cubicBezTo>
                    <a:pt x="3461" y="5383"/>
                    <a:pt x="3401" y="5263"/>
                    <a:pt x="3328" y="5133"/>
                  </a:cubicBezTo>
                  <a:lnTo>
                    <a:pt x="3328" y="5133"/>
                  </a:lnTo>
                  <a:cubicBezTo>
                    <a:pt x="3359" y="5147"/>
                    <a:pt x="3401" y="5147"/>
                    <a:pt x="3430" y="5147"/>
                  </a:cubicBezTo>
                  <a:cubicBezTo>
                    <a:pt x="3518" y="5147"/>
                    <a:pt x="3605" y="5133"/>
                    <a:pt x="3693" y="5119"/>
                  </a:cubicBezTo>
                  <a:cubicBezTo>
                    <a:pt x="3841" y="5073"/>
                    <a:pt x="3975" y="5013"/>
                    <a:pt x="4105" y="4943"/>
                  </a:cubicBezTo>
                  <a:cubicBezTo>
                    <a:pt x="4239" y="4869"/>
                    <a:pt x="4369" y="4767"/>
                    <a:pt x="4471" y="4662"/>
                  </a:cubicBezTo>
                  <a:cubicBezTo>
                    <a:pt x="4590" y="4545"/>
                    <a:pt x="4678" y="4415"/>
                    <a:pt x="4735" y="4296"/>
                  </a:cubicBezTo>
                  <a:cubicBezTo>
                    <a:pt x="4794" y="4194"/>
                    <a:pt x="4823" y="4106"/>
                    <a:pt x="4837" y="4018"/>
                  </a:cubicBezTo>
                  <a:lnTo>
                    <a:pt x="4868" y="4064"/>
                  </a:lnTo>
                  <a:cubicBezTo>
                    <a:pt x="4882" y="4078"/>
                    <a:pt x="4896" y="4092"/>
                    <a:pt x="4910" y="4092"/>
                  </a:cubicBezTo>
                  <a:cubicBezTo>
                    <a:pt x="4925" y="4092"/>
                    <a:pt x="4925" y="4092"/>
                    <a:pt x="4942" y="4078"/>
                  </a:cubicBezTo>
                  <a:cubicBezTo>
                    <a:pt x="4956" y="4078"/>
                    <a:pt x="4956" y="4064"/>
                    <a:pt x="4956" y="4046"/>
                  </a:cubicBezTo>
                  <a:cubicBezTo>
                    <a:pt x="4970" y="4032"/>
                    <a:pt x="4970" y="4018"/>
                    <a:pt x="4956" y="4018"/>
                  </a:cubicBezTo>
                  <a:cubicBezTo>
                    <a:pt x="4925" y="3958"/>
                    <a:pt x="4896" y="3916"/>
                    <a:pt x="4854" y="3856"/>
                  </a:cubicBezTo>
                  <a:cubicBezTo>
                    <a:pt x="4854" y="3842"/>
                    <a:pt x="4854" y="3828"/>
                    <a:pt x="4837" y="3828"/>
                  </a:cubicBezTo>
                  <a:cubicBezTo>
                    <a:pt x="4678" y="3592"/>
                    <a:pt x="4517" y="3360"/>
                    <a:pt x="4327" y="3124"/>
                  </a:cubicBezTo>
                  <a:cubicBezTo>
                    <a:pt x="4091" y="2846"/>
                    <a:pt x="3841" y="2569"/>
                    <a:pt x="3563" y="2273"/>
                  </a:cubicBezTo>
                  <a:cubicBezTo>
                    <a:pt x="3064" y="1760"/>
                    <a:pt x="2494" y="1250"/>
                    <a:pt x="1864" y="750"/>
                  </a:cubicBezTo>
                  <a:cubicBezTo>
                    <a:pt x="1541" y="500"/>
                    <a:pt x="1217" y="251"/>
                    <a:pt x="865" y="18"/>
                  </a:cubicBezTo>
                  <a:cubicBezTo>
                    <a:pt x="865" y="1"/>
                    <a:pt x="851" y="1"/>
                    <a:pt x="851" y="1"/>
                  </a:cubicBezTo>
                  <a:cubicBezTo>
                    <a:pt x="837" y="1"/>
                    <a:pt x="837" y="1"/>
                    <a:pt x="837" y="18"/>
                  </a:cubicBezTo>
                  <a:lnTo>
                    <a:pt x="823"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7480;p83">
              <a:extLst>
                <a:ext uri="{FF2B5EF4-FFF2-40B4-BE49-F238E27FC236}">
                  <a16:creationId xmlns:a16="http://schemas.microsoft.com/office/drawing/2014/main" id="{16D09A3A-299B-8BBA-083E-AB87FD5A8910}"/>
                </a:ext>
              </a:extLst>
            </p:cNvPr>
            <p:cNvSpPr/>
            <p:nvPr/>
          </p:nvSpPr>
          <p:spPr>
            <a:xfrm>
              <a:off x="2957078" y="2954372"/>
              <a:ext cx="1021864" cy="571119"/>
            </a:xfrm>
            <a:custGeom>
              <a:avLst/>
              <a:gdLst/>
              <a:ahLst/>
              <a:cxnLst/>
              <a:rect l="l" t="t" r="r" b="b"/>
              <a:pathLst>
                <a:path w="10832" h="6054" extrusionOk="0">
                  <a:moveTo>
                    <a:pt x="3694" y="0"/>
                  </a:moveTo>
                  <a:cubicBezTo>
                    <a:pt x="3680" y="0"/>
                    <a:pt x="3680" y="0"/>
                    <a:pt x="3666" y="14"/>
                  </a:cubicBezTo>
                  <a:lnTo>
                    <a:pt x="3652" y="32"/>
                  </a:lnTo>
                  <a:cubicBezTo>
                    <a:pt x="3139" y="264"/>
                    <a:pt x="2625" y="630"/>
                    <a:pt x="2126" y="1129"/>
                  </a:cubicBezTo>
                  <a:cubicBezTo>
                    <a:pt x="1658" y="1597"/>
                    <a:pt x="1232" y="2142"/>
                    <a:pt x="866" y="2740"/>
                  </a:cubicBezTo>
                  <a:cubicBezTo>
                    <a:pt x="690" y="3036"/>
                    <a:pt x="529" y="3328"/>
                    <a:pt x="398" y="3637"/>
                  </a:cubicBezTo>
                  <a:cubicBezTo>
                    <a:pt x="251" y="3929"/>
                    <a:pt x="149" y="4235"/>
                    <a:pt x="61" y="4517"/>
                  </a:cubicBezTo>
                  <a:cubicBezTo>
                    <a:pt x="47" y="4573"/>
                    <a:pt x="29" y="4619"/>
                    <a:pt x="15" y="4675"/>
                  </a:cubicBezTo>
                  <a:cubicBezTo>
                    <a:pt x="15" y="4693"/>
                    <a:pt x="1" y="4707"/>
                    <a:pt x="15" y="4721"/>
                  </a:cubicBezTo>
                  <a:cubicBezTo>
                    <a:pt x="15" y="4721"/>
                    <a:pt x="29" y="4735"/>
                    <a:pt x="47" y="4735"/>
                  </a:cubicBezTo>
                  <a:cubicBezTo>
                    <a:pt x="47" y="4749"/>
                    <a:pt x="47" y="4749"/>
                    <a:pt x="61" y="4749"/>
                  </a:cubicBezTo>
                  <a:cubicBezTo>
                    <a:pt x="163" y="4780"/>
                    <a:pt x="279" y="4780"/>
                    <a:pt x="398" y="4780"/>
                  </a:cubicBezTo>
                  <a:cubicBezTo>
                    <a:pt x="574" y="4780"/>
                    <a:pt x="750" y="4763"/>
                    <a:pt x="940" y="4721"/>
                  </a:cubicBezTo>
                  <a:cubicBezTo>
                    <a:pt x="1084" y="4675"/>
                    <a:pt x="1232" y="4619"/>
                    <a:pt x="1394" y="4559"/>
                  </a:cubicBezTo>
                  <a:cubicBezTo>
                    <a:pt x="1542" y="4485"/>
                    <a:pt x="1686" y="4411"/>
                    <a:pt x="1820" y="4323"/>
                  </a:cubicBezTo>
                  <a:cubicBezTo>
                    <a:pt x="2024" y="4207"/>
                    <a:pt x="2213" y="4045"/>
                    <a:pt x="2389" y="3884"/>
                  </a:cubicBezTo>
                  <a:cubicBezTo>
                    <a:pt x="2463" y="3796"/>
                    <a:pt x="2551" y="3708"/>
                    <a:pt x="2611" y="3620"/>
                  </a:cubicBezTo>
                  <a:cubicBezTo>
                    <a:pt x="2639" y="3606"/>
                    <a:pt x="2653" y="3577"/>
                    <a:pt x="2667" y="3549"/>
                  </a:cubicBezTo>
                  <a:lnTo>
                    <a:pt x="2667" y="3549"/>
                  </a:lnTo>
                  <a:cubicBezTo>
                    <a:pt x="2653" y="3592"/>
                    <a:pt x="2653" y="3620"/>
                    <a:pt x="2653" y="3679"/>
                  </a:cubicBezTo>
                  <a:cubicBezTo>
                    <a:pt x="2639" y="3796"/>
                    <a:pt x="2639" y="3929"/>
                    <a:pt x="2653" y="4077"/>
                  </a:cubicBezTo>
                  <a:cubicBezTo>
                    <a:pt x="2667" y="4323"/>
                    <a:pt x="2713" y="4587"/>
                    <a:pt x="2801" y="4837"/>
                  </a:cubicBezTo>
                  <a:cubicBezTo>
                    <a:pt x="2903" y="5086"/>
                    <a:pt x="3019" y="5322"/>
                    <a:pt x="3181" y="5512"/>
                  </a:cubicBezTo>
                  <a:cubicBezTo>
                    <a:pt x="3255" y="5600"/>
                    <a:pt x="3357" y="5688"/>
                    <a:pt x="3445" y="5762"/>
                  </a:cubicBezTo>
                  <a:cubicBezTo>
                    <a:pt x="3547" y="5836"/>
                    <a:pt x="3652" y="5892"/>
                    <a:pt x="3768" y="5952"/>
                  </a:cubicBezTo>
                  <a:cubicBezTo>
                    <a:pt x="3884" y="5994"/>
                    <a:pt x="4018" y="6026"/>
                    <a:pt x="4148" y="6040"/>
                  </a:cubicBezTo>
                  <a:cubicBezTo>
                    <a:pt x="4222" y="6054"/>
                    <a:pt x="4282" y="6054"/>
                    <a:pt x="4356" y="6054"/>
                  </a:cubicBezTo>
                  <a:lnTo>
                    <a:pt x="4532" y="6054"/>
                  </a:lnTo>
                  <a:cubicBezTo>
                    <a:pt x="4676" y="6040"/>
                    <a:pt x="4823" y="6012"/>
                    <a:pt x="4954" y="5980"/>
                  </a:cubicBezTo>
                  <a:cubicBezTo>
                    <a:pt x="5101" y="5938"/>
                    <a:pt x="5217" y="5878"/>
                    <a:pt x="5323" y="5804"/>
                  </a:cubicBezTo>
                  <a:cubicBezTo>
                    <a:pt x="5365" y="5762"/>
                    <a:pt x="5411" y="5702"/>
                    <a:pt x="5439" y="5660"/>
                  </a:cubicBezTo>
                  <a:lnTo>
                    <a:pt x="5439" y="5642"/>
                  </a:lnTo>
                  <a:cubicBezTo>
                    <a:pt x="5453" y="5628"/>
                    <a:pt x="5467" y="5614"/>
                    <a:pt x="5453" y="5600"/>
                  </a:cubicBezTo>
                  <a:cubicBezTo>
                    <a:pt x="5439" y="5540"/>
                    <a:pt x="5439" y="5452"/>
                    <a:pt x="5425" y="5378"/>
                  </a:cubicBezTo>
                  <a:cubicBezTo>
                    <a:pt x="5411" y="5308"/>
                    <a:pt x="5411" y="5234"/>
                    <a:pt x="5393" y="5160"/>
                  </a:cubicBezTo>
                  <a:cubicBezTo>
                    <a:pt x="5379" y="5027"/>
                    <a:pt x="5365" y="4882"/>
                    <a:pt x="5365" y="4749"/>
                  </a:cubicBezTo>
                  <a:cubicBezTo>
                    <a:pt x="5337" y="4309"/>
                    <a:pt x="5351" y="3841"/>
                    <a:pt x="5425" y="3388"/>
                  </a:cubicBezTo>
                  <a:lnTo>
                    <a:pt x="5499" y="3373"/>
                  </a:lnTo>
                  <a:cubicBezTo>
                    <a:pt x="5587" y="3356"/>
                    <a:pt x="5675" y="3342"/>
                    <a:pt x="5763" y="3328"/>
                  </a:cubicBezTo>
                  <a:cubicBezTo>
                    <a:pt x="5893" y="3300"/>
                    <a:pt x="6026" y="3286"/>
                    <a:pt x="6157" y="3268"/>
                  </a:cubicBezTo>
                  <a:cubicBezTo>
                    <a:pt x="6406" y="3226"/>
                    <a:pt x="6670" y="3212"/>
                    <a:pt x="6948" y="3198"/>
                  </a:cubicBezTo>
                  <a:lnTo>
                    <a:pt x="7170" y="3198"/>
                  </a:lnTo>
                  <a:cubicBezTo>
                    <a:pt x="7873" y="3198"/>
                    <a:pt x="8633" y="3286"/>
                    <a:pt x="9396" y="3461"/>
                  </a:cubicBezTo>
                  <a:lnTo>
                    <a:pt x="9558" y="3504"/>
                  </a:lnTo>
                  <a:cubicBezTo>
                    <a:pt x="9822" y="3563"/>
                    <a:pt x="10072" y="3637"/>
                    <a:pt x="10290" y="3708"/>
                  </a:cubicBezTo>
                  <a:lnTo>
                    <a:pt x="10304" y="3708"/>
                  </a:lnTo>
                  <a:cubicBezTo>
                    <a:pt x="10318" y="3708"/>
                    <a:pt x="10335" y="3708"/>
                    <a:pt x="10335" y="3694"/>
                  </a:cubicBezTo>
                  <a:lnTo>
                    <a:pt x="10350" y="3694"/>
                  </a:lnTo>
                  <a:cubicBezTo>
                    <a:pt x="10437" y="3637"/>
                    <a:pt x="10494" y="3563"/>
                    <a:pt x="10568" y="3475"/>
                  </a:cubicBezTo>
                  <a:cubicBezTo>
                    <a:pt x="10627" y="3373"/>
                    <a:pt x="10687" y="3268"/>
                    <a:pt x="10729" y="3152"/>
                  </a:cubicBezTo>
                  <a:cubicBezTo>
                    <a:pt x="10775" y="3036"/>
                    <a:pt x="10803" y="2934"/>
                    <a:pt x="10817" y="2814"/>
                  </a:cubicBezTo>
                  <a:cubicBezTo>
                    <a:pt x="10831" y="2726"/>
                    <a:pt x="10831" y="2638"/>
                    <a:pt x="10831" y="2564"/>
                  </a:cubicBezTo>
                  <a:lnTo>
                    <a:pt x="10817" y="2536"/>
                  </a:lnTo>
                  <a:lnTo>
                    <a:pt x="10817" y="2508"/>
                  </a:lnTo>
                  <a:cubicBezTo>
                    <a:pt x="10803" y="2476"/>
                    <a:pt x="10803" y="2462"/>
                    <a:pt x="10803" y="2448"/>
                  </a:cubicBezTo>
                  <a:lnTo>
                    <a:pt x="10789" y="2434"/>
                  </a:lnTo>
                  <a:cubicBezTo>
                    <a:pt x="10202" y="2083"/>
                    <a:pt x="9544" y="1805"/>
                    <a:pt x="8795" y="1615"/>
                  </a:cubicBezTo>
                  <a:cubicBezTo>
                    <a:pt x="8077" y="1421"/>
                    <a:pt x="7346" y="1305"/>
                    <a:pt x="6596" y="1277"/>
                  </a:cubicBezTo>
                  <a:cubicBezTo>
                    <a:pt x="6508" y="1277"/>
                    <a:pt x="6392" y="1277"/>
                    <a:pt x="6273" y="1263"/>
                  </a:cubicBezTo>
                  <a:lnTo>
                    <a:pt x="6055" y="1263"/>
                  </a:lnTo>
                  <a:lnTo>
                    <a:pt x="6026" y="1277"/>
                  </a:lnTo>
                  <a:lnTo>
                    <a:pt x="6026" y="1277"/>
                  </a:lnTo>
                  <a:lnTo>
                    <a:pt x="6055" y="1203"/>
                  </a:lnTo>
                  <a:cubicBezTo>
                    <a:pt x="6083" y="1129"/>
                    <a:pt x="6128" y="1055"/>
                    <a:pt x="6157" y="999"/>
                  </a:cubicBezTo>
                  <a:lnTo>
                    <a:pt x="6157" y="953"/>
                  </a:lnTo>
                  <a:lnTo>
                    <a:pt x="6128" y="925"/>
                  </a:lnTo>
                  <a:lnTo>
                    <a:pt x="6114" y="925"/>
                  </a:lnTo>
                  <a:cubicBezTo>
                    <a:pt x="5967" y="837"/>
                    <a:pt x="5777" y="778"/>
                    <a:pt x="5555" y="778"/>
                  </a:cubicBezTo>
                  <a:cubicBezTo>
                    <a:pt x="5527" y="778"/>
                    <a:pt x="5481" y="778"/>
                    <a:pt x="5453" y="792"/>
                  </a:cubicBezTo>
                  <a:cubicBezTo>
                    <a:pt x="5439" y="792"/>
                    <a:pt x="5425" y="792"/>
                    <a:pt x="5411" y="806"/>
                  </a:cubicBezTo>
                  <a:cubicBezTo>
                    <a:pt x="5411" y="806"/>
                    <a:pt x="5411" y="823"/>
                    <a:pt x="5393" y="837"/>
                  </a:cubicBezTo>
                  <a:lnTo>
                    <a:pt x="5379" y="837"/>
                  </a:lnTo>
                  <a:cubicBezTo>
                    <a:pt x="5309" y="961"/>
                    <a:pt x="5242" y="1059"/>
                    <a:pt x="5146" y="1159"/>
                  </a:cubicBezTo>
                  <a:lnTo>
                    <a:pt x="5146" y="1159"/>
                  </a:lnTo>
                  <a:cubicBezTo>
                    <a:pt x="5041" y="1246"/>
                    <a:pt x="4953" y="1334"/>
                    <a:pt x="4852" y="1393"/>
                  </a:cubicBezTo>
                  <a:cubicBezTo>
                    <a:pt x="4764" y="1439"/>
                    <a:pt x="4662" y="1481"/>
                    <a:pt x="4560" y="1527"/>
                  </a:cubicBezTo>
                  <a:cubicBezTo>
                    <a:pt x="4472" y="1541"/>
                    <a:pt x="4398" y="1555"/>
                    <a:pt x="4324" y="1555"/>
                  </a:cubicBezTo>
                  <a:cubicBezTo>
                    <a:pt x="4268" y="1555"/>
                    <a:pt x="4208" y="1555"/>
                    <a:pt x="4148" y="1541"/>
                  </a:cubicBezTo>
                  <a:cubicBezTo>
                    <a:pt x="4106" y="1527"/>
                    <a:pt x="4074" y="1509"/>
                    <a:pt x="4032" y="1495"/>
                  </a:cubicBezTo>
                  <a:cubicBezTo>
                    <a:pt x="4004" y="1467"/>
                    <a:pt x="3958" y="1439"/>
                    <a:pt x="3930" y="1421"/>
                  </a:cubicBezTo>
                  <a:cubicBezTo>
                    <a:pt x="3898" y="1379"/>
                    <a:pt x="3870" y="1351"/>
                    <a:pt x="3856" y="1319"/>
                  </a:cubicBezTo>
                  <a:cubicBezTo>
                    <a:pt x="3828" y="1277"/>
                    <a:pt x="3810" y="1231"/>
                    <a:pt x="3796" y="1189"/>
                  </a:cubicBezTo>
                  <a:cubicBezTo>
                    <a:pt x="3782" y="1129"/>
                    <a:pt x="3768" y="1069"/>
                    <a:pt x="3768" y="1013"/>
                  </a:cubicBezTo>
                  <a:cubicBezTo>
                    <a:pt x="3768" y="939"/>
                    <a:pt x="3782" y="851"/>
                    <a:pt x="3796" y="763"/>
                  </a:cubicBezTo>
                  <a:cubicBezTo>
                    <a:pt x="3810" y="676"/>
                    <a:pt x="3856" y="602"/>
                    <a:pt x="3898" y="514"/>
                  </a:cubicBezTo>
                  <a:lnTo>
                    <a:pt x="3898" y="500"/>
                  </a:lnTo>
                  <a:lnTo>
                    <a:pt x="3916" y="471"/>
                  </a:lnTo>
                  <a:lnTo>
                    <a:pt x="3944" y="454"/>
                  </a:lnTo>
                  <a:lnTo>
                    <a:pt x="3944" y="412"/>
                  </a:lnTo>
                  <a:lnTo>
                    <a:pt x="3944" y="384"/>
                  </a:lnTo>
                  <a:lnTo>
                    <a:pt x="3944" y="352"/>
                  </a:lnTo>
                  <a:cubicBezTo>
                    <a:pt x="3930" y="296"/>
                    <a:pt x="3898" y="236"/>
                    <a:pt x="3870" y="176"/>
                  </a:cubicBezTo>
                  <a:cubicBezTo>
                    <a:pt x="3828" y="120"/>
                    <a:pt x="3796" y="74"/>
                    <a:pt x="3740" y="14"/>
                  </a:cubicBezTo>
                  <a:cubicBezTo>
                    <a:pt x="3722" y="0"/>
                    <a:pt x="3708" y="0"/>
                    <a:pt x="369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7481;p83">
              <a:extLst>
                <a:ext uri="{FF2B5EF4-FFF2-40B4-BE49-F238E27FC236}">
                  <a16:creationId xmlns:a16="http://schemas.microsoft.com/office/drawing/2014/main" id="{01808ADD-98B8-38EF-2481-08477532AC29}"/>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7482;p83">
              <a:extLst>
                <a:ext uri="{FF2B5EF4-FFF2-40B4-BE49-F238E27FC236}">
                  <a16:creationId xmlns:a16="http://schemas.microsoft.com/office/drawing/2014/main" id="{8B5779EF-123E-1B99-5AD9-8B6598CDCD49}"/>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7483;p83">
              <a:extLst>
                <a:ext uri="{FF2B5EF4-FFF2-40B4-BE49-F238E27FC236}">
                  <a16:creationId xmlns:a16="http://schemas.microsoft.com/office/drawing/2014/main" id="{6CCA4B26-0A05-23AC-3CE3-ED3A3FE6A2A0}"/>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7484;p83">
              <a:extLst>
                <a:ext uri="{FF2B5EF4-FFF2-40B4-BE49-F238E27FC236}">
                  <a16:creationId xmlns:a16="http://schemas.microsoft.com/office/drawing/2014/main" id="{1AF27D09-4DD2-9B54-9A92-A49FE7C30036}"/>
                </a:ext>
              </a:extLst>
            </p:cNvPr>
            <p:cNvSpPr/>
            <p:nvPr/>
          </p:nvSpPr>
          <p:spPr>
            <a:xfrm>
              <a:off x="3340089" y="3081728"/>
              <a:ext cx="1415" cy="94"/>
            </a:xfrm>
            <a:custGeom>
              <a:avLst/>
              <a:gdLst/>
              <a:ahLst/>
              <a:cxnLst/>
              <a:rect l="l" t="t" r="r" b="b"/>
              <a:pathLst>
                <a:path w="15" h="1" extrusionOk="0">
                  <a:moveTo>
                    <a:pt x="14" y="1"/>
                  </a:moveTo>
                  <a:lnTo>
                    <a:pt x="0" y="1"/>
                  </a:ln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7485;p83">
              <a:extLst>
                <a:ext uri="{FF2B5EF4-FFF2-40B4-BE49-F238E27FC236}">
                  <a16:creationId xmlns:a16="http://schemas.microsoft.com/office/drawing/2014/main" id="{63F8D796-CF38-5366-14D8-28007E400D68}"/>
                </a:ext>
              </a:extLst>
            </p:cNvPr>
            <p:cNvSpPr/>
            <p:nvPr/>
          </p:nvSpPr>
          <p:spPr>
            <a:xfrm>
              <a:off x="3197733" y="3090030"/>
              <a:ext cx="139808" cy="217165"/>
            </a:xfrm>
            <a:custGeom>
              <a:avLst/>
              <a:gdLst/>
              <a:ahLst/>
              <a:cxnLst/>
              <a:rect l="l" t="t" r="r" b="b"/>
              <a:pathLst>
                <a:path w="1482" h="2302" extrusionOk="0">
                  <a:moveTo>
                    <a:pt x="1393" y="1"/>
                  </a:moveTo>
                  <a:cubicBezTo>
                    <a:pt x="1171" y="265"/>
                    <a:pt x="953" y="543"/>
                    <a:pt x="763" y="820"/>
                  </a:cubicBezTo>
                  <a:cubicBezTo>
                    <a:pt x="542" y="1144"/>
                    <a:pt x="338" y="1478"/>
                    <a:pt x="176" y="1848"/>
                  </a:cubicBezTo>
                  <a:cubicBezTo>
                    <a:pt x="102" y="1978"/>
                    <a:pt x="60" y="2125"/>
                    <a:pt x="0" y="2256"/>
                  </a:cubicBezTo>
                  <a:lnTo>
                    <a:pt x="60" y="2256"/>
                  </a:lnTo>
                  <a:cubicBezTo>
                    <a:pt x="74" y="2256"/>
                    <a:pt x="88" y="2270"/>
                    <a:pt x="88" y="2287"/>
                  </a:cubicBezTo>
                  <a:lnTo>
                    <a:pt x="88" y="2301"/>
                  </a:lnTo>
                  <a:cubicBezTo>
                    <a:pt x="134" y="2199"/>
                    <a:pt x="176" y="2094"/>
                    <a:pt x="222" y="1978"/>
                  </a:cubicBezTo>
                  <a:cubicBezTo>
                    <a:pt x="352" y="1672"/>
                    <a:pt x="514" y="1376"/>
                    <a:pt x="690" y="1098"/>
                  </a:cubicBezTo>
                  <a:cubicBezTo>
                    <a:pt x="865" y="820"/>
                    <a:pt x="1069" y="557"/>
                    <a:pt x="1277" y="307"/>
                  </a:cubicBezTo>
                  <a:lnTo>
                    <a:pt x="1277" y="293"/>
                  </a:lnTo>
                  <a:cubicBezTo>
                    <a:pt x="1347" y="205"/>
                    <a:pt x="1407" y="131"/>
                    <a:pt x="1481" y="57"/>
                  </a:cubicBezTo>
                  <a:cubicBezTo>
                    <a:pt x="1453" y="43"/>
                    <a:pt x="1435" y="29"/>
                    <a:pt x="1421" y="15"/>
                  </a:cubicBezTo>
                  <a:cubicBezTo>
                    <a:pt x="1421" y="15"/>
                    <a:pt x="1407" y="15"/>
                    <a:pt x="1407"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7486;p83">
              <a:extLst>
                <a:ext uri="{FF2B5EF4-FFF2-40B4-BE49-F238E27FC236}">
                  <a16:creationId xmlns:a16="http://schemas.microsoft.com/office/drawing/2014/main" id="{0A4C6FCC-330E-17D0-8E7E-C86D98187917}"/>
                </a:ext>
              </a:extLst>
            </p:cNvPr>
            <p:cNvSpPr/>
            <p:nvPr/>
          </p:nvSpPr>
          <p:spPr>
            <a:xfrm>
              <a:off x="3200375" y="3305780"/>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7487;p83">
              <a:extLst>
                <a:ext uri="{FF2B5EF4-FFF2-40B4-BE49-F238E27FC236}">
                  <a16:creationId xmlns:a16="http://schemas.microsoft.com/office/drawing/2014/main" id="{E0E25A88-A593-94CD-7B4A-27C3F5F0D55B}"/>
                </a:ext>
              </a:extLst>
            </p:cNvPr>
            <p:cNvSpPr/>
            <p:nvPr/>
          </p:nvSpPr>
          <p:spPr>
            <a:xfrm>
              <a:off x="3197733" y="3308421"/>
              <a:ext cx="94" cy="94"/>
            </a:xfrm>
            <a:custGeom>
              <a:avLst/>
              <a:gdLst/>
              <a:ahLst/>
              <a:cxnLst/>
              <a:rect l="l" t="t" r="r" b="b"/>
              <a:pathLst>
                <a:path w="1" h="1" extrusionOk="0">
                  <a:moveTo>
                    <a:pt x="0" y="0"/>
                  </a:moveTo>
                  <a:lnTo>
                    <a:pt x="0" y="0"/>
                  </a:lnTo>
                  <a:lnTo>
                    <a:pt x="0" y="0"/>
                  </a:lnTo>
                  <a:lnTo>
                    <a:pt x="0" y="0"/>
                  </a:ln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7488;p83">
              <a:extLst>
                <a:ext uri="{FF2B5EF4-FFF2-40B4-BE49-F238E27FC236}">
                  <a16:creationId xmlns:a16="http://schemas.microsoft.com/office/drawing/2014/main" id="{C207C94B-DF43-C214-6D16-C599D085FC14}"/>
                </a:ext>
              </a:extLst>
            </p:cNvPr>
            <p:cNvSpPr/>
            <p:nvPr/>
          </p:nvSpPr>
          <p:spPr>
            <a:xfrm>
              <a:off x="3197733" y="3308421"/>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7489;p83">
              <a:extLst>
                <a:ext uri="{FF2B5EF4-FFF2-40B4-BE49-F238E27FC236}">
                  <a16:creationId xmlns:a16="http://schemas.microsoft.com/office/drawing/2014/main" id="{E06CD87C-974D-E815-0C98-B281C0394914}"/>
                </a:ext>
              </a:extLst>
            </p:cNvPr>
            <p:cNvSpPr/>
            <p:nvPr/>
          </p:nvSpPr>
          <p:spPr>
            <a:xfrm>
              <a:off x="3273675" y="3094086"/>
              <a:ext cx="22358" cy="22264"/>
            </a:xfrm>
            <a:custGeom>
              <a:avLst/>
              <a:gdLst/>
              <a:ahLst/>
              <a:cxnLst/>
              <a:rect l="l" t="t" r="r" b="b"/>
              <a:pathLst>
                <a:path w="237" h="236" extrusionOk="0">
                  <a:moveTo>
                    <a:pt x="134" y="0"/>
                  </a:moveTo>
                  <a:cubicBezTo>
                    <a:pt x="75" y="0"/>
                    <a:pt x="15" y="46"/>
                    <a:pt x="1" y="116"/>
                  </a:cubicBezTo>
                  <a:cubicBezTo>
                    <a:pt x="1" y="176"/>
                    <a:pt x="60" y="236"/>
                    <a:pt x="120" y="236"/>
                  </a:cubicBezTo>
                  <a:cubicBezTo>
                    <a:pt x="177" y="236"/>
                    <a:pt x="236" y="190"/>
                    <a:pt x="236" y="134"/>
                  </a:cubicBezTo>
                  <a:cubicBezTo>
                    <a:pt x="236" y="74"/>
                    <a:pt x="191" y="0"/>
                    <a:pt x="134"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7490;p83">
              <a:extLst>
                <a:ext uri="{FF2B5EF4-FFF2-40B4-BE49-F238E27FC236}">
                  <a16:creationId xmlns:a16="http://schemas.microsoft.com/office/drawing/2014/main" id="{22F3E235-E0E4-46D5-E3AA-E55564651AB4}"/>
                </a:ext>
              </a:extLst>
            </p:cNvPr>
            <p:cNvSpPr/>
            <p:nvPr/>
          </p:nvSpPr>
          <p:spPr>
            <a:xfrm>
              <a:off x="3239148" y="3143802"/>
              <a:ext cx="22358" cy="21037"/>
            </a:xfrm>
            <a:custGeom>
              <a:avLst/>
              <a:gdLst/>
              <a:ahLst/>
              <a:cxnLst/>
              <a:rect l="l" t="t" r="r" b="b"/>
              <a:pathLst>
                <a:path w="237" h="223" extrusionOk="0">
                  <a:moveTo>
                    <a:pt x="117" y="1"/>
                  </a:moveTo>
                  <a:cubicBezTo>
                    <a:pt x="61" y="1"/>
                    <a:pt x="1" y="46"/>
                    <a:pt x="1" y="103"/>
                  </a:cubicBezTo>
                  <a:cubicBezTo>
                    <a:pt x="1" y="162"/>
                    <a:pt x="47" y="222"/>
                    <a:pt x="103" y="222"/>
                  </a:cubicBezTo>
                  <a:cubicBezTo>
                    <a:pt x="177" y="222"/>
                    <a:pt x="222" y="177"/>
                    <a:pt x="237" y="117"/>
                  </a:cubicBezTo>
                  <a:cubicBezTo>
                    <a:pt x="237" y="60"/>
                    <a:pt x="191" y="1"/>
                    <a:pt x="117"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7491;p83">
              <a:extLst>
                <a:ext uri="{FF2B5EF4-FFF2-40B4-BE49-F238E27FC236}">
                  <a16:creationId xmlns:a16="http://schemas.microsoft.com/office/drawing/2014/main" id="{41FB1328-A1A4-7AA6-7EDF-7A7F3589FB36}"/>
                </a:ext>
              </a:extLst>
            </p:cNvPr>
            <p:cNvSpPr/>
            <p:nvPr/>
          </p:nvSpPr>
          <p:spPr>
            <a:xfrm>
              <a:off x="3206035" y="3192292"/>
              <a:ext cx="22264" cy="22264"/>
            </a:xfrm>
            <a:custGeom>
              <a:avLst/>
              <a:gdLst/>
              <a:ahLst/>
              <a:cxnLst/>
              <a:rect l="l" t="t" r="r" b="b"/>
              <a:pathLst>
                <a:path w="236" h="236" extrusionOk="0">
                  <a:moveTo>
                    <a:pt x="134" y="0"/>
                  </a:moveTo>
                  <a:cubicBezTo>
                    <a:pt x="60" y="0"/>
                    <a:pt x="14" y="42"/>
                    <a:pt x="0" y="116"/>
                  </a:cubicBezTo>
                  <a:cubicBezTo>
                    <a:pt x="0" y="176"/>
                    <a:pt x="60" y="236"/>
                    <a:pt x="116" y="236"/>
                  </a:cubicBezTo>
                  <a:cubicBezTo>
                    <a:pt x="176" y="236"/>
                    <a:pt x="236" y="190"/>
                    <a:pt x="236" y="130"/>
                  </a:cubicBezTo>
                  <a:cubicBezTo>
                    <a:pt x="236" y="74"/>
                    <a:pt x="190" y="0"/>
                    <a:pt x="134"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7492;p83">
              <a:extLst>
                <a:ext uri="{FF2B5EF4-FFF2-40B4-BE49-F238E27FC236}">
                  <a16:creationId xmlns:a16="http://schemas.microsoft.com/office/drawing/2014/main" id="{17078C57-A31D-A9B2-EC60-C8E3994F5FF7}"/>
                </a:ext>
              </a:extLst>
            </p:cNvPr>
            <p:cNvSpPr/>
            <p:nvPr/>
          </p:nvSpPr>
          <p:spPr>
            <a:xfrm>
              <a:off x="3175470" y="3247668"/>
              <a:ext cx="22358" cy="21981"/>
            </a:xfrm>
            <a:custGeom>
              <a:avLst/>
              <a:gdLst/>
              <a:ahLst/>
              <a:cxnLst/>
              <a:rect l="l" t="t" r="r" b="b"/>
              <a:pathLst>
                <a:path w="237" h="233" extrusionOk="0">
                  <a:moveTo>
                    <a:pt x="120" y="1"/>
                  </a:moveTo>
                  <a:cubicBezTo>
                    <a:pt x="60" y="1"/>
                    <a:pt x="0" y="43"/>
                    <a:pt x="0" y="117"/>
                  </a:cubicBezTo>
                  <a:cubicBezTo>
                    <a:pt x="0" y="177"/>
                    <a:pt x="46" y="233"/>
                    <a:pt x="106" y="233"/>
                  </a:cubicBezTo>
                  <a:cubicBezTo>
                    <a:pt x="176" y="233"/>
                    <a:pt x="222" y="191"/>
                    <a:pt x="236" y="117"/>
                  </a:cubicBezTo>
                  <a:cubicBezTo>
                    <a:pt x="236" y="57"/>
                    <a:pt x="176" y="1"/>
                    <a:pt x="12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7493;p83">
              <a:extLst>
                <a:ext uri="{FF2B5EF4-FFF2-40B4-BE49-F238E27FC236}">
                  <a16:creationId xmlns:a16="http://schemas.microsoft.com/office/drawing/2014/main" id="{362DE059-9050-A426-A6FE-90D25332DA43}"/>
                </a:ext>
              </a:extLst>
            </p:cNvPr>
            <p:cNvSpPr/>
            <p:nvPr/>
          </p:nvSpPr>
          <p:spPr>
            <a:xfrm>
              <a:off x="3438294" y="3040314"/>
              <a:ext cx="117545" cy="317917"/>
            </a:xfrm>
            <a:custGeom>
              <a:avLst/>
              <a:gdLst/>
              <a:ahLst/>
              <a:cxnLst/>
              <a:rect l="l" t="t" r="r" b="b"/>
              <a:pathLst>
                <a:path w="1246" h="3370" extrusionOk="0">
                  <a:moveTo>
                    <a:pt x="1158" y="0"/>
                  </a:moveTo>
                  <a:cubicBezTo>
                    <a:pt x="1115" y="28"/>
                    <a:pt x="1070" y="71"/>
                    <a:pt x="1027" y="102"/>
                  </a:cubicBezTo>
                  <a:cubicBezTo>
                    <a:pt x="996" y="88"/>
                    <a:pt x="982" y="88"/>
                    <a:pt x="954" y="88"/>
                  </a:cubicBezTo>
                  <a:cubicBezTo>
                    <a:pt x="925" y="71"/>
                    <a:pt x="894" y="71"/>
                    <a:pt x="866" y="71"/>
                  </a:cubicBezTo>
                  <a:lnTo>
                    <a:pt x="866" y="56"/>
                  </a:lnTo>
                  <a:cubicBezTo>
                    <a:pt x="852" y="42"/>
                    <a:pt x="838" y="42"/>
                    <a:pt x="820" y="42"/>
                  </a:cubicBezTo>
                  <a:lnTo>
                    <a:pt x="792" y="42"/>
                  </a:lnTo>
                  <a:cubicBezTo>
                    <a:pt x="764" y="56"/>
                    <a:pt x="750" y="71"/>
                    <a:pt x="718" y="88"/>
                  </a:cubicBezTo>
                  <a:cubicBezTo>
                    <a:pt x="704" y="102"/>
                    <a:pt x="690" y="102"/>
                    <a:pt x="676" y="102"/>
                  </a:cubicBezTo>
                  <a:cubicBezTo>
                    <a:pt x="644" y="116"/>
                    <a:pt x="630" y="130"/>
                    <a:pt x="644" y="158"/>
                  </a:cubicBezTo>
                  <a:cubicBezTo>
                    <a:pt x="588" y="204"/>
                    <a:pt x="528" y="264"/>
                    <a:pt x="468" y="320"/>
                  </a:cubicBezTo>
                  <a:cubicBezTo>
                    <a:pt x="380" y="422"/>
                    <a:pt x="310" y="542"/>
                    <a:pt x="236" y="672"/>
                  </a:cubicBezTo>
                  <a:cubicBezTo>
                    <a:pt x="176" y="792"/>
                    <a:pt x="134" y="922"/>
                    <a:pt x="88" y="1070"/>
                  </a:cubicBezTo>
                  <a:cubicBezTo>
                    <a:pt x="60" y="1200"/>
                    <a:pt x="29" y="1347"/>
                    <a:pt x="29" y="1495"/>
                  </a:cubicBezTo>
                  <a:cubicBezTo>
                    <a:pt x="0" y="1773"/>
                    <a:pt x="29" y="2065"/>
                    <a:pt x="102" y="2329"/>
                  </a:cubicBezTo>
                  <a:cubicBezTo>
                    <a:pt x="134" y="2477"/>
                    <a:pt x="190" y="2607"/>
                    <a:pt x="264" y="2783"/>
                  </a:cubicBezTo>
                  <a:cubicBezTo>
                    <a:pt x="352" y="2973"/>
                    <a:pt x="454" y="3134"/>
                    <a:pt x="556" y="3268"/>
                  </a:cubicBezTo>
                  <a:cubicBezTo>
                    <a:pt x="588" y="3296"/>
                    <a:pt x="602" y="3324"/>
                    <a:pt x="630" y="3356"/>
                  </a:cubicBezTo>
                  <a:lnTo>
                    <a:pt x="676" y="3356"/>
                  </a:lnTo>
                  <a:cubicBezTo>
                    <a:pt x="704" y="3370"/>
                    <a:pt x="718" y="3370"/>
                    <a:pt x="750" y="3370"/>
                  </a:cubicBezTo>
                  <a:lnTo>
                    <a:pt x="838" y="3370"/>
                  </a:lnTo>
                  <a:cubicBezTo>
                    <a:pt x="852" y="3370"/>
                    <a:pt x="880" y="3356"/>
                    <a:pt x="908" y="3356"/>
                  </a:cubicBezTo>
                  <a:cubicBezTo>
                    <a:pt x="925" y="3356"/>
                    <a:pt x="954" y="3342"/>
                    <a:pt x="968" y="3342"/>
                  </a:cubicBezTo>
                  <a:cubicBezTo>
                    <a:pt x="982" y="3324"/>
                    <a:pt x="996" y="3324"/>
                    <a:pt x="1013" y="3310"/>
                  </a:cubicBezTo>
                  <a:cubicBezTo>
                    <a:pt x="1027" y="3310"/>
                    <a:pt x="1042" y="3296"/>
                    <a:pt x="1056" y="3296"/>
                  </a:cubicBezTo>
                  <a:cubicBezTo>
                    <a:pt x="1070" y="3282"/>
                    <a:pt x="1084" y="3268"/>
                    <a:pt x="1101" y="3268"/>
                  </a:cubicBezTo>
                  <a:cubicBezTo>
                    <a:pt x="1101" y="3254"/>
                    <a:pt x="1084" y="3254"/>
                    <a:pt x="1084" y="3254"/>
                  </a:cubicBezTo>
                  <a:cubicBezTo>
                    <a:pt x="996" y="3134"/>
                    <a:pt x="908" y="3018"/>
                    <a:pt x="820" y="2885"/>
                  </a:cubicBezTo>
                  <a:lnTo>
                    <a:pt x="820" y="2885"/>
                  </a:lnTo>
                  <a:lnTo>
                    <a:pt x="838" y="2902"/>
                  </a:lnTo>
                  <a:cubicBezTo>
                    <a:pt x="778" y="2783"/>
                    <a:pt x="718" y="2666"/>
                    <a:pt x="662" y="2519"/>
                  </a:cubicBezTo>
                  <a:cubicBezTo>
                    <a:pt x="616" y="2431"/>
                    <a:pt x="588" y="2329"/>
                    <a:pt x="556" y="2241"/>
                  </a:cubicBezTo>
                  <a:cubicBezTo>
                    <a:pt x="514" y="2037"/>
                    <a:pt x="486" y="1829"/>
                    <a:pt x="486" y="1611"/>
                  </a:cubicBezTo>
                  <a:cubicBezTo>
                    <a:pt x="500" y="1390"/>
                    <a:pt x="528" y="1186"/>
                    <a:pt x="574" y="996"/>
                  </a:cubicBezTo>
                  <a:cubicBezTo>
                    <a:pt x="630" y="834"/>
                    <a:pt x="690" y="686"/>
                    <a:pt x="764" y="556"/>
                  </a:cubicBezTo>
                  <a:cubicBezTo>
                    <a:pt x="838" y="440"/>
                    <a:pt x="925" y="334"/>
                    <a:pt x="1013" y="246"/>
                  </a:cubicBezTo>
                  <a:cubicBezTo>
                    <a:pt x="1070" y="190"/>
                    <a:pt x="1144" y="130"/>
                    <a:pt x="1217" y="88"/>
                  </a:cubicBezTo>
                  <a:cubicBezTo>
                    <a:pt x="1231" y="71"/>
                    <a:pt x="1246" y="71"/>
                    <a:pt x="1246" y="56"/>
                  </a:cubicBezTo>
                  <a:cubicBezTo>
                    <a:pt x="1246" y="42"/>
                    <a:pt x="1246" y="28"/>
                    <a:pt x="1231" y="14"/>
                  </a:cubicBezTo>
                  <a:cubicBezTo>
                    <a:pt x="1231" y="0"/>
                    <a:pt x="1217" y="0"/>
                    <a:pt x="1203"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7494;p83">
              <a:extLst>
                <a:ext uri="{FF2B5EF4-FFF2-40B4-BE49-F238E27FC236}">
                  <a16:creationId xmlns:a16="http://schemas.microsoft.com/office/drawing/2014/main" id="{D80F400B-715D-5EFE-023D-6BA02ABCEF48}"/>
                </a:ext>
              </a:extLst>
            </p:cNvPr>
            <p:cNvSpPr/>
            <p:nvPr/>
          </p:nvSpPr>
          <p:spPr>
            <a:xfrm>
              <a:off x="3482444" y="3320685"/>
              <a:ext cx="77734" cy="47169"/>
            </a:xfrm>
            <a:custGeom>
              <a:avLst/>
              <a:gdLst/>
              <a:ahLst/>
              <a:cxnLst/>
              <a:rect l="l" t="t" r="r" b="b"/>
              <a:pathLst>
                <a:path w="824" h="500" extrusionOk="0">
                  <a:moveTo>
                    <a:pt x="690" y="1"/>
                  </a:moveTo>
                  <a:cubicBezTo>
                    <a:pt x="647" y="1"/>
                    <a:pt x="616" y="18"/>
                    <a:pt x="588" y="46"/>
                  </a:cubicBezTo>
                  <a:cubicBezTo>
                    <a:pt x="588" y="60"/>
                    <a:pt x="574" y="74"/>
                    <a:pt x="574" y="74"/>
                  </a:cubicBezTo>
                  <a:cubicBezTo>
                    <a:pt x="545" y="106"/>
                    <a:pt x="528" y="134"/>
                    <a:pt x="500" y="148"/>
                  </a:cubicBezTo>
                  <a:cubicBezTo>
                    <a:pt x="472" y="176"/>
                    <a:pt x="426" y="194"/>
                    <a:pt x="398" y="208"/>
                  </a:cubicBezTo>
                  <a:cubicBezTo>
                    <a:pt x="338" y="236"/>
                    <a:pt x="282" y="250"/>
                    <a:pt x="222" y="264"/>
                  </a:cubicBezTo>
                  <a:lnTo>
                    <a:pt x="120" y="264"/>
                  </a:lnTo>
                  <a:cubicBezTo>
                    <a:pt x="60" y="264"/>
                    <a:pt x="0" y="324"/>
                    <a:pt x="0" y="384"/>
                  </a:cubicBezTo>
                  <a:cubicBezTo>
                    <a:pt x="0" y="440"/>
                    <a:pt x="60" y="500"/>
                    <a:pt x="120" y="500"/>
                  </a:cubicBezTo>
                  <a:cubicBezTo>
                    <a:pt x="250" y="500"/>
                    <a:pt x="370" y="472"/>
                    <a:pt x="500" y="412"/>
                  </a:cubicBezTo>
                  <a:cubicBezTo>
                    <a:pt x="559" y="398"/>
                    <a:pt x="602" y="352"/>
                    <a:pt x="661" y="324"/>
                  </a:cubicBezTo>
                  <a:cubicBezTo>
                    <a:pt x="721" y="282"/>
                    <a:pt x="749" y="222"/>
                    <a:pt x="792" y="162"/>
                  </a:cubicBezTo>
                  <a:cubicBezTo>
                    <a:pt x="823" y="120"/>
                    <a:pt x="809" y="46"/>
                    <a:pt x="749" y="18"/>
                  </a:cubicBezTo>
                  <a:cubicBezTo>
                    <a:pt x="735" y="1"/>
                    <a:pt x="704" y="1"/>
                    <a:pt x="69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7495;p83">
              <a:extLst>
                <a:ext uri="{FF2B5EF4-FFF2-40B4-BE49-F238E27FC236}">
                  <a16:creationId xmlns:a16="http://schemas.microsoft.com/office/drawing/2014/main" id="{F3442AB1-6790-BDF6-3369-D95A1B218FA2}"/>
                </a:ext>
              </a:extLst>
            </p:cNvPr>
            <p:cNvSpPr/>
            <p:nvPr/>
          </p:nvSpPr>
          <p:spPr>
            <a:xfrm>
              <a:off x="3075943" y="2937769"/>
              <a:ext cx="227070" cy="220089"/>
            </a:xfrm>
            <a:custGeom>
              <a:avLst/>
              <a:gdLst/>
              <a:ahLst/>
              <a:cxnLst/>
              <a:rect l="l" t="t" r="r" b="b"/>
              <a:pathLst>
                <a:path w="2407" h="2333" extrusionOk="0">
                  <a:moveTo>
                    <a:pt x="1879" y="0"/>
                  </a:moveTo>
                  <a:cubicBezTo>
                    <a:pt x="1865" y="0"/>
                    <a:pt x="1847" y="0"/>
                    <a:pt x="1833" y="14"/>
                  </a:cubicBezTo>
                  <a:cubicBezTo>
                    <a:pt x="1759" y="32"/>
                    <a:pt x="1689" y="46"/>
                    <a:pt x="1601" y="60"/>
                  </a:cubicBezTo>
                  <a:cubicBezTo>
                    <a:pt x="1481" y="88"/>
                    <a:pt x="1351" y="148"/>
                    <a:pt x="1217" y="208"/>
                  </a:cubicBezTo>
                  <a:cubicBezTo>
                    <a:pt x="1101" y="278"/>
                    <a:pt x="985" y="352"/>
                    <a:pt x="866" y="454"/>
                  </a:cubicBezTo>
                  <a:cubicBezTo>
                    <a:pt x="764" y="542"/>
                    <a:pt x="662" y="647"/>
                    <a:pt x="574" y="764"/>
                  </a:cubicBezTo>
                  <a:cubicBezTo>
                    <a:pt x="398" y="982"/>
                    <a:pt x="250" y="1231"/>
                    <a:pt x="162" y="1495"/>
                  </a:cubicBezTo>
                  <a:cubicBezTo>
                    <a:pt x="106" y="1629"/>
                    <a:pt x="74" y="1759"/>
                    <a:pt x="46" y="1949"/>
                  </a:cubicBezTo>
                  <a:cubicBezTo>
                    <a:pt x="18" y="2083"/>
                    <a:pt x="0" y="2213"/>
                    <a:pt x="0" y="2332"/>
                  </a:cubicBezTo>
                  <a:cubicBezTo>
                    <a:pt x="32" y="2287"/>
                    <a:pt x="60" y="2244"/>
                    <a:pt x="88" y="2199"/>
                  </a:cubicBezTo>
                  <a:lnTo>
                    <a:pt x="134" y="2157"/>
                  </a:lnTo>
                  <a:cubicBezTo>
                    <a:pt x="162" y="2111"/>
                    <a:pt x="194" y="2069"/>
                    <a:pt x="222" y="2037"/>
                  </a:cubicBezTo>
                  <a:cubicBezTo>
                    <a:pt x="236" y="2023"/>
                    <a:pt x="236" y="2009"/>
                    <a:pt x="250" y="1995"/>
                  </a:cubicBezTo>
                  <a:cubicBezTo>
                    <a:pt x="264" y="1967"/>
                    <a:pt x="296" y="1949"/>
                    <a:pt x="310" y="1921"/>
                  </a:cubicBezTo>
                  <a:cubicBezTo>
                    <a:pt x="338" y="1893"/>
                    <a:pt x="352" y="1861"/>
                    <a:pt x="384" y="1833"/>
                  </a:cubicBezTo>
                  <a:cubicBezTo>
                    <a:pt x="384" y="1833"/>
                    <a:pt x="398" y="1819"/>
                    <a:pt x="398" y="1805"/>
                  </a:cubicBezTo>
                  <a:lnTo>
                    <a:pt x="486" y="1717"/>
                  </a:lnTo>
                  <a:lnTo>
                    <a:pt x="500" y="1703"/>
                  </a:lnTo>
                  <a:cubicBezTo>
                    <a:pt x="514" y="1685"/>
                    <a:pt x="528" y="1657"/>
                    <a:pt x="545" y="1643"/>
                  </a:cubicBezTo>
                  <a:lnTo>
                    <a:pt x="560" y="1629"/>
                  </a:lnTo>
                  <a:cubicBezTo>
                    <a:pt x="588" y="1583"/>
                    <a:pt x="616" y="1555"/>
                    <a:pt x="662" y="1509"/>
                  </a:cubicBezTo>
                  <a:cubicBezTo>
                    <a:pt x="721" y="1379"/>
                    <a:pt x="792" y="1245"/>
                    <a:pt x="880" y="1115"/>
                  </a:cubicBezTo>
                  <a:cubicBezTo>
                    <a:pt x="1013" y="954"/>
                    <a:pt x="1161" y="792"/>
                    <a:pt x="1305" y="676"/>
                  </a:cubicBezTo>
                  <a:cubicBezTo>
                    <a:pt x="1439" y="574"/>
                    <a:pt x="1569" y="486"/>
                    <a:pt x="1717" y="426"/>
                  </a:cubicBezTo>
                  <a:lnTo>
                    <a:pt x="1717" y="412"/>
                  </a:lnTo>
                  <a:cubicBezTo>
                    <a:pt x="1833" y="366"/>
                    <a:pt x="1967" y="324"/>
                    <a:pt x="2083" y="310"/>
                  </a:cubicBezTo>
                  <a:cubicBezTo>
                    <a:pt x="2171" y="296"/>
                    <a:pt x="2258" y="296"/>
                    <a:pt x="2346" y="296"/>
                  </a:cubicBezTo>
                  <a:cubicBezTo>
                    <a:pt x="2360" y="296"/>
                    <a:pt x="2375" y="296"/>
                    <a:pt x="2375" y="278"/>
                  </a:cubicBezTo>
                  <a:cubicBezTo>
                    <a:pt x="2392" y="278"/>
                    <a:pt x="2406" y="264"/>
                    <a:pt x="2406" y="250"/>
                  </a:cubicBezTo>
                  <a:cubicBezTo>
                    <a:pt x="2406" y="236"/>
                    <a:pt x="2392" y="222"/>
                    <a:pt x="2392" y="208"/>
                  </a:cubicBezTo>
                  <a:lnTo>
                    <a:pt x="2375" y="208"/>
                  </a:lnTo>
                  <a:cubicBezTo>
                    <a:pt x="2360" y="208"/>
                    <a:pt x="2360" y="190"/>
                    <a:pt x="2346" y="190"/>
                  </a:cubicBezTo>
                  <a:lnTo>
                    <a:pt x="2185" y="190"/>
                  </a:lnTo>
                  <a:lnTo>
                    <a:pt x="2128" y="134"/>
                  </a:lnTo>
                  <a:cubicBezTo>
                    <a:pt x="2111" y="120"/>
                    <a:pt x="2083" y="102"/>
                    <a:pt x="2069" y="88"/>
                  </a:cubicBezTo>
                  <a:lnTo>
                    <a:pt x="2069" y="60"/>
                  </a:lnTo>
                  <a:cubicBezTo>
                    <a:pt x="2069" y="60"/>
                    <a:pt x="2069" y="46"/>
                    <a:pt x="2054" y="32"/>
                  </a:cubicBezTo>
                  <a:cubicBezTo>
                    <a:pt x="2040" y="14"/>
                    <a:pt x="2023" y="14"/>
                    <a:pt x="2023" y="14"/>
                  </a:cubicBezTo>
                  <a:lnTo>
                    <a:pt x="1935" y="14"/>
                  </a:lnTo>
                  <a:cubicBezTo>
                    <a:pt x="1921" y="14"/>
                    <a:pt x="1907" y="0"/>
                    <a:pt x="1893"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7496;p83">
              <a:extLst>
                <a:ext uri="{FF2B5EF4-FFF2-40B4-BE49-F238E27FC236}">
                  <a16:creationId xmlns:a16="http://schemas.microsoft.com/office/drawing/2014/main" id="{4EFE9D37-85FE-F440-1FC6-26D5238DF7B1}"/>
                </a:ext>
              </a:extLst>
            </p:cNvPr>
            <p:cNvSpPr/>
            <p:nvPr/>
          </p:nvSpPr>
          <p:spPr>
            <a:xfrm>
              <a:off x="3152263" y="2564475"/>
              <a:ext cx="122827" cy="153676"/>
            </a:xfrm>
            <a:custGeom>
              <a:avLst/>
              <a:gdLst/>
              <a:ahLst/>
              <a:cxnLst/>
              <a:rect l="l" t="t" r="r" b="b"/>
              <a:pathLst>
                <a:path w="1302" h="1629" extrusionOk="0">
                  <a:moveTo>
                    <a:pt x="718" y="0"/>
                  </a:moveTo>
                  <a:cubicBezTo>
                    <a:pt x="658" y="0"/>
                    <a:pt x="616" y="14"/>
                    <a:pt x="556" y="32"/>
                  </a:cubicBezTo>
                  <a:cubicBezTo>
                    <a:pt x="422" y="60"/>
                    <a:pt x="320" y="120"/>
                    <a:pt x="232" y="208"/>
                  </a:cubicBezTo>
                  <a:cubicBezTo>
                    <a:pt x="71" y="366"/>
                    <a:pt x="0" y="602"/>
                    <a:pt x="0" y="865"/>
                  </a:cubicBezTo>
                  <a:cubicBezTo>
                    <a:pt x="14" y="1115"/>
                    <a:pt x="116" y="1351"/>
                    <a:pt x="278" y="1527"/>
                  </a:cubicBezTo>
                  <a:cubicBezTo>
                    <a:pt x="306" y="1555"/>
                    <a:pt x="334" y="1569"/>
                    <a:pt x="380" y="1597"/>
                  </a:cubicBezTo>
                  <a:cubicBezTo>
                    <a:pt x="380" y="1615"/>
                    <a:pt x="394" y="1615"/>
                    <a:pt x="394" y="1615"/>
                  </a:cubicBezTo>
                  <a:lnTo>
                    <a:pt x="408" y="1615"/>
                  </a:lnTo>
                  <a:cubicBezTo>
                    <a:pt x="422" y="1597"/>
                    <a:pt x="422" y="1597"/>
                    <a:pt x="440" y="1597"/>
                  </a:cubicBezTo>
                  <a:cubicBezTo>
                    <a:pt x="468" y="1597"/>
                    <a:pt x="482" y="1615"/>
                    <a:pt x="510" y="1615"/>
                  </a:cubicBezTo>
                  <a:cubicBezTo>
                    <a:pt x="542" y="1629"/>
                    <a:pt x="584" y="1629"/>
                    <a:pt x="616" y="1629"/>
                  </a:cubicBezTo>
                  <a:lnTo>
                    <a:pt x="644" y="1629"/>
                  </a:lnTo>
                  <a:cubicBezTo>
                    <a:pt x="718" y="1629"/>
                    <a:pt x="792" y="1597"/>
                    <a:pt x="862" y="1569"/>
                  </a:cubicBezTo>
                  <a:cubicBezTo>
                    <a:pt x="922" y="1527"/>
                    <a:pt x="996" y="1481"/>
                    <a:pt x="1056" y="1421"/>
                  </a:cubicBezTo>
                  <a:cubicBezTo>
                    <a:pt x="1112" y="1365"/>
                    <a:pt x="1158" y="1291"/>
                    <a:pt x="1186" y="1217"/>
                  </a:cubicBezTo>
                  <a:cubicBezTo>
                    <a:pt x="1245" y="1129"/>
                    <a:pt x="1274" y="1013"/>
                    <a:pt x="1288" y="893"/>
                  </a:cubicBezTo>
                  <a:cubicBezTo>
                    <a:pt x="1302" y="777"/>
                    <a:pt x="1302" y="661"/>
                    <a:pt x="1274" y="542"/>
                  </a:cubicBezTo>
                  <a:cubicBezTo>
                    <a:pt x="1245" y="426"/>
                    <a:pt x="1200" y="324"/>
                    <a:pt x="1143" y="236"/>
                  </a:cubicBezTo>
                  <a:cubicBezTo>
                    <a:pt x="1112" y="190"/>
                    <a:pt x="1084" y="148"/>
                    <a:pt x="1038" y="120"/>
                  </a:cubicBezTo>
                  <a:cubicBezTo>
                    <a:pt x="996" y="88"/>
                    <a:pt x="950" y="60"/>
                    <a:pt x="894" y="46"/>
                  </a:cubicBezTo>
                  <a:cubicBezTo>
                    <a:pt x="848" y="14"/>
                    <a:pt x="792" y="0"/>
                    <a:pt x="718" y="0"/>
                  </a:cubicBez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7497;p83">
              <a:extLst>
                <a:ext uri="{FF2B5EF4-FFF2-40B4-BE49-F238E27FC236}">
                  <a16:creationId xmlns:a16="http://schemas.microsoft.com/office/drawing/2014/main" id="{B5FF5C89-066F-F49C-326D-1567BABCA453}"/>
                </a:ext>
              </a:extLst>
            </p:cNvPr>
            <p:cNvSpPr/>
            <p:nvPr/>
          </p:nvSpPr>
          <p:spPr>
            <a:xfrm>
              <a:off x="3208677" y="2580985"/>
              <a:ext cx="37546" cy="72168"/>
            </a:xfrm>
            <a:custGeom>
              <a:avLst/>
              <a:gdLst/>
              <a:ahLst/>
              <a:cxnLst/>
              <a:rect l="l" t="t" r="r" b="b"/>
              <a:pathLst>
                <a:path w="398" h="765" extrusionOk="0">
                  <a:moveTo>
                    <a:pt x="32" y="1"/>
                  </a:moveTo>
                  <a:cubicBezTo>
                    <a:pt x="32" y="1"/>
                    <a:pt x="18" y="1"/>
                    <a:pt x="18" y="15"/>
                  </a:cubicBezTo>
                  <a:cubicBezTo>
                    <a:pt x="0" y="33"/>
                    <a:pt x="18" y="47"/>
                    <a:pt x="32" y="47"/>
                  </a:cubicBezTo>
                  <a:cubicBezTo>
                    <a:pt x="46" y="61"/>
                    <a:pt x="60" y="61"/>
                    <a:pt x="74" y="75"/>
                  </a:cubicBezTo>
                  <a:cubicBezTo>
                    <a:pt x="106" y="89"/>
                    <a:pt x="134" y="121"/>
                    <a:pt x="162" y="149"/>
                  </a:cubicBezTo>
                  <a:cubicBezTo>
                    <a:pt x="176" y="177"/>
                    <a:pt x="208" y="208"/>
                    <a:pt x="222" y="237"/>
                  </a:cubicBezTo>
                  <a:cubicBezTo>
                    <a:pt x="236" y="279"/>
                    <a:pt x="250" y="325"/>
                    <a:pt x="264" y="367"/>
                  </a:cubicBezTo>
                  <a:cubicBezTo>
                    <a:pt x="282" y="455"/>
                    <a:pt x="296" y="560"/>
                    <a:pt x="282" y="662"/>
                  </a:cubicBezTo>
                  <a:lnTo>
                    <a:pt x="282" y="704"/>
                  </a:lnTo>
                  <a:cubicBezTo>
                    <a:pt x="282" y="718"/>
                    <a:pt x="282" y="736"/>
                    <a:pt x="296" y="750"/>
                  </a:cubicBezTo>
                  <a:cubicBezTo>
                    <a:pt x="296" y="750"/>
                    <a:pt x="310" y="764"/>
                    <a:pt x="324" y="764"/>
                  </a:cubicBezTo>
                  <a:cubicBezTo>
                    <a:pt x="338" y="764"/>
                    <a:pt x="352" y="764"/>
                    <a:pt x="352" y="750"/>
                  </a:cubicBezTo>
                  <a:cubicBezTo>
                    <a:pt x="370" y="750"/>
                    <a:pt x="384" y="736"/>
                    <a:pt x="384" y="718"/>
                  </a:cubicBezTo>
                  <a:cubicBezTo>
                    <a:pt x="398" y="588"/>
                    <a:pt x="384" y="441"/>
                    <a:pt x="324" y="296"/>
                  </a:cubicBezTo>
                  <a:cubicBezTo>
                    <a:pt x="296" y="237"/>
                    <a:pt x="264" y="177"/>
                    <a:pt x="222" y="135"/>
                  </a:cubicBezTo>
                  <a:cubicBezTo>
                    <a:pt x="162" y="75"/>
                    <a:pt x="120" y="33"/>
                    <a:pt x="46"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7498;p83">
              <a:extLst>
                <a:ext uri="{FF2B5EF4-FFF2-40B4-BE49-F238E27FC236}">
                  <a16:creationId xmlns:a16="http://schemas.microsoft.com/office/drawing/2014/main" id="{CA276E6F-EB43-EBB4-81A2-1B4E6105B819}"/>
                </a:ext>
              </a:extLst>
            </p:cNvPr>
            <p:cNvSpPr/>
            <p:nvPr/>
          </p:nvSpPr>
          <p:spPr>
            <a:xfrm>
              <a:off x="3154904" y="2354386"/>
              <a:ext cx="731493" cy="745361"/>
            </a:xfrm>
            <a:custGeom>
              <a:avLst/>
              <a:gdLst/>
              <a:ahLst/>
              <a:cxnLst/>
              <a:rect l="l" t="t" r="r" b="b"/>
              <a:pathLst>
                <a:path w="7754" h="7901" extrusionOk="0">
                  <a:moveTo>
                    <a:pt x="2828" y="0"/>
                  </a:moveTo>
                  <a:cubicBezTo>
                    <a:pt x="2565" y="131"/>
                    <a:pt x="2347" y="306"/>
                    <a:pt x="2139" y="514"/>
                  </a:cubicBezTo>
                  <a:cubicBezTo>
                    <a:pt x="2023" y="630"/>
                    <a:pt x="1921" y="778"/>
                    <a:pt x="1819" y="922"/>
                  </a:cubicBezTo>
                  <a:cubicBezTo>
                    <a:pt x="1731" y="1056"/>
                    <a:pt x="1643" y="1218"/>
                    <a:pt x="1569" y="1379"/>
                  </a:cubicBezTo>
                  <a:cubicBezTo>
                    <a:pt x="1495" y="1524"/>
                    <a:pt x="1421" y="1685"/>
                    <a:pt x="1348" y="1875"/>
                  </a:cubicBezTo>
                  <a:cubicBezTo>
                    <a:pt x="1319" y="1963"/>
                    <a:pt x="1274" y="2037"/>
                    <a:pt x="1246" y="2125"/>
                  </a:cubicBezTo>
                  <a:lnTo>
                    <a:pt x="1232" y="2153"/>
                  </a:lnTo>
                  <a:lnTo>
                    <a:pt x="1232" y="2171"/>
                  </a:lnTo>
                  <a:cubicBezTo>
                    <a:pt x="1203" y="2227"/>
                    <a:pt x="1172" y="2301"/>
                    <a:pt x="1144" y="2375"/>
                  </a:cubicBezTo>
                  <a:cubicBezTo>
                    <a:pt x="1010" y="2639"/>
                    <a:pt x="834" y="2874"/>
                    <a:pt x="658" y="3106"/>
                  </a:cubicBezTo>
                  <a:lnTo>
                    <a:pt x="570" y="3208"/>
                  </a:lnTo>
                  <a:cubicBezTo>
                    <a:pt x="454" y="3370"/>
                    <a:pt x="352" y="3504"/>
                    <a:pt x="264" y="3634"/>
                  </a:cubicBezTo>
                  <a:cubicBezTo>
                    <a:pt x="176" y="3810"/>
                    <a:pt x="102" y="3958"/>
                    <a:pt x="60" y="4105"/>
                  </a:cubicBezTo>
                  <a:cubicBezTo>
                    <a:pt x="29" y="4193"/>
                    <a:pt x="14" y="4281"/>
                    <a:pt x="14" y="4369"/>
                  </a:cubicBezTo>
                  <a:cubicBezTo>
                    <a:pt x="0" y="4457"/>
                    <a:pt x="0" y="4545"/>
                    <a:pt x="14" y="4633"/>
                  </a:cubicBezTo>
                  <a:cubicBezTo>
                    <a:pt x="14" y="4721"/>
                    <a:pt x="29" y="4809"/>
                    <a:pt x="60" y="4897"/>
                  </a:cubicBezTo>
                  <a:cubicBezTo>
                    <a:pt x="74" y="4985"/>
                    <a:pt x="102" y="5055"/>
                    <a:pt x="116" y="5129"/>
                  </a:cubicBezTo>
                  <a:cubicBezTo>
                    <a:pt x="176" y="5291"/>
                    <a:pt x="236" y="5439"/>
                    <a:pt x="324" y="5569"/>
                  </a:cubicBezTo>
                  <a:cubicBezTo>
                    <a:pt x="394" y="5702"/>
                    <a:pt x="482" y="5847"/>
                    <a:pt x="588" y="5966"/>
                  </a:cubicBezTo>
                  <a:cubicBezTo>
                    <a:pt x="778" y="6216"/>
                    <a:pt x="1010" y="6434"/>
                    <a:pt x="1274" y="6624"/>
                  </a:cubicBezTo>
                  <a:cubicBezTo>
                    <a:pt x="1759" y="6976"/>
                    <a:pt x="2347" y="7254"/>
                    <a:pt x="3018" y="7415"/>
                  </a:cubicBezTo>
                  <a:cubicBezTo>
                    <a:pt x="3194" y="7475"/>
                    <a:pt x="3356" y="7503"/>
                    <a:pt x="3518" y="7535"/>
                  </a:cubicBezTo>
                  <a:cubicBezTo>
                    <a:pt x="3708" y="7563"/>
                    <a:pt x="3870" y="7577"/>
                    <a:pt x="4031" y="7577"/>
                  </a:cubicBezTo>
                  <a:cubicBezTo>
                    <a:pt x="4207" y="7577"/>
                    <a:pt x="4369" y="7563"/>
                    <a:pt x="4527" y="7517"/>
                  </a:cubicBezTo>
                  <a:cubicBezTo>
                    <a:pt x="4675" y="7489"/>
                    <a:pt x="4823" y="7447"/>
                    <a:pt x="4939" y="7387"/>
                  </a:cubicBezTo>
                  <a:cubicBezTo>
                    <a:pt x="4967" y="7429"/>
                    <a:pt x="5013" y="7475"/>
                    <a:pt x="5055" y="7517"/>
                  </a:cubicBezTo>
                  <a:cubicBezTo>
                    <a:pt x="5101" y="7577"/>
                    <a:pt x="5161" y="7623"/>
                    <a:pt x="5217" y="7665"/>
                  </a:cubicBezTo>
                  <a:cubicBezTo>
                    <a:pt x="5336" y="7753"/>
                    <a:pt x="5467" y="7813"/>
                    <a:pt x="5600" y="7855"/>
                  </a:cubicBezTo>
                  <a:cubicBezTo>
                    <a:pt x="5730" y="7887"/>
                    <a:pt x="5847" y="7901"/>
                    <a:pt x="5966" y="7901"/>
                  </a:cubicBezTo>
                  <a:lnTo>
                    <a:pt x="6082" y="7901"/>
                  </a:lnTo>
                  <a:cubicBezTo>
                    <a:pt x="6170" y="7887"/>
                    <a:pt x="6244" y="7869"/>
                    <a:pt x="6304" y="7855"/>
                  </a:cubicBezTo>
                  <a:cubicBezTo>
                    <a:pt x="6392" y="7841"/>
                    <a:pt x="6448" y="7813"/>
                    <a:pt x="6508" y="7781"/>
                  </a:cubicBezTo>
                  <a:cubicBezTo>
                    <a:pt x="6610" y="7725"/>
                    <a:pt x="6698" y="7665"/>
                    <a:pt x="6786" y="7577"/>
                  </a:cubicBezTo>
                  <a:cubicBezTo>
                    <a:pt x="6874" y="7489"/>
                    <a:pt x="6948" y="7387"/>
                    <a:pt x="7007" y="7285"/>
                  </a:cubicBezTo>
                  <a:cubicBezTo>
                    <a:pt x="7064" y="7166"/>
                    <a:pt x="7095" y="7064"/>
                    <a:pt x="7109" y="6962"/>
                  </a:cubicBezTo>
                  <a:cubicBezTo>
                    <a:pt x="7123" y="6846"/>
                    <a:pt x="7095" y="6726"/>
                    <a:pt x="7050" y="6638"/>
                  </a:cubicBezTo>
                  <a:cubicBezTo>
                    <a:pt x="7021" y="6582"/>
                    <a:pt x="6990" y="6536"/>
                    <a:pt x="6948" y="6494"/>
                  </a:cubicBezTo>
                  <a:cubicBezTo>
                    <a:pt x="6902" y="6434"/>
                    <a:pt x="6845" y="6392"/>
                    <a:pt x="6786" y="6360"/>
                  </a:cubicBezTo>
                  <a:cubicBezTo>
                    <a:pt x="6758" y="6346"/>
                    <a:pt x="6712" y="6332"/>
                    <a:pt x="6670" y="6318"/>
                  </a:cubicBezTo>
                  <a:cubicBezTo>
                    <a:pt x="6624" y="6304"/>
                    <a:pt x="6582" y="6286"/>
                    <a:pt x="6536" y="6286"/>
                  </a:cubicBezTo>
                  <a:cubicBezTo>
                    <a:pt x="6610" y="6216"/>
                    <a:pt x="6698" y="6142"/>
                    <a:pt x="6800" y="6040"/>
                  </a:cubicBezTo>
                  <a:cubicBezTo>
                    <a:pt x="6919" y="5920"/>
                    <a:pt x="7021" y="5790"/>
                    <a:pt x="7123" y="5657"/>
                  </a:cubicBezTo>
                  <a:cubicBezTo>
                    <a:pt x="7225" y="5512"/>
                    <a:pt x="7327" y="5365"/>
                    <a:pt x="7401" y="5217"/>
                  </a:cubicBezTo>
                  <a:cubicBezTo>
                    <a:pt x="7489" y="5055"/>
                    <a:pt x="7563" y="4911"/>
                    <a:pt x="7605" y="4763"/>
                  </a:cubicBezTo>
                  <a:cubicBezTo>
                    <a:pt x="7665" y="4615"/>
                    <a:pt x="7711" y="4471"/>
                    <a:pt x="7725" y="4338"/>
                  </a:cubicBezTo>
                  <a:cubicBezTo>
                    <a:pt x="7753" y="4221"/>
                    <a:pt x="7753" y="4105"/>
                    <a:pt x="7753" y="3972"/>
                  </a:cubicBezTo>
                  <a:cubicBezTo>
                    <a:pt x="7739" y="3532"/>
                    <a:pt x="7563" y="3064"/>
                    <a:pt x="7225" y="2610"/>
                  </a:cubicBezTo>
                  <a:cubicBezTo>
                    <a:pt x="7078" y="2389"/>
                    <a:pt x="6902" y="2185"/>
                    <a:pt x="6712" y="1995"/>
                  </a:cubicBezTo>
                  <a:cubicBezTo>
                    <a:pt x="6522" y="1787"/>
                    <a:pt x="6304" y="1611"/>
                    <a:pt x="6082" y="1436"/>
                  </a:cubicBezTo>
                  <a:cubicBezTo>
                    <a:pt x="5878" y="1274"/>
                    <a:pt x="5643" y="1116"/>
                    <a:pt x="5424" y="982"/>
                  </a:cubicBezTo>
                  <a:cubicBezTo>
                    <a:pt x="5189" y="852"/>
                    <a:pt x="4967" y="732"/>
                    <a:pt x="4763" y="630"/>
                  </a:cubicBezTo>
                  <a:cubicBezTo>
                    <a:pt x="4661" y="588"/>
                    <a:pt x="4559" y="542"/>
                    <a:pt x="4457" y="500"/>
                  </a:cubicBezTo>
                  <a:cubicBezTo>
                    <a:pt x="4250" y="426"/>
                    <a:pt x="4074" y="366"/>
                    <a:pt x="3912" y="306"/>
                  </a:cubicBezTo>
                  <a:lnTo>
                    <a:pt x="3884" y="306"/>
                  </a:lnTo>
                  <a:cubicBezTo>
                    <a:pt x="3490" y="176"/>
                    <a:pt x="3180" y="117"/>
                    <a:pt x="2888" y="102"/>
                  </a:cubicBezTo>
                  <a:lnTo>
                    <a:pt x="2916" y="74"/>
                  </a:lnTo>
                  <a:cubicBezTo>
                    <a:pt x="2916" y="60"/>
                    <a:pt x="2916" y="43"/>
                    <a:pt x="2902" y="29"/>
                  </a:cubicBezTo>
                  <a:cubicBezTo>
                    <a:pt x="2902" y="15"/>
                    <a:pt x="2888" y="0"/>
                    <a:pt x="2874"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7499;p83">
              <a:extLst>
                <a:ext uri="{FF2B5EF4-FFF2-40B4-BE49-F238E27FC236}">
                  <a16:creationId xmlns:a16="http://schemas.microsoft.com/office/drawing/2014/main" id="{8A089B40-0300-11C0-3E2B-07EC461C5CFC}"/>
                </a:ext>
              </a:extLst>
            </p:cNvPr>
            <p:cNvSpPr/>
            <p:nvPr/>
          </p:nvSpPr>
          <p:spPr>
            <a:xfrm>
              <a:off x="3670554" y="2970976"/>
              <a:ext cx="85753" cy="72074"/>
            </a:xfrm>
            <a:custGeom>
              <a:avLst/>
              <a:gdLst/>
              <a:ahLst/>
              <a:cxnLst/>
              <a:rect l="l" t="t" r="r" b="b"/>
              <a:pathLst>
                <a:path w="909" h="764" extrusionOk="0">
                  <a:moveTo>
                    <a:pt x="852" y="0"/>
                  </a:moveTo>
                  <a:cubicBezTo>
                    <a:pt x="838" y="0"/>
                    <a:pt x="820" y="0"/>
                    <a:pt x="806" y="14"/>
                  </a:cubicBezTo>
                  <a:cubicBezTo>
                    <a:pt x="792" y="32"/>
                    <a:pt x="792" y="32"/>
                    <a:pt x="792" y="46"/>
                  </a:cubicBezTo>
                  <a:lnTo>
                    <a:pt x="792" y="74"/>
                  </a:lnTo>
                  <a:cubicBezTo>
                    <a:pt x="764" y="148"/>
                    <a:pt x="732" y="222"/>
                    <a:pt x="690" y="278"/>
                  </a:cubicBezTo>
                  <a:cubicBezTo>
                    <a:pt x="662" y="352"/>
                    <a:pt x="602" y="412"/>
                    <a:pt x="556" y="454"/>
                  </a:cubicBezTo>
                  <a:cubicBezTo>
                    <a:pt x="500" y="514"/>
                    <a:pt x="440" y="559"/>
                    <a:pt x="366" y="602"/>
                  </a:cubicBezTo>
                  <a:cubicBezTo>
                    <a:pt x="310" y="630"/>
                    <a:pt x="250" y="661"/>
                    <a:pt x="191" y="675"/>
                  </a:cubicBezTo>
                  <a:cubicBezTo>
                    <a:pt x="134" y="689"/>
                    <a:pt x="74" y="689"/>
                    <a:pt x="29" y="689"/>
                  </a:cubicBezTo>
                  <a:cubicBezTo>
                    <a:pt x="1" y="689"/>
                    <a:pt x="1" y="718"/>
                    <a:pt x="1" y="735"/>
                  </a:cubicBezTo>
                  <a:cubicBezTo>
                    <a:pt x="1" y="735"/>
                    <a:pt x="1" y="749"/>
                    <a:pt x="15" y="749"/>
                  </a:cubicBezTo>
                  <a:cubicBezTo>
                    <a:pt x="15" y="763"/>
                    <a:pt x="29" y="763"/>
                    <a:pt x="29" y="763"/>
                  </a:cubicBezTo>
                  <a:cubicBezTo>
                    <a:pt x="236" y="763"/>
                    <a:pt x="426" y="689"/>
                    <a:pt x="574" y="573"/>
                  </a:cubicBezTo>
                  <a:cubicBezTo>
                    <a:pt x="662" y="500"/>
                    <a:pt x="732" y="426"/>
                    <a:pt x="778" y="338"/>
                  </a:cubicBezTo>
                  <a:cubicBezTo>
                    <a:pt x="838" y="264"/>
                    <a:pt x="880" y="162"/>
                    <a:pt x="894" y="60"/>
                  </a:cubicBezTo>
                  <a:cubicBezTo>
                    <a:pt x="908" y="32"/>
                    <a:pt x="880" y="0"/>
                    <a:pt x="852"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7500;p83">
              <a:extLst>
                <a:ext uri="{FF2B5EF4-FFF2-40B4-BE49-F238E27FC236}">
                  <a16:creationId xmlns:a16="http://schemas.microsoft.com/office/drawing/2014/main" id="{D1E9A25C-6AB4-1234-ACE8-D93FA04C3446}"/>
                </a:ext>
              </a:extLst>
            </p:cNvPr>
            <p:cNvSpPr/>
            <p:nvPr/>
          </p:nvSpPr>
          <p:spPr>
            <a:xfrm>
              <a:off x="3746590" y="2970976"/>
              <a:ext cx="56791" cy="47169"/>
            </a:xfrm>
            <a:custGeom>
              <a:avLst/>
              <a:gdLst/>
              <a:ahLst/>
              <a:cxnLst/>
              <a:rect l="l" t="t" r="r" b="b"/>
              <a:pathLst>
                <a:path w="602" h="500" extrusionOk="0">
                  <a:moveTo>
                    <a:pt x="46" y="0"/>
                  </a:moveTo>
                  <a:cubicBezTo>
                    <a:pt x="14" y="0"/>
                    <a:pt x="0" y="14"/>
                    <a:pt x="0" y="46"/>
                  </a:cubicBezTo>
                  <a:lnTo>
                    <a:pt x="0" y="60"/>
                  </a:lnTo>
                  <a:cubicBezTo>
                    <a:pt x="0" y="74"/>
                    <a:pt x="14" y="88"/>
                    <a:pt x="32" y="88"/>
                  </a:cubicBezTo>
                  <a:cubicBezTo>
                    <a:pt x="46" y="102"/>
                    <a:pt x="74" y="102"/>
                    <a:pt x="102" y="120"/>
                  </a:cubicBezTo>
                  <a:cubicBezTo>
                    <a:pt x="120" y="120"/>
                    <a:pt x="148" y="134"/>
                    <a:pt x="162" y="134"/>
                  </a:cubicBezTo>
                  <a:cubicBezTo>
                    <a:pt x="222" y="162"/>
                    <a:pt x="278" y="190"/>
                    <a:pt x="338" y="222"/>
                  </a:cubicBezTo>
                  <a:cubicBezTo>
                    <a:pt x="384" y="250"/>
                    <a:pt x="426" y="295"/>
                    <a:pt x="454" y="324"/>
                  </a:cubicBezTo>
                  <a:cubicBezTo>
                    <a:pt x="471" y="352"/>
                    <a:pt x="500" y="383"/>
                    <a:pt x="514" y="412"/>
                  </a:cubicBezTo>
                  <a:cubicBezTo>
                    <a:pt x="528" y="440"/>
                    <a:pt x="528" y="454"/>
                    <a:pt x="542" y="485"/>
                  </a:cubicBezTo>
                  <a:cubicBezTo>
                    <a:pt x="542" y="500"/>
                    <a:pt x="559" y="500"/>
                    <a:pt x="573" y="500"/>
                  </a:cubicBezTo>
                  <a:cubicBezTo>
                    <a:pt x="602" y="485"/>
                    <a:pt x="602" y="471"/>
                    <a:pt x="602" y="454"/>
                  </a:cubicBezTo>
                  <a:cubicBezTo>
                    <a:pt x="559" y="338"/>
                    <a:pt x="486" y="236"/>
                    <a:pt x="398" y="148"/>
                  </a:cubicBezTo>
                  <a:cubicBezTo>
                    <a:pt x="352" y="102"/>
                    <a:pt x="296" y="74"/>
                    <a:pt x="236" y="46"/>
                  </a:cubicBezTo>
                  <a:cubicBezTo>
                    <a:pt x="208" y="32"/>
                    <a:pt x="176" y="32"/>
                    <a:pt x="134" y="14"/>
                  </a:cubicBezTo>
                  <a:cubicBezTo>
                    <a:pt x="102" y="0"/>
                    <a:pt x="74" y="0"/>
                    <a:pt x="46"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7501;p83">
              <a:extLst>
                <a:ext uri="{FF2B5EF4-FFF2-40B4-BE49-F238E27FC236}">
                  <a16:creationId xmlns:a16="http://schemas.microsoft.com/office/drawing/2014/main" id="{5E0A8C2E-E142-1C50-5B06-DFC5AC5D0C20}"/>
                </a:ext>
              </a:extLst>
            </p:cNvPr>
            <p:cNvSpPr/>
            <p:nvPr/>
          </p:nvSpPr>
          <p:spPr>
            <a:xfrm>
              <a:off x="3590272" y="2340424"/>
              <a:ext cx="358482" cy="339898"/>
            </a:xfrm>
            <a:custGeom>
              <a:avLst/>
              <a:gdLst/>
              <a:ahLst/>
              <a:cxnLst/>
              <a:rect l="l" t="t" r="r" b="b"/>
              <a:pathLst>
                <a:path w="3800" h="3603" extrusionOk="0">
                  <a:moveTo>
                    <a:pt x="32" y="1"/>
                  </a:moveTo>
                  <a:cubicBezTo>
                    <a:pt x="18" y="1"/>
                    <a:pt x="0" y="15"/>
                    <a:pt x="0" y="32"/>
                  </a:cubicBezTo>
                  <a:cubicBezTo>
                    <a:pt x="0" y="42"/>
                    <a:pt x="9" y="52"/>
                    <a:pt x="19" y="52"/>
                  </a:cubicBezTo>
                  <a:cubicBezTo>
                    <a:pt x="24" y="52"/>
                    <a:pt x="28" y="51"/>
                    <a:pt x="32" y="46"/>
                  </a:cubicBezTo>
                  <a:cubicBezTo>
                    <a:pt x="194" y="46"/>
                    <a:pt x="370" y="61"/>
                    <a:pt x="546" y="89"/>
                  </a:cubicBezTo>
                  <a:lnTo>
                    <a:pt x="528" y="89"/>
                  </a:lnTo>
                  <a:cubicBezTo>
                    <a:pt x="750" y="120"/>
                    <a:pt x="954" y="191"/>
                    <a:pt x="1144" y="279"/>
                  </a:cubicBezTo>
                  <a:cubicBezTo>
                    <a:pt x="1379" y="384"/>
                    <a:pt x="1583" y="514"/>
                    <a:pt x="1791" y="676"/>
                  </a:cubicBezTo>
                  <a:lnTo>
                    <a:pt x="1777" y="676"/>
                  </a:lnTo>
                  <a:cubicBezTo>
                    <a:pt x="1847" y="736"/>
                    <a:pt x="1921" y="792"/>
                    <a:pt x="1995" y="866"/>
                  </a:cubicBezTo>
                  <a:cubicBezTo>
                    <a:pt x="2069" y="926"/>
                    <a:pt x="2143" y="1000"/>
                    <a:pt x="2199" y="1070"/>
                  </a:cubicBezTo>
                  <a:cubicBezTo>
                    <a:pt x="2333" y="1218"/>
                    <a:pt x="2463" y="1380"/>
                    <a:pt x="2582" y="1541"/>
                  </a:cubicBezTo>
                  <a:cubicBezTo>
                    <a:pt x="2670" y="1657"/>
                    <a:pt x="2744" y="1774"/>
                    <a:pt x="2814" y="1907"/>
                  </a:cubicBezTo>
                  <a:cubicBezTo>
                    <a:pt x="2888" y="2023"/>
                    <a:pt x="2962" y="2157"/>
                    <a:pt x="3036" y="2287"/>
                  </a:cubicBezTo>
                  <a:cubicBezTo>
                    <a:pt x="3184" y="2537"/>
                    <a:pt x="3300" y="2787"/>
                    <a:pt x="3416" y="3050"/>
                  </a:cubicBezTo>
                  <a:cubicBezTo>
                    <a:pt x="3448" y="3138"/>
                    <a:pt x="3476" y="3212"/>
                    <a:pt x="3504" y="3286"/>
                  </a:cubicBezTo>
                  <a:cubicBezTo>
                    <a:pt x="3535" y="3356"/>
                    <a:pt x="3564" y="3430"/>
                    <a:pt x="3592" y="3504"/>
                  </a:cubicBezTo>
                  <a:lnTo>
                    <a:pt x="3592" y="3518"/>
                  </a:lnTo>
                  <a:cubicBezTo>
                    <a:pt x="3606" y="3550"/>
                    <a:pt x="3623" y="3578"/>
                    <a:pt x="3638" y="3592"/>
                  </a:cubicBezTo>
                  <a:cubicBezTo>
                    <a:pt x="3652" y="3599"/>
                    <a:pt x="3666" y="3603"/>
                    <a:pt x="3678" y="3603"/>
                  </a:cubicBezTo>
                  <a:cubicBezTo>
                    <a:pt x="3691" y="3603"/>
                    <a:pt x="3703" y="3599"/>
                    <a:pt x="3711" y="3592"/>
                  </a:cubicBezTo>
                  <a:cubicBezTo>
                    <a:pt x="3740" y="3592"/>
                    <a:pt x="3768" y="3578"/>
                    <a:pt x="3782" y="3550"/>
                  </a:cubicBezTo>
                  <a:cubicBezTo>
                    <a:pt x="3782" y="3532"/>
                    <a:pt x="3799" y="3504"/>
                    <a:pt x="3782" y="3476"/>
                  </a:cubicBezTo>
                  <a:cubicBezTo>
                    <a:pt x="3782" y="3444"/>
                    <a:pt x="3768" y="3416"/>
                    <a:pt x="3768" y="3388"/>
                  </a:cubicBezTo>
                  <a:cubicBezTo>
                    <a:pt x="3754" y="3356"/>
                    <a:pt x="3740" y="3328"/>
                    <a:pt x="3740" y="3300"/>
                  </a:cubicBezTo>
                  <a:cubicBezTo>
                    <a:pt x="3711" y="3240"/>
                    <a:pt x="3694" y="3166"/>
                    <a:pt x="3666" y="3110"/>
                  </a:cubicBezTo>
                  <a:cubicBezTo>
                    <a:pt x="3623" y="2977"/>
                    <a:pt x="3564" y="2846"/>
                    <a:pt x="3504" y="2713"/>
                  </a:cubicBezTo>
                  <a:cubicBezTo>
                    <a:pt x="3374" y="2435"/>
                    <a:pt x="3240" y="2185"/>
                    <a:pt x="3078" y="1935"/>
                  </a:cubicBezTo>
                  <a:cubicBezTo>
                    <a:pt x="2990" y="1805"/>
                    <a:pt x="2902" y="1686"/>
                    <a:pt x="2814" y="1570"/>
                  </a:cubicBezTo>
                  <a:cubicBezTo>
                    <a:pt x="2726" y="1453"/>
                    <a:pt x="2624" y="1334"/>
                    <a:pt x="2522" y="1218"/>
                  </a:cubicBezTo>
                  <a:cubicBezTo>
                    <a:pt x="2333" y="1000"/>
                    <a:pt x="2111" y="792"/>
                    <a:pt x="1879" y="616"/>
                  </a:cubicBezTo>
                  <a:cubicBezTo>
                    <a:pt x="1657" y="440"/>
                    <a:pt x="1407" y="310"/>
                    <a:pt x="1144" y="191"/>
                  </a:cubicBezTo>
                  <a:cubicBezTo>
                    <a:pt x="1028" y="148"/>
                    <a:pt x="897" y="103"/>
                    <a:pt x="750" y="61"/>
                  </a:cubicBezTo>
                  <a:cubicBezTo>
                    <a:pt x="616" y="32"/>
                    <a:pt x="486" y="15"/>
                    <a:pt x="33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7502;p83">
              <a:extLst>
                <a:ext uri="{FF2B5EF4-FFF2-40B4-BE49-F238E27FC236}">
                  <a16:creationId xmlns:a16="http://schemas.microsoft.com/office/drawing/2014/main" id="{91067C36-688C-D596-D2C6-1E3EB300BC61}"/>
                </a:ext>
              </a:extLst>
            </p:cNvPr>
            <p:cNvSpPr/>
            <p:nvPr/>
          </p:nvSpPr>
          <p:spPr>
            <a:xfrm>
              <a:off x="3963566" y="2789753"/>
              <a:ext cx="68112" cy="327257"/>
            </a:xfrm>
            <a:custGeom>
              <a:avLst/>
              <a:gdLst/>
              <a:ahLst/>
              <a:cxnLst/>
              <a:rect l="l" t="t" r="r" b="b"/>
              <a:pathLst>
                <a:path w="722" h="3469" extrusionOk="0">
                  <a:moveTo>
                    <a:pt x="282" y="648"/>
                  </a:moveTo>
                  <a:cubicBezTo>
                    <a:pt x="296" y="662"/>
                    <a:pt x="296" y="662"/>
                    <a:pt x="296" y="676"/>
                  </a:cubicBezTo>
                  <a:lnTo>
                    <a:pt x="296" y="662"/>
                  </a:lnTo>
                  <a:lnTo>
                    <a:pt x="282" y="648"/>
                  </a:lnTo>
                  <a:close/>
                  <a:moveTo>
                    <a:pt x="32" y="0"/>
                  </a:moveTo>
                  <a:cubicBezTo>
                    <a:pt x="18" y="0"/>
                    <a:pt x="1" y="32"/>
                    <a:pt x="18" y="46"/>
                  </a:cubicBezTo>
                  <a:cubicBezTo>
                    <a:pt x="120" y="236"/>
                    <a:pt x="208" y="440"/>
                    <a:pt x="296" y="662"/>
                  </a:cubicBezTo>
                  <a:cubicBezTo>
                    <a:pt x="412" y="999"/>
                    <a:pt x="514" y="1351"/>
                    <a:pt x="546" y="1703"/>
                  </a:cubicBezTo>
                  <a:cubicBezTo>
                    <a:pt x="574" y="1935"/>
                    <a:pt x="560" y="2157"/>
                    <a:pt x="514" y="2375"/>
                  </a:cubicBezTo>
                  <a:cubicBezTo>
                    <a:pt x="500" y="2523"/>
                    <a:pt x="458" y="2670"/>
                    <a:pt x="384" y="2800"/>
                  </a:cubicBezTo>
                  <a:cubicBezTo>
                    <a:pt x="324" y="2934"/>
                    <a:pt x="250" y="3050"/>
                    <a:pt x="162" y="3166"/>
                  </a:cubicBezTo>
                  <a:lnTo>
                    <a:pt x="32" y="3300"/>
                  </a:lnTo>
                  <a:cubicBezTo>
                    <a:pt x="1" y="3342"/>
                    <a:pt x="1" y="3402"/>
                    <a:pt x="32" y="3448"/>
                  </a:cubicBezTo>
                  <a:cubicBezTo>
                    <a:pt x="53" y="3462"/>
                    <a:pt x="79" y="3469"/>
                    <a:pt x="104" y="3469"/>
                  </a:cubicBezTo>
                  <a:cubicBezTo>
                    <a:pt x="130" y="3469"/>
                    <a:pt x="155" y="3462"/>
                    <a:pt x="176" y="3448"/>
                  </a:cubicBezTo>
                  <a:cubicBezTo>
                    <a:pt x="296" y="3328"/>
                    <a:pt x="398" y="3198"/>
                    <a:pt x="472" y="3050"/>
                  </a:cubicBezTo>
                  <a:cubicBezTo>
                    <a:pt x="546" y="2920"/>
                    <a:pt x="602" y="2786"/>
                    <a:pt x="648" y="2625"/>
                  </a:cubicBezTo>
                  <a:cubicBezTo>
                    <a:pt x="690" y="2480"/>
                    <a:pt x="704" y="2333"/>
                    <a:pt x="704" y="2171"/>
                  </a:cubicBezTo>
                  <a:cubicBezTo>
                    <a:pt x="722" y="2023"/>
                    <a:pt x="704" y="1865"/>
                    <a:pt x="676" y="1717"/>
                  </a:cubicBezTo>
                  <a:cubicBezTo>
                    <a:pt x="634" y="1407"/>
                    <a:pt x="546" y="1116"/>
                    <a:pt x="440" y="824"/>
                  </a:cubicBezTo>
                  <a:cubicBezTo>
                    <a:pt x="324" y="546"/>
                    <a:pt x="194" y="282"/>
                    <a:pt x="60" y="18"/>
                  </a:cubicBezTo>
                  <a:cubicBezTo>
                    <a:pt x="46" y="18"/>
                    <a:pt x="46" y="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7503;p83">
              <a:extLst>
                <a:ext uri="{FF2B5EF4-FFF2-40B4-BE49-F238E27FC236}">
                  <a16:creationId xmlns:a16="http://schemas.microsoft.com/office/drawing/2014/main" id="{464B77A6-617E-54AB-1ABE-044B2214516C}"/>
                </a:ext>
              </a:extLst>
            </p:cNvPr>
            <p:cNvSpPr/>
            <p:nvPr/>
          </p:nvSpPr>
          <p:spPr>
            <a:xfrm>
              <a:off x="3883568" y="2958618"/>
              <a:ext cx="66508" cy="148676"/>
            </a:xfrm>
            <a:custGeom>
              <a:avLst/>
              <a:gdLst/>
              <a:ahLst/>
              <a:cxnLst/>
              <a:rect l="l" t="t" r="r" b="b"/>
              <a:pathLst>
                <a:path w="705" h="1576" extrusionOk="0">
                  <a:moveTo>
                    <a:pt x="659" y="1"/>
                  </a:moveTo>
                  <a:cubicBezTo>
                    <a:pt x="631" y="1"/>
                    <a:pt x="616" y="15"/>
                    <a:pt x="616" y="43"/>
                  </a:cubicBezTo>
                  <a:cubicBezTo>
                    <a:pt x="616" y="163"/>
                    <a:pt x="602" y="279"/>
                    <a:pt x="585" y="381"/>
                  </a:cubicBezTo>
                  <a:cubicBezTo>
                    <a:pt x="557" y="557"/>
                    <a:pt x="497" y="718"/>
                    <a:pt x="441" y="866"/>
                  </a:cubicBezTo>
                  <a:lnTo>
                    <a:pt x="441" y="849"/>
                  </a:lnTo>
                  <a:cubicBezTo>
                    <a:pt x="367" y="996"/>
                    <a:pt x="293" y="1144"/>
                    <a:pt x="191" y="1260"/>
                  </a:cubicBezTo>
                  <a:cubicBezTo>
                    <a:pt x="131" y="1320"/>
                    <a:pt x="89" y="1376"/>
                    <a:pt x="29" y="1422"/>
                  </a:cubicBezTo>
                  <a:cubicBezTo>
                    <a:pt x="1" y="1464"/>
                    <a:pt x="1" y="1510"/>
                    <a:pt x="29" y="1552"/>
                  </a:cubicBezTo>
                  <a:cubicBezTo>
                    <a:pt x="43" y="1568"/>
                    <a:pt x="65" y="1576"/>
                    <a:pt x="89" y="1576"/>
                  </a:cubicBezTo>
                  <a:cubicBezTo>
                    <a:pt x="113" y="1576"/>
                    <a:pt x="140" y="1568"/>
                    <a:pt x="163" y="1552"/>
                  </a:cubicBezTo>
                  <a:cubicBezTo>
                    <a:pt x="353" y="1348"/>
                    <a:pt x="483" y="1112"/>
                    <a:pt x="585" y="849"/>
                  </a:cubicBezTo>
                  <a:cubicBezTo>
                    <a:pt x="631" y="718"/>
                    <a:pt x="659" y="585"/>
                    <a:pt x="673" y="455"/>
                  </a:cubicBezTo>
                  <a:cubicBezTo>
                    <a:pt x="690" y="307"/>
                    <a:pt x="704" y="177"/>
                    <a:pt x="690" y="43"/>
                  </a:cubicBezTo>
                  <a:cubicBezTo>
                    <a:pt x="690" y="29"/>
                    <a:pt x="673" y="1"/>
                    <a:pt x="65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7504;p83">
              <a:extLst>
                <a:ext uri="{FF2B5EF4-FFF2-40B4-BE49-F238E27FC236}">
                  <a16:creationId xmlns:a16="http://schemas.microsoft.com/office/drawing/2014/main" id="{097B6451-0F9B-6E61-D1F6-20C77E42548C}"/>
                </a:ext>
              </a:extLst>
            </p:cNvPr>
            <p:cNvSpPr/>
            <p:nvPr/>
          </p:nvSpPr>
          <p:spPr>
            <a:xfrm>
              <a:off x="3299901" y="2357027"/>
              <a:ext cx="138487" cy="52923"/>
            </a:xfrm>
            <a:custGeom>
              <a:avLst/>
              <a:gdLst/>
              <a:ahLst/>
              <a:cxnLst/>
              <a:rect l="l" t="t" r="r" b="b"/>
              <a:pathLst>
                <a:path w="1468" h="561" extrusionOk="0">
                  <a:moveTo>
                    <a:pt x="1232" y="1"/>
                  </a:moveTo>
                  <a:cubicBezTo>
                    <a:pt x="1056" y="1"/>
                    <a:pt x="880" y="46"/>
                    <a:pt x="722" y="103"/>
                  </a:cubicBezTo>
                  <a:cubicBezTo>
                    <a:pt x="588" y="148"/>
                    <a:pt x="472" y="191"/>
                    <a:pt x="352" y="264"/>
                  </a:cubicBezTo>
                  <a:cubicBezTo>
                    <a:pt x="296" y="296"/>
                    <a:pt x="236" y="324"/>
                    <a:pt x="194" y="352"/>
                  </a:cubicBezTo>
                  <a:cubicBezTo>
                    <a:pt x="162" y="366"/>
                    <a:pt x="134" y="384"/>
                    <a:pt x="106" y="398"/>
                  </a:cubicBezTo>
                  <a:cubicBezTo>
                    <a:pt x="74" y="412"/>
                    <a:pt x="60" y="440"/>
                    <a:pt x="32" y="454"/>
                  </a:cubicBezTo>
                  <a:lnTo>
                    <a:pt x="1" y="486"/>
                  </a:lnTo>
                  <a:cubicBezTo>
                    <a:pt x="1" y="500"/>
                    <a:pt x="1" y="528"/>
                    <a:pt x="18" y="528"/>
                  </a:cubicBezTo>
                  <a:cubicBezTo>
                    <a:pt x="27" y="547"/>
                    <a:pt x="46" y="560"/>
                    <a:pt x="66" y="560"/>
                  </a:cubicBezTo>
                  <a:cubicBezTo>
                    <a:pt x="80" y="560"/>
                    <a:pt x="94" y="555"/>
                    <a:pt x="106" y="542"/>
                  </a:cubicBezTo>
                  <a:cubicBezTo>
                    <a:pt x="134" y="528"/>
                    <a:pt x="162" y="500"/>
                    <a:pt x="194" y="472"/>
                  </a:cubicBezTo>
                  <a:cubicBezTo>
                    <a:pt x="222" y="454"/>
                    <a:pt x="264" y="426"/>
                    <a:pt x="296" y="398"/>
                  </a:cubicBezTo>
                  <a:cubicBezTo>
                    <a:pt x="370" y="352"/>
                    <a:pt x="458" y="310"/>
                    <a:pt x="528" y="264"/>
                  </a:cubicBezTo>
                  <a:cubicBezTo>
                    <a:pt x="676" y="191"/>
                    <a:pt x="838" y="120"/>
                    <a:pt x="1000" y="89"/>
                  </a:cubicBezTo>
                  <a:cubicBezTo>
                    <a:pt x="1102" y="74"/>
                    <a:pt x="1189" y="60"/>
                    <a:pt x="1291" y="60"/>
                  </a:cubicBezTo>
                  <a:cubicBezTo>
                    <a:pt x="1337" y="60"/>
                    <a:pt x="1393" y="74"/>
                    <a:pt x="1439" y="74"/>
                  </a:cubicBezTo>
                  <a:cubicBezTo>
                    <a:pt x="1443" y="79"/>
                    <a:pt x="1447" y="80"/>
                    <a:pt x="1451" y="80"/>
                  </a:cubicBezTo>
                  <a:cubicBezTo>
                    <a:pt x="1460" y="80"/>
                    <a:pt x="1467" y="70"/>
                    <a:pt x="1467" y="60"/>
                  </a:cubicBezTo>
                  <a:cubicBezTo>
                    <a:pt x="1467" y="46"/>
                    <a:pt x="1453" y="32"/>
                    <a:pt x="1439" y="32"/>
                  </a:cubicBezTo>
                  <a:cubicBezTo>
                    <a:pt x="1379" y="15"/>
                    <a:pt x="1306" y="1"/>
                    <a:pt x="123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7505;p83">
              <a:extLst>
                <a:ext uri="{FF2B5EF4-FFF2-40B4-BE49-F238E27FC236}">
                  <a16:creationId xmlns:a16="http://schemas.microsoft.com/office/drawing/2014/main" id="{E4D1F1F3-4D15-D16A-B709-F312A3C05839}"/>
                </a:ext>
              </a:extLst>
            </p:cNvPr>
            <p:cNvSpPr/>
            <p:nvPr/>
          </p:nvSpPr>
          <p:spPr>
            <a:xfrm>
              <a:off x="2606048" y="3231065"/>
              <a:ext cx="214429" cy="229429"/>
            </a:xfrm>
            <a:custGeom>
              <a:avLst/>
              <a:gdLst/>
              <a:ahLst/>
              <a:cxnLst/>
              <a:rect l="l" t="t" r="r" b="b"/>
              <a:pathLst>
                <a:path w="2273" h="2432" extrusionOk="0">
                  <a:moveTo>
                    <a:pt x="2111" y="1"/>
                  </a:moveTo>
                  <a:cubicBezTo>
                    <a:pt x="2097" y="1"/>
                    <a:pt x="2097" y="15"/>
                    <a:pt x="2079" y="15"/>
                  </a:cubicBezTo>
                  <a:cubicBezTo>
                    <a:pt x="2023" y="71"/>
                    <a:pt x="1963" y="131"/>
                    <a:pt x="1875" y="177"/>
                  </a:cubicBezTo>
                  <a:cubicBezTo>
                    <a:pt x="1801" y="233"/>
                    <a:pt x="1728" y="279"/>
                    <a:pt x="1640" y="307"/>
                  </a:cubicBezTo>
                  <a:cubicBezTo>
                    <a:pt x="1569" y="353"/>
                    <a:pt x="1481" y="395"/>
                    <a:pt x="1407" y="423"/>
                  </a:cubicBezTo>
                  <a:cubicBezTo>
                    <a:pt x="1319" y="469"/>
                    <a:pt x="1232" y="497"/>
                    <a:pt x="1158" y="528"/>
                  </a:cubicBezTo>
                  <a:cubicBezTo>
                    <a:pt x="1070" y="557"/>
                    <a:pt x="982" y="599"/>
                    <a:pt x="894" y="630"/>
                  </a:cubicBezTo>
                  <a:cubicBezTo>
                    <a:pt x="704" y="718"/>
                    <a:pt x="542" y="806"/>
                    <a:pt x="408" y="894"/>
                  </a:cubicBezTo>
                  <a:cubicBezTo>
                    <a:pt x="292" y="982"/>
                    <a:pt x="176" y="1098"/>
                    <a:pt x="117" y="1232"/>
                  </a:cubicBezTo>
                  <a:cubicBezTo>
                    <a:pt x="43" y="1348"/>
                    <a:pt x="0" y="1478"/>
                    <a:pt x="0" y="1612"/>
                  </a:cubicBezTo>
                  <a:cubicBezTo>
                    <a:pt x="0" y="1742"/>
                    <a:pt x="29" y="1876"/>
                    <a:pt x="102" y="1978"/>
                  </a:cubicBezTo>
                  <a:cubicBezTo>
                    <a:pt x="176" y="2111"/>
                    <a:pt x="278" y="2213"/>
                    <a:pt x="426" y="2287"/>
                  </a:cubicBezTo>
                  <a:cubicBezTo>
                    <a:pt x="496" y="2343"/>
                    <a:pt x="584" y="2375"/>
                    <a:pt x="658" y="2403"/>
                  </a:cubicBezTo>
                  <a:cubicBezTo>
                    <a:pt x="732" y="2417"/>
                    <a:pt x="806" y="2431"/>
                    <a:pt x="880" y="2431"/>
                  </a:cubicBezTo>
                  <a:lnTo>
                    <a:pt x="922" y="2431"/>
                  </a:lnTo>
                  <a:cubicBezTo>
                    <a:pt x="1084" y="2417"/>
                    <a:pt x="1246" y="2358"/>
                    <a:pt x="1407" y="2270"/>
                  </a:cubicBezTo>
                  <a:cubicBezTo>
                    <a:pt x="1552" y="2182"/>
                    <a:pt x="1685" y="2080"/>
                    <a:pt x="1801" y="1935"/>
                  </a:cubicBezTo>
                  <a:cubicBezTo>
                    <a:pt x="2023" y="1672"/>
                    <a:pt x="2185" y="1320"/>
                    <a:pt x="2227" y="951"/>
                  </a:cubicBezTo>
                  <a:cubicBezTo>
                    <a:pt x="2273" y="673"/>
                    <a:pt x="2241" y="367"/>
                    <a:pt x="2139" y="29"/>
                  </a:cubicBezTo>
                  <a:cubicBezTo>
                    <a:pt x="2139" y="15"/>
                    <a:pt x="2125" y="15"/>
                    <a:pt x="2111" y="15"/>
                  </a:cubicBezTo>
                  <a:lnTo>
                    <a:pt x="2111" y="1"/>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7506;p83">
              <a:extLst>
                <a:ext uri="{FF2B5EF4-FFF2-40B4-BE49-F238E27FC236}">
                  <a16:creationId xmlns:a16="http://schemas.microsoft.com/office/drawing/2014/main" id="{8C920247-2F94-50EA-B5BD-66B711495094}"/>
                </a:ext>
              </a:extLst>
            </p:cNvPr>
            <p:cNvSpPr/>
            <p:nvPr/>
          </p:nvSpPr>
          <p:spPr>
            <a:xfrm>
              <a:off x="2596425" y="3243328"/>
              <a:ext cx="207448" cy="235749"/>
            </a:xfrm>
            <a:custGeom>
              <a:avLst/>
              <a:gdLst/>
              <a:ahLst/>
              <a:cxnLst/>
              <a:rect l="l" t="t" r="r" b="b"/>
              <a:pathLst>
                <a:path w="2199" h="2499" extrusionOk="0">
                  <a:moveTo>
                    <a:pt x="2167" y="1"/>
                  </a:moveTo>
                  <a:cubicBezTo>
                    <a:pt x="2153" y="1"/>
                    <a:pt x="2153" y="1"/>
                    <a:pt x="2153" y="15"/>
                  </a:cubicBezTo>
                  <a:cubicBezTo>
                    <a:pt x="2125" y="61"/>
                    <a:pt x="2093" y="103"/>
                    <a:pt x="2065" y="135"/>
                  </a:cubicBezTo>
                  <a:cubicBezTo>
                    <a:pt x="1935" y="339"/>
                    <a:pt x="1787" y="529"/>
                    <a:pt x="1626" y="690"/>
                  </a:cubicBezTo>
                  <a:cubicBezTo>
                    <a:pt x="1552" y="778"/>
                    <a:pt x="1464" y="866"/>
                    <a:pt x="1376" y="954"/>
                  </a:cubicBezTo>
                  <a:cubicBezTo>
                    <a:pt x="1334" y="996"/>
                    <a:pt x="1288" y="1028"/>
                    <a:pt x="1246" y="1070"/>
                  </a:cubicBezTo>
                  <a:lnTo>
                    <a:pt x="1112" y="1204"/>
                  </a:lnTo>
                  <a:lnTo>
                    <a:pt x="1112" y="1190"/>
                  </a:lnTo>
                  <a:cubicBezTo>
                    <a:pt x="1010" y="1278"/>
                    <a:pt x="922" y="1366"/>
                    <a:pt x="820" y="1454"/>
                  </a:cubicBezTo>
                  <a:cubicBezTo>
                    <a:pt x="760" y="1496"/>
                    <a:pt x="718" y="1542"/>
                    <a:pt x="658" y="1584"/>
                  </a:cubicBezTo>
                  <a:cubicBezTo>
                    <a:pt x="616" y="1630"/>
                    <a:pt x="556" y="1686"/>
                    <a:pt x="496" y="1732"/>
                  </a:cubicBezTo>
                  <a:cubicBezTo>
                    <a:pt x="394" y="1834"/>
                    <a:pt x="306" y="1936"/>
                    <a:pt x="219" y="2038"/>
                  </a:cubicBezTo>
                  <a:cubicBezTo>
                    <a:pt x="176" y="2097"/>
                    <a:pt x="145" y="2157"/>
                    <a:pt x="102" y="2213"/>
                  </a:cubicBezTo>
                  <a:cubicBezTo>
                    <a:pt x="71" y="2273"/>
                    <a:pt x="43" y="2333"/>
                    <a:pt x="14" y="2389"/>
                  </a:cubicBezTo>
                  <a:cubicBezTo>
                    <a:pt x="0" y="2403"/>
                    <a:pt x="0" y="2435"/>
                    <a:pt x="14" y="2449"/>
                  </a:cubicBezTo>
                  <a:cubicBezTo>
                    <a:pt x="14" y="2463"/>
                    <a:pt x="29" y="2477"/>
                    <a:pt x="43" y="2491"/>
                  </a:cubicBezTo>
                  <a:cubicBezTo>
                    <a:pt x="50" y="2496"/>
                    <a:pt x="58" y="2498"/>
                    <a:pt x="67" y="2498"/>
                  </a:cubicBezTo>
                  <a:cubicBezTo>
                    <a:pt x="92" y="2498"/>
                    <a:pt x="120" y="2480"/>
                    <a:pt x="131" y="2449"/>
                  </a:cubicBezTo>
                  <a:cubicBezTo>
                    <a:pt x="176" y="2389"/>
                    <a:pt x="204" y="2333"/>
                    <a:pt x="247" y="2259"/>
                  </a:cubicBezTo>
                  <a:cubicBezTo>
                    <a:pt x="335" y="2126"/>
                    <a:pt x="454" y="1995"/>
                    <a:pt x="570" y="1876"/>
                  </a:cubicBezTo>
                  <a:cubicBezTo>
                    <a:pt x="630" y="1819"/>
                    <a:pt x="686" y="1746"/>
                    <a:pt x="760" y="1686"/>
                  </a:cubicBezTo>
                  <a:cubicBezTo>
                    <a:pt x="820" y="1630"/>
                    <a:pt x="880" y="1570"/>
                    <a:pt x="950" y="1510"/>
                  </a:cubicBezTo>
                  <a:cubicBezTo>
                    <a:pt x="1010" y="1454"/>
                    <a:pt x="1070" y="1394"/>
                    <a:pt x="1126" y="1320"/>
                  </a:cubicBezTo>
                  <a:cubicBezTo>
                    <a:pt x="1200" y="1260"/>
                    <a:pt x="1260" y="1190"/>
                    <a:pt x="1334" y="1116"/>
                  </a:cubicBezTo>
                  <a:cubicBezTo>
                    <a:pt x="1390" y="1056"/>
                    <a:pt x="1464" y="982"/>
                    <a:pt x="1524" y="908"/>
                  </a:cubicBezTo>
                  <a:cubicBezTo>
                    <a:pt x="1597" y="838"/>
                    <a:pt x="1654" y="764"/>
                    <a:pt x="1713" y="690"/>
                  </a:cubicBezTo>
                  <a:cubicBezTo>
                    <a:pt x="1801" y="588"/>
                    <a:pt x="1889" y="486"/>
                    <a:pt x="1963" y="381"/>
                  </a:cubicBezTo>
                  <a:cubicBezTo>
                    <a:pt x="2037" y="265"/>
                    <a:pt x="2125" y="149"/>
                    <a:pt x="2181" y="29"/>
                  </a:cubicBezTo>
                  <a:cubicBezTo>
                    <a:pt x="2199" y="15"/>
                    <a:pt x="2181" y="15"/>
                    <a:pt x="216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7507;p83">
              <a:extLst>
                <a:ext uri="{FF2B5EF4-FFF2-40B4-BE49-F238E27FC236}">
                  <a16:creationId xmlns:a16="http://schemas.microsoft.com/office/drawing/2014/main" id="{4476C831-6EDC-928C-6A38-C3DE670FE5B9}"/>
                </a:ext>
              </a:extLst>
            </p:cNvPr>
            <p:cNvSpPr/>
            <p:nvPr/>
          </p:nvSpPr>
          <p:spPr>
            <a:xfrm>
              <a:off x="2751045" y="3269554"/>
              <a:ext cx="18018" cy="37641"/>
            </a:xfrm>
            <a:custGeom>
              <a:avLst/>
              <a:gdLst/>
              <a:ahLst/>
              <a:cxnLst/>
              <a:rect l="l" t="t" r="r" b="b"/>
              <a:pathLst>
                <a:path w="191" h="399" extrusionOk="0">
                  <a:moveTo>
                    <a:pt x="148" y="1"/>
                  </a:moveTo>
                  <a:cubicBezTo>
                    <a:pt x="120" y="61"/>
                    <a:pt x="89" y="120"/>
                    <a:pt x="74" y="177"/>
                  </a:cubicBezTo>
                  <a:cubicBezTo>
                    <a:pt x="46" y="251"/>
                    <a:pt x="15" y="310"/>
                    <a:pt x="1" y="384"/>
                  </a:cubicBezTo>
                  <a:lnTo>
                    <a:pt x="15" y="398"/>
                  </a:lnTo>
                  <a:cubicBezTo>
                    <a:pt x="32" y="398"/>
                    <a:pt x="46" y="398"/>
                    <a:pt x="46" y="384"/>
                  </a:cubicBezTo>
                  <a:cubicBezTo>
                    <a:pt x="46" y="338"/>
                    <a:pt x="60" y="310"/>
                    <a:pt x="74" y="265"/>
                  </a:cubicBezTo>
                  <a:lnTo>
                    <a:pt x="74" y="279"/>
                  </a:lnTo>
                  <a:cubicBezTo>
                    <a:pt x="89" y="236"/>
                    <a:pt x="103" y="191"/>
                    <a:pt x="120" y="149"/>
                  </a:cubicBezTo>
                  <a:cubicBezTo>
                    <a:pt x="134" y="103"/>
                    <a:pt x="162" y="61"/>
                    <a:pt x="176" y="15"/>
                  </a:cubicBezTo>
                  <a:cubicBezTo>
                    <a:pt x="191" y="15"/>
                    <a:pt x="176" y="1"/>
                    <a:pt x="17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7508;p83">
              <a:extLst>
                <a:ext uri="{FF2B5EF4-FFF2-40B4-BE49-F238E27FC236}">
                  <a16:creationId xmlns:a16="http://schemas.microsoft.com/office/drawing/2014/main" id="{2FC032E9-D818-26C8-1982-D8098A6B7B03}"/>
                </a:ext>
              </a:extLst>
            </p:cNvPr>
            <p:cNvSpPr/>
            <p:nvPr/>
          </p:nvSpPr>
          <p:spPr>
            <a:xfrm>
              <a:off x="2688970" y="3302761"/>
              <a:ext cx="23679" cy="63772"/>
            </a:xfrm>
            <a:custGeom>
              <a:avLst/>
              <a:gdLst/>
              <a:ahLst/>
              <a:cxnLst/>
              <a:rect l="l" t="t" r="r" b="b"/>
              <a:pathLst>
                <a:path w="251" h="676" extrusionOk="0">
                  <a:moveTo>
                    <a:pt x="205" y="1"/>
                  </a:moveTo>
                  <a:cubicBezTo>
                    <a:pt x="163" y="103"/>
                    <a:pt x="117" y="208"/>
                    <a:pt x="75" y="324"/>
                  </a:cubicBezTo>
                  <a:cubicBezTo>
                    <a:pt x="57" y="366"/>
                    <a:pt x="43" y="426"/>
                    <a:pt x="29" y="472"/>
                  </a:cubicBezTo>
                  <a:cubicBezTo>
                    <a:pt x="15" y="528"/>
                    <a:pt x="1" y="588"/>
                    <a:pt x="1" y="648"/>
                  </a:cubicBezTo>
                  <a:cubicBezTo>
                    <a:pt x="1" y="662"/>
                    <a:pt x="1" y="676"/>
                    <a:pt x="15" y="676"/>
                  </a:cubicBezTo>
                  <a:cubicBezTo>
                    <a:pt x="29" y="676"/>
                    <a:pt x="43" y="662"/>
                    <a:pt x="43" y="662"/>
                  </a:cubicBezTo>
                  <a:cubicBezTo>
                    <a:pt x="57" y="588"/>
                    <a:pt x="75" y="528"/>
                    <a:pt x="89" y="454"/>
                  </a:cubicBezTo>
                  <a:cubicBezTo>
                    <a:pt x="103" y="398"/>
                    <a:pt x="117" y="324"/>
                    <a:pt x="145" y="264"/>
                  </a:cubicBezTo>
                  <a:cubicBezTo>
                    <a:pt x="177" y="176"/>
                    <a:pt x="205" y="103"/>
                    <a:pt x="233" y="15"/>
                  </a:cubicBezTo>
                  <a:cubicBezTo>
                    <a:pt x="251" y="15"/>
                    <a:pt x="233" y="1"/>
                    <a:pt x="23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7509;p83">
              <a:extLst>
                <a:ext uri="{FF2B5EF4-FFF2-40B4-BE49-F238E27FC236}">
                  <a16:creationId xmlns:a16="http://schemas.microsoft.com/office/drawing/2014/main" id="{3EDBF8AB-55BD-8E8C-C675-7FAF2D2C46B7}"/>
                </a:ext>
              </a:extLst>
            </p:cNvPr>
            <p:cNvSpPr/>
            <p:nvPr/>
          </p:nvSpPr>
          <p:spPr>
            <a:xfrm>
              <a:off x="2644537" y="3349930"/>
              <a:ext cx="11415" cy="56791"/>
            </a:xfrm>
            <a:custGeom>
              <a:avLst/>
              <a:gdLst/>
              <a:ahLst/>
              <a:cxnLst/>
              <a:rect l="l" t="t" r="r" b="b"/>
              <a:pathLst>
                <a:path w="121" h="602" extrusionOk="0">
                  <a:moveTo>
                    <a:pt x="88" y="0"/>
                  </a:moveTo>
                  <a:cubicBezTo>
                    <a:pt x="74" y="0"/>
                    <a:pt x="74" y="0"/>
                    <a:pt x="60" y="14"/>
                  </a:cubicBezTo>
                  <a:cubicBezTo>
                    <a:pt x="32" y="102"/>
                    <a:pt x="0" y="190"/>
                    <a:pt x="0" y="292"/>
                  </a:cubicBezTo>
                  <a:lnTo>
                    <a:pt x="0" y="426"/>
                  </a:lnTo>
                  <a:cubicBezTo>
                    <a:pt x="0" y="468"/>
                    <a:pt x="0" y="528"/>
                    <a:pt x="18" y="570"/>
                  </a:cubicBezTo>
                  <a:lnTo>
                    <a:pt x="18" y="602"/>
                  </a:lnTo>
                  <a:lnTo>
                    <a:pt x="46" y="602"/>
                  </a:lnTo>
                  <a:cubicBezTo>
                    <a:pt x="60" y="602"/>
                    <a:pt x="74" y="587"/>
                    <a:pt x="74" y="570"/>
                  </a:cubicBezTo>
                  <a:cubicBezTo>
                    <a:pt x="74" y="514"/>
                    <a:pt x="60" y="468"/>
                    <a:pt x="60" y="426"/>
                  </a:cubicBezTo>
                  <a:cubicBezTo>
                    <a:pt x="60" y="366"/>
                    <a:pt x="46" y="306"/>
                    <a:pt x="60" y="264"/>
                  </a:cubicBezTo>
                  <a:lnTo>
                    <a:pt x="60" y="190"/>
                  </a:lnTo>
                  <a:cubicBezTo>
                    <a:pt x="74" y="162"/>
                    <a:pt x="74" y="130"/>
                    <a:pt x="88" y="102"/>
                  </a:cubicBezTo>
                  <a:cubicBezTo>
                    <a:pt x="88" y="74"/>
                    <a:pt x="106" y="60"/>
                    <a:pt x="106" y="28"/>
                  </a:cubicBezTo>
                  <a:cubicBezTo>
                    <a:pt x="120" y="28"/>
                    <a:pt x="106" y="14"/>
                    <a:pt x="10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7510;p83">
              <a:extLst>
                <a:ext uri="{FF2B5EF4-FFF2-40B4-BE49-F238E27FC236}">
                  <a16:creationId xmlns:a16="http://schemas.microsoft.com/office/drawing/2014/main" id="{5130749D-CB7C-5770-6AC3-28810F9FA36A}"/>
                </a:ext>
              </a:extLst>
            </p:cNvPr>
            <p:cNvSpPr/>
            <p:nvPr/>
          </p:nvSpPr>
          <p:spPr>
            <a:xfrm>
              <a:off x="2752365" y="3289176"/>
              <a:ext cx="48584" cy="26320"/>
            </a:xfrm>
            <a:custGeom>
              <a:avLst/>
              <a:gdLst/>
              <a:ahLst/>
              <a:cxnLst/>
              <a:rect l="l" t="t" r="r" b="b"/>
              <a:pathLst>
                <a:path w="515" h="279" extrusionOk="0">
                  <a:moveTo>
                    <a:pt x="486" y="0"/>
                  </a:moveTo>
                  <a:cubicBezTo>
                    <a:pt x="458" y="28"/>
                    <a:pt x="412" y="57"/>
                    <a:pt x="384" y="88"/>
                  </a:cubicBezTo>
                  <a:cubicBezTo>
                    <a:pt x="352" y="102"/>
                    <a:pt x="310" y="130"/>
                    <a:pt x="282" y="145"/>
                  </a:cubicBezTo>
                  <a:cubicBezTo>
                    <a:pt x="208" y="176"/>
                    <a:pt x="120" y="204"/>
                    <a:pt x="46" y="218"/>
                  </a:cubicBezTo>
                  <a:cubicBezTo>
                    <a:pt x="46" y="218"/>
                    <a:pt x="32" y="218"/>
                    <a:pt x="18" y="232"/>
                  </a:cubicBezTo>
                  <a:lnTo>
                    <a:pt x="1" y="232"/>
                  </a:lnTo>
                  <a:lnTo>
                    <a:pt x="1" y="247"/>
                  </a:lnTo>
                  <a:lnTo>
                    <a:pt x="1" y="264"/>
                  </a:lnTo>
                  <a:cubicBezTo>
                    <a:pt x="18" y="278"/>
                    <a:pt x="18" y="278"/>
                    <a:pt x="32" y="278"/>
                  </a:cubicBezTo>
                  <a:cubicBezTo>
                    <a:pt x="75" y="264"/>
                    <a:pt x="120" y="247"/>
                    <a:pt x="162" y="232"/>
                  </a:cubicBezTo>
                  <a:cubicBezTo>
                    <a:pt x="208" y="218"/>
                    <a:pt x="236" y="204"/>
                    <a:pt x="282" y="176"/>
                  </a:cubicBezTo>
                  <a:cubicBezTo>
                    <a:pt x="324" y="159"/>
                    <a:pt x="370" y="130"/>
                    <a:pt x="398" y="116"/>
                  </a:cubicBezTo>
                  <a:cubicBezTo>
                    <a:pt x="440" y="88"/>
                    <a:pt x="486" y="57"/>
                    <a:pt x="514" y="14"/>
                  </a:cubicBezTo>
                  <a:lnTo>
                    <a:pt x="514"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7511;p83">
              <a:extLst>
                <a:ext uri="{FF2B5EF4-FFF2-40B4-BE49-F238E27FC236}">
                  <a16:creationId xmlns:a16="http://schemas.microsoft.com/office/drawing/2014/main" id="{65A2E633-7E91-E93D-C82D-940D133D7528}"/>
                </a:ext>
              </a:extLst>
            </p:cNvPr>
            <p:cNvSpPr/>
            <p:nvPr/>
          </p:nvSpPr>
          <p:spPr>
            <a:xfrm>
              <a:off x="2698593" y="3340307"/>
              <a:ext cx="85753" cy="30282"/>
            </a:xfrm>
            <a:custGeom>
              <a:avLst/>
              <a:gdLst/>
              <a:ahLst/>
              <a:cxnLst/>
              <a:rect l="l" t="t" r="r" b="b"/>
              <a:pathLst>
                <a:path w="909" h="321" extrusionOk="0">
                  <a:moveTo>
                    <a:pt x="894" y="0"/>
                  </a:moveTo>
                  <a:lnTo>
                    <a:pt x="880" y="14"/>
                  </a:lnTo>
                  <a:cubicBezTo>
                    <a:pt x="834" y="42"/>
                    <a:pt x="778" y="74"/>
                    <a:pt x="732" y="102"/>
                  </a:cubicBezTo>
                  <a:cubicBezTo>
                    <a:pt x="676" y="116"/>
                    <a:pt x="616" y="144"/>
                    <a:pt x="571" y="162"/>
                  </a:cubicBezTo>
                  <a:cubicBezTo>
                    <a:pt x="514" y="190"/>
                    <a:pt x="455" y="204"/>
                    <a:pt x="381" y="204"/>
                  </a:cubicBezTo>
                  <a:cubicBezTo>
                    <a:pt x="324" y="218"/>
                    <a:pt x="279" y="232"/>
                    <a:pt x="219" y="232"/>
                  </a:cubicBezTo>
                  <a:cubicBezTo>
                    <a:pt x="149" y="250"/>
                    <a:pt x="89" y="250"/>
                    <a:pt x="29" y="250"/>
                  </a:cubicBezTo>
                  <a:cubicBezTo>
                    <a:pt x="15" y="250"/>
                    <a:pt x="1" y="264"/>
                    <a:pt x="1" y="292"/>
                  </a:cubicBezTo>
                  <a:cubicBezTo>
                    <a:pt x="1" y="306"/>
                    <a:pt x="15" y="320"/>
                    <a:pt x="29" y="320"/>
                  </a:cubicBezTo>
                  <a:cubicBezTo>
                    <a:pt x="103" y="306"/>
                    <a:pt x="191" y="306"/>
                    <a:pt x="265" y="292"/>
                  </a:cubicBezTo>
                  <a:cubicBezTo>
                    <a:pt x="338" y="278"/>
                    <a:pt x="412" y="264"/>
                    <a:pt x="483" y="232"/>
                  </a:cubicBezTo>
                  <a:cubicBezTo>
                    <a:pt x="557" y="204"/>
                    <a:pt x="630" y="190"/>
                    <a:pt x="704" y="144"/>
                  </a:cubicBezTo>
                  <a:cubicBezTo>
                    <a:pt x="778" y="116"/>
                    <a:pt x="834" y="74"/>
                    <a:pt x="894" y="28"/>
                  </a:cubicBezTo>
                  <a:cubicBezTo>
                    <a:pt x="908" y="28"/>
                    <a:pt x="908" y="14"/>
                    <a:pt x="908" y="14"/>
                  </a:cubicBezTo>
                  <a:cubicBezTo>
                    <a:pt x="894" y="14"/>
                    <a:pt x="894" y="0"/>
                    <a:pt x="89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7512;p83">
              <a:extLst>
                <a:ext uri="{FF2B5EF4-FFF2-40B4-BE49-F238E27FC236}">
                  <a16:creationId xmlns:a16="http://schemas.microsoft.com/office/drawing/2014/main" id="{250DA1EF-763E-8C89-D162-E228D72D723E}"/>
                </a:ext>
              </a:extLst>
            </p:cNvPr>
            <p:cNvSpPr/>
            <p:nvPr/>
          </p:nvSpPr>
          <p:spPr>
            <a:xfrm>
              <a:off x="2648877" y="3398325"/>
              <a:ext cx="95281" cy="21981"/>
            </a:xfrm>
            <a:custGeom>
              <a:avLst/>
              <a:gdLst/>
              <a:ahLst/>
              <a:cxnLst/>
              <a:rect l="l" t="t" r="r" b="b"/>
              <a:pathLst>
                <a:path w="1010" h="233" extrusionOk="0">
                  <a:moveTo>
                    <a:pt x="982" y="1"/>
                  </a:moveTo>
                  <a:lnTo>
                    <a:pt x="982" y="15"/>
                  </a:lnTo>
                  <a:cubicBezTo>
                    <a:pt x="953" y="15"/>
                    <a:pt x="939" y="29"/>
                    <a:pt x="908" y="43"/>
                  </a:cubicBezTo>
                  <a:cubicBezTo>
                    <a:pt x="820" y="89"/>
                    <a:pt x="718" y="117"/>
                    <a:pt x="602" y="145"/>
                  </a:cubicBezTo>
                  <a:cubicBezTo>
                    <a:pt x="500" y="162"/>
                    <a:pt x="380" y="176"/>
                    <a:pt x="278" y="176"/>
                  </a:cubicBezTo>
                  <a:cubicBezTo>
                    <a:pt x="250" y="162"/>
                    <a:pt x="204" y="162"/>
                    <a:pt x="176" y="162"/>
                  </a:cubicBezTo>
                  <a:cubicBezTo>
                    <a:pt x="130" y="145"/>
                    <a:pt x="102" y="145"/>
                    <a:pt x="60" y="131"/>
                  </a:cubicBezTo>
                  <a:cubicBezTo>
                    <a:pt x="28" y="131"/>
                    <a:pt x="14" y="145"/>
                    <a:pt x="14" y="162"/>
                  </a:cubicBezTo>
                  <a:cubicBezTo>
                    <a:pt x="0" y="191"/>
                    <a:pt x="14" y="205"/>
                    <a:pt x="42" y="219"/>
                  </a:cubicBezTo>
                  <a:cubicBezTo>
                    <a:pt x="74" y="219"/>
                    <a:pt x="116" y="233"/>
                    <a:pt x="162" y="233"/>
                  </a:cubicBezTo>
                  <a:lnTo>
                    <a:pt x="278" y="233"/>
                  </a:lnTo>
                  <a:cubicBezTo>
                    <a:pt x="366" y="233"/>
                    <a:pt x="454" y="219"/>
                    <a:pt x="542" y="205"/>
                  </a:cubicBezTo>
                  <a:cubicBezTo>
                    <a:pt x="616" y="191"/>
                    <a:pt x="704" y="176"/>
                    <a:pt x="778" y="145"/>
                  </a:cubicBezTo>
                  <a:cubicBezTo>
                    <a:pt x="851" y="117"/>
                    <a:pt x="922" y="89"/>
                    <a:pt x="996" y="43"/>
                  </a:cubicBezTo>
                  <a:cubicBezTo>
                    <a:pt x="1010" y="29"/>
                    <a:pt x="1010" y="29"/>
                    <a:pt x="1010" y="15"/>
                  </a:cubicBezTo>
                  <a:cubicBezTo>
                    <a:pt x="996" y="15"/>
                    <a:pt x="996" y="1"/>
                    <a:pt x="982"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7513;p83">
              <a:extLst>
                <a:ext uri="{FF2B5EF4-FFF2-40B4-BE49-F238E27FC236}">
                  <a16:creationId xmlns:a16="http://schemas.microsoft.com/office/drawing/2014/main" id="{524D17E0-CCF6-7A9F-387B-EAE0E3C3ABC2}"/>
                </a:ext>
              </a:extLst>
            </p:cNvPr>
            <p:cNvSpPr/>
            <p:nvPr/>
          </p:nvSpPr>
          <p:spPr>
            <a:xfrm>
              <a:off x="3763193" y="4028783"/>
              <a:ext cx="229712" cy="224146"/>
            </a:xfrm>
            <a:custGeom>
              <a:avLst/>
              <a:gdLst/>
              <a:ahLst/>
              <a:cxnLst/>
              <a:rect l="l" t="t" r="r" b="b"/>
              <a:pathLst>
                <a:path w="2435" h="2376" extrusionOk="0">
                  <a:moveTo>
                    <a:pt x="1379" y="1"/>
                  </a:moveTo>
                  <a:cubicBezTo>
                    <a:pt x="1365" y="1"/>
                    <a:pt x="1351" y="1"/>
                    <a:pt x="1319" y="15"/>
                  </a:cubicBezTo>
                  <a:lnTo>
                    <a:pt x="1305" y="15"/>
                  </a:lnTo>
                  <a:cubicBezTo>
                    <a:pt x="1263" y="29"/>
                    <a:pt x="1217" y="57"/>
                    <a:pt x="1175" y="103"/>
                  </a:cubicBezTo>
                  <a:cubicBezTo>
                    <a:pt x="1143" y="131"/>
                    <a:pt x="1101" y="177"/>
                    <a:pt x="1069" y="219"/>
                  </a:cubicBezTo>
                  <a:cubicBezTo>
                    <a:pt x="1027" y="265"/>
                    <a:pt x="999" y="321"/>
                    <a:pt x="967" y="367"/>
                  </a:cubicBezTo>
                  <a:cubicBezTo>
                    <a:pt x="939" y="427"/>
                    <a:pt x="911" y="469"/>
                    <a:pt x="879" y="514"/>
                  </a:cubicBezTo>
                  <a:lnTo>
                    <a:pt x="879" y="529"/>
                  </a:lnTo>
                  <a:lnTo>
                    <a:pt x="865" y="543"/>
                  </a:lnTo>
                  <a:lnTo>
                    <a:pt x="837" y="585"/>
                  </a:lnTo>
                  <a:lnTo>
                    <a:pt x="471" y="585"/>
                  </a:lnTo>
                  <a:cubicBezTo>
                    <a:pt x="412" y="602"/>
                    <a:pt x="352" y="602"/>
                    <a:pt x="295" y="616"/>
                  </a:cubicBezTo>
                  <a:lnTo>
                    <a:pt x="264" y="616"/>
                  </a:lnTo>
                  <a:cubicBezTo>
                    <a:pt x="236" y="631"/>
                    <a:pt x="222" y="631"/>
                    <a:pt x="208" y="645"/>
                  </a:cubicBezTo>
                  <a:cubicBezTo>
                    <a:pt x="176" y="645"/>
                    <a:pt x="162" y="659"/>
                    <a:pt x="134" y="673"/>
                  </a:cubicBezTo>
                  <a:cubicBezTo>
                    <a:pt x="120" y="673"/>
                    <a:pt x="88" y="690"/>
                    <a:pt x="74" y="718"/>
                  </a:cubicBezTo>
                  <a:cubicBezTo>
                    <a:pt x="60" y="733"/>
                    <a:pt x="46" y="761"/>
                    <a:pt x="32" y="792"/>
                  </a:cubicBezTo>
                  <a:cubicBezTo>
                    <a:pt x="14" y="835"/>
                    <a:pt x="0" y="894"/>
                    <a:pt x="14" y="937"/>
                  </a:cubicBezTo>
                  <a:cubicBezTo>
                    <a:pt x="32" y="982"/>
                    <a:pt x="60" y="1025"/>
                    <a:pt x="102" y="1070"/>
                  </a:cubicBezTo>
                  <a:cubicBezTo>
                    <a:pt x="134" y="1112"/>
                    <a:pt x="176" y="1158"/>
                    <a:pt x="222" y="1186"/>
                  </a:cubicBezTo>
                  <a:cubicBezTo>
                    <a:pt x="264" y="1218"/>
                    <a:pt x="310" y="1246"/>
                    <a:pt x="352" y="1274"/>
                  </a:cubicBezTo>
                  <a:lnTo>
                    <a:pt x="383" y="1306"/>
                  </a:lnTo>
                  <a:cubicBezTo>
                    <a:pt x="412" y="1306"/>
                    <a:pt x="426" y="1320"/>
                    <a:pt x="440" y="1334"/>
                  </a:cubicBezTo>
                  <a:cubicBezTo>
                    <a:pt x="412" y="1376"/>
                    <a:pt x="366" y="1436"/>
                    <a:pt x="324" y="1510"/>
                  </a:cubicBezTo>
                  <a:cubicBezTo>
                    <a:pt x="295" y="1570"/>
                    <a:pt x="278" y="1612"/>
                    <a:pt x="250" y="1640"/>
                  </a:cubicBezTo>
                  <a:cubicBezTo>
                    <a:pt x="236" y="1686"/>
                    <a:pt x="222" y="1746"/>
                    <a:pt x="208" y="1802"/>
                  </a:cubicBezTo>
                  <a:cubicBezTo>
                    <a:pt x="190" y="1862"/>
                    <a:pt x="190" y="1904"/>
                    <a:pt x="208" y="1950"/>
                  </a:cubicBezTo>
                  <a:cubicBezTo>
                    <a:pt x="222" y="2009"/>
                    <a:pt x="264" y="2052"/>
                    <a:pt x="295" y="2080"/>
                  </a:cubicBezTo>
                  <a:cubicBezTo>
                    <a:pt x="338" y="2111"/>
                    <a:pt x="397" y="2126"/>
                    <a:pt x="440" y="2126"/>
                  </a:cubicBezTo>
                  <a:lnTo>
                    <a:pt x="454" y="2126"/>
                  </a:lnTo>
                  <a:cubicBezTo>
                    <a:pt x="485" y="2126"/>
                    <a:pt x="514" y="2126"/>
                    <a:pt x="542" y="2111"/>
                  </a:cubicBezTo>
                  <a:cubicBezTo>
                    <a:pt x="559" y="2111"/>
                    <a:pt x="573" y="2097"/>
                    <a:pt x="587" y="2097"/>
                  </a:cubicBezTo>
                  <a:cubicBezTo>
                    <a:pt x="704" y="2052"/>
                    <a:pt x="806" y="1992"/>
                    <a:pt x="879" y="1936"/>
                  </a:cubicBezTo>
                  <a:cubicBezTo>
                    <a:pt x="925" y="1904"/>
                    <a:pt x="953" y="1890"/>
                    <a:pt x="981" y="1862"/>
                  </a:cubicBezTo>
                  <a:lnTo>
                    <a:pt x="1013" y="1848"/>
                  </a:lnTo>
                  <a:lnTo>
                    <a:pt x="1027" y="1834"/>
                  </a:lnTo>
                  <a:lnTo>
                    <a:pt x="1069" y="1802"/>
                  </a:lnTo>
                  <a:lnTo>
                    <a:pt x="1087" y="1848"/>
                  </a:lnTo>
                  <a:cubicBezTo>
                    <a:pt x="1101" y="1904"/>
                    <a:pt x="1129" y="1950"/>
                    <a:pt x="1143" y="1992"/>
                  </a:cubicBezTo>
                  <a:cubicBezTo>
                    <a:pt x="1189" y="2097"/>
                    <a:pt x="1245" y="2199"/>
                    <a:pt x="1319" y="2273"/>
                  </a:cubicBezTo>
                  <a:cubicBezTo>
                    <a:pt x="1365" y="2315"/>
                    <a:pt x="1393" y="2344"/>
                    <a:pt x="1421" y="2361"/>
                  </a:cubicBezTo>
                  <a:cubicBezTo>
                    <a:pt x="1453" y="2361"/>
                    <a:pt x="1467" y="2375"/>
                    <a:pt x="1495" y="2375"/>
                  </a:cubicBezTo>
                  <a:lnTo>
                    <a:pt x="1583" y="2375"/>
                  </a:lnTo>
                  <a:cubicBezTo>
                    <a:pt x="1685" y="2344"/>
                    <a:pt x="1731" y="2242"/>
                    <a:pt x="1745" y="2199"/>
                  </a:cubicBezTo>
                  <a:cubicBezTo>
                    <a:pt x="1805" y="2038"/>
                    <a:pt x="1819" y="1876"/>
                    <a:pt x="1833" y="1728"/>
                  </a:cubicBezTo>
                  <a:lnTo>
                    <a:pt x="1833" y="1686"/>
                  </a:lnTo>
                  <a:cubicBezTo>
                    <a:pt x="1966" y="1640"/>
                    <a:pt x="2096" y="1584"/>
                    <a:pt x="2230" y="1510"/>
                  </a:cubicBezTo>
                  <a:cubicBezTo>
                    <a:pt x="2286" y="1464"/>
                    <a:pt x="2374" y="1408"/>
                    <a:pt x="2420" y="1320"/>
                  </a:cubicBezTo>
                  <a:cubicBezTo>
                    <a:pt x="2434" y="1274"/>
                    <a:pt x="2434" y="1232"/>
                    <a:pt x="2434" y="1186"/>
                  </a:cubicBezTo>
                  <a:cubicBezTo>
                    <a:pt x="2434" y="1144"/>
                    <a:pt x="2406" y="1084"/>
                    <a:pt x="2374" y="1056"/>
                  </a:cubicBezTo>
                  <a:cubicBezTo>
                    <a:pt x="2346" y="1025"/>
                    <a:pt x="2300" y="982"/>
                    <a:pt x="2244" y="954"/>
                  </a:cubicBezTo>
                  <a:cubicBezTo>
                    <a:pt x="2198" y="923"/>
                    <a:pt x="2142" y="908"/>
                    <a:pt x="2068" y="894"/>
                  </a:cubicBezTo>
                  <a:cubicBezTo>
                    <a:pt x="1980" y="866"/>
                    <a:pt x="1878" y="849"/>
                    <a:pt x="1805" y="835"/>
                  </a:cubicBezTo>
                  <a:lnTo>
                    <a:pt x="1759" y="821"/>
                  </a:lnTo>
                  <a:cubicBezTo>
                    <a:pt x="1745" y="747"/>
                    <a:pt x="1745" y="659"/>
                    <a:pt x="1731" y="585"/>
                  </a:cubicBezTo>
                  <a:cubicBezTo>
                    <a:pt x="1717" y="497"/>
                    <a:pt x="1702" y="441"/>
                    <a:pt x="1685" y="381"/>
                  </a:cubicBezTo>
                  <a:cubicBezTo>
                    <a:pt x="1671" y="307"/>
                    <a:pt x="1657" y="251"/>
                    <a:pt x="1629" y="205"/>
                  </a:cubicBezTo>
                  <a:cubicBezTo>
                    <a:pt x="1615" y="163"/>
                    <a:pt x="1583" y="117"/>
                    <a:pt x="1555" y="89"/>
                  </a:cubicBezTo>
                  <a:cubicBezTo>
                    <a:pt x="1527" y="57"/>
                    <a:pt x="1481" y="29"/>
                    <a:pt x="1453" y="15"/>
                  </a:cubicBezTo>
                  <a:cubicBezTo>
                    <a:pt x="1421" y="15"/>
                    <a:pt x="1407" y="1"/>
                    <a:pt x="1379" y="1"/>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7514;p83">
              <a:extLst>
                <a:ext uri="{FF2B5EF4-FFF2-40B4-BE49-F238E27FC236}">
                  <a16:creationId xmlns:a16="http://schemas.microsoft.com/office/drawing/2014/main" id="{51C276AF-0575-B559-0F42-412975DF5ABC}"/>
                </a:ext>
              </a:extLst>
            </p:cNvPr>
            <p:cNvSpPr/>
            <p:nvPr/>
          </p:nvSpPr>
          <p:spPr>
            <a:xfrm>
              <a:off x="3862719" y="4041141"/>
              <a:ext cx="30565" cy="42829"/>
            </a:xfrm>
            <a:custGeom>
              <a:avLst/>
              <a:gdLst/>
              <a:ahLst/>
              <a:cxnLst/>
              <a:rect l="l" t="t" r="r" b="b"/>
              <a:pathLst>
                <a:path w="324" h="454" extrusionOk="0">
                  <a:moveTo>
                    <a:pt x="264" y="0"/>
                  </a:moveTo>
                  <a:cubicBezTo>
                    <a:pt x="208" y="60"/>
                    <a:pt x="162" y="120"/>
                    <a:pt x="120" y="190"/>
                  </a:cubicBezTo>
                  <a:cubicBezTo>
                    <a:pt x="88" y="222"/>
                    <a:pt x="74" y="250"/>
                    <a:pt x="60" y="296"/>
                  </a:cubicBezTo>
                  <a:cubicBezTo>
                    <a:pt x="32" y="324"/>
                    <a:pt x="14" y="366"/>
                    <a:pt x="0" y="398"/>
                  </a:cubicBezTo>
                  <a:lnTo>
                    <a:pt x="0" y="426"/>
                  </a:lnTo>
                  <a:cubicBezTo>
                    <a:pt x="0" y="440"/>
                    <a:pt x="14" y="454"/>
                    <a:pt x="14" y="454"/>
                  </a:cubicBezTo>
                  <a:lnTo>
                    <a:pt x="32" y="454"/>
                  </a:lnTo>
                  <a:cubicBezTo>
                    <a:pt x="46" y="454"/>
                    <a:pt x="60" y="454"/>
                    <a:pt x="74" y="440"/>
                  </a:cubicBezTo>
                  <a:cubicBezTo>
                    <a:pt x="88" y="398"/>
                    <a:pt x="102" y="352"/>
                    <a:pt x="120" y="324"/>
                  </a:cubicBezTo>
                  <a:cubicBezTo>
                    <a:pt x="134" y="278"/>
                    <a:pt x="162" y="250"/>
                    <a:pt x="176" y="222"/>
                  </a:cubicBezTo>
                  <a:cubicBezTo>
                    <a:pt x="222" y="162"/>
                    <a:pt x="264" y="102"/>
                    <a:pt x="310" y="46"/>
                  </a:cubicBezTo>
                  <a:cubicBezTo>
                    <a:pt x="324" y="32"/>
                    <a:pt x="310" y="14"/>
                    <a:pt x="310" y="0"/>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7515;p83">
              <a:extLst>
                <a:ext uri="{FF2B5EF4-FFF2-40B4-BE49-F238E27FC236}">
                  <a16:creationId xmlns:a16="http://schemas.microsoft.com/office/drawing/2014/main" id="{32D22E24-F324-E54D-746B-F69691F3300D}"/>
                </a:ext>
              </a:extLst>
            </p:cNvPr>
            <p:cNvSpPr/>
            <p:nvPr/>
          </p:nvSpPr>
          <p:spPr>
            <a:xfrm>
              <a:off x="3781023" y="4096517"/>
              <a:ext cx="51603" cy="15377"/>
            </a:xfrm>
            <a:custGeom>
              <a:avLst/>
              <a:gdLst/>
              <a:ahLst/>
              <a:cxnLst/>
              <a:rect l="l" t="t" r="r" b="b"/>
              <a:pathLst>
                <a:path w="547" h="163" extrusionOk="0">
                  <a:moveTo>
                    <a:pt x="398" y="0"/>
                  </a:moveTo>
                  <a:cubicBezTo>
                    <a:pt x="353" y="0"/>
                    <a:pt x="311" y="15"/>
                    <a:pt x="265" y="15"/>
                  </a:cubicBezTo>
                  <a:cubicBezTo>
                    <a:pt x="177" y="29"/>
                    <a:pt x="89" y="60"/>
                    <a:pt x="19" y="103"/>
                  </a:cubicBezTo>
                  <a:lnTo>
                    <a:pt x="1" y="117"/>
                  </a:lnTo>
                  <a:cubicBezTo>
                    <a:pt x="1" y="131"/>
                    <a:pt x="1" y="148"/>
                    <a:pt x="19" y="148"/>
                  </a:cubicBezTo>
                  <a:cubicBezTo>
                    <a:pt x="19" y="162"/>
                    <a:pt x="33" y="162"/>
                    <a:pt x="47" y="162"/>
                  </a:cubicBezTo>
                  <a:lnTo>
                    <a:pt x="61" y="162"/>
                  </a:lnTo>
                  <a:cubicBezTo>
                    <a:pt x="75" y="148"/>
                    <a:pt x="106" y="131"/>
                    <a:pt x="121" y="117"/>
                  </a:cubicBezTo>
                  <a:cubicBezTo>
                    <a:pt x="163" y="88"/>
                    <a:pt x="223" y="74"/>
                    <a:pt x="265" y="60"/>
                  </a:cubicBezTo>
                  <a:cubicBezTo>
                    <a:pt x="311" y="60"/>
                    <a:pt x="339" y="43"/>
                    <a:pt x="370" y="43"/>
                  </a:cubicBezTo>
                  <a:lnTo>
                    <a:pt x="515" y="43"/>
                  </a:lnTo>
                  <a:cubicBezTo>
                    <a:pt x="529" y="43"/>
                    <a:pt x="546" y="43"/>
                    <a:pt x="546" y="29"/>
                  </a:cubicBezTo>
                  <a:cubicBezTo>
                    <a:pt x="546" y="15"/>
                    <a:pt x="529" y="15"/>
                    <a:pt x="529" y="15"/>
                  </a:cubicBezTo>
                  <a:cubicBezTo>
                    <a:pt x="486" y="0"/>
                    <a:pt x="441" y="0"/>
                    <a:pt x="398" y="0"/>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7516;p83">
              <a:extLst>
                <a:ext uri="{FF2B5EF4-FFF2-40B4-BE49-F238E27FC236}">
                  <a16:creationId xmlns:a16="http://schemas.microsoft.com/office/drawing/2014/main" id="{A2DAA9DB-43B9-3A63-71A2-073AE9862080}"/>
                </a:ext>
              </a:extLst>
            </p:cNvPr>
            <p:cNvSpPr/>
            <p:nvPr/>
          </p:nvSpPr>
          <p:spPr>
            <a:xfrm>
              <a:off x="3794985" y="4168497"/>
              <a:ext cx="24999" cy="38584"/>
            </a:xfrm>
            <a:custGeom>
              <a:avLst/>
              <a:gdLst/>
              <a:ahLst/>
              <a:cxnLst/>
              <a:rect l="l" t="t" r="r" b="b"/>
              <a:pathLst>
                <a:path w="265" h="409" extrusionOk="0">
                  <a:moveTo>
                    <a:pt x="205" y="1"/>
                  </a:moveTo>
                  <a:cubicBezTo>
                    <a:pt x="163" y="57"/>
                    <a:pt x="134" y="117"/>
                    <a:pt x="89" y="177"/>
                  </a:cubicBezTo>
                  <a:cubicBezTo>
                    <a:pt x="60" y="233"/>
                    <a:pt x="29" y="293"/>
                    <a:pt x="1" y="367"/>
                  </a:cubicBezTo>
                  <a:lnTo>
                    <a:pt x="1" y="395"/>
                  </a:lnTo>
                  <a:lnTo>
                    <a:pt x="15" y="409"/>
                  </a:lnTo>
                  <a:lnTo>
                    <a:pt x="46" y="409"/>
                  </a:lnTo>
                  <a:cubicBezTo>
                    <a:pt x="60" y="409"/>
                    <a:pt x="75" y="395"/>
                    <a:pt x="75" y="381"/>
                  </a:cubicBezTo>
                  <a:lnTo>
                    <a:pt x="75" y="353"/>
                  </a:lnTo>
                  <a:cubicBezTo>
                    <a:pt x="103" y="279"/>
                    <a:pt x="134" y="219"/>
                    <a:pt x="163" y="159"/>
                  </a:cubicBezTo>
                  <a:cubicBezTo>
                    <a:pt x="191" y="117"/>
                    <a:pt x="222" y="71"/>
                    <a:pt x="250" y="43"/>
                  </a:cubicBezTo>
                  <a:cubicBezTo>
                    <a:pt x="265" y="29"/>
                    <a:pt x="265" y="15"/>
                    <a:pt x="250" y="1"/>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7517;p83">
              <a:extLst>
                <a:ext uri="{FF2B5EF4-FFF2-40B4-BE49-F238E27FC236}">
                  <a16:creationId xmlns:a16="http://schemas.microsoft.com/office/drawing/2014/main" id="{474C455E-86EA-110E-5AB4-EE2A3BACE7ED}"/>
                </a:ext>
              </a:extLst>
            </p:cNvPr>
            <p:cNvSpPr/>
            <p:nvPr/>
          </p:nvSpPr>
          <p:spPr>
            <a:xfrm>
              <a:off x="3880644" y="4198685"/>
              <a:ext cx="22264" cy="37641"/>
            </a:xfrm>
            <a:custGeom>
              <a:avLst/>
              <a:gdLst/>
              <a:ahLst/>
              <a:cxnLst/>
              <a:rect l="l" t="t" r="r" b="b"/>
              <a:pathLst>
                <a:path w="236" h="399" extrusionOk="0">
                  <a:moveTo>
                    <a:pt x="46" y="1"/>
                  </a:moveTo>
                  <a:lnTo>
                    <a:pt x="32" y="15"/>
                  </a:lnTo>
                  <a:cubicBezTo>
                    <a:pt x="18" y="15"/>
                    <a:pt x="0" y="33"/>
                    <a:pt x="18" y="47"/>
                  </a:cubicBezTo>
                  <a:cubicBezTo>
                    <a:pt x="32" y="103"/>
                    <a:pt x="46" y="163"/>
                    <a:pt x="60" y="223"/>
                  </a:cubicBezTo>
                  <a:cubicBezTo>
                    <a:pt x="74" y="251"/>
                    <a:pt x="88" y="279"/>
                    <a:pt x="106" y="310"/>
                  </a:cubicBezTo>
                  <a:cubicBezTo>
                    <a:pt x="120" y="339"/>
                    <a:pt x="148" y="367"/>
                    <a:pt x="162" y="398"/>
                  </a:cubicBezTo>
                  <a:lnTo>
                    <a:pt x="194" y="398"/>
                  </a:lnTo>
                  <a:cubicBezTo>
                    <a:pt x="208" y="398"/>
                    <a:pt x="222" y="398"/>
                    <a:pt x="222" y="384"/>
                  </a:cubicBezTo>
                  <a:cubicBezTo>
                    <a:pt x="236" y="384"/>
                    <a:pt x="236" y="367"/>
                    <a:pt x="236" y="353"/>
                  </a:cubicBezTo>
                  <a:lnTo>
                    <a:pt x="222" y="339"/>
                  </a:lnTo>
                  <a:lnTo>
                    <a:pt x="208" y="325"/>
                  </a:lnTo>
                  <a:cubicBezTo>
                    <a:pt x="176" y="296"/>
                    <a:pt x="148" y="265"/>
                    <a:pt x="134" y="223"/>
                  </a:cubicBezTo>
                  <a:cubicBezTo>
                    <a:pt x="106" y="177"/>
                    <a:pt x="88" y="120"/>
                    <a:pt x="74" y="61"/>
                  </a:cubicBezTo>
                  <a:lnTo>
                    <a:pt x="74" y="33"/>
                  </a:lnTo>
                  <a:lnTo>
                    <a:pt x="60" y="15"/>
                  </a:lnTo>
                  <a:lnTo>
                    <a:pt x="46" y="1"/>
                  </a:ln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7518;p83">
              <a:extLst>
                <a:ext uri="{FF2B5EF4-FFF2-40B4-BE49-F238E27FC236}">
                  <a16:creationId xmlns:a16="http://schemas.microsoft.com/office/drawing/2014/main" id="{5E9DC90B-FEC1-DD69-D861-5470015BDE6C}"/>
                </a:ext>
              </a:extLst>
            </p:cNvPr>
            <p:cNvSpPr/>
            <p:nvPr/>
          </p:nvSpPr>
          <p:spPr>
            <a:xfrm>
              <a:off x="4195826" y="2414101"/>
              <a:ext cx="189618" cy="186600"/>
            </a:xfrm>
            <a:custGeom>
              <a:avLst/>
              <a:gdLst/>
              <a:ahLst/>
              <a:cxnLst/>
              <a:rect l="l" t="t" r="r" b="b"/>
              <a:pathLst>
                <a:path w="2010" h="1978" extrusionOk="0">
                  <a:moveTo>
                    <a:pt x="845" y="1"/>
                  </a:moveTo>
                  <a:cubicBezTo>
                    <a:pt x="827" y="1"/>
                    <a:pt x="808" y="4"/>
                    <a:pt x="792" y="11"/>
                  </a:cubicBezTo>
                  <a:cubicBezTo>
                    <a:pt x="764" y="25"/>
                    <a:pt x="736" y="43"/>
                    <a:pt x="704" y="71"/>
                  </a:cubicBezTo>
                  <a:cubicBezTo>
                    <a:pt x="690" y="99"/>
                    <a:pt x="676" y="131"/>
                    <a:pt x="648" y="173"/>
                  </a:cubicBezTo>
                  <a:cubicBezTo>
                    <a:pt x="634" y="219"/>
                    <a:pt x="616" y="261"/>
                    <a:pt x="602" y="321"/>
                  </a:cubicBezTo>
                  <a:cubicBezTo>
                    <a:pt x="588" y="377"/>
                    <a:pt x="588" y="423"/>
                    <a:pt x="574" y="497"/>
                  </a:cubicBezTo>
                  <a:cubicBezTo>
                    <a:pt x="574" y="553"/>
                    <a:pt x="560" y="627"/>
                    <a:pt x="560" y="701"/>
                  </a:cubicBezTo>
                  <a:lnTo>
                    <a:pt x="528" y="701"/>
                  </a:lnTo>
                  <a:cubicBezTo>
                    <a:pt x="458" y="715"/>
                    <a:pt x="370" y="729"/>
                    <a:pt x="296" y="760"/>
                  </a:cubicBezTo>
                  <a:cubicBezTo>
                    <a:pt x="251" y="774"/>
                    <a:pt x="208" y="789"/>
                    <a:pt x="163" y="817"/>
                  </a:cubicBezTo>
                  <a:cubicBezTo>
                    <a:pt x="120" y="848"/>
                    <a:pt x="75" y="876"/>
                    <a:pt x="47" y="905"/>
                  </a:cubicBezTo>
                  <a:cubicBezTo>
                    <a:pt x="33" y="936"/>
                    <a:pt x="18" y="964"/>
                    <a:pt x="18" y="1024"/>
                  </a:cubicBezTo>
                  <a:cubicBezTo>
                    <a:pt x="1" y="1052"/>
                    <a:pt x="18" y="1080"/>
                    <a:pt x="33" y="1112"/>
                  </a:cubicBezTo>
                  <a:cubicBezTo>
                    <a:pt x="61" y="1186"/>
                    <a:pt x="135" y="1242"/>
                    <a:pt x="194" y="1274"/>
                  </a:cubicBezTo>
                  <a:cubicBezTo>
                    <a:pt x="296" y="1330"/>
                    <a:pt x="426" y="1376"/>
                    <a:pt x="528" y="1404"/>
                  </a:cubicBezTo>
                  <a:lnTo>
                    <a:pt x="528" y="1450"/>
                  </a:lnTo>
                  <a:cubicBezTo>
                    <a:pt x="546" y="1566"/>
                    <a:pt x="546" y="1714"/>
                    <a:pt x="602" y="1830"/>
                  </a:cubicBezTo>
                  <a:cubicBezTo>
                    <a:pt x="616" y="1858"/>
                    <a:pt x="662" y="1946"/>
                    <a:pt x="750" y="1977"/>
                  </a:cubicBezTo>
                  <a:lnTo>
                    <a:pt x="824" y="1977"/>
                  </a:lnTo>
                  <a:cubicBezTo>
                    <a:pt x="838" y="1977"/>
                    <a:pt x="852" y="1960"/>
                    <a:pt x="866" y="1960"/>
                  </a:cubicBezTo>
                  <a:cubicBezTo>
                    <a:pt x="898" y="1946"/>
                    <a:pt x="926" y="1918"/>
                    <a:pt x="954" y="1890"/>
                  </a:cubicBezTo>
                  <a:cubicBezTo>
                    <a:pt x="1028" y="1816"/>
                    <a:pt x="1056" y="1728"/>
                    <a:pt x="1102" y="1654"/>
                  </a:cubicBezTo>
                  <a:cubicBezTo>
                    <a:pt x="1116" y="1608"/>
                    <a:pt x="1130" y="1566"/>
                    <a:pt x="1144" y="1520"/>
                  </a:cubicBezTo>
                  <a:lnTo>
                    <a:pt x="1162" y="1492"/>
                  </a:lnTo>
                  <a:cubicBezTo>
                    <a:pt x="1176" y="1492"/>
                    <a:pt x="1190" y="1506"/>
                    <a:pt x="1204" y="1520"/>
                  </a:cubicBezTo>
                  <a:lnTo>
                    <a:pt x="1232" y="1538"/>
                  </a:lnTo>
                  <a:cubicBezTo>
                    <a:pt x="1264" y="1552"/>
                    <a:pt x="1292" y="1566"/>
                    <a:pt x="1320" y="1594"/>
                  </a:cubicBezTo>
                  <a:cubicBezTo>
                    <a:pt x="1380" y="1640"/>
                    <a:pt x="1468" y="1682"/>
                    <a:pt x="1570" y="1714"/>
                  </a:cubicBezTo>
                  <a:cubicBezTo>
                    <a:pt x="1570" y="1728"/>
                    <a:pt x="1584" y="1728"/>
                    <a:pt x="1601" y="1728"/>
                  </a:cubicBezTo>
                  <a:cubicBezTo>
                    <a:pt x="1629" y="1728"/>
                    <a:pt x="1658" y="1742"/>
                    <a:pt x="1689" y="1742"/>
                  </a:cubicBezTo>
                  <a:cubicBezTo>
                    <a:pt x="1731" y="1728"/>
                    <a:pt x="1777" y="1714"/>
                    <a:pt x="1805" y="1696"/>
                  </a:cubicBezTo>
                  <a:cubicBezTo>
                    <a:pt x="1833" y="1668"/>
                    <a:pt x="1865" y="1626"/>
                    <a:pt x="1879" y="1594"/>
                  </a:cubicBezTo>
                  <a:lnTo>
                    <a:pt x="1879" y="1464"/>
                  </a:lnTo>
                  <a:cubicBezTo>
                    <a:pt x="1865" y="1418"/>
                    <a:pt x="1848" y="1376"/>
                    <a:pt x="1833" y="1330"/>
                  </a:cubicBezTo>
                  <a:cubicBezTo>
                    <a:pt x="1805" y="1302"/>
                    <a:pt x="1791" y="1274"/>
                    <a:pt x="1760" y="1228"/>
                  </a:cubicBezTo>
                  <a:cubicBezTo>
                    <a:pt x="1731" y="1168"/>
                    <a:pt x="1703" y="1126"/>
                    <a:pt x="1658" y="1080"/>
                  </a:cubicBezTo>
                  <a:cubicBezTo>
                    <a:pt x="1672" y="1066"/>
                    <a:pt x="1689" y="1052"/>
                    <a:pt x="1703" y="1052"/>
                  </a:cubicBezTo>
                  <a:lnTo>
                    <a:pt x="1731" y="1038"/>
                  </a:lnTo>
                  <a:cubicBezTo>
                    <a:pt x="1777" y="1010"/>
                    <a:pt x="1805" y="978"/>
                    <a:pt x="1833" y="950"/>
                  </a:cubicBezTo>
                  <a:cubicBezTo>
                    <a:pt x="1879" y="922"/>
                    <a:pt x="1921" y="891"/>
                    <a:pt x="1935" y="862"/>
                  </a:cubicBezTo>
                  <a:cubicBezTo>
                    <a:pt x="1967" y="817"/>
                    <a:pt x="1995" y="774"/>
                    <a:pt x="2009" y="746"/>
                  </a:cubicBezTo>
                  <a:cubicBezTo>
                    <a:pt x="2009" y="701"/>
                    <a:pt x="2009" y="658"/>
                    <a:pt x="1995" y="613"/>
                  </a:cubicBezTo>
                  <a:cubicBezTo>
                    <a:pt x="1981" y="599"/>
                    <a:pt x="1967" y="570"/>
                    <a:pt x="1953" y="553"/>
                  </a:cubicBezTo>
                  <a:cubicBezTo>
                    <a:pt x="1935" y="539"/>
                    <a:pt x="1921" y="525"/>
                    <a:pt x="1893" y="525"/>
                  </a:cubicBezTo>
                  <a:cubicBezTo>
                    <a:pt x="1879" y="511"/>
                    <a:pt x="1865" y="511"/>
                    <a:pt x="1848" y="497"/>
                  </a:cubicBezTo>
                  <a:cubicBezTo>
                    <a:pt x="1833" y="497"/>
                    <a:pt x="1819" y="497"/>
                    <a:pt x="1805" y="483"/>
                  </a:cubicBezTo>
                  <a:lnTo>
                    <a:pt x="1777" y="483"/>
                  </a:lnTo>
                  <a:cubicBezTo>
                    <a:pt x="1717" y="465"/>
                    <a:pt x="1672" y="465"/>
                    <a:pt x="1615" y="465"/>
                  </a:cubicBezTo>
                  <a:lnTo>
                    <a:pt x="1338" y="465"/>
                  </a:lnTo>
                  <a:cubicBezTo>
                    <a:pt x="1320" y="465"/>
                    <a:pt x="1320" y="465"/>
                    <a:pt x="1306" y="483"/>
                  </a:cubicBezTo>
                  <a:cubicBezTo>
                    <a:pt x="1306" y="451"/>
                    <a:pt x="1292" y="437"/>
                    <a:pt x="1278" y="423"/>
                  </a:cubicBezTo>
                  <a:lnTo>
                    <a:pt x="1278" y="409"/>
                  </a:lnTo>
                  <a:cubicBezTo>
                    <a:pt x="1250" y="377"/>
                    <a:pt x="1232" y="335"/>
                    <a:pt x="1204" y="289"/>
                  </a:cubicBezTo>
                  <a:cubicBezTo>
                    <a:pt x="1176" y="247"/>
                    <a:pt x="1144" y="219"/>
                    <a:pt x="1116" y="173"/>
                  </a:cubicBezTo>
                  <a:cubicBezTo>
                    <a:pt x="1088" y="131"/>
                    <a:pt x="1056" y="99"/>
                    <a:pt x="1028" y="71"/>
                  </a:cubicBezTo>
                  <a:cubicBezTo>
                    <a:pt x="986" y="43"/>
                    <a:pt x="954" y="25"/>
                    <a:pt x="912" y="11"/>
                  </a:cubicBezTo>
                  <a:lnTo>
                    <a:pt x="898" y="11"/>
                  </a:lnTo>
                  <a:cubicBezTo>
                    <a:pt x="882" y="4"/>
                    <a:pt x="864" y="1"/>
                    <a:pt x="84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7519;p83">
              <a:extLst>
                <a:ext uri="{FF2B5EF4-FFF2-40B4-BE49-F238E27FC236}">
                  <a16:creationId xmlns:a16="http://schemas.microsoft.com/office/drawing/2014/main" id="{B796AA8C-FCD2-FC2E-9945-C18AAE21487C}"/>
                </a:ext>
              </a:extLst>
            </p:cNvPr>
            <p:cNvSpPr/>
            <p:nvPr/>
          </p:nvSpPr>
          <p:spPr>
            <a:xfrm>
              <a:off x="4265258" y="2429007"/>
              <a:ext cx="11037" cy="47263"/>
            </a:xfrm>
            <a:custGeom>
              <a:avLst/>
              <a:gdLst/>
              <a:ahLst/>
              <a:cxnLst/>
              <a:rect l="l" t="t" r="r" b="b"/>
              <a:pathLst>
                <a:path w="117" h="501" extrusionOk="0">
                  <a:moveTo>
                    <a:pt x="74" y="1"/>
                  </a:moveTo>
                  <a:lnTo>
                    <a:pt x="56" y="15"/>
                  </a:lnTo>
                  <a:cubicBezTo>
                    <a:pt x="56" y="43"/>
                    <a:pt x="42" y="89"/>
                    <a:pt x="28" y="117"/>
                  </a:cubicBezTo>
                  <a:cubicBezTo>
                    <a:pt x="28" y="163"/>
                    <a:pt x="14" y="205"/>
                    <a:pt x="14" y="237"/>
                  </a:cubicBezTo>
                  <a:cubicBezTo>
                    <a:pt x="0" y="307"/>
                    <a:pt x="0" y="395"/>
                    <a:pt x="14" y="469"/>
                  </a:cubicBezTo>
                  <a:cubicBezTo>
                    <a:pt x="14" y="483"/>
                    <a:pt x="28" y="500"/>
                    <a:pt x="42" y="500"/>
                  </a:cubicBezTo>
                  <a:cubicBezTo>
                    <a:pt x="56" y="500"/>
                    <a:pt x="74" y="483"/>
                    <a:pt x="74" y="455"/>
                  </a:cubicBezTo>
                  <a:cubicBezTo>
                    <a:pt x="56" y="395"/>
                    <a:pt x="56" y="325"/>
                    <a:pt x="74" y="251"/>
                  </a:cubicBezTo>
                  <a:cubicBezTo>
                    <a:pt x="74" y="177"/>
                    <a:pt x="88" y="103"/>
                    <a:pt x="116" y="29"/>
                  </a:cubicBezTo>
                  <a:lnTo>
                    <a:pt x="116" y="1"/>
                  </a:ln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7520;p83">
              <a:extLst>
                <a:ext uri="{FF2B5EF4-FFF2-40B4-BE49-F238E27FC236}">
                  <a16:creationId xmlns:a16="http://schemas.microsoft.com/office/drawing/2014/main" id="{018DE63D-C699-97C0-A7BE-1408B2E7E225}"/>
                </a:ext>
              </a:extLst>
            </p:cNvPr>
            <p:cNvSpPr/>
            <p:nvPr/>
          </p:nvSpPr>
          <p:spPr>
            <a:xfrm>
              <a:off x="4218089" y="2492779"/>
              <a:ext cx="27641" cy="13679"/>
            </a:xfrm>
            <a:custGeom>
              <a:avLst/>
              <a:gdLst/>
              <a:ahLst/>
              <a:cxnLst/>
              <a:rect l="l" t="t" r="r" b="b"/>
              <a:pathLst>
                <a:path w="293" h="145" extrusionOk="0">
                  <a:moveTo>
                    <a:pt x="250" y="0"/>
                  </a:moveTo>
                  <a:cubicBezTo>
                    <a:pt x="222" y="14"/>
                    <a:pt x="176" y="14"/>
                    <a:pt x="134" y="28"/>
                  </a:cubicBezTo>
                  <a:cubicBezTo>
                    <a:pt x="88" y="42"/>
                    <a:pt x="60" y="57"/>
                    <a:pt x="15" y="88"/>
                  </a:cubicBezTo>
                  <a:cubicBezTo>
                    <a:pt x="1" y="88"/>
                    <a:pt x="1" y="116"/>
                    <a:pt x="15" y="130"/>
                  </a:cubicBezTo>
                  <a:cubicBezTo>
                    <a:pt x="15" y="130"/>
                    <a:pt x="15" y="144"/>
                    <a:pt x="29" y="144"/>
                  </a:cubicBezTo>
                  <a:lnTo>
                    <a:pt x="60" y="144"/>
                  </a:lnTo>
                  <a:cubicBezTo>
                    <a:pt x="88" y="116"/>
                    <a:pt x="103" y="102"/>
                    <a:pt x="134" y="88"/>
                  </a:cubicBezTo>
                  <a:cubicBezTo>
                    <a:pt x="162" y="88"/>
                    <a:pt x="176" y="71"/>
                    <a:pt x="205" y="71"/>
                  </a:cubicBezTo>
                  <a:cubicBezTo>
                    <a:pt x="222" y="71"/>
                    <a:pt x="236" y="71"/>
                    <a:pt x="264" y="57"/>
                  </a:cubicBezTo>
                  <a:cubicBezTo>
                    <a:pt x="278" y="57"/>
                    <a:pt x="292" y="42"/>
                    <a:pt x="278" y="28"/>
                  </a:cubicBezTo>
                  <a:cubicBezTo>
                    <a:pt x="278" y="14"/>
                    <a:pt x="264" y="0"/>
                    <a:pt x="250"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7521;p83">
              <a:extLst>
                <a:ext uri="{FF2B5EF4-FFF2-40B4-BE49-F238E27FC236}">
                  <a16:creationId xmlns:a16="http://schemas.microsoft.com/office/drawing/2014/main" id="{BD92029E-5540-54AB-4132-4B4C5934EE7B}"/>
                </a:ext>
              </a:extLst>
            </p:cNvPr>
            <p:cNvSpPr/>
            <p:nvPr/>
          </p:nvSpPr>
          <p:spPr>
            <a:xfrm>
              <a:off x="4259598" y="2549193"/>
              <a:ext cx="9717" cy="29245"/>
            </a:xfrm>
            <a:custGeom>
              <a:avLst/>
              <a:gdLst/>
              <a:ahLst/>
              <a:cxnLst/>
              <a:rect l="l" t="t" r="r" b="b"/>
              <a:pathLst>
                <a:path w="103" h="310" extrusionOk="0">
                  <a:moveTo>
                    <a:pt x="28" y="0"/>
                  </a:moveTo>
                  <a:cubicBezTo>
                    <a:pt x="14" y="0"/>
                    <a:pt x="0" y="18"/>
                    <a:pt x="0" y="32"/>
                  </a:cubicBezTo>
                  <a:cubicBezTo>
                    <a:pt x="0" y="120"/>
                    <a:pt x="14" y="208"/>
                    <a:pt x="46" y="282"/>
                  </a:cubicBezTo>
                  <a:cubicBezTo>
                    <a:pt x="46" y="296"/>
                    <a:pt x="60" y="310"/>
                    <a:pt x="74" y="310"/>
                  </a:cubicBezTo>
                  <a:cubicBezTo>
                    <a:pt x="102" y="296"/>
                    <a:pt x="102" y="282"/>
                    <a:pt x="102" y="264"/>
                  </a:cubicBezTo>
                  <a:cubicBezTo>
                    <a:pt x="88" y="222"/>
                    <a:pt x="74" y="194"/>
                    <a:pt x="74" y="148"/>
                  </a:cubicBezTo>
                  <a:cubicBezTo>
                    <a:pt x="74" y="106"/>
                    <a:pt x="60" y="74"/>
                    <a:pt x="60" y="32"/>
                  </a:cubicBezTo>
                  <a:cubicBezTo>
                    <a:pt x="60" y="18"/>
                    <a:pt x="46" y="0"/>
                    <a:pt x="28"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7522;p83">
              <a:extLst>
                <a:ext uri="{FF2B5EF4-FFF2-40B4-BE49-F238E27FC236}">
                  <a16:creationId xmlns:a16="http://schemas.microsoft.com/office/drawing/2014/main" id="{EFA59363-221C-513D-5173-E431CABB82E7}"/>
                </a:ext>
              </a:extLst>
            </p:cNvPr>
            <p:cNvSpPr/>
            <p:nvPr/>
          </p:nvSpPr>
          <p:spPr>
            <a:xfrm>
              <a:off x="4324596" y="2543816"/>
              <a:ext cx="26320" cy="22075"/>
            </a:xfrm>
            <a:custGeom>
              <a:avLst/>
              <a:gdLst/>
              <a:ahLst/>
              <a:cxnLst/>
              <a:rect l="l" t="t" r="r" b="b"/>
              <a:pathLst>
                <a:path w="279" h="234" extrusionOk="0">
                  <a:moveTo>
                    <a:pt x="15" y="1"/>
                  </a:moveTo>
                  <a:cubicBezTo>
                    <a:pt x="1" y="1"/>
                    <a:pt x="1" y="15"/>
                    <a:pt x="1" y="29"/>
                  </a:cubicBezTo>
                  <a:cubicBezTo>
                    <a:pt x="29" y="75"/>
                    <a:pt x="75" y="117"/>
                    <a:pt x="117" y="145"/>
                  </a:cubicBezTo>
                  <a:cubicBezTo>
                    <a:pt x="131" y="163"/>
                    <a:pt x="148" y="177"/>
                    <a:pt x="177" y="191"/>
                  </a:cubicBezTo>
                  <a:cubicBezTo>
                    <a:pt x="191" y="205"/>
                    <a:pt x="219" y="219"/>
                    <a:pt x="250" y="219"/>
                  </a:cubicBezTo>
                  <a:lnTo>
                    <a:pt x="250" y="233"/>
                  </a:lnTo>
                  <a:cubicBezTo>
                    <a:pt x="264" y="233"/>
                    <a:pt x="264" y="219"/>
                    <a:pt x="264" y="219"/>
                  </a:cubicBezTo>
                  <a:cubicBezTo>
                    <a:pt x="279" y="219"/>
                    <a:pt x="279" y="219"/>
                    <a:pt x="279" y="205"/>
                  </a:cubicBezTo>
                  <a:lnTo>
                    <a:pt x="279" y="191"/>
                  </a:lnTo>
                  <a:cubicBezTo>
                    <a:pt x="279" y="177"/>
                    <a:pt x="264" y="177"/>
                    <a:pt x="264" y="177"/>
                  </a:cubicBezTo>
                  <a:cubicBezTo>
                    <a:pt x="250" y="177"/>
                    <a:pt x="250" y="177"/>
                    <a:pt x="236" y="163"/>
                  </a:cubicBezTo>
                  <a:cubicBezTo>
                    <a:pt x="205" y="163"/>
                    <a:pt x="177" y="131"/>
                    <a:pt x="148" y="117"/>
                  </a:cubicBezTo>
                  <a:cubicBezTo>
                    <a:pt x="117" y="103"/>
                    <a:pt x="103" y="75"/>
                    <a:pt x="75" y="57"/>
                  </a:cubicBezTo>
                  <a:cubicBezTo>
                    <a:pt x="60" y="43"/>
                    <a:pt x="60" y="29"/>
                    <a:pt x="43"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7523;p83">
              <a:extLst>
                <a:ext uri="{FF2B5EF4-FFF2-40B4-BE49-F238E27FC236}">
                  <a16:creationId xmlns:a16="http://schemas.microsoft.com/office/drawing/2014/main" id="{BDE692EB-DB61-5E2E-6622-DB61E25DCEAF}"/>
                </a:ext>
              </a:extLst>
            </p:cNvPr>
            <p:cNvSpPr/>
            <p:nvPr/>
          </p:nvSpPr>
          <p:spPr>
            <a:xfrm>
              <a:off x="3381503" y="2817583"/>
              <a:ext cx="76130" cy="59527"/>
            </a:xfrm>
            <a:custGeom>
              <a:avLst/>
              <a:gdLst/>
              <a:ahLst/>
              <a:cxnLst/>
              <a:rect l="l" t="t" r="r" b="b"/>
              <a:pathLst>
                <a:path w="807" h="631" extrusionOk="0">
                  <a:moveTo>
                    <a:pt x="33" y="1"/>
                  </a:moveTo>
                  <a:cubicBezTo>
                    <a:pt x="15" y="1"/>
                    <a:pt x="1" y="15"/>
                    <a:pt x="1" y="15"/>
                  </a:cubicBezTo>
                  <a:lnTo>
                    <a:pt x="1" y="75"/>
                  </a:lnTo>
                  <a:lnTo>
                    <a:pt x="1" y="205"/>
                  </a:lnTo>
                  <a:cubicBezTo>
                    <a:pt x="15" y="265"/>
                    <a:pt x="47" y="321"/>
                    <a:pt x="89" y="381"/>
                  </a:cubicBezTo>
                  <a:cubicBezTo>
                    <a:pt x="103" y="409"/>
                    <a:pt x="135" y="441"/>
                    <a:pt x="149" y="455"/>
                  </a:cubicBezTo>
                  <a:lnTo>
                    <a:pt x="191" y="497"/>
                  </a:lnTo>
                  <a:cubicBezTo>
                    <a:pt x="208" y="514"/>
                    <a:pt x="222" y="514"/>
                    <a:pt x="237" y="529"/>
                  </a:cubicBezTo>
                  <a:lnTo>
                    <a:pt x="296" y="557"/>
                  </a:lnTo>
                  <a:cubicBezTo>
                    <a:pt x="310" y="571"/>
                    <a:pt x="324" y="571"/>
                    <a:pt x="339" y="585"/>
                  </a:cubicBezTo>
                  <a:cubicBezTo>
                    <a:pt x="367" y="602"/>
                    <a:pt x="412" y="602"/>
                    <a:pt x="441" y="616"/>
                  </a:cubicBezTo>
                  <a:cubicBezTo>
                    <a:pt x="486" y="616"/>
                    <a:pt x="514" y="631"/>
                    <a:pt x="543" y="631"/>
                  </a:cubicBezTo>
                  <a:cubicBezTo>
                    <a:pt x="574" y="631"/>
                    <a:pt x="602" y="616"/>
                    <a:pt x="631" y="616"/>
                  </a:cubicBezTo>
                  <a:cubicBezTo>
                    <a:pt x="690" y="602"/>
                    <a:pt x="736" y="585"/>
                    <a:pt x="764" y="571"/>
                  </a:cubicBezTo>
                  <a:lnTo>
                    <a:pt x="792" y="543"/>
                  </a:lnTo>
                  <a:cubicBezTo>
                    <a:pt x="806" y="543"/>
                    <a:pt x="806" y="529"/>
                    <a:pt x="806" y="529"/>
                  </a:cubicBezTo>
                  <a:lnTo>
                    <a:pt x="806" y="514"/>
                  </a:lnTo>
                  <a:cubicBezTo>
                    <a:pt x="806" y="497"/>
                    <a:pt x="792" y="497"/>
                    <a:pt x="778" y="497"/>
                  </a:cubicBezTo>
                  <a:lnTo>
                    <a:pt x="778" y="514"/>
                  </a:lnTo>
                  <a:cubicBezTo>
                    <a:pt x="764" y="514"/>
                    <a:pt x="750" y="514"/>
                    <a:pt x="750" y="529"/>
                  </a:cubicBezTo>
                  <a:cubicBezTo>
                    <a:pt x="718" y="543"/>
                    <a:pt x="676" y="543"/>
                    <a:pt x="631" y="557"/>
                  </a:cubicBezTo>
                  <a:lnTo>
                    <a:pt x="543" y="557"/>
                  </a:lnTo>
                  <a:cubicBezTo>
                    <a:pt x="514" y="557"/>
                    <a:pt x="486" y="557"/>
                    <a:pt x="455" y="543"/>
                  </a:cubicBezTo>
                  <a:cubicBezTo>
                    <a:pt x="426" y="543"/>
                    <a:pt x="398" y="529"/>
                    <a:pt x="367" y="514"/>
                  </a:cubicBezTo>
                  <a:cubicBezTo>
                    <a:pt x="353" y="514"/>
                    <a:pt x="339" y="497"/>
                    <a:pt x="324" y="497"/>
                  </a:cubicBezTo>
                  <a:lnTo>
                    <a:pt x="279" y="469"/>
                  </a:lnTo>
                  <a:cubicBezTo>
                    <a:pt x="265" y="469"/>
                    <a:pt x="251" y="455"/>
                    <a:pt x="237" y="441"/>
                  </a:cubicBezTo>
                  <a:cubicBezTo>
                    <a:pt x="222" y="427"/>
                    <a:pt x="208" y="427"/>
                    <a:pt x="208" y="409"/>
                  </a:cubicBezTo>
                  <a:cubicBezTo>
                    <a:pt x="177" y="395"/>
                    <a:pt x="149" y="367"/>
                    <a:pt x="135" y="339"/>
                  </a:cubicBezTo>
                  <a:cubicBezTo>
                    <a:pt x="89" y="293"/>
                    <a:pt x="75" y="233"/>
                    <a:pt x="61" y="191"/>
                  </a:cubicBezTo>
                  <a:cubicBezTo>
                    <a:pt x="47" y="145"/>
                    <a:pt x="47" y="103"/>
                    <a:pt x="47" y="75"/>
                  </a:cubicBezTo>
                  <a:lnTo>
                    <a:pt x="47" y="29"/>
                  </a:lnTo>
                  <a:cubicBezTo>
                    <a:pt x="47" y="15"/>
                    <a:pt x="33" y="15"/>
                    <a:pt x="3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7524;p83">
              <a:extLst>
                <a:ext uri="{FF2B5EF4-FFF2-40B4-BE49-F238E27FC236}">
                  <a16:creationId xmlns:a16="http://schemas.microsoft.com/office/drawing/2014/main" id="{76C0974D-1CEF-23D7-768E-57CB8D5D4547}"/>
                </a:ext>
              </a:extLst>
            </p:cNvPr>
            <p:cNvSpPr/>
            <p:nvPr/>
          </p:nvSpPr>
          <p:spPr>
            <a:xfrm>
              <a:off x="3598574" y="2715038"/>
              <a:ext cx="102639" cy="142827"/>
            </a:xfrm>
            <a:custGeom>
              <a:avLst/>
              <a:gdLst/>
              <a:ahLst/>
              <a:cxnLst/>
              <a:rect l="l" t="t" r="r" b="b"/>
              <a:pathLst>
                <a:path w="1088" h="1514" extrusionOk="0">
                  <a:moveTo>
                    <a:pt x="479" y="1"/>
                  </a:moveTo>
                  <a:cubicBezTo>
                    <a:pt x="477" y="1"/>
                    <a:pt x="474" y="1"/>
                    <a:pt x="472" y="1"/>
                  </a:cubicBezTo>
                  <a:cubicBezTo>
                    <a:pt x="0" y="19"/>
                    <a:pt x="472" y="1014"/>
                    <a:pt x="560" y="1162"/>
                  </a:cubicBezTo>
                  <a:cubicBezTo>
                    <a:pt x="620" y="1251"/>
                    <a:pt x="824" y="1514"/>
                    <a:pt x="961" y="1514"/>
                  </a:cubicBezTo>
                  <a:cubicBezTo>
                    <a:pt x="1024" y="1514"/>
                    <a:pt x="1073" y="1459"/>
                    <a:pt x="1087" y="1306"/>
                  </a:cubicBezTo>
                  <a:cubicBezTo>
                    <a:pt x="1087" y="1306"/>
                    <a:pt x="941" y="1"/>
                    <a:pt x="479"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7525;p83">
              <a:extLst>
                <a:ext uri="{FF2B5EF4-FFF2-40B4-BE49-F238E27FC236}">
                  <a16:creationId xmlns:a16="http://schemas.microsoft.com/office/drawing/2014/main" id="{130C7401-3D5B-A232-2CCE-8BC7F36EC532}"/>
                </a:ext>
              </a:extLst>
            </p:cNvPr>
            <p:cNvSpPr/>
            <p:nvPr/>
          </p:nvSpPr>
          <p:spPr>
            <a:xfrm>
              <a:off x="3293297" y="2586267"/>
              <a:ext cx="184430" cy="55659"/>
            </a:xfrm>
            <a:custGeom>
              <a:avLst/>
              <a:gdLst/>
              <a:ahLst/>
              <a:cxnLst/>
              <a:rect l="l" t="t" r="r" b="b"/>
              <a:pathLst>
                <a:path w="1955" h="590" extrusionOk="0">
                  <a:moveTo>
                    <a:pt x="1290" y="1"/>
                  </a:moveTo>
                  <a:cubicBezTo>
                    <a:pt x="893" y="1"/>
                    <a:pt x="440" y="121"/>
                    <a:pt x="440" y="121"/>
                  </a:cubicBezTo>
                  <a:cubicBezTo>
                    <a:pt x="0" y="328"/>
                    <a:pt x="598" y="532"/>
                    <a:pt x="760" y="560"/>
                  </a:cubicBezTo>
                  <a:cubicBezTo>
                    <a:pt x="811" y="572"/>
                    <a:pt x="978" y="589"/>
                    <a:pt x="1168" y="589"/>
                  </a:cubicBezTo>
                  <a:cubicBezTo>
                    <a:pt x="1522" y="589"/>
                    <a:pt x="1955" y="527"/>
                    <a:pt x="1861" y="240"/>
                  </a:cubicBezTo>
                  <a:cubicBezTo>
                    <a:pt x="1801" y="56"/>
                    <a:pt x="1558" y="1"/>
                    <a:pt x="1290"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7526;p83">
              <a:extLst>
                <a:ext uri="{FF2B5EF4-FFF2-40B4-BE49-F238E27FC236}">
                  <a16:creationId xmlns:a16="http://schemas.microsoft.com/office/drawing/2014/main" id="{30597CD1-F190-2100-5E6C-B7BD7BEB29CB}"/>
                </a:ext>
              </a:extLst>
            </p:cNvPr>
            <p:cNvSpPr/>
            <p:nvPr/>
          </p:nvSpPr>
          <p:spPr>
            <a:xfrm>
              <a:off x="3406408" y="2702774"/>
              <a:ext cx="134148" cy="129808"/>
            </a:xfrm>
            <a:custGeom>
              <a:avLst/>
              <a:gdLst/>
              <a:ahLst/>
              <a:cxnLst/>
              <a:rect l="l" t="t" r="r" b="b"/>
              <a:pathLst>
                <a:path w="1422" h="1376" extrusionOk="0">
                  <a:moveTo>
                    <a:pt x="1394" y="1"/>
                  </a:moveTo>
                  <a:cubicBezTo>
                    <a:pt x="1394" y="1"/>
                    <a:pt x="1365" y="43"/>
                    <a:pt x="1334" y="103"/>
                  </a:cubicBezTo>
                  <a:cubicBezTo>
                    <a:pt x="1292" y="163"/>
                    <a:pt x="1246" y="265"/>
                    <a:pt x="1176" y="367"/>
                  </a:cubicBezTo>
                  <a:cubicBezTo>
                    <a:pt x="1102" y="469"/>
                    <a:pt x="1028" y="602"/>
                    <a:pt x="926" y="718"/>
                  </a:cubicBezTo>
                  <a:cubicBezTo>
                    <a:pt x="912" y="747"/>
                    <a:pt x="880" y="778"/>
                    <a:pt x="852" y="806"/>
                  </a:cubicBezTo>
                  <a:cubicBezTo>
                    <a:pt x="824" y="835"/>
                    <a:pt x="792" y="866"/>
                    <a:pt x="764" y="880"/>
                  </a:cubicBezTo>
                  <a:cubicBezTo>
                    <a:pt x="750" y="880"/>
                    <a:pt x="736" y="894"/>
                    <a:pt x="718" y="894"/>
                  </a:cubicBezTo>
                  <a:lnTo>
                    <a:pt x="704" y="880"/>
                  </a:lnTo>
                  <a:lnTo>
                    <a:pt x="676" y="866"/>
                  </a:lnTo>
                  <a:cubicBezTo>
                    <a:pt x="662" y="852"/>
                    <a:pt x="630" y="820"/>
                    <a:pt x="602" y="778"/>
                  </a:cubicBezTo>
                  <a:cubicBezTo>
                    <a:pt x="560" y="718"/>
                    <a:pt x="514" y="645"/>
                    <a:pt x="440" y="588"/>
                  </a:cubicBezTo>
                  <a:cubicBezTo>
                    <a:pt x="412" y="557"/>
                    <a:pt x="352" y="528"/>
                    <a:pt x="310" y="528"/>
                  </a:cubicBezTo>
                  <a:cubicBezTo>
                    <a:pt x="250" y="528"/>
                    <a:pt x="208" y="557"/>
                    <a:pt x="177" y="571"/>
                  </a:cubicBezTo>
                  <a:cubicBezTo>
                    <a:pt x="103" y="630"/>
                    <a:pt x="60" y="690"/>
                    <a:pt x="32" y="778"/>
                  </a:cubicBezTo>
                  <a:cubicBezTo>
                    <a:pt x="1" y="852"/>
                    <a:pt x="1" y="922"/>
                    <a:pt x="32" y="996"/>
                  </a:cubicBezTo>
                  <a:cubicBezTo>
                    <a:pt x="60" y="1116"/>
                    <a:pt x="120" y="1218"/>
                    <a:pt x="162" y="1274"/>
                  </a:cubicBezTo>
                  <a:cubicBezTo>
                    <a:pt x="208" y="1334"/>
                    <a:pt x="236" y="1362"/>
                    <a:pt x="236" y="1362"/>
                  </a:cubicBezTo>
                  <a:cubicBezTo>
                    <a:pt x="236" y="1371"/>
                    <a:pt x="240" y="1375"/>
                    <a:pt x="243" y="1375"/>
                  </a:cubicBezTo>
                  <a:cubicBezTo>
                    <a:pt x="247" y="1375"/>
                    <a:pt x="250" y="1371"/>
                    <a:pt x="250" y="1362"/>
                  </a:cubicBezTo>
                  <a:cubicBezTo>
                    <a:pt x="264" y="1362"/>
                    <a:pt x="264" y="1348"/>
                    <a:pt x="250" y="1348"/>
                  </a:cubicBezTo>
                  <a:cubicBezTo>
                    <a:pt x="250" y="1348"/>
                    <a:pt x="236" y="1320"/>
                    <a:pt x="191" y="1260"/>
                  </a:cubicBezTo>
                  <a:cubicBezTo>
                    <a:pt x="177" y="1218"/>
                    <a:pt x="148" y="1186"/>
                    <a:pt x="134" y="1144"/>
                  </a:cubicBezTo>
                  <a:cubicBezTo>
                    <a:pt x="103" y="1098"/>
                    <a:pt x="89" y="1042"/>
                    <a:pt x="75" y="982"/>
                  </a:cubicBezTo>
                  <a:cubicBezTo>
                    <a:pt x="60" y="922"/>
                    <a:pt x="60" y="852"/>
                    <a:pt x="89" y="792"/>
                  </a:cubicBezTo>
                  <a:cubicBezTo>
                    <a:pt x="103" y="733"/>
                    <a:pt x="162" y="676"/>
                    <a:pt x="208" y="630"/>
                  </a:cubicBezTo>
                  <a:cubicBezTo>
                    <a:pt x="231" y="619"/>
                    <a:pt x="263" y="599"/>
                    <a:pt x="291" y="599"/>
                  </a:cubicBezTo>
                  <a:cubicBezTo>
                    <a:pt x="298" y="599"/>
                    <a:pt x="304" y="600"/>
                    <a:pt x="310" y="602"/>
                  </a:cubicBezTo>
                  <a:cubicBezTo>
                    <a:pt x="338" y="602"/>
                    <a:pt x="367" y="602"/>
                    <a:pt x="398" y="630"/>
                  </a:cubicBezTo>
                  <a:cubicBezTo>
                    <a:pt x="454" y="690"/>
                    <a:pt x="500" y="764"/>
                    <a:pt x="542" y="820"/>
                  </a:cubicBezTo>
                  <a:cubicBezTo>
                    <a:pt x="574" y="866"/>
                    <a:pt x="602" y="894"/>
                    <a:pt x="648" y="922"/>
                  </a:cubicBezTo>
                  <a:lnTo>
                    <a:pt x="676" y="940"/>
                  </a:lnTo>
                  <a:lnTo>
                    <a:pt x="676" y="954"/>
                  </a:lnTo>
                  <a:lnTo>
                    <a:pt x="718" y="954"/>
                  </a:lnTo>
                  <a:cubicBezTo>
                    <a:pt x="728" y="958"/>
                    <a:pt x="737" y="960"/>
                    <a:pt x="745" y="960"/>
                  </a:cubicBezTo>
                  <a:cubicBezTo>
                    <a:pt x="765" y="960"/>
                    <a:pt x="782" y="950"/>
                    <a:pt x="792" y="940"/>
                  </a:cubicBezTo>
                  <a:cubicBezTo>
                    <a:pt x="838" y="908"/>
                    <a:pt x="866" y="880"/>
                    <a:pt x="894" y="852"/>
                  </a:cubicBezTo>
                  <a:lnTo>
                    <a:pt x="982" y="764"/>
                  </a:lnTo>
                  <a:cubicBezTo>
                    <a:pt x="1028" y="690"/>
                    <a:pt x="1070" y="630"/>
                    <a:pt x="1116" y="571"/>
                  </a:cubicBezTo>
                  <a:cubicBezTo>
                    <a:pt x="1158" y="514"/>
                    <a:pt x="1190" y="455"/>
                    <a:pt x="1218" y="395"/>
                  </a:cubicBezTo>
                  <a:cubicBezTo>
                    <a:pt x="1292" y="279"/>
                    <a:pt x="1334" y="191"/>
                    <a:pt x="1365" y="117"/>
                  </a:cubicBezTo>
                  <a:cubicBezTo>
                    <a:pt x="1394" y="61"/>
                    <a:pt x="1422" y="15"/>
                    <a:pt x="1422" y="15"/>
                  </a:cubicBezTo>
                  <a:cubicBezTo>
                    <a:pt x="1422" y="15"/>
                    <a:pt x="1422" y="1"/>
                    <a:pt x="140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7527;p83">
              <a:extLst>
                <a:ext uri="{FF2B5EF4-FFF2-40B4-BE49-F238E27FC236}">
                  <a16:creationId xmlns:a16="http://schemas.microsoft.com/office/drawing/2014/main" id="{B86EE3AB-AEAC-ABBD-53D9-87B32FC71DFB}"/>
                </a:ext>
              </a:extLst>
            </p:cNvPr>
            <p:cNvSpPr/>
            <p:nvPr/>
          </p:nvSpPr>
          <p:spPr>
            <a:xfrm>
              <a:off x="3294618" y="2660039"/>
              <a:ext cx="113205" cy="100564"/>
            </a:xfrm>
            <a:custGeom>
              <a:avLst/>
              <a:gdLst/>
              <a:ahLst/>
              <a:cxnLst/>
              <a:rect l="l" t="t" r="r" b="b"/>
              <a:pathLst>
                <a:path w="1200" h="1066" extrusionOk="0">
                  <a:moveTo>
                    <a:pt x="514" y="0"/>
                  </a:moveTo>
                  <a:cubicBezTo>
                    <a:pt x="454" y="0"/>
                    <a:pt x="394" y="14"/>
                    <a:pt x="338" y="42"/>
                  </a:cubicBezTo>
                  <a:cubicBezTo>
                    <a:pt x="278" y="56"/>
                    <a:pt x="232" y="88"/>
                    <a:pt x="190" y="116"/>
                  </a:cubicBezTo>
                  <a:cubicBezTo>
                    <a:pt x="176" y="130"/>
                    <a:pt x="144" y="144"/>
                    <a:pt x="130" y="162"/>
                  </a:cubicBezTo>
                  <a:cubicBezTo>
                    <a:pt x="116" y="176"/>
                    <a:pt x="102" y="190"/>
                    <a:pt x="88" y="218"/>
                  </a:cubicBezTo>
                  <a:cubicBezTo>
                    <a:pt x="74" y="250"/>
                    <a:pt x="42" y="278"/>
                    <a:pt x="28" y="306"/>
                  </a:cubicBezTo>
                  <a:cubicBezTo>
                    <a:pt x="14" y="320"/>
                    <a:pt x="14" y="352"/>
                    <a:pt x="14" y="366"/>
                  </a:cubicBezTo>
                  <a:lnTo>
                    <a:pt x="0" y="380"/>
                  </a:lnTo>
                  <a:cubicBezTo>
                    <a:pt x="0" y="394"/>
                    <a:pt x="0" y="408"/>
                    <a:pt x="14" y="426"/>
                  </a:cubicBezTo>
                  <a:cubicBezTo>
                    <a:pt x="28" y="426"/>
                    <a:pt x="42" y="426"/>
                    <a:pt x="42" y="408"/>
                  </a:cubicBezTo>
                  <a:lnTo>
                    <a:pt x="57" y="394"/>
                  </a:lnTo>
                  <a:cubicBezTo>
                    <a:pt x="57" y="380"/>
                    <a:pt x="74" y="352"/>
                    <a:pt x="88" y="338"/>
                  </a:cubicBezTo>
                  <a:cubicBezTo>
                    <a:pt x="102" y="320"/>
                    <a:pt x="130" y="292"/>
                    <a:pt x="144" y="264"/>
                  </a:cubicBezTo>
                  <a:lnTo>
                    <a:pt x="190" y="218"/>
                  </a:lnTo>
                  <a:cubicBezTo>
                    <a:pt x="204" y="218"/>
                    <a:pt x="218" y="204"/>
                    <a:pt x="250" y="190"/>
                  </a:cubicBezTo>
                  <a:cubicBezTo>
                    <a:pt x="278" y="176"/>
                    <a:pt x="320" y="144"/>
                    <a:pt x="366" y="130"/>
                  </a:cubicBezTo>
                  <a:cubicBezTo>
                    <a:pt x="396" y="120"/>
                    <a:pt x="435" y="110"/>
                    <a:pt x="476" y="110"/>
                  </a:cubicBezTo>
                  <a:cubicBezTo>
                    <a:pt x="493" y="110"/>
                    <a:pt x="510" y="112"/>
                    <a:pt x="528" y="116"/>
                  </a:cubicBezTo>
                  <a:cubicBezTo>
                    <a:pt x="541" y="114"/>
                    <a:pt x="555" y="113"/>
                    <a:pt x="569" y="113"/>
                  </a:cubicBezTo>
                  <a:cubicBezTo>
                    <a:pt x="660" y="113"/>
                    <a:pt x="758" y="152"/>
                    <a:pt x="834" y="204"/>
                  </a:cubicBezTo>
                  <a:cubicBezTo>
                    <a:pt x="894" y="232"/>
                    <a:pt x="936" y="278"/>
                    <a:pt x="968" y="320"/>
                  </a:cubicBezTo>
                  <a:cubicBezTo>
                    <a:pt x="1010" y="366"/>
                    <a:pt x="1041" y="408"/>
                    <a:pt x="1056" y="454"/>
                  </a:cubicBezTo>
                  <a:cubicBezTo>
                    <a:pt x="1098" y="556"/>
                    <a:pt x="1112" y="658"/>
                    <a:pt x="1098" y="746"/>
                  </a:cubicBezTo>
                  <a:cubicBezTo>
                    <a:pt x="1098" y="792"/>
                    <a:pt x="1084" y="834"/>
                    <a:pt x="1070" y="865"/>
                  </a:cubicBezTo>
                  <a:cubicBezTo>
                    <a:pt x="1056" y="894"/>
                    <a:pt x="1041" y="922"/>
                    <a:pt x="1024" y="953"/>
                  </a:cubicBezTo>
                  <a:cubicBezTo>
                    <a:pt x="1010" y="981"/>
                    <a:pt x="996" y="996"/>
                    <a:pt x="996" y="996"/>
                  </a:cubicBezTo>
                  <a:cubicBezTo>
                    <a:pt x="982" y="1010"/>
                    <a:pt x="982" y="1024"/>
                    <a:pt x="982" y="1024"/>
                  </a:cubicBezTo>
                  <a:cubicBezTo>
                    <a:pt x="968" y="1024"/>
                    <a:pt x="982" y="1041"/>
                    <a:pt x="982" y="1055"/>
                  </a:cubicBezTo>
                  <a:cubicBezTo>
                    <a:pt x="989" y="1062"/>
                    <a:pt x="996" y="1066"/>
                    <a:pt x="1003" y="1066"/>
                  </a:cubicBezTo>
                  <a:cubicBezTo>
                    <a:pt x="1010" y="1066"/>
                    <a:pt x="1017" y="1062"/>
                    <a:pt x="1024" y="1055"/>
                  </a:cubicBezTo>
                  <a:lnTo>
                    <a:pt x="1041" y="1041"/>
                  </a:lnTo>
                  <a:cubicBezTo>
                    <a:pt x="1041" y="1024"/>
                    <a:pt x="1070" y="1010"/>
                    <a:pt x="1084" y="981"/>
                  </a:cubicBezTo>
                  <a:cubicBezTo>
                    <a:pt x="1098" y="967"/>
                    <a:pt x="1112" y="936"/>
                    <a:pt x="1129" y="894"/>
                  </a:cubicBezTo>
                  <a:cubicBezTo>
                    <a:pt x="1143" y="879"/>
                    <a:pt x="1158" y="848"/>
                    <a:pt x="1158" y="834"/>
                  </a:cubicBezTo>
                  <a:cubicBezTo>
                    <a:pt x="1172" y="806"/>
                    <a:pt x="1172" y="792"/>
                    <a:pt x="1172" y="760"/>
                  </a:cubicBezTo>
                  <a:cubicBezTo>
                    <a:pt x="1200" y="658"/>
                    <a:pt x="1200" y="542"/>
                    <a:pt x="1143" y="426"/>
                  </a:cubicBezTo>
                  <a:cubicBezTo>
                    <a:pt x="1129" y="366"/>
                    <a:pt x="1098" y="306"/>
                    <a:pt x="1056" y="250"/>
                  </a:cubicBezTo>
                  <a:cubicBezTo>
                    <a:pt x="1010" y="190"/>
                    <a:pt x="954" y="144"/>
                    <a:pt x="908" y="116"/>
                  </a:cubicBezTo>
                  <a:cubicBezTo>
                    <a:pt x="848" y="74"/>
                    <a:pt x="778" y="42"/>
                    <a:pt x="718" y="28"/>
                  </a:cubicBezTo>
                  <a:cubicBezTo>
                    <a:pt x="644" y="0"/>
                    <a:pt x="584" y="0"/>
                    <a:pt x="51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7528;p83">
              <a:extLst>
                <a:ext uri="{FF2B5EF4-FFF2-40B4-BE49-F238E27FC236}">
                  <a16:creationId xmlns:a16="http://schemas.microsoft.com/office/drawing/2014/main" id="{C28E8E5F-C8B9-FC28-E67D-E7AC930F0188}"/>
                </a:ext>
              </a:extLst>
            </p:cNvPr>
            <p:cNvSpPr/>
            <p:nvPr/>
          </p:nvSpPr>
          <p:spPr>
            <a:xfrm>
              <a:off x="3278015" y="2665700"/>
              <a:ext cx="27641" cy="24150"/>
            </a:xfrm>
            <a:custGeom>
              <a:avLst/>
              <a:gdLst/>
              <a:ahLst/>
              <a:cxnLst/>
              <a:rect l="l" t="t" r="r" b="b"/>
              <a:pathLst>
                <a:path w="293" h="256" extrusionOk="0">
                  <a:moveTo>
                    <a:pt x="30" y="1"/>
                  </a:moveTo>
                  <a:cubicBezTo>
                    <a:pt x="22" y="1"/>
                    <a:pt x="14" y="5"/>
                    <a:pt x="14" y="14"/>
                  </a:cubicBezTo>
                  <a:cubicBezTo>
                    <a:pt x="0" y="28"/>
                    <a:pt x="0" y="42"/>
                    <a:pt x="14" y="56"/>
                  </a:cubicBezTo>
                  <a:lnTo>
                    <a:pt x="204" y="246"/>
                  </a:lnTo>
                  <a:lnTo>
                    <a:pt x="218" y="246"/>
                  </a:lnTo>
                  <a:cubicBezTo>
                    <a:pt x="224" y="252"/>
                    <a:pt x="233" y="255"/>
                    <a:pt x="243" y="255"/>
                  </a:cubicBezTo>
                  <a:cubicBezTo>
                    <a:pt x="256" y="255"/>
                    <a:pt x="270" y="249"/>
                    <a:pt x="278" y="232"/>
                  </a:cubicBezTo>
                  <a:cubicBezTo>
                    <a:pt x="292" y="218"/>
                    <a:pt x="292" y="190"/>
                    <a:pt x="278" y="172"/>
                  </a:cubicBezTo>
                  <a:lnTo>
                    <a:pt x="57" y="14"/>
                  </a:lnTo>
                  <a:cubicBezTo>
                    <a:pt x="50" y="5"/>
                    <a:pt x="39" y="1"/>
                    <a:pt x="30"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7529;p83">
              <a:extLst>
                <a:ext uri="{FF2B5EF4-FFF2-40B4-BE49-F238E27FC236}">
                  <a16:creationId xmlns:a16="http://schemas.microsoft.com/office/drawing/2014/main" id="{FDAEC8BF-4FBD-8FA5-6D40-FD900B532321}"/>
                </a:ext>
              </a:extLst>
            </p:cNvPr>
            <p:cNvSpPr/>
            <p:nvPr/>
          </p:nvSpPr>
          <p:spPr>
            <a:xfrm>
              <a:off x="3288958" y="2654662"/>
              <a:ext cx="24999" cy="28490"/>
            </a:xfrm>
            <a:custGeom>
              <a:avLst/>
              <a:gdLst/>
              <a:ahLst/>
              <a:cxnLst/>
              <a:rect l="l" t="t" r="r" b="b"/>
              <a:pathLst>
                <a:path w="265" h="302" extrusionOk="0">
                  <a:moveTo>
                    <a:pt x="43" y="1"/>
                  </a:moveTo>
                  <a:cubicBezTo>
                    <a:pt x="33" y="1"/>
                    <a:pt x="22" y="4"/>
                    <a:pt x="15" y="11"/>
                  </a:cubicBezTo>
                  <a:cubicBezTo>
                    <a:pt x="0" y="25"/>
                    <a:pt x="0" y="43"/>
                    <a:pt x="15" y="57"/>
                  </a:cubicBezTo>
                  <a:lnTo>
                    <a:pt x="162" y="275"/>
                  </a:lnTo>
                  <a:lnTo>
                    <a:pt x="176" y="275"/>
                  </a:lnTo>
                  <a:cubicBezTo>
                    <a:pt x="184" y="293"/>
                    <a:pt x="198" y="301"/>
                    <a:pt x="211" y="301"/>
                  </a:cubicBezTo>
                  <a:cubicBezTo>
                    <a:pt x="221" y="301"/>
                    <a:pt x="230" y="297"/>
                    <a:pt x="236" y="289"/>
                  </a:cubicBezTo>
                  <a:cubicBezTo>
                    <a:pt x="264" y="261"/>
                    <a:pt x="264" y="233"/>
                    <a:pt x="236" y="219"/>
                  </a:cubicBezTo>
                  <a:lnTo>
                    <a:pt x="60" y="11"/>
                  </a:lnTo>
                  <a:cubicBezTo>
                    <a:pt x="60" y="4"/>
                    <a:pt x="52" y="1"/>
                    <a:pt x="4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7530;p83">
              <a:extLst>
                <a:ext uri="{FF2B5EF4-FFF2-40B4-BE49-F238E27FC236}">
                  <a16:creationId xmlns:a16="http://schemas.microsoft.com/office/drawing/2014/main" id="{65F453E1-0D7A-ED6C-E6BD-63E93B2B1C2A}"/>
                </a:ext>
              </a:extLst>
            </p:cNvPr>
            <p:cNvSpPr/>
            <p:nvPr/>
          </p:nvSpPr>
          <p:spPr>
            <a:xfrm>
              <a:off x="3302920" y="2643436"/>
              <a:ext cx="19339" cy="30943"/>
            </a:xfrm>
            <a:custGeom>
              <a:avLst/>
              <a:gdLst/>
              <a:ahLst/>
              <a:cxnLst/>
              <a:rect l="l" t="t" r="r" b="b"/>
              <a:pathLst>
                <a:path w="205" h="328" extrusionOk="0">
                  <a:moveTo>
                    <a:pt x="28" y="0"/>
                  </a:moveTo>
                  <a:cubicBezTo>
                    <a:pt x="14" y="14"/>
                    <a:pt x="0" y="28"/>
                    <a:pt x="14" y="42"/>
                  </a:cubicBezTo>
                  <a:lnTo>
                    <a:pt x="116" y="292"/>
                  </a:lnTo>
                  <a:cubicBezTo>
                    <a:pt x="126" y="313"/>
                    <a:pt x="146" y="327"/>
                    <a:pt x="161" y="327"/>
                  </a:cubicBezTo>
                  <a:cubicBezTo>
                    <a:pt x="167" y="327"/>
                    <a:pt x="172" y="325"/>
                    <a:pt x="176" y="320"/>
                  </a:cubicBezTo>
                  <a:cubicBezTo>
                    <a:pt x="204" y="306"/>
                    <a:pt x="204" y="278"/>
                    <a:pt x="190" y="250"/>
                  </a:cubicBezTo>
                  <a:lnTo>
                    <a:pt x="74" y="14"/>
                  </a:lnTo>
                  <a:cubicBezTo>
                    <a:pt x="56" y="0"/>
                    <a:pt x="42" y="0"/>
                    <a:pt x="2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7531;p83">
              <a:extLst>
                <a:ext uri="{FF2B5EF4-FFF2-40B4-BE49-F238E27FC236}">
                  <a16:creationId xmlns:a16="http://schemas.microsoft.com/office/drawing/2014/main" id="{9A76D380-F758-7DE0-6C30-1C3D8A6F0E61}"/>
                </a:ext>
              </a:extLst>
            </p:cNvPr>
            <p:cNvSpPr/>
            <p:nvPr/>
          </p:nvSpPr>
          <p:spPr>
            <a:xfrm>
              <a:off x="3508953" y="2805036"/>
              <a:ext cx="118865" cy="100941"/>
            </a:xfrm>
            <a:custGeom>
              <a:avLst/>
              <a:gdLst/>
              <a:ahLst/>
              <a:cxnLst/>
              <a:rect l="l" t="t" r="r" b="b"/>
              <a:pathLst>
                <a:path w="1260" h="1070" extrusionOk="0">
                  <a:moveTo>
                    <a:pt x="556" y="0"/>
                  </a:moveTo>
                  <a:cubicBezTo>
                    <a:pt x="423" y="14"/>
                    <a:pt x="307" y="60"/>
                    <a:pt x="219" y="120"/>
                  </a:cubicBezTo>
                  <a:cubicBezTo>
                    <a:pt x="191" y="134"/>
                    <a:pt x="176" y="148"/>
                    <a:pt x="159" y="162"/>
                  </a:cubicBezTo>
                  <a:cubicBezTo>
                    <a:pt x="145" y="176"/>
                    <a:pt x="131" y="208"/>
                    <a:pt x="117" y="222"/>
                  </a:cubicBezTo>
                  <a:cubicBezTo>
                    <a:pt x="89" y="250"/>
                    <a:pt x="57" y="278"/>
                    <a:pt x="43" y="310"/>
                  </a:cubicBezTo>
                  <a:cubicBezTo>
                    <a:pt x="29" y="338"/>
                    <a:pt x="29" y="352"/>
                    <a:pt x="15" y="366"/>
                  </a:cubicBezTo>
                  <a:lnTo>
                    <a:pt x="15" y="398"/>
                  </a:lnTo>
                  <a:cubicBezTo>
                    <a:pt x="1" y="398"/>
                    <a:pt x="15" y="412"/>
                    <a:pt x="29" y="426"/>
                  </a:cubicBezTo>
                  <a:cubicBezTo>
                    <a:pt x="29" y="426"/>
                    <a:pt x="57" y="426"/>
                    <a:pt x="57" y="412"/>
                  </a:cubicBezTo>
                  <a:lnTo>
                    <a:pt x="71" y="398"/>
                  </a:lnTo>
                  <a:cubicBezTo>
                    <a:pt x="71" y="384"/>
                    <a:pt x="89" y="366"/>
                    <a:pt x="103" y="338"/>
                  </a:cubicBezTo>
                  <a:cubicBezTo>
                    <a:pt x="117" y="324"/>
                    <a:pt x="145" y="296"/>
                    <a:pt x="159" y="264"/>
                  </a:cubicBezTo>
                  <a:cubicBezTo>
                    <a:pt x="191" y="236"/>
                    <a:pt x="219" y="222"/>
                    <a:pt x="264" y="190"/>
                  </a:cubicBezTo>
                  <a:cubicBezTo>
                    <a:pt x="335" y="148"/>
                    <a:pt x="440" y="102"/>
                    <a:pt x="556" y="102"/>
                  </a:cubicBezTo>
                  <a:cubicBezTo>
                    <a:pt x="616" y="102"/>
                    <a:pt x="672" y="120"/>
                    <a:pt x="718" y="134"/>
                  </a:cubicBezTo>
                  <a:cubicBezTo>
                    <a:pt x="774" y="148"/>
                    <a:pt x="834" y="162"/>
                    <a:pt x="880" y="208"/>
                  </a:cubicBezTo>
                  <a:cubicBezTo>
                    <a:pt x="982" y="264"/>
                    <a:pt x="1056" y="352"/>
                    <a:pt x="1098" y="454"/>
                  </a:cubicBezTo>
                  <a:cubicBezTo>
                    <a:pt x="1126" y="514"/>
                    <a:pt x="1144" y="560"/>
                    <a:pt x="1144" y="616"/>
                  </a:cubicBezTo>
                  <a:cubicBezTo>
                    <a:pt x="1158" y="662"/>
                    <a:pt x="1144" y="704"/>
                    <a:pt x="1144" y="764"/>
                  </a:cubicBezTo>
                  <a:cubicBezTo>
                    <a:pt x="1144" y="778"/>
                    <a:pt x="1144" y="792"/>
                    <a:pt x="1126" y="823"/>
                  </a:cubicBezTo>
                  <a:lnTo>
                    <a:pt x="1126" y="852"/>
                  </a:lnTo>
                  <a:lnTo>
                    <a:pt x="1112" y="866"/>
                  </a:lnTo>
                  <a:lnTo>
                    <a:pt x="1112" y="880"/>
                  </a:lnTo>
                  <a:cubicBezTo>
                    <a:pt x="1098" y="911"/>
                    <a:pt x="1084" y="939"/>
                    <a:pt x="1070" y="954"/>
                  </a:cubicBezTo>
                  <a:cubicBezTo>
                    <a:pt x="1056" y="982"/>
                    <a:pt x="1038" y="999"/>
                    <a:pt x="1038" y="1013"/>
                  </a:cubicBezTo>
                  <a:lnTo>
                    <a:pt x="1024" y="1027"/>
                  </a:lnTo>
                  <a:cubicBezTo>
                    <a:pt x="1010" y="1041"/>
                    <a:pt x="1010" y="1056"/>
                    <a:pt x="1024" y="1070"/>
                  </a:cubicBezTo>
                  <a:lnTo>
                    <a:pt x="1070" y="1070"/>
                  </a:lnTo>
                  <a:cubicBezTo>
                    <a:pt x="1070" y="1070"/>
                    <a:pt x="1070" y="1056"/>
                    <a:pt x="1084" y="1056"/>
                  </a:cubicBezTo>
                  <a:cubicBezTo>
                    <a:pt x="1098" y="1041"/>
                    <a:pt x="1112" y="1027"/>
                    <a:pt x="1126" y="999"/>
                  </a:cubicBezTo>
                  <a:cubicBezTo>
                    <a:pt x="1144" y="968"/>
                    <a:pt x="1172" y="939"/>
                    <a:pt x="1186" y="911"/>
                  </a:cubicBezTo>
                  <a:cubicBezTo>
                    <a:pt x="1200" y="880"/>
                    <a:pt x="1200" y="866"/>
                    <a:pt x="1214" y="852"/>
                  </a:cubicBezTo>
                  <a:cubicBezTo>
                    <a:pt x="1214" y="823"/>
                    <a:pt x="1232" y="792"/>
                    <a:pt x="1232" y="778"/>
                  </a:cubicBezTo>
                  <a:cubicBezTo>
                    <a:pt x="1246" y="718"/>
                    <a:pt x="1260" y="662"/>
                    <a:pt x="1246" y="602"/>
                  </a:cubicBezTo>
                  <a:cubicBezTo>
                    <a:pt x="1246" y="542"/>
                    <a:pt x="1232" y="486"/>
                    <a:pt x="1200" y="412"/>
                  </a:cubicBezTo>
                  <a:cubicBezTo>
                    <a:pt x="1186" y="352"/>
                    <a:pt x="1144" y="296"/>
                    <a:pt x="1098" y="250"/>
                  </a:cubicBezTo>
                  <a:cubicBezTo>
                    <a:pt x="1056" y="190"/>
                    <a:pt x="996" y="148"/>
                    <a:pt x="936" y="102"/>
                  </a:cubicBezTo>
                  <a:cubicBezTo>
                    <a:pt x="880" y="74"/>
                    <a:pt x="820" y="46"/>
                    <a:pt x="746" y="32"/>
                  </a:cubicBezTo>
                  <a:cubicBezTo>
                    <a:pt x="687" y="0"/>
                    <a:pt x="616" y="0"/>
                    <a:pt x="55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7532;p83">
              <a:extLst>
                <a:ext uri="{FF2B5EF4-FFF2-40B4-BE49-F238E27FC236}">
                  <a16:creationId xmlns:a16="http://schemas.microsoft.com/office/drawing/2014/main" id="{233800F7-EA3A-E561-CF62-13693EA0886B}"/>
                </a:ext>
              </a:extLst>
            </p:cNvPr>
            <p:cNvSpPr/>
            <p:nvPr/>
          </p:nvSpPr>
          <p:spPr>
            <a:xfrm>
              <a:off x="3612536" y="2890317"/>
              <a:ext cx="31886" cy="19622"/>
            </a:xfrm>
            <a:custGeom>
              <a:avLst/>
              <a:gdLst/>
              <a:ahLst/>
              <a:cxnLst/>
              <a:rect l="l" t="t" r="r" b="b"/>
              <a:pathLst>
                <a:path w="338" h="208" extrusionOk="0">
                  <a:moveTo>
                    <a:pt x="50" y="0"/>
                  </a:moveTo>
                  <a:cubicBezTo>
                    <a:pt x="30" y="0"/>
                    <a:pt x="10" y="15"/>
                    <a:pt x="0" y="35"/>
                  </a:cubicBezTo>
                  <a:cubicBezTo>
                    <a:pt x="0" y="50"/>
                    <a:pt x="0" y="78"/>
                    <a:pt x="28" y="95"/>
                  </a:cubicBezTo>
                  <a:lnTo>
                    <a:pt x="278" y="197"/>
                  </a:lnTo>
                  <a:cubicBezTo>
                    <a:pt x="285" y="204"/>
                    <a:pt x="296" y="208"/>
                    <a:pt x="306" y="208"/>
                  </a:cubicBezTo>
                  <a:cubicBezTo>
                    <a:pt x="316" y="208"/>
                    <a:pt x="324" y="204"/>
                    <a:pt x="324" y="197"/>
                  </a:cubicBezTo>
                  <a:cubicBezTo>
                    <a:pt x="338" y="166"/>
                    <a:pt x="324" y="152"/>
                    <a:pt x="310" y="137"/>
                  </a:cubicBezTo>
                  <a:lnTo>
                    <a:pt x="74" y="7"/>
                  </a:lnTo>
                  <a:cubicBezTo>
                    <a:pt x="66" y="2"/>
                    <a:pt x="58" y="0"/>
                    <a:pt x="5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7533;p83">
              <a:extLst>
                <a:ext uri="{FF2B5EF4-FFF2-40B4-BE49-F238E27FC236}">
                  <a16:creationId xmlns:a16="http://schemas.microsoft.com/office/drawing/2014/main" id="{B73BAC52-41F9-A643-778A-38AD382A0F5B}"/>
                </a:ext>
              </a:extLst>
            </p:cNvPr>
            <p:cNvSpPr/>
            <p:nvPr/>
          </p:nvSpPr>
          <p:spPr>
            <a:xfrm>
              <a:off x="3615177" y="2879657"/>
              <a:ext cx="34905" cy="15377"/>
            </a:xfrm>
            <a:custGeom>
              <a:avLst/>
              <a:gdLst/>
              <a:ahLst/>
              <a:cxnLst/>
              <a:rect l="l" t="t" r="r" b="b"/>
              <a:pathLst>
                <a:path w="370" h="163" extrusionOk="0">
                  <a:moveTo>
                    <a:pt x="60" y="1"/>
                  </a:moveTo>
                  <a:cubicBezTo>
                    <a:pt x="46" y="1"/>
                    <a:pt x="18" y="15"/>
                    <a:pt x="0" y="46"/>
                  </a:cubicBezTo>
                  <a:cubicBezTo>
                    <a:pt x="0" y="75"/>
                    <a:pt x="18" y="103"/>
                    <a:pt x="46" y="103"/>
                  </a:cubicBezTo>
                  <a:lnTo>
                    <a:pt x="324" y="163"/>
                  </a:lnTo>
                  <a:cubicBezTo>
                    <a:pt x="338" y="163"/>
                    <a:pt x="352" y="148"/>
                    <a:pt x="352" y="134"/>
                  </a:cubicBezTo>
                  <a:cubicBezTo>
                    <a:pt x="370" y="120"/>
                    <a:pt x="352" y="103"/>
                    <a:pt x="338" y="89"/>
                  </a:cubicBezTo>
                  <a:lnTo>
                    <a:pt x="74" y="15"/>
                  </a:lnTo>
                  <a:lnTo>
                    <a:pt x="60"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7534;p83">
              <a:extLst>
                <a:ext uri="{FF2B5EF4-FFF2-40B4-BE49-F238E27FC236}">
                  <a16:creationId xmlns:a16="http://schemas.microsoft.com/office/drawing/2014/main" id="{C0EDE0F3-5F58-B219-B485-CF5BC480F2F3}"/>
                </a:ext>
              </a:extLst>
            </p:cNvPr>
            <p:cNvSpPr/>
            <p:nvPr/>
          </p:nvSpPr>
          <p:spPr>
            <a:xfrm>
              <a:off x="3620838" y="2868714"/>
              <a:ext cx="33207" cy="8396"/>
            </a:xfrm>
            <a:custGeom>
              <a:avLst/>
              <a:gdLst/>
              <a:ahLst/>
              <a:cxnLst/>
              <a:rect l="l" t="t" r="r" b="b"/>
              <a:pathLst>
                <a:path w="352" h="89" extrusionOk="0">
                  <a:moveTo>
                    <a:pt x="46" y="1"/>
                  </a:moveTo>
                  <a:cubicBezTo>
                    <a:pt x="14" y="1"/>
                    <a:pt x="0" y="15"/>
                    <a:pt x="0" y="43"/>
                  </a:cubicBezTo>
                  <a:cubicBezTo>
                    <a:pt x="0" y="74"/>
                    <a:pt x="14" y="89"/>
                    <a:pt x="46" y="89"/>
                  </a:cubicBezTo>
                  <a:lnTo>
                    <a:pt x="324" y="89"/>
                  </a:lnTo>
                  <a:cubicBezTo>
                    <a:pt x="338" y="89"/>
                    <a:pt x="352" y="74"/>
                    <a:pt x="352" y="60"/>
                  </a:cubicBezTo>
                  <a:cubicBezTo>
                    <a:pt x="352" y="29"/>
                    <a:pt x="338" y="15"/>
                    <a:pt x="324" y="15"/>
                  </a:cubicBezTo>
                  <a:lnTo>
                    <a:pt x="46"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7535;p83">
              <a:extLst>
                <a:ext uri="{FF2B5EF4-FFF2-40B4-BE49-F238E27FC236}">
                  <a16:creationId xmlns:a16="http://schemas.microsoft.com/office/drawing/2014/main" id="{74292B04-57BF-CD7F-078D-AA07B4D2144C}"/>
                </a:ext>
              </a:extLst>
            </p:cNvPr>
            <p:cNvSpPr/>
            <p:nvPr/>
          </p:nvSpPr>
          <p:spPr>
            <a:xfrm>
              <a:off x="3280656" y="2337782"/>
              <a:ext cx="636212" cy="623571"/>
            </a:xfrm>
            <a:custGeom>
              <a:avLst/>
              <a:gdLst/>
              <a:ahLst/>
              <a:cxnLst/>
              <a:rect l="l" t="t" r="r" b="b"/>
              <a:pathLst>
                <a:path w="6744" h="6610" extrusionOk="0">
                  <a:moveTo>
                    <a:pt x="1759" y="1"/>
                  </a:moveTo>
                  <a:cubicBezTo>
                    <a:pt x="1481" y="15"/>
                    <a:pt x="1232" y="60"/>
                    <a:pt x="996" y="148"/>
                  </a:cubicBezTo>
                  <a:cubicBezTo>
                    <a:pt x="880" y="176"/>
                    <a:pt x="778" y="236"/>
                    <a:pt x="662" y="293"/>
                  </a:cubicBezTo>
                  <a:cubicBezTo>
                    <a:pt x="556" y="366"/>
                    <a:pt x="468" y="440"/>
                    <a:pt x="380" y="528"/>
                  </a:cubicBezTo>
                  <a:cubicBezTo>
                    <a:pt x="292" y="616"/>
                    <a:pt x="222" y="718"/>
                    <a:pt x="162" y="834"/>
                  </a:cubicBezTo>
                  <a:cubicBezTo>
                    <a:pt x="88" y="940"/>
                    <a:pt x="46" y="1056"/>
                    <a:pt x="1" y="1204"/>
                  </a:cubicBezTo>
                  <a:cubicBezTo>
                    <a:pt x="1" y="1218"/>
                    <a:pt x="1" y="1232"/>
                    <a:pt x="15" y="1232"/>
                  </a:cubicBezTo>
                  <a:cubicBezTo>
                    <a:pt x="1" y="1246"/>
                    <a:pt x="1" y="1260"/>
                    <a:pt x="15" y="1274"/>
                  </a:cubicBezTo>
                  <a:cubicBezTo>
                    <a:pt x="29" y="1292"/>
                    <a:pt x="46" y="1292"/>
                    <a:pt x="60" y="1292"/>
                  </a:cubicBezTo>
                  <a:lnTo>
                    <a:pt x="88" y="1292"/>
                  </a:lnTo>
                  <a:cubicBezTo>
                    <a:pt x="176" y="1204"/>
                    <a:pt x="278" y="1130"/>
                    <a:pt x="398" y="1056"/>
                  </a:cubicBezTo>
                  <a:cubicBezTo>
                    <a:pt x="556" y="968"/>
                    <a:pt x="732" y="894"/>
                    <a:pt x="926" y="834"/>
                  </a:cubicBezTo>
                  <a:lnTo>
                    <a:pt x="940" y="834"/>
                  </a:lnTo>
                  <a:cubicBezTo>
                    <a:pt x="1172" y="764"/>
                    <a:pt x="1436" y="718"/>
                    <a:pt x="1773" y="704"/>
                  </a:cubicBezTo>
                  <a:cubicBezTo>
                    <a:pt x="1819" y="1306"/>
                    <a:pt x="2009" y="1921"/>
                    <a:pt x="2315" y="2491"/>
                  </a:cubicBezTo>
                  <a:cubicBezTo>
                    <a:pt x="2639" y="3064"/>
                    <a:pt x="3064" y="3578"/>
                    <a:pt x="3564" y="3972"/>
                  </a:cubicBezTo>
                  <a:cubicBezTo>
                    <a:pt x="3782" y="4148"/>
                    <a:pt x="4018" y="4310"/>
                    <a:pt x="4267" y="4426"/>
                  </a:cubicBezTo>
                  <a:cubicBezTo>
                    <a:pt x="4383" y="4485"/>
                    <a:pt x="4514" y="4545"/>
                    <a:pt x="4647" y="4587"/>
                  </a:cubicBezTo>
                  <a:cubicBezTo>
                    <a:pt x="4707" y="4616"/>
                    <a:pt x="4777" y="4647"/>
                    <a:pt x="4851" y="4661"/>
                  </a:cubicBezTo>
                  <a:cubicBezTo>
                    <a:pt x="4883" y="4675"/>
                    <a:pt x="4925" y="4689"/>
                    <a:pt x="4971" y="4689"/>
                  </a:cubicBezTo>
                  <a:lnTo>
                    <a:pt x="4911" y="4763"/>
                  </a:lnTo>
                  <a:cubicBezTo>
                    <a:pt x="4865" y="4823"/>
                    <a:pt x="4823" y="4897"/>
                    <a:pt x="4795" y="4953"/>
                  </a:cubicBezTo>
                  <a:cubicBezTo>
                    <a:pt x="4689" y="5087"/>
                    <a:pt x="4619" y="5203"/>
                    <a:pt x="4545" y="5319"/>
                  </a:cubicBezTo>
                  <a:cubicBezTo>
                    <a:pt x="4471" y="5467"/>
                    <a:pt x="4397" y="5583"/>
                    <a:pt x="4355" y="5717"/>
                  </a:cubicBezTo>
                  <a:cubicBezTo>
                    <a:pt x="4310" y="5864"/>
                    <a:pt x="4281" y="5980"/>
                    <a:pt x="4281" y="6096"/>
                  </a:cubicBezTo>
                  <a:cubicBezTo>
                    <a:pt x="4295" y="6244"/>
                    <a:pt x="4338" y="6360"/>
                    <a:pt x="4412" y="6448"/>
                  </a:cubicBezTo>
                  <a:cubicBezTo>
                    <a:pt x="4426" y="6462"/>
                    <a:pt x="4457" y="6494"/>
                    <a:pt x="4485" y="6508"/>
                  </a:cubicBezTo>
                  <a:cubicBezTo>
                    <a:pt x="4514" y="6536"/>
                    <a:pt x="4545" y="6550"/>
                    <a:pt x="4559" y="6568"/>
                  </a:cubicBezTo>
                  <a:cubicBezTo>
                    <a:pt x="4619" y="6582"/>
                    <a:pt x="4675" y="6596"/>
                    <a:pt x="4749" y="6610"/>
                  </a:cubicBezTo>
                  <a:lnTo>
                    <a:pt x="4809" y="6610"/>
                  </a:lnTo>
                  <a:cubicBezTo>
                    <a:pt x="4851" y="6610"/>
                    <a:pt x="4897" y="6610"/>
                    <a:pt x="4939" y="6596"/>
                  </a:cubicBezTo>
                  <a:cubicBezTo>
                    <a:pt x="4999" y="6596"/>
                    <a:pt x="5059" y="6582"/>
                    <a:pt x="5129" y="6550"/>
                  </a:cubicBezTo>
                  <a:cubicBezTo>
                    <a:pt x="5249" y="6522"/>
                    <a:pt x="5365" y="6462"/>
                    <a:pt x="5453" y="6392"/>
                  </a:cubicBezTo>
                  <a:cubicBezTo>
                    <a:pt x="5569" y="6304"/>
                    <a:pt x="5657" y="6216"/>
                    <a:pt x="5745" y="6128"/>
                  </a:cubicBezTo>
                  <a:cubicBezTo>
                    <a:pt x="5762" y="6128"/>
                    <a:pt x="5762" y="6111"/>
                    <a:pt x="5776" y="6111"/>
                  </a:cubicBezTo>
                  <a:cubicBezTo>
                    <a:pt x="6040" y="5790"/>
                    <a:pt x="6230" y="5513"/>
                    <a:pt x="6378" y="5249"/>
                  </a:cubicBezTo>
                  <a:cubicBezTo>
                    <a:pt x="6554" y="4925"/>
                    <a:pt x="6656" y="4602"/>
                    <a:pt x="6712" y="4295"/>
                  </a:cubicBezTo>
                  <a:cubicBezTo>
                    <a:pt x="6744" y="4120"/>
                    <a:pt x="6744" y="3944"/>
                    <a:pt x="6744" y="3768"/>
                  </a:cubicBezTo>
                  <a:cubicBezTo>
                    <a:pt x="6730" y="3592"/>
                    <a:pt x="6712" y="3416"/>
                    <a:pt x="6670" y="3226"/>
                  </a:cubicBezTo>
                  <a:cubicBezTo>
                    <a:pt x="6596" y="2917"/>
                    <a:pt x="6480" y="2611"/>
                    <a:pt x="6332" y="2329"/>
                  </a:cubicBezTo>
                  <a:cubicBezTo>
                    <a:pt x="6184" y="2051"/>
                    <a:pt x="5994" y="1802"/>
                    <a:pt x="5790" y="1569"/>
                  </a:cubicBezTo>
                  <a:cubicBezTo>
                    <a:pt x="5586" y="1334"/>
                    <a:pt x="5337" y="1130"/>
                    <a:pt x="5087" y="954"/>
                  </a:cubicBezTo>
                  <a:cubicBezTo>
                    <a:pt x="4573" y="602"/>
                    <a:pt x="4003" y="338"/>
                    <a:pt x="3356" y="176"/>
                  </a:cubicBezTo>
                  <a:cubicBezTo>
                    <a:pt x="3226" y="148"/>
                    <a:pt x="3092" y="117"/>
                    <a:pt x="2931" y="89"/>
                  </a:cubicBezTo>
                  <a:cubicBezTo>
                    <a:pt x="2800" y="74"/>
                    <a:pt x="2684" y="43"/>
                    <a:pt x="2565" y="29"/>
                  </a:cubicBezTo>
                  <a:cubicBezTo>
                    <a:pt x="2347" y="15"/>
                    <a:pt x="2157" y="1"/>
                    <a:pt x="196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7536;p83">
              <a:extLst>
                <a:ext uri="{FF2B5EF4-FFF2-40B4-BE49-F238E27FC236}">
                  <a16:creationId xmlns:a16="http://schemas.microsoft.com/office/drawing/2014/main" id="{F5FE2362-D73F-AF8A-9BE5-82C9F2CF0284}"/>
                </a:ext>
              </a:extLst>
            </p:cNvPr>
            <p:cNvSpPr/>
            <p:nvPr/>
          </p:nvSpPr>
          <p:spPr>
            <a:xfrm>
              <a:off x="3481124" y="2405517"/>
              <a:ext cx="324898" cy="337540"/>
            </a:xfrm>
            <a:custGeom>
              <a:avLst/>
              <a:gdLst/>
              <a:ahLst/>
              <a:cxnLst/>
              <a:rect l="l" t="t" r="r" b="b"/>
              <a:pathLst>
                <a:path w="3444" h="3578" extrusionOk="0">
                  <a:moveTo>
                    <a:pt x="32" y="0"/>
                  </a:moveTo>
                  <a:lnTo>
                    <a:pt x="14" y="14"/>
                  </a:lnTo>
                  <a:cubicBezTo>
                    <a:pt x="0" y="14"/>
                    <a:pt x="0" y="28"/>
                    <a:pt x="0" y="46"/>
                  </a:cubicBezTo>
                  <a:cubicBezTo>
                    <a:pt x="74" y="352"/>
                    <a:pt x="190" y="644"/>
                    <a:pt x="324" y="939"/>
                  </a:cubicBezTo>
                  <a:cubicBezTo>
                    <a:pt x="398" y="1084"/>
                    <a:pt x="471" y="1231"/>
                    <a:pt x="559" y="1379"/>
                  </a:cubicBezTo>
                  <a:cubicBezTo>
                    <a:pt x="602" y="1453"/>
                    <a:pt x="647" y="1509"/>
                    <a:pt x="690" y="1583"/>
                  </a:cubicBezTo>
                  <a:cubicBezTo>
                    <a:pt x="735" y="1657"/>
                    <a:pt x="777" y="1731"/>
                    <a:pt x="837" y="1787"/>
                  </a:cubicBezTo>
                  <a:cubicBezTo>
                    <a:pt x="939" y="1935"/>
                    <a:pt x="1041" y="2068"/>
                    <a:pt x="1157" y="2199"/>
                  </a:cubicBezTo>
                  <a:cubicBezTo>
                    <a:pt x="1263" y="2315"/>
                    <a:pt x="1379" y="2448"/>
                    <a:pt x="1509" y="2564"/>
                  </a:cubicBezTo>
                  <a:cubicBezTo>
                    <a:pt x="1629" y="2684"/>
                    <a:pt x="1759" y="2786"/>
                    <a:pt x="1893" y="2888"/>
                  </a:cubicBezTo>
                  <a:cubicBezTo>
                    <a:pt x="2023" y="2990"/>
                    <a:pt x="2156" y="3078"/>
                    <a:pt x="2301" y="3166"/>
                  </a:cubicBezTo>
                  <a:cubicBezTo>
                    <a:pt x="2462" y="3268"/>
                    <a:pt x="2624" y="3342"/>
                    <a:pt x="2800" y="3416"/>
                  </a:cubicBezTo>
                  <a:cubicBezTo>
                    <a:pt x="2888" y="3444"/>
                    <a:pt x="2976" y="3475"/>
                    <a:pt x="3050" y="3504"/>
                  </a:cubicBezTo>
                  <a:cubicBezTo>
                    <a:pt x="3092" y="3518"/>
                    <a:pt x="3138" y="3532"/>
                    <a:pt x="3180" y="3546"/>
                  </a:cubicBezTo>
                  <a:cubicBezTo>
                    <a:pt x="3226" y="3563"/>
                    <a:pt x="3268" y="3563"/>
                    <a:pt x="3314" y="3577"/>
                  </a:cubicBezTo>
                  <a:cubicBezTo>
                    <a:pt x="3342" y="3577"/>
                    <a:pt x="3356" y="3577"/>
                    <a:pt x="3387" y="3563"/>
                  </a:cubicBezTo>
                  <a:cubicBezTo>
                    <a:pt x="3402" y="3546"/>
                    <a:pt x="3430" y="3532"/>
                    <a:pt x="3430" y="3504"/>
                  </a:cubicBezTo>
                  <a:cubicBezTo>
                    <a:pt x="3444" y="3458"/>
                    <a:pt x="3416" y="3402"/>
                    <a:pt x="3356" y="3388"/>
                  </a:cubicBezTo>
                  <a:cubicBezTo>
                    <a:pt x="3314" y="3370"/>
                    <a:pt x="3268" y="3356"/>
                    <a:pt x="3212" y="3342"/>
                  </a:cubicBezTo>
                  <a:cubicBezTo>
                    <a:pt x="3166" y="3328"/>
                    <a:pt x="3124" y="3314"/>
                    <a:pt x="3078" y="3300"/>
                  </a:cubicBezTo>
                  <a:cubicBezTo>
                    <a:pt x="2976" y="3268"/>
                    <a:pt x="2888" y="3240"/>
                    <a:pt x="2786" y="3194"/>
                  </a:cubicBezTo>
                  <a:cubicBezTo>
                    <a:pt x="2448" y="3050"/>
                    <a:pt x="2125" y="2860"/>
                    <a:pt x="1833" y="2638"/>
                  </a:cubicBezTo>
                  <a:lnTo>
                    <a:pt x="1847" y="2638"/>
                  </a:lnTo>
                  <a:lnTo>
                    <a:pt x="1833" y="2624"/>
                  </a:lnTo>
                  <a:cubicBezTo>
                    <a:pt x="1643" y="2476"/>
                    <a:pt x="1467" y="2315"/>
                    <a:pt x="1291" y="2139"/>
                  </a:cubicBezTo>
                  <a:cubicBezTo>
                    <a:pt x="1129" y="1963"/>
                    <a:pt x="967" y="1773"/>
                    <a:pt x="823" y="1569"/>
                  </a:cubicBezTo>
                  <a:cubicBezTo>
                    <a:pt x="763" y="1481"/>
                    <a:pt x="704" y="1393"/>
                    <a:pt x="647" y="1305"/>
                  </a:cubicBezTo>
                  <a:cubicBezTo>
                    <a:pt x="573" y="1217"/>
                    <a:pt x="514" y="1115"/>
                    <a:pt x="454" y="1013"/>
                  </a:cubicBezTo>
                  <a:cubicBezTo>
                    <a:pt x="352" y="837"/>
                    <a:pt x="264" y="630"/>
                    <a:pt x="176" y="426"/>
                  </a:cubicBezTo>
                  <a:lnTo>
                    <a:pt x="176" y="426"/>
                  </a:lnTo>
                  <a:lnTo>
                    <a:pt x="190" y="440"/>
                  </a:lnTo>
                  <a:cubicBezTo>
                    <a:pt x="134" y="310"/>
                    <a:pt x="88" y="162"/>
                    <a:pt x="46" y="28"/>
                  </a:cubicBezTo>
                  <a:cubicBezTo>
                    <a:pt x="46" y="14"/>
                    <a:pt x="32" y="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7537;p83">
              <a:extLst>
                <a:ext uri="{FF2B5EF4-FFF2-40B4-BE49-F238E27FC236}">
                  <a16:creationId xmlns:a16="http://schemas.microsoft.com/office/drawing/2014/main" id="{92A53C2E-5D40-F679-62C0-21BA099306E6}"/>
                </a:ext>
              </a:extLst>
            </p:cNvPr>
            <p:cNvSpPr/>
            <p:nvPr/>
          </p:nvSpPr>
          <p:spPr>
            <a:xfrm>
              <a:off x="3653950" y="2653058"/>
              <a:ext cx="94" cy="1415"/>
            </a:xfrm>
            <a:custGeom>
              <a:avLst/>
              <a:gdLst/>
              <a:ahLst/>
              <a:cxnLst/>
              <a:rect l="l" t="t" r="r" b="b"/>
              <a:pathLst>
                <a:path w="1" h="15" extrusionOk="0">
                  <a:moveTo>
                    <a:pt x="1" y="0"/>
                  </a:moveTo>
                  <a:lnTo>
                    <a:pt x="1" y="0"/>
                  </a:lnTo>
                  <a:lnTo>
                    <a:pt x="1" y="14"/>
                  </a:lnTo>
                  <a:close/>
                </a:path>
              </a:pathLst>
            </a:custGeom>
            <a:solidFill>
              <a:srgbClr val="1C48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7538;p83">
              <a:extLst>
                <a:ext uri="{FF2B5EF4-FFF2-40B4-BE49-F238E27FC236}">
                  <a16:creationId xmlns:a16="http://schemas.microsoft.com/office/drawing/2014/main" id="{0BBEBCF1-C41B-0B97-B501-94F4BA592493}"/>
                </a:ext>
              </a:extLst>
            </p:cNvPr>
            <p:cNvSpPr/>
            <p:nvPr/>
          </p:nvSpPr>
          <p:spPr>
            <a:xfrm>
              <a:off x="3558764" y="2553438"/>
              <a:ext cx="94" cy="1509"/>
            </a:xfrm>
            <a:custGeom>
              <a:avLst/>
              <a:gdLst/>
              <a:ahLst/>
              <a:cxnLst/>
              <a:rect l="l" t="t" r="r" b="b"/>
              <a:pathLst>
                <a:path w="1" h="16" extrusionOk="0">
                  <a:moveTo>
                    <a:pt x="0" y="15"/>
                  </a:moveTo>
                  <a:lnTo>
                    <a:pt x="0" y="1"/>
                  </a:lnTo>
                  <a:close/>
                </a:path>
              </a:pathLst>
            </a:custGeom>
            <a:solidFill>
              <a:srgbClr val="1C48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7539;p83">
              <a:extLst>
                <a:ext uri="{FF2B5EF4-FFF2-40B4-BE49-F238E27FC236}">
                  <a16:creationId xmlns:a16="http://schemas.microsoft.com/office/drawing/2014/main" id="{1087D98A-2036-30CC-FC2E-3EA76BC3286E}"/>
                </a:ext>
              </a:extLst>
            </p:cNvPr>
            <p:cNvSpPr/>
            <p:nvPr/>
          </p:nvSpPr>
          <p:spPr>
            <a:xfrm>
              <a:off x="3651309" y="2572683"/>
              <a:ext cx="210184" cy="127544"/>
            </a:xfrm>
            <a:custGeom>
              <a:avLst/>
              <a:gdLst/>
              <a:ahLst/>
              <a:cxnLst/>
              <a:rect l="l" t="t" r="r" b="b"/>
              <a:pathLst>
                <a:path w="2228" h="1352" extrusionOk="0">
                  <a:moveTo>
                    <a:pt x="29" y="1"/>
                  </a:moveTo>
                  <a:cubicBezTo>
                    <a:pt x="15" y="1"/>
                    <a:pt x="1" y="15"/>
                    <a:pt x="15" y="33"/>
                  </a:cubicBezTo>
                  <a:cubicBezTo>
                    <a:pt x="74" y="89"/>
                    <a:pt x="131" y="163"/>
                    <a:pt x="191" y="223"/>
                  </a:cubicBezTo>
                  <a:cubicBezTo>
                    <a:pt x="250" y="279"/>
                    <a:pt x="307" y="339"/>
                    <a:pt x="381" y="398"/>
                  </a:cubicBezTo>
                  <a:cubicBezTo>
                    <a:pt x="440" y="472"/>
                    <a:pt x="514" y="529"/>
                    <a:pt x="570" y="588"/>
                  </a:cubicBezTo>
                  <a:cubicBezTo>
                    <a:pt x="644" y="648"/>
                    <a:pt x="704" y="704"/>
                    <a:pt x="778" y="764"/>
                  </a:cubicBezTo>
                  <a:cubicBezTo>
                    <a:pt x="848" y="806"/>
                    <a:pt x="922" y="866"/>
                    <a:pt x="996" y="912"/>
                  </a:cubicBezTo>
                  <a:cubicBezTo>
                    <a:pt x="1070" y="968"/>
                    <a:pt x="1158" y="1014"/>
                    <a:pt x="1232" y="1056"/>
                  </a:cubicBezTo>
                  <a:cubicBezTo>
                    <a:pt x="1394" y="1144"/>
                    <a:pt x="1552" y="1218"/>
                    <a:pt x="1714" y="1264"/>
                  </a:cubicBezTo>
                  <a:cubicBezTo>
                    <a:pt x="1788" y="1292"/>
                    <a:pt x="1861" y="1306"/>
                    <a:pt x="1921" y="1320"/>
                  </a:cubicBezTo>
                  <a:cubicBezTo>
                    <a:pt x="1963" y="1320"/>
                    <a:pt x="1992" y="1334"/>
                    <a:pt x="2023" y="1334"/>
                  </a:cubicBezTo>
                  <a:cubicBezTo>
                    <a:pt x="2065" y="1334"/>
                    <a:pt x="2111" y="1352"/>
                    <a:pt x="2153" y="1352"/>
                  </a:cubicBezTo>
                  <a:cubicBezTo>
                    <a:pt x="2167" y="1352"/>
                    <a:pt x="2185" y="1334"/>
                    <a:pt x="2185" y="1334"/>
                  </a:cubicBezTo>
                  <a:cubicBezTo>
                    <a:pt x="2199" y="1320"/>
                    <a:pt x="2213" y="1306"/>
                    <a:pt x="2213" y="1292"/>
                  </a:cubicBezTo>
                  <a:cubicBezTo>
                    <a:pt x="2227" y="1264"/>
                    <a:pt x="2213" y="1246"/>
                    <a:pt x="2199" y="1232"/>
                  </a:cubicBezTo>
                  <a:cubicBezTo>
                    <a:pt x="2199" y="1218"/>
                    <a:pt x="2185" y="1204"/>
                    <a:pt x="2153" y="1204"/>
                  </a:cubicBezTo>
                  <a:cubicBezTo>
                    <a:pt x="2065" y="1190"/>
                    <a:pt x="1963" y="1190"/>
                    <a:pt x="1875" y="1176"/>
                  </a:cubicBezTo>
                  <a:cubicBezTo>
                    <a:pt x="1788" y="1158"/>
                    <a:pt x="1700" y="1130"/>
                    <a:pt x="1612" y="1102"/>
                  </a:cubicBezTo>
                  <a:cubicBezTo>
                    <a:pt x="1510" y="1070"/>
                    <a:pt x="1394" y="1028"/>
                    <a:pt x="1288" y="968"/>
                  </a:cubicBezTo>
                  <a:cubicBezTo>
                    <a:pt x="1186" y="926"/>
                    <a:pt x="1070" y="866"/>
                    <a:pt x="968" y="792"/>
                  </a:cubicBezTo>
                  <a:lnTo>
                    <a:pt x="968" y="792"/>
                  </a:lnTo>
                  <a:lnTo>
                    <a:pt x="982" y="806"/>
                  </a:lnTo>
                  <a:cubicBezTo>
                    <a:pt x="894" y="750"/>
                    <a:pt x="806" y="690"/>
                    <a:pt x="718" y="617"/>
                  </a:cubicBezTo>
                  <a:cubicBezTo>
                    <a:pt x="644" y="560"/>
                    <a:pt x="556" y="500"/>
                    <a:pt x="483" y="427"/>
                  </a:cubicBezTo>
                  <a:cubicBezTo>
                    <a:pt x="321" y="296"/>
                    <a:pt x="176" y="163"/>
                    <a:pt x="43" y="15"/>
                  </a:cubicBezTo>
                  <a:lnTo>
                    <a:pt x="29"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7540;p83">
              <a:extLst>
                <a:ext uri="{FF2B5EF4-FFF2-40B4-BE49-F238E27FC236}">
                  <a16:creationId xmlns:a16="http://schemas.microsoft.com/office/drawing/2014/main" id="{99A43B2E-7A0C-8639-82B2-512DDE82F34D}"/>
                </a:ext>
              </a:extLst>
            </p:cNvPr>
            <p:cNvSpPr/>
            <p:nvPr/>
          </p:nvSpPr>
          <p:spPr>
            <a:xfrm>
              <a:off x="3723005" y="2791452"/>
              <a:ext cx="61131" cy="121507"/>
            </a:xfrm>
            <a:custGeom>
              <a:avLst/>
              <a:gdLst/>
              <a:ahLst/>
              <a:cxnLst/>
              <a:rect l="l" t="t" r="r" b="b"/>
              <a:pathLst>
                <a:path w="648" h="1288" extrusionOk="0">
                  <a:moveTo>
                    <a:pt x="634" y="0"/>
                  </a:moveTo>
                  <a:lnTo>
                    <a:pt x="616" y="14"/>
                  </a:lnTo>
                  <a:cubicBezTo>
                    <a:pt x="546" y="88"/>
                    <a:pt x="472" y="176"/>
                    <a:pt x="398" y="264"/>
                  </a:cubicBezTo>
                  <a:cubicBezTo>
                    <a:pt x="352" y="320"/>
                    <a:pt x="324" y="366"/>
                    <a:pt x="296" y="408"/>
                  </a:cubicBezTo>
                  <a:cubicBezTo>
                    <a:pt x="250" y="454"/>
                    <a:pt x="222" y="510"/>
                    <a:pt x="194" y="570"/>
                  </a:cubicBezTo>
                  <a:cubicBezTo>
                    <a:pt x="134" y="672"/>
                    <a:pt x="88" y="774"/>
                    <a:pt x="60" y="879"/>
                  </a:cubicBezTo>
                  <a:cubicBezTo>
                    <a:pt x="18" y="996"/>
                    <a:pt x="0" y="1112"/>
                    <a:pt x="0" y="1245"/>
                  </a:cubicBezTo>
                  <a:cubicBezTo>
                    <a:pt x="0" y="1273"/>
                    <a:pt x="32" y="1287"/>
                    <a:pt x="46" y="1287"/>
                  </a:cubicBezTo>
                  <a:cubicBezTo>
                    <a:pt x="74" y="1287"/>
                    <a:pt x="106" y="1273"/>
                    <a:pt x="106" y="1245"/>
                  </a:cubicBezTo>
                  <a:cubicBezTo>
                    <a:pt x="106" y="1171"/>
                    <a:pt x="106" y="1112"/>
                    <a:pt x="120" y="1038"/>
                  </a:cubicBezTo>
                  <a:cubicBezTo>
                    <a:pt x="120" y="981"/>
                    <a:pt x="134" y="922"/>
                    <a:pt x="148" y="862"/>
                  </a:cubicBezTo>
                  <a:cubicBezTo>
                    <a:pt x="162" y="806"/>
                    <a:pt x="194" y="746"/>
                    <a:pt x="208" y="704"/>
                  </a:cubicBezTo>
                  <a:cubicBezTo>
                    <a:pt x="250" y="598"/>
                    <a:pt x="296" y="510"/>
                    <a:pt x="352" y="422"/>
                  </a:cubicBezTo>
                  <a:cubicBezTo>
                    <a:pt x="412" y="334"/>
                    <a:pt x="472" y="246"/>
                    <a:pt x="528" y="158"/>
                  </a:cubicBezTo>
                  <a:cubicBezTo>
                    <a:pt x="560" y="116"/>
                    <a:pt x="602" y="70"/>
                    <a:pt x="634" y="28"/>
                  </a:cubicBezTo>
                  <a:cubicBezTo>
                    <a:pt x="648" y="28"/>
                    <a:pt x="648" y="14"/>
                    <a:pt x="634" y="14"/>
                  </a:cubicBezTo>
                  <a:lnTo>
                    <a:pt x="634"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7541;p83">
              <a:extLst>
                <a:ext uri="{FF2B5EF4-FFF2-40B4-BE49-F238E27FC236}">
                  <a16:creationId xmlns:a16="http://schemas.microsoft.com/office/drawing/2014/main" id="{9EE980B7-B4B2-E0FC-FB91-75F70DD64B71}"/>
                </a:ext>
              </a:extLst>
            </p:cNvPr>
            <p:cNvSpPr/>
            <p:nvPr/>
          </p:nvSpPr>
          <p:spPr>
            <a:xfrm>
              <a:off x="3626404" y="2373631"/>
              <a:ext cx="143770" cy="110941"/>
            </a:xfrm>
            <a:custGeom>
              <a:avLst/>
              <a:gdLst/>
              <a:ahLst/>
              <a:cxnLst/>
              <a:rect l="l" t="t" r="r" b="b"/>
              <a:pathLst>
                <a:path w="1524" h="1176" extrusionOk="0">
                  <a:moveTo>
                    <a:pt x="29" y="0"/>
                  </a:moveTo>
                  <a:cubicBezTo>
                    <a:pt x="15" y="0"/>
                    <a:pt x="1" y="0"/>
                    <a:pt x="1" y="15"/>
                  </a:cubicBezTo>
                  <a:cubicBezTo>
                    <a:pt x="1" y="32"/>
                    <a:pt x="1" y="46"/>
                    <a:pt x="15" y="60"/>
                  </a:cubicBezTo>
                  <a:cubicBezTo>
                    <a:pt x="177" y="120"/>
                    <a:pt x="321" y="190"/>
                    <a:pt x="469" y="278"/>
                  </a:cubicBezTo>
                  <a:cubicBezTo>
                    <a:pt x="585" y="352"/>
                    <a:pt x="690" y="426"/>
                    <a:pt x="792" y="514"/>
                  </a:cubicBezTo>
                  <a:cubicBezTo>
                    <a:pt x="894" y="602"/>
                    <a:pt x="996" y="704"/>
                    <a:pt x="1084" y="806"/>
                  </a:cubicBezTo>
                  <a:cubicBezTo>
                    <a:pt x="1186" y="912"/>
                    <a:pt x="1274" y="1028"/>
                    <a:pt x="1362" y="1144"/>
                  </a:cubicBezTo>
                  <a:cubicBezTo>
                    <a:pt x="1376" y="1158"/>
                    <a:pt x="1394" y="1175"/>
                    <a:pt x="1422" y="1175"/>
                  </a:cubicBezTo>
                  <a:cubicBezTo>
                    <a:pt x="1436" y="1175"/>
                    <a:pt x="1464" y="1175"/>
                    <a:pt x="1482" y="1158"/>
                  </a:cubicBezTo>
                  <a:cubicBezTo>
                    <a:pt x="1510" y="1130"/>
                    <a:pt x="1524" y="1087"/>
                    <a:pt x="1496" y="1042"/>
                  </a:cubicBezTo>
                  <a:cubicBezTo>
                    <a:pt x="1408" y="926"/>
                    <a:pt x="1288" y="806"/>
                    <a:pt x="1186" y="704"/>
                  </a:cubicBezTo>
                  <a:cubicBezTo>
                    <a:pt x="1084" y="602"/>
                    <a:pt x="968" y="500"/>
                    <a:pt x="834" y="412"/>
                  </a:cubicBezTo>
                  <a:cubicBezTo>
                    <a:pt x="602" y="236"/>
                    <a:pt x="321" y="102"/>
                    <a:pt x="4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7542;p83">
              <a:extLst>
                <a:ext uri="{FF2B5EF4-FFF2-40B4-BE49-F238E27FC236}">
                  <a16:creationId xmlns:a16="http://schemas.microsoft.com/office/drawing/2014/main" id="{D81F2418-0519-6AA5-CB31-1BA379E82667}"/>
                </a:ext>
              </a:extLst>
            </p:cNvPr>
            <p:cNvSpPr/>
            <p:nvPr/>
          </p:nvSpPr>
          <p:spPr>
            <a:xfrm>
              <a:off x="3248770" y="2401460"/>
              <a:ext cx="199241" cy="91413"/>
            </a:xfrm>
            <a:custGeom>
              <a:avLst/>
              <a:gdLst/>
              <a:ahLst/>
              <a:cxnLst/>
              <a:rect l="l" t="t" r="r" b="b"/>
              <a:pathLst>
                <a:path w="2112" h="969" extrusionOk="0">
                  <a:moveTo>
                    <a:pt x="2097" y="1"/>
                  </a:moveTo>
                  <a:cubicBezTo>
                    <a:pt x="1935" y="15"/>
                    <a:pt x="1774" y="15"/>
                    <a:pt x="1629" y="43"/>
                  </a:cubicBezTo>
                  <a:cubicBezTo>
                    <a:pt x="1468" y="57"/>
                    <a:pt x="1306" y="103"/>
                    <a:pt x="1144" y="131"/>
                  </a:cubicBezTo>
                  <a:cubicBezTo>
                    <a:pt x="1070" y="159"/>
                    <a:pt x="1000" y="177"/>
                    <a:pt x="926" y="205"/>
                  </a:cubicBezTo>
                  <a:cubicBezTo>
                    <a:pt x="838" y="233"/>
                    <a:pt x="764" y="265"/>
                    <a:pt x="690" y="307"/>
                  </a:cubicBezTo>
                  <a:cubicBezTo>
                    <a:pt x="543" y="367"/>
                    <a:pt x="398" y="469"/>
                    <a:pt x="279" y="571"/>
                  </a:cubicBezTo>
                  <a:cubicBezTo>
                    <a:pt x="177" y="645"/>
                    <a:pt x="89" y="747"/>
                    <a:pt x="15" y="849"/>
                  </a:cubicBezTo>
                  <a:cubicBezTo>
                    <a:pt x="1" y="880"/>
                    <a:pt x="1" y="923"/>
                    <a:pt x="33" y="951"/>
                  </a:cubicBezTo>
                  <a:cubicBezTo>
                    <a:pt x="33" y="968"/>
                    <a:pt x="61" y="968"/>
                    <a:pt x="75" y="968"/>
                  </a:cubicBezTo>
                  <a:cubicBezTo>
                    <a:pt x="89" y="968"/>
                    <a:pt x="120" y="968"/>
                    <a:pt x="135" y="951"/>
                  </a:cubicBezTo>
                  <a:cubicBezTo>
                    <a:pt x="177" y="880"/>
                    <a:pt x="237" y="821"/>
                    <a:pt x="296" y="761"/>
                  </a:cubicBezTo>
                  <a:cubicBezTo>
                    <a:pt x="353" y="704"/>
                    <a:pt x="426" y="659"/>
                    <a:pt x="486" y="599"/>
                  </a:cubicBezTo>
                  <a:cubicBezTo>
                    <a:pt x="676" y="469"/>
                    <a:pt x="880" y="353"/>
                    <a:pt x="1088" y="265"/>
                  </a:cubicBezTo>
                  <a:cubicBezTo>
                    <a:pt x="1366" y="159"/>
                    <a:pt x="1644" y="89"/>
                    <a:pt x="1935" y="57"/>
                  </a:cubicBezTo>
                  <a:cubicBezTo>
                    <a:pt x="1981" y="57"/>
                    <a:pt x="2038" y="57"/>
                    <a:pt x="2097" y="43"/>
                  </a:cubicBezTo>
                  <a:cubicBezTo>
                    <a:pt x="2111" y="43"/>
                    <a:pt x="2111" y="43"/>
                    <a:pt x="2111" y="29"/>
                  </a:cubicBezTo>
                  <a:cubicBezTo>
                    <a:pt x="2111" y="15"/>
                    <a:pt x="2111" y="1"/>
                    <a:pt x="2097"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31" name="Google Shape;7649;p83">
            <a:extLst>
              <a:ext uri="{FF2B5EF4-FFF2-40B4-BE49-F238E27FC236}">
                <a16:creationId xmlns:a16="http://schemas.microsoft.com/office/drawing/2014/main" id="{D75B412F-ADE9-1E56-17FA-69EF9CCE0613}"/>
              </a:ext>
            </a:extLst>
          </p:cNvPr>
          <p:cNvGrpSpPr/>
          <p:nvPr/>
        </p:nvGrpSpPr>
        <p:grpSpPr>
          <a:xfrm flipH="1">
            <a:off x="2463951" y="2444116"/>
            <a:ext cx="2721655" cy="4543281"/>
            <a:chOff x="5459856" y="1967130"/>
            <a:chExt cx="1482044" cy="2475228"/>
          </a:xfrm>
        </p:grpSpPr>
        <p:sp>
          <p:nvSpPr>
            <p:cNvPr id="132" name="Google Shape;7650;p83">
              <a:extLst>
                <a:ext uri="{FF2B5EF4-FFF2-40B4-BE49-F238E27FC236}">
                  <a16:creationId xmlns:a16="http://schemas.microsoft.com/office/drawing/2014/main" id="{21DF0680-1E37-983E-359B-402B9FC0EBBA}"/>
                </a:ext>
              </a:extLst>
            </p:cNvPr>
            <p:cNvSpPr/>
            <p:nvPr/>
          </p:nvSpPr>
          <p:spPr>
            <a:xfrm>
              <a:off x="6045881" y="2936448"/>
              <a:ext cx="625269" cy="817340"/>
            </a:xfrm>
            <a:custGeom>
              <a:avLst/>
              <a:gdLst/>
              <a:ahLst/>
              <a:cxnLst/>
              <a:rect l="l" t="t" r="r" b="b"/>
              <a:pathLst>
                <a:path w="6628" h="8664" extrusionOk="0">
                  <a:moveTo>
                    <a:pt x="3447" y="0"/>
                  </a:moveTo>
                  <a:cubicBezTo>
                    <a:pt x="3342" y="14"/>
                    <a:pt x="3226" y="46"/>
                    <a:pt x="3124" y="74"/>
                  </a:cubicBezTo>
                  <a:cubicBezTo>
                    <a:pt x="3036" y="102"/>
                    <a:pt x="2948" y="134"/>
                    <a:pt x="2832" y="176"/>
                  </a:cubicBezTo>
                  <a:cubicBezTo>
                    <a:pt x="2656" y="250"/>
                    <a:pt x="2494" y="338"/>
                    <a:pt x="2332" y="426"/>
                  </a:cubicBezTo>
                  <a:cubicBezTo>
                    <a:pt x="2184" y="514"/>
                    <a:pt x="2040" y="630"/>
                    <a:pt x="1878" y="749"/>
                  </a:cubicBezTo>
                  <a:cubicBezTo>
                    <a:pt x="1615" y="968"/>
                    <a:pt x="1365" y="1245"/>
                    <a:pt x="1129" y="1555"/>
                  </a:cubicBezTo>
                  <a:cubicBezTo>
                    <a:pt x="925" y="1847"/>
                    <a:pt x="735" y="2171"/>
                    <a:pt x="573" y="2536"/>
                  </a:cubicBezTo>
                  <a:cubicBezTo>
                    <a:pt x="426" y="2874"/>
                    <a:pt x="310" y="3240"/>
                    <a:pt x="208" y="3620"/>
                  </a:cubicBezTo>
                  <a:cubicBezTo>
                    <a:pt x="120" y="3986"/>
                    <a:pt x="60" y="4369"/>
                    <a:pt x="32" y="4749"/>
                  </a:cubicBezTo>
                  <a:cubicBezTo>
                    <a:pt x="0" y="5115"/>
                    <a:pt x="0" y="5481"/>
                    <a:pt x="32" y="5832"/>
                  </a:cubicBezTo>
                  <a:cubicBezTo>
                    <a:pt x="60" y="6258"/>
                    <a:pt x="134" y="6624"/>
                    <a:pt x="236" y="6947"/>
                  </a:cubicBezTo>
                  <a:cubicBezTo>
                    <a:pt x="296" y="7109"/>
                    <a:pt x="352" y="7271"/>
                    <a:pt x="440" y="7401"/>
                  </a:cubicBezTo>
                  <a:cubicBezTo>
                    <a:pt x="500" y="7549"/>
                    <a:pt x="587" y="7665"/>
                    <a:pt x="689" y="7799"/>
                  </a:cubicBezTo>
                  <a:cubicBezTo>
                    <a:pt x="865" y="8017"/>
                    <a:pt x="1115" y="8207"/>
                    <a:pt x="1379" y="8340"/>
                  </a:cubicBezTo>
                  <a:cubicBezTo>
                    <a:pt x="1657" y="8488"/>
                    <a:pt x="1966" y="8576"/>
                    <a:pt x="2346" y="8618"/>
                  </a:cubicBezTo>
                  <a:cubicBezTo>
                    <a:pt x="2522" y="8646"/>
                    <a:pt x="2712" y="8664"/>
                    <a:pt x="2920" y="8664"/>
                  </a:cubicBezTo>
                  <a:lnTo>
                    <a:pt x="3036" y="8664"/>
                  </a:lnTo>
                  <a:cubicBezTo>
                    <a:pt x="3197" y="8664"/>
                    <a:pt x="3342" y="8664"/>
                    <a:pt x="3489" y="8646"/>
                  </a:cubicBezTo>
                  <a:cubicBezTo>
                    <a:pt x="3943" y="8632"/>
                    <a:pt x="4327" y="8576"/>
                    <a:pt x="4661" y="8488"/>
                  </a:cubicBezTo>
                  <a:cubicBezTo>
                    <a:pt x="4837" y="8428"/>
                    <a:pt x="5030" y="8354"/>
                    <a:pt x="5188" y="8280"/>
                  </a:cubicBezTo>
                  <a:cubicBezTo>
                    <a:pt x="5364" y="8193"/>
                    <a:pt x="5526" y="8091"/>
                    <a:pt x="5674" y="7974"/>
                  </a:cubicBezTo>
                  <a:cubicBezTo>
                    <a:pt x="5822" y="7855"/>
                    <a:pt x="5952" y="7711"/>
                    <a:pt x="6085" y="7549"/>
                  </a:cubicBezTo>
                  <a:cubicBezTo>
                    <a:pt x="6187" y="7387"/>
                    <a:pt x="6289" y="7211"/>
                    <a:pt x="6377" y="6993"/>
                  </a:cubicBezTo>
                  <a:cubicBezTo>
                    <a:pt x="6451" y="6817"/>
                    <a:pt x="6507" y="6610"/>
                    <a:pt x="6539" y="6377"/>
                  </a:cubicBezTo>
                  <a:cubicBezTo>
                    <a:pt x="6581" y="6156"/>
                    <a:pt x="6595" y="5938"/>
                    <a:pt x="6613" y="5702"/>
                  </a:cubicBezTo>
                  <a:cubicBezTo>
                    <a:pt x="6627" y="5291"/>
                    <a:pt x="6595" y="4851"/>
                    <a:pt x="6525" y="4323"/>
                  </a:cubicBezTo>
                  <a:cubicBezTo>
                    <a:pt x="6493" y="4119"/>
                    <a:pt x="6465" y="3898"/>
                    <a:pt x="6420" y="3665"/>
                  </a:cubicBezTo>
                  <a:cubicBezTo>
                    <a:pt x="6391" y="3490"/>
                    <a:pt x="6363" y="3300"/>
                    <a:pt x="6317" y="3124"/>
                  </a:cubicBezTo>
                  <a:cubicBezTo>
                    <a:pt x="6230" y="2754"/>
                    <a:pt x="6099" y="2403"/>
                    <a:pt x="5952" y="2083"/>
                  </a:cubicBezTo>
                  <a:cubicBezTo>
                    <a:pt x="5790" y="1731"/>
                    <a:pt x="5600" y="1407"/>
                    <a:pt x="5364" y="1143"/>
                  </a:cubicBezTo>
                  <a:cubicBezTo>
                    <a:pt x="5262" y="1013"/>
                    <a:pt x="5146" y="908"/>
                    <a:pt x="5030" y="806"/>
                  </a:cubicBezTo>
                  <a:cubicBezTo>
                    <a:pt x="5030" y="792"/>
                    <a:pt x="5012" y="778"/>
                    <a:pt x="4998" y="764"/>
                  </a:cubicBezTo>
                  <a:cubicBezTo>
                    <a:pt x="4925" y="661"/>
                    <a:pt x="4868" y="588"/>
                    <a:pt x="4794" y="514"/>
                  </a:cubicBezTo>
                  <a:cubicBezTo>
                    <a:pt x="4721" y="440"/>
                    <a:pt x="4633" y="366"/>
                    <a:pt x="4559" y="310"/>
                  </a:cubicBezTo>
                  <a:cubicBezTo>
                    <a:pt x="4397" y="190"/>
                    <a:pt x="4221" y="102"/>
                    <a:pt x="4031" y="46"/>
                  </a:cubicBezTo>
                  <a:cubicBezTo>
                    <a:pt x="3915" y="14"/>
                    <a:pt x="3781" y="0"/>
                    <a:pt x="3637"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7651;p83">
              <a:extLst>
                <a:ext uri="{FF2B5EF4-FFF2-40B4-BE49-F238E27FC236}">
                  <a16:creationId xmlns:a16="http://schemas.microsoft.com/office/drawing/2014/main" id="{76B97A4D-3863-6C35-4559-A986D45D4387}"/>
                </a:ext>
              </a:extLst>
            </p:cNvPr>
            <p:cNvSpPr/>
            <p:nvPr/>
          </p:nvSpPr>
          <p:spPr>
            <a:xfrm>
              <a:off x="6408232" y="2936448"/>
              <a:ext cx="259900" cy="465650"/>
            </a:xfrm>
            <a:custGeom>
              <a:avLst/>
              <a:gdLst/>
              <a:ahLst/>
              <a:cxnLst/>
              <a:rect l="l" t="t" r="r" b="b"/>
              <a:pathLst>
                <a:path w="2755" h="4936" extrusionOk="0">
                  <a:moveTo>
                    <a:pt x="0" y="0"/>
                  </a:moveTo>
                  <a:lnTo>
                    <a:pt x="0" y="0"/>
                  </a:lnTo>
                  <a:cubicBezTo>
                    <a:pt x="162" y="310"/>
                    <a:pt x="310" y="630"/>
                    <a:pt x="440" y="953"/>
                  </a:cubicBezTo>
                  <a:cubicBezTo>
                    <a:pt x="468" y="996"/>
                    <a:pt x="486" y="1041"/>
                    <a:pt x="500" y="1070"/>
                  </a:cubicBezTo>
                  <a:cubicBezTo>
                    <a:pt x="514" y="1115"/>
                    <a:pt x="542" y="1157"/>
                    <a:pt x="556" y="1203"/>
                  </a:cubicBezTo>
                  <a:cubicBezTo>
                    <a:pt x="602" y="1291"/>
                    <a:pt x="630" y="1393"/>
                    <a:pt x="676" y="1481"/>
                  </a:cubicBezTo>
                  <a:cubicBezTo>
                    <a:pt x="749" y="1671"/>
                    <a:pt x="806" y="1875"/>
                    <a:pt x="865" y="2083"/>
                  </a:cubicBezTo>
                  <a:cubicBezTo>
                    <a:pt x="894" y="2171"/>
                    <a:pt x="925" y="2273"/>
                    <a:pt x="953" y="2375"/>
                  </a:cubicBezTo>
                  <a:cubicBezTo>
                    <a:pt x="967" y="2462"/>
                    <a:pt x="996" y="2536"/>
                    <a:pt x="1013" y="2624"/>
                  </a:cubicBezTo>
                  <a:cubicBezTo>
                    <a:pt x="1041" y="2800"/>
                    <a:pt x="1069" y="2990"/>
                    <a:pt x="1115" y="3166"/>
                  </a:cubicBezTo>
                  <a:cubicBezTo>
                    <a:pt x="1143" y="3356"/>
                    <a:pt x="1171" y="3532"/>
                    <a:pt x="1217" y="3708"/>
                  </a:cubicBezTo>
                  <a:cubicBezTo>
                    <a:pt x="1259" y="3884"/>
                    <a:pt x="1319" y="4059"/>
                    <a:pt x="1379" y="4221"/>
                  </a:cubicBezTo>
                  <a:cubicBezTo>
                    <a:pt x="1393" y="4249"/>
                    <a:pt x="1407" y="4281"/>
                    <a:pt x="1421" y="4309"/>
                  </a:cubicBezTo>
                  <a:cubicBezTo>
                    <a:pt x="1435" y="4337"/>
                    <a:pt x="1453" y="4369"/>
                    <a:pt x="1467" y="4397"/>
                  </a:cubicBezTo>
                  <a:cubicBezTo>
                    <a:pt x="1495" y="4443"/>
                    <a:pt x="1523" y="4485"/>
                    <a:pt x="1555" y="4531"/>
                  </a:cubicBezTo>
                  <a:cubicBezTo>
                    <a:pt x="1583" y="4559"/>
                    <a:pt x="1611" y="4601"/>
                    <a:pt x="1643" y="4633"/>
                  </a:cubicBezTo>
                  <a:cubicBezTo>
                    <a:pt x="1671" y="4661"/>
                    <a:pt x="1699" y="4675"/>
                    <a:pt x="1731" y="4707"/>
                  </a:cubicBezTo>
                  <a:cubicBezTo>
                    <a:pt x="1773" y="4735"/>
                    <a:pt x="1805" y="4763"/>
                    <a:pt x="1847" y="4777"/>
                  </a:cubicBezTo>
                  <a:cubicBezTo>
                    <a:pt x="1893" y="4809"/>
                    <a:pt x="1921" y="4823"/>
                    <a:pt x="1963" y="4837"/>
                  </a:cubicBezTo>
                  <a:cubicBezTo>
                    <a:pt x="2009" y="4865"/>
                    <a:pt x="2068" y="4883"/>
                    <a:pt x="2125" y="4897"/>
                  </a:cubicBezTo>
                  <a:cubicBezTo>
                    <a:pt x="2170" y="4911"/>
                    <a:pt x="2227" y="4925"/>
                    <a:pt x="2272" y="4925"/>
                  </a:cubicBezTo>
                  <a:cubicBezTo>
                    <a:pt x="2338" y="4932"/>
                    <a:pt x="2404" y="4935"/>
                    <a:pt x="2472" y="4935"/>
                  </a:cubicBezTo>
                  <a:cubicBezTo>
                    <a:pt x="2540" y="4935"/>
                    <a:pt x="2610" y="4932"/>
                    <a:pt x="2684" y="4925"/>
                  </a:cubicBezTo>
                  <a:lnTo>
                    <a:pt x="2666" y="4925"/>
                  </a:lnTo>
                  <a:cubicBezTo>
                    <a:pt x="2698" y="4925"/>
                    <a:pt x="2726" y="4911"/>
                    <a:pt x="2754" y="4911"/>
                  </a:cubicBezTo>
                  <a:cubicBezTo>
                    <a:pt x="2740" y="4721"/>
                    <a:pt x="2712" y="4531"/>
                    <a:pt x="2684" y="4323"/>
                  </a:cubicBezTo>
                  <a:cubicBezTo>
                    <a:pt x="2652" y="4105"/>
                    <a:pt x="2624" y="3898"/>
                    <a:pt x="2579" y="3665"/>
                  </a:cubicBezTo>
                  <a:cubicBezTo>
                    <a:pt x="2550" y="3490"/>
                    <a:pt x="2522" y="3300"/>
                    <a:pt x="2476" y="3124"/>
                  </a:cubicBezTo>
                  <a:cubicBezTo>
                    <a:pt x="2389" y="2754"/>
                    <a:pt x="2272" y="2403"/>
                    <a:pt x="2111" y="2083"/>
                  </a:cubicBezTo>
                  <a:cubicBezTo>
                    <a:pt x="1949" y="1731"/>
                    <a:pt x="1759" y="1407"/>
                    <a:pt x="1523" y="1143"/>
                  </a:cubicBezTo>
                  <a:cubicBezTo>
                    <a:pt x="1421" y="1013"/>
                    <a:pt x="1305" y="908"/>
                    <a:pt x="1189" y="806"/>
                  </a:cubicBezTo>
                  <a:cubicBezTo>
                    <a:pt x="1189" y="792"/>
                    <a:pt x="1171" y="778"/>
                    <a:pt x="1157" y="764"/>
                  </a:cubicBezTo>
                  <a:cubicBezTo>
                    <a:pt x="1101" y="661"/>
                    <a:pt x="1027" y="588"/>
                    <a:pt x="953" y="514"/>
                  </a:cubicBezTo>
                  <a:cubicBezTo>
                    <a:pt x="880" y="440"/>
                    <a:pt x="792" y="366"/>
                    <a:pt x="718" y="310"/>
                  </a:cubicBezTo>
                  <a:cubicBezTo>
                    <a:pt x="556" y="190"/>
                    <a:pt x="380" y="102"/>
                    <a:pt x="190" y="46"/>
                  </a:cubicBezTo>
                  <a:cubicBezTo>
                    <a:pt x="134" y="28"/>
                    <a:pt x="60" y="14"/>
                    <a:pt x="0" y="0"/>
                  </a:cubicBez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7652;p83">
              <a:extLst>
                <a:ext uri="{FF2B5EF4-FFF2-40B4-BE49-F238E27FC236}">
                  <a16:creationId xmlns:a16="http://schemas.microsoft.com/office/drawing/2014/main" id="{1FB5446D-4EF3-6D03-BACE-23AD2A58E9CC}"/>
                </a:ext>
              </a:extLst>
            </p:cNvPr>
            <p:cNvSpPr/>
            <p:nvPr/>
          </p:nvSpPr>
          <p:spPr>
            <a:xfrm>
              <a:off x="6571436" y="3380401"/>
              <a:ext cx="94" cy="94"/>
            </a:xfrm>
            <a:custGeom>
              <a:avLst/>
              <a:gdLst/>
              <a:ahLst/>
              <a:cxnLst/>
              <a:rect l="l" t="t" r="r" b="b"/>
              <a:pathLst>
                <a:path w="1" h="1" extrusionOk="0">
                  <a:moveTo>
                    <a:pt x="1" y="1"/>
                  </a:move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7653;p83">
              <a:extLst>
                <a:ext uri="{FF2B5EF4-FFF2-40B4-BE49-F238E27FC236}">
                  <a16:creationId xmlns:a16="http://schemas.microsoft.com/office/drawing/2014/main" id="{8FCF10CC-E9FF-4291-9313-D445F5AD747E}"/>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7654;p83">
              <a:extLst>
                <a:ext uri="{FF2B5EF4-FFF2-40B4-BE49-F238E27FC236}">
                  <a16:creationId xmlns:a16="http://schemas.microsoft.com/office/drawing/2014/main" id="{F79C54F9-C8F8-7900-C0CF-8A14929D820D}"/>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7655;p83">
              <a:extLst>
                <a:ext uri="{FF2B5EF4-FFF2-40B4-BE49-F238E27FC236}">
                  <a16:creationId xmlns:a16="http://schemas.microsoft.com/office/drawing/2014/main" id="{F684D38D-22F8-406E-8731-6E10F123D112}"/>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7656;p83">
              <a:extLst>
                <a:ext uri="{FF2B5EF4-FFF2-40B4-BE49-F238E27FC236}">
                  <a16:creationId xmlns:a16="http://schemas.microsoft.com/office/drawing/2014/main" id="{A265644A-22C1-0694-B544-4B427A7B1A76}"/>
                </a:ext>
              </a:extLst>
            </p:cNvPr>
            <p:cNvSpPr/>
            <p:nvPr/>
          </p:nvSpPr>
          <p:spPr>
            <a:xfrm>
              <a:off x="5856734" y="2213351"/>
              <a:ext cx="826680" cy="738380"/>
            </a:xfrm>
            <a:custGeom>
              <a:avLst/>
              <a:gdLst/>
              <a:ahLst/>
              <a:cxnLst/>
              <a:rect l="l" t="t" r="r" b="b"/>
              <a:pathLst>
                <a:path w="8763" h="7827" extrusionOk="0">
                  <a:moveTo>
                    <a:pt x="3092" y="0"/>
                  </a:moveTo>
                  <a:cubicBezTo>
                    <a:pt x="3004" y="0"/>
                    <a:pt x="2916" y="0"/>
                    <a:pt x="2828" y="15"/>
                  </a:cubicBezTo>
                  <a:cubicBezTo>
                    <a:pt x="2740" y="29"/>
                    <a:pt x="2666" y="43"/>
                    <a:pt x="2592" y="74"/>
                  </a:cubicBezTo>
                  <a:cubicBezTo>
                    <a:pt x="2550" y="88"/>
                    <a:pt x="2519" y="117"/>
                    <a:pt x="2476" y="131"/>
                  </a:cubicBezTo>
                  <a:cubicBezTo>
                    <a:pt x="2445" y="148"/>
                    <a:pt x="2417" y="176"/>
                    <a:pt x="2388" y="190"/>
                  </a:cubicBezTo>
                  <a:cubicBezTo>
                    <a:pt x="2255" y="292"/>
                    <a:pt x="2181" y="426"/>
                    <a:pt x="2153" y="570"/>
                  </a:cubicBezTo>
                  <a:cubicBezTo>
                    <a:pt x="2139" y="658"/>
                    <a:pt x="2139" y="732"/>
                    <a:pt x="2153" y="820"/>
                  </a:cubicBezTo>
                  <a:cubicBezTo>
                    <a:pt x="2153" y="880"/>
                    <a:pt x="2167" y="922"/>
                    <a:pt x="2181" y="982"/>
                  </a:cubicBezTo>
                  <a:cubicBezTo>
                    <a:pt x="2079" y="908"/>
                    <a:pt x="1977" y="820"/>
                    <a:pt x="1861" y="764"/>
                  </a:cubicBezTo>
                  <a:cubicBezTo>
                    <a:pt x="1699" y="658"/>
                    <a:pt x="1565" y="602"/>
                    <a:pt x="1435" y="570"/>
                  </a:cubicBezTo>
                  <a:cubicBezTo>
                    <a:pt x="1389" y="570"/>
                    <a:pt x="1333" y="556"/>
                    <a:pt x="1287" y="556"/>
                  </a:cubicBezTo>
                  <a:cubicBezTo>
                    <a:pt x="1259" y="556"/>
                    <a:pt x="1231" y="556"/>
                    <a:pt x="1200" y="570"/>
                  </a:cubicBezTo>
                  <a:cubicBezTo>
                    <a:pt x="1126" y="570"/>
                    <a:pt x="1055" y="602"/>
                    <a:pt x="967" y="630"/>
                  </a:cubicBezTo>
                  <a:cubicBezTo>
                    <a:pt x="893" y="658"/>
                    <a:pt x="806" y="718"/>
                    <a:pt x="718" y="778"/>
                  </a:cubicBezTo>
                  <a:cubicBezTo>
                    <a:pt x="672" y="820"/>
                    <a:pt x="616" y="866"/>
                    <a:pt x="556" y="922"/>
                  </a:cubicBezTo>
                  <a:cubicBezTo>
                    <a:pt x="468" y="1028"/>
                    <a:pt x="394" y="1144"/>
                    <a:pt x="320" y="1274"/>
                  </a:cubicBezTo>
                  <a:cubicBezTo>
                    <a:pt x="264" y="1393"/>
                    <a:pt x="218" y="1524"/>
                    <a:pt x="176" y="1685"/>
                  </a:cubicBezTo>
                  <a:cubicBezTo>
                    <a:pt x="144" y="1819"/>
                    <a:pt x="116" y="1963"/>
                    <a:pt x="116" y="2111"/>
                  </a:cubicBezTo>
                  <a:cubicBezTo>
                    <a:pt x="116" y="2259"/>
                    <a:pt x="130" y="2403"/>
                    <a:pt x="158" y="2537"/>
                  </a:cubicBezTo>
                  <a:cubicBezTo>
                    <a:pt x="190" y="2698"/>
                    <a:pt x="246" y="2843"/>
                    <a:pt x="306" y="2976"/>
                  </a:cubicBezTo>
                  <a:cubicBezTo>
                    <a:pt x="352" y="3033"/>
                    <a:pt x="394" y="3106"/>
                    <a:pt x="440" y="3166"/>
                  </a:cubicBezTo>
                  <a:cubicBezTo>
                    <a:pt x="482" y="3208"/>
                    <a:pt x="542" y="3268"/>
                    <a:pt x="598" y="3314"/>
                  </a:cubicBezTo>
                  <a:cubicBezTo>
                    <a:pt x="496" y="3384"/>
                    <a:pt x="408" y="3472"/>
                    <a:pt x="334" y="3546"/>
                  </a:cubicBezTo>
                  <a:cubicBezTo>
                    <a:pt x="264" y="3634"/>
                    <a:pt x="190" y="3736"/>
                    <a:pt x="130" y="3824"/>
                  </a:cubicBezTo>
                  <a:cubicBezTo>
                    <a:pt x="88" y="3912"/>
                    <a:pt x="56" y="4018"/>
                    <a:pt x="28" y="4120"/>
                  </a:cubicBezTo>
                  <a:cubicBezTo>
                    <a:pt x="14" y="4207"/>
                    <a:pt x="0" y="4309"/>
                    <a:pt x="0" y="4411"/>
                  </a:cubicBezTo>
                  <a:cubicBezTo>
                    <a:pt x="14" y="4601"/>
                    <a:pt x="70" y="4791"/>
                    <a:pt x="176" y="4999"/>
                  </a:cubicBezTo>
                  <a:cubicBezTo>
                    <a:pt x="264" y="5189"/>
                    <a:pt x="394" y="5365"/>
                    <a:pt x="570" y="5569"/>
                  </a:cubicBezTo>
                  <a:cubicBezTo>
                    <a:pt x="732" y="5745"/>
                    <a:pt x="922" y="5921"/>
                    <a:pt x="1143" y="6096"/>
                  </a:cubicBezTo>
                  <a:cubicBezTo>
                    <a:pt x="1347" y="6272"/>
                    <a:pt x="1551" y="6434"/>
                    <a:pt x="1815" y="6596"/>
                  </a:cubicBezTo>
                  <a:cubicBezTo>
                    <a:pt x="2037" y="6744"/>
                    <a:pt x="2269" y="6874"/>
                    <a:pt x="2519" y="7021"/>
                  </a:cubicBezTo>
                  <a:cubicBezTo>
                    <a:pt x="2754" y="7138"/>
                    <a:pt x="2972" y="7254"/>
                    <a:pt x="3208" y="7359"/>
                  </a:cubicBezTo>
                  <a:cubicBezTo>
                    <a:pt x="3412" y="7447"/>
                    <a:pt x="3620" y="7535"/>
                    <a:pt x="3795" y="7591"/>
                  </a:cubicBezTo>
                  <a:cubicBezTo>
                    <a:pt x="3883" y="7623"/>
                    <a:pt x="3957" y="7637"/>
                    <a:pt x="4045" y="7665"/>
                  </a:cubicBezTo>
                  <a:cubicBezTo>
                    <a:pt x="4073" y="7665"/>
                    <a:pt x="4116" y="7679"/>
                    <a:pt x="4147" y="7679"/>
                  </a:cubicBezTo>
                  <a:cubicBezTo>
                    <a:pt x="4175" y="7693"/>
                    <a:pt x="4221" y="7693"/>
                    <a:pt x="4263" y="7711"/>
                  </a:cubicBezTo>
                  <a:cubicBezTo>
                    <a:pt x="4643" y="7753"/>
                    <a:pt x="5013" y="7813"/>
                    <a:pt x="5378" y="7827"/>
                  </a:cubicBezTo>
                  <a:lnTo>
                    <a:pt x="5610" y="7827"/>
                  </a:lnTo>
                  <a:cubicBezTo>
                    <a:pt x="5730" y="7827"/>
                    <a:pt x="5846" y="7827"/>
                    <a:pt x="5962" y="7813"/>
                  </a:cubicBezTo>
                  <a:cubicBezTo>
                    <a:pt x="6156" y="7799"/>
                    <a:pt x="6332" y="7767"/>
                    <a:pt x="6476" y="7711"/>
                  </a:cubicBezTo>
                  <a:cubicBezTo>
                    <a:pt x="6490" y="7725"/>
                    <a:pt x="6490" y="7725"/>
                    <a:pt x="6507" y="7725"/>
                  </a:cubicBezTo>
                  <a:cubicBezTo>
                    <a:pt x="6578" y="7739"/>
                    <a:pt x="6666" y="7753"/>
                    <a:pt x="6740" y="7753"/>
                  </a:cubicBezTo>
                  <a:lnTo>
                    <a:pt x="6813" y="7753"/>
                  </a:lnTo>
                  <a:cubicBezTo>
                    <a:pt x="6901" y="7739"/>
                    <a:pt x="6989" y="7725"/>
                    <a:pt x="7077" y="7711"/>
                  </a:cubicBezTo>
                  <a:cubicBezTo>
                    <a:pt x="7193" y="7679"/>
                    <a:pt x="7313" y="7623"/>
                    <a:pt x="7443" y="7563"/>
                  </a:cubicBezTo>
                  <a:cubicBezTo>
                    <a:pt x="7563" y="7503"/>
                    <a:pt x="7679" y="7430"/>
                    <a:pt x="7795" y="7328"/>
                  </a:cubicBezTo>
                  <a:cubicBezTo>
                    <a:pt x="7914" y="7240"/>
                    <a:pt x="8016" y="7138"/>
                    <a:pt x="8104" y="7036"/>
                  </a:cubicBezTo>
                  <a:cubicBezTo>
                    <a:pt x="8530" y="6550"/>
                    <a:pt x="8706" y="5980"/>
                    <a:pt x="8572" y="5495"/>
                  </a:cubicBezTo>
                  <a:cubicBezTo>
                    <a:pt x="8530" y="5351"/>
                    <a:pt x="8456" y="5189"/>
                    <a:pt x="8337" y="5055"/>
                  </a:cubicBezTo>
                  <a:cubicBezTo>
                    <a:pt x="8382" y="5027"/>
                    <a:pt x="8425" y="4999"/>
                    <a:pt x="8456" y="4953"/>
                  </a:cubicBezTo>
                  <a:cubicBezTo>
                    <a:pt x="8498" y="4925"/>
                    <a:pt x="8544" y="4879"/>
                    <a:pt x="8572" y="4823"/>
                  </a:cubicBezTo>
                  <a:cubicBezTo>
                    <a:pt x="8646" y="4721"/>
                    <a:pt x="8688" y="4601"/>
                    <a:pt x="8720" y="4471"/>
                  </a:cubicBezTo>
                  <a:cubicBezTo>
                    <a:pt x="8748" y="4352"/>
                    <a:pt x="8762" y="4222"/>
                    <a:pt x="8748" y="4088"/>
                  </a:cubicBezTo>
                  <a:cubicBezTo>
                    <a:pt x="8748" y="3958"/>
                    <a:pt x="8720" y="3824"/>
                    <a:pt x="8674" y="3708"/>
                  </a:cubicBezTo>
                  <a:cubicBezTo>
                    <a:pt x="8632" y="3620"/>
                    <a:pt x="8586" y="3532"/>
                    <a:pt x="8544" y="3458"/>
                  </a:cubicBezTo>
                  <a:cubicBezTo>
                    <a:pt x="8512" y="3416"/>
                    <a:pt x="8484" y="3384"/>
                    <a:pt x="8456" y="3342"/>
                  </a:cubicBezTo>
                  <a:cubicBezTo>
                    <a:pt x="8425" y="3328"/>
                    <a:pt x="8410" y="3314"/>
                    <a:pt x="8396" y="3296"/>
                  </a:cubicBezTo>
                  <a:cubicBezTo>
                    <a:pt x="8425" y="3268"/>
                    <a:pt x="8456" y="3254"/>
                    <a:pt x="8470" y="3226"/>
                  </a:cubicBezTo>
                  <a:cubicBezTo>
                    <a:pt x="8498" y="3180"/>
                    <a:pt x="8530" y="3138"/>
                    <a:pt x="8544" y="3092"/>
                  </a:cubicBezTo>
                  <a:cubicBezTo>
                    <a:pt x="8572" y="3004"/>
                    <a:pt x="8558" y="2902"/>
                    <a:pt x="8512" y="2829"/>
                  </a:cubicBezTo>
                  <a:cubicBezTo>
                    <a:pt x="8470" y="2755"/>
                    <a:pt x="8396" y="2698"/>
                    <a:pt x="8294" y="2653"/>
                  </a:cubicBezTo>
                  <a:cubicBezTo>
                    <a:pt x="8266" y="2639"/>
                    <a:pt x="8206" y="2639"/>
                    <a:pt x="8161" y="2639"/>
                  </a:cubicBezTo>
                  <a:lnTo>
                    <a:pt x="8118" y="2639"/>
                  </a:lnTo>
                  <a:cubicBezTo>
                    <a:pt x="8147" y="2579"/>
                    <a:pt x="8178" y="2523"/>
                    <a:pt x="8192" y="2449"/>
                  </a:cubicBezTo>
                  <a:cubicBezTo>
                    <a:pt x="8206" y="2403"/>
                    <a:pt x="8206" y="2361"/>
                    <a:pt x="8206" y="2315"/>
                  </a:cubicBezTo>
                  <a:cubicBezTo>
                    <a:pt x="8206" y="2287"/>
                    <a:pt x="8192" y="2241"/>
                    <a:pt x="8178" y="2199"/>
                  </a:cubicBezTo>
                  <a:cubicBezTo>
                    <a:pt x="8147" y="2139"/>
                    <a:pt x="8104" y="2097"/>
                    <a:pt x="8031" y="2065"/>
                  </a:cubicBezTo>
                  <a:cubicBezTo>
                    <a:pt x="8002" y="2051"/>
                    <a:pt x="7957" y="2037"/>
                    <a:pt x="7929" y="2037"/>
                  </a:cubicBezTo>
                  <a:lnTo>
                    <a:pt x="7897" y="2037"/>
                  </a:lnTo>
                  <a:cubicBezTo>
                    <a:pt x="7869" y="2037"/>
                    <a:pt x="7841" y="2037"/>
                    <a:pt x="7809" y="2051"/>
                  </a:cubicBezTo>
                  <a:cubicBezTo>
                    <a:pt x="7767" y="2065"/>
                    <a:pt x="7721" y="2083"/>
                    <a:pt x="7693" y="2111"/>
                  </a:cubicBezTo>
                  <a:cubicBezTo>
                    <a:pt x="7651" y="2139"/>
                    <a:pt x="7605" y="2185"/>
                    <a:pt x="7577" y="2227"/>
                  </a:cubicBezTo>
                  <a:cubicBezTo>
                    <a:pt x="7563" y="2259"/>
                    <a:pt x="7545" y="2287"/>
                    <a:pt x="7531" y="2301"/>
                  </a:cubicBezTo>
                  <a:cubicBezTo>
                    <a:pt x="7531" y="2287"/>
                    <a:pt x="7531" y="2259"/>
                    <a:pt x="7517" y="2227"/>
                  </a:cubicBezTo>
                  <a:cubicBezTo>
                    <a:pt x="7489" y="2097"/>
                    <a:pt x="7415" y="1963"/>
                    <a:pt x="7341" y="1833"/>
                  </a:cubicBezTo>
                  <a:cubicBezTo>
                    <a:pt x="7165" y="1583"/>
                    <a:pt x="6901" y="1408"/>
                    <a:pt x="6624" y="1334"/>
                  </a:cubicBezTo>
                  <a:cubicBezTo>
                    <a:pt x="6550" y="1306"/>
                    <a:pt x="6462" y="1306"/>
                    <a:pt x="6374" y="1306"/>
                  </a:cubicBezTo>
                  <a:lnTo>
                    <a:pt x="6286" y="1306"/>
                  </a:lnTo>
                  <a:cubicBezTo>
                    <a:pt x="6226" y="1306"/>
                    <a:pt x="6170" y="1320"/>
                    <a:pt x="6110" y="1334"/>
                  </a:cubicBezTo>
                  <a:cubicBezTo>
                    <a:pt x="6068" y="1334"/>
                    <a:pt x="6022" y="1348"/>
                    <a:pt x="5980" y="1379"/>
                  </a:cubicBezTo>
                  <a:cubicBezTo>
                    <a:pt x="5948" y="1274"/>
                    <a:pt x="5906" y="1186"/>
                    <a:pt x="5832" y="1098"/>
                  </a:cubicBezTo>
                  <a:cubicBezTo>
                    <a:pt x="5744" y="1010"/>
                    <a:pt x="5642" y="922"/>
                    <a:pt x="5523" y="852"/>
                  </a:cubicBezTo>
                  <a:cubicBezTo>
                    <a:pt x="5466" y="820"/>
                    <a:pt x="5406" y="792"/>
                    <a:pt x="5347" y="778"/>
                  </a:cubicBezTo>
                  <a:cubicBezTo>
                    <a:pt x="5290" y="746"/>
                    <a:pt x="5217" y="732"/>
                    <a:pt x="5157" y="732"/>
                  </a:cubicBezTo>
                  <a:cubicBezTo>
                    <a:pt x="5129" y="718"/>
                    <a:pt x="5100" y="718"/>
                    <a:pt x="5069" y="718"/>
                  </a:cubicBezTo>
                  <a:cubicBezTo>
                    <a:pt x="5041" y="718"/>
                    <a:pt x="4995" y="718"/>
                    <a:pt x="4967" y="732"/>
                  </a:cubicBezTo>
                  <a:cubicBezTo>
                    <a:pt x="4907" y="732"/>
                    <a:pt x="4851" y="764"/>
                    <a:pt x="4791" y="778"/>
                  </a:cubicBezTo>
                  <a:cubicBezTo>
                    <a:pt x="4749" y="806"/>
                    <a:pt x="4703" y="834"/>
                    <a:pt x="4661" y="880"/>
                  </a:cubicBezTo>
                  <a:cubicBezTo>
                    <a:pt x="4555" y="602"/>
                    <a:pt x="4309" y="352"/>
                    <a:pt x="3940" y="190"/>
                  </a:cubicBezTo>
                  <a:cubicBezTo>
                    <a:pt x="3764" y="103"/>
                    <a:pt x="3588" y="43"/>
                    <a:pt x="3384" y="15"/>
                  </a:cubicBezTo>
                  <a:cubicBezTo>
                    <a:pt x="3282" y="0"/>
                    <a:pt x="3194" y="0"/>
                    <a:pt x="3092"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7657;p83">
              <a:extLst>
                <a:ext uri="{FF2B5EF4-FFF2-40B4-BE49-F238E27FC236}">
                  <a16:creationId xmlns:a16="http://schemas.microsoft.com/office/drawing/2014/main" id="{37BD4F48-3EE7-DE11-1C64-D5D89415FD52}"/>
                </a:ext>
              </a:extLst>
            </p:cNvPr>
            <p:cNvSpPr/>
            <p:nvPr/>
          </p:nvSpPr>
          <p:spPr>
            <a:xfrm>
              <a:off x="5889847" y="2452591"/>
              <a:ext cx="187920" cy="411878"/>
            </a:xfrm>
            <a:custGeom>
              <a:avLst/>
              <a:gdLst/>
              <a:ahLst/>
              <a:cxnLst/>
              <a:rect l="l" t="t" r="r" b="b"/>
              <a:pathLst>
                <a:path w="1992" h="4366" extrusionOk="0">
                  <a:moveTo>
                    <a:pt x="880" y="1"/>
                  </a:moveTo>
                  <a:cubicBezTo>
                    <a:pt x="849" y="1"/>
                    <a:pt x="820" y="1"/>
                    <a:pt x="806" y="15"/>
                  </a:cubicBezTo>
                  <a:cubicBezTo>
                    <a:pt x="775" y="15"/>
                    <a:pt x="761" y="29"/>
                    <a:pt x="732" y="43"/>
                  </a:cubicBezTo>
                  <a:cubicBezTo>
                    <a:pt x="704" y="43"/>
                    <a:pt x="673" y="57"/>
                    <a:pt x="659" y="75"/>
                  </a:cubicBezTo>
                  <a:cubicBezTo>
                    <a:pt x="652" y="82"/>
                    <a:pt x="645" y="85"/>
                    <a:pt x="639" y="85"/>
                  </a:cubicBezTo>
                  <a:cubicBezTo>
                    <a:pt x="634" y="85"/>
                    <a:pt x="630" y="82"/>
                    <a:pt x="630" y="75"/>
                  </a:cubicBezTo>
                  <a:cubicBezTo>
                    <a:pt x="616" y="75"/>
                    <a:pt x="616" y="75"/>
                    <a:pt x="599" y="89"/>
                  </a:cubicBezTo>
                  <a:cubicBezTo>
                    <a:pt x="585" y="103"/>
                    <a:pt x="571" y="103"/>
                    <a:pt x="557" y="117"/>
                  </a:cubicBezTo>
                  <a:cubicBezTo>
                    <a:pt x="542" y="131"/>
                    <a:pt x="542" y="145"/>
                    <a:pt x="528" y="162"/>
                  </a:cubicBezTo>
                  <a:cubicBezTo>
                    <a:pt x="511" y="177"/>
                    <a:pt x="497" y="191"/>
                    <a:pt x="497" y="219"/>
                  </a:cubicBezTo>
                  <a:cubicBezTo>
                    <a:pt x="483" y="233"/>
                    <a:pt x="469" y="250"/>
                    <a:pt x="469" y="264"/>
                  </a:cubicBezTo>
                  <a:cubicBezTo>
                    <a:pt x="440" y="338"/>
                    <a:pt x="423" y="409"/>
                    <a:pt x="409" y="497"/>
                  </a:cubicBezTo>
                  <a:cubicBezTo>
                    <a:pt x="395" y="570"/>
                    <a:pt x="395" y="672"/>
                    <a:pt x="381" y="760"/>
                  </a:cubicBezTo>
                  <a:cubicBezTo>
                    <a:pt x="381" y="792"/>
                    <a:pt x="381" y="834"/>
                    <a:pt x="367" y="880"/>
                  </a:cubicBezTo>
                  <a:cubicBezTo>
                    <a:pt x="367" y="922"/>
                    <a:pt x="353" y="954"/>
                    <a:pt x="335" y="996"/>
                  </a:cubicBezTo>
                  <a:cubicBezTo>
                    <a:pt x="335" y="1010"/>
                    <a:pt x="321" y="1042"/>
                    <a:pt x="321" y="1056"/>
                  </a:cubicBezTo>
                  <a:cubicBezTo>
                    <a:pt x="307" y="1084"/>
                    <a:pt x="293" y="1112"/>
                    <a:pt x="293" y="1130"/>
                  </a:cubicBezTo>
                  <a:cubicBezTo>
                    <a:pt x="265" y="1172"/>
                    <a:pt x="233" y="1232"/>
                    <a:pt x="205" y="1274"/>
                  </a:cubicBezTo>
                  <a:cubicBezTo>
                    <a:pt x="191" y="1320"/>
                    <a:pt x="159" y="1348"/>
                    <a:pt x="131" y="1394"/>
                  </a:cubicBezTo>
                  <a:cubicBezTo>
                    <a:pt x="117" y="1436"/>
                    <a:pt x="89" y="1482"/>
                    <a:pt x="71" y="1524"/>
                  </a:cubicBezTo>
                  <a:cubicBezTo>
                    <a:pt x="57" y="1552"/>
                    <a:pt x="43" y="1598"/>
                    <a:pt x="43" y="1626"/>
                  </a:cubicBezTo>
                  <a:cubicBezTo>
                    <a:pt x="29" y="1671"/>
                    <a:pt x="15" y="1714"/>
                    <a:pt x="15" y="1759"/>
                  </a:cubicBezTo>
                  <a:cubicBezTo>
                    <a:pt x="1" y="1816"/>
                    <a:pt x="1" y="1875"/>
                    <a:pt x="1" y="1935"/>
                  </a:cubicBezTo>
                  <a:lnTo>
                    <a:pt x="1" y="2097"/>
                  </a:lnTo>
                  <a:cubicBezTo>
                    <a:pt x="15" y="2213"/>
                    <a:pt x="15" y="2329"/>
                    <a:pt x="29" y="2449"/>
                  </a:cubicBezTo>
                  <a:cubicBezTo>
                    <a:pt x="57" y="2607"/>
                    <a:pt x="89" y="2755"/>
                    <a:pt x="117" y="2917"/>
                  </a:cubicBezTo>
                  <a:cubicBezTo>
                    <a:pt x="145" y="2945"/>
                    <a:pt x="191" y="2991"/>
                    <a:pt x="219" y="3033"/>
                  </a:cubicBezTo>
                  <a:cubicBezTo>
                    <a:pt x="381" y="3209"/>
                    <a:pt x="571" y="3385"/>
                    <a:pt x="792" y="3574"/>
                  </a:cubicBezTo>
                  <a:cubicBezTo>
                    <a:pt x="982" y="3736"/>
                    <a:pt x="1200" y="3898"/>
                    <a:pt x="1464" y="4060"/>
                  </a:cubicBezTo>
                  <a:cubicBezTo>
                    <a:pt x="1626" y="4162"/>
                    <a:pt x="1788" y="4264"/>
                    <a:pt x="1978" y="4366"/>
                  </a:cubicBezTo>
                  <a:cubicBezTo>
                    <a:pt x="1978" y="4296"/>
                    <a:pt x="1978" y="4222"/>
                    <a:pt x="1992" y="4148"/>
                  </a:cubicBezTo>
                  <a:lnTo>
                    <a:pt x="1992" y="3782"/>
                  </a:lnTo>
                  <a:cubicBezTo>
                    <a:pt x="1978" y="3518"/>
                    <a:pt x="1964" y="3254"/>
                    <a:pt x="1935" y="2991"/>
                  </a:cubicBezTo>
                  <a:cubicBezTo>
                    <a:pt x="1918" y="2871"/>
                    <a:pt x="1904" y="2755"/>
                    <a:pt x="1890" y="2639"/>
                  </a:cubicBezTo>
                  <a:cubicBezTo>
                    <a:pt x="1876" y="2537"/>
                    <a:pt x="1862" y="2431"/>
                    <a:pt x="1847" y="2343"/>
                  </a:cubicBezTo>
                  <a:cubicBezTo>
                    <a:pt x="1847" y="2255"/>
                    <a:pt x="1830" y="2185"/>
                    <a:pt x="1830" y="2111"/>
                  </a:cubicBezTo>
                  <a:cubicBezTo>
                    <a:pt x="1816" y="2023"/>
                    <a:pt x="1816" y="1935"/>
                    <a:pt x="1816" y="1847"/>
                  </a:cubicBezTo>
                  <a:cubicBezTo>
                    <a:pt x="1802" y="1612"/>
                    <a:pt x="1788" y="1394"/>
                    <a:pt x="1760" y="1158"/>
                  </a:cubicBezTo>
                  <a:lnTo>
                    <a:pt x="1760" y="1172"/>
                  </a:lnTo>
                  <a:cubicBezTo>
                    <a:pt x="1742" y="1056"/>
                    <a:pt x="1728" y="936"/>
                    <a:pt x="1700" y="820"/>
                  </a:cubicBezTo>
                  <a:cubicBezTo>
                    <a:pt x="1672" y="718"/>
                    <a:pt x="1640" y="602"/>
                    <a:pt x="1598" y="497"/>
                  </a:cubicBezTo>
                  <a:cubicBezTo>
                    <a:pt x="1552" y="409"/>
                    <a:pt x="1510" y="321"/>
                    <a:pt x="1450" y="250"/>
                  </a:cubicBezTo>
                  <a:cubicBezTo>
                    <a:pt x="1422" y="205"/>
                    <a:pt x="1376" y="162"/>
                    <a:pt x="1334" y="117"/>
                  </a:cubicBezTo>
                  <a:cubicBezTo>
                    <a:pt x="1288" y="89"/>
                    <a:pt x="1246" y="57"/>
                    <a:pt x="1200" y="43"/>
                  </a:cubicBezTo>
                  <a:cubicBezTo>
                    <a:pt x="1172" y="29"/>
                    <a:pt x="1144" y="29"/>
                    <a:pt x="1126" y="15"/>
                  </a:cubicBezTo>
                  <a:cubicBezTo>
                    <a:pt x="1098" y="15"/>
                    <a:pt x="1070" y="1"/>
                    <a:pt x="1038"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7658;p83">
              <a:extLst>
                <a:ext uri="{FF2B5EF4-FFF2-40B4-BE49-F238E27FC236}">
                  <a16:creationId xmlns:a16="http://schemas.microsoft.com/office/drawing/2014/main" id="{3A2539A0-ADF7-DBE4-ABE4-EB4166C3E918}"/>
                </a:ext>
              </a:extLst>
            </p:cNvPr>
            <p:cNvSpPr/>
            <p:nvPr/>
          </p:nvSpPr>
          <p:spPr>
            <a:xfrm>
              <a:off x="5958902" y="2456553"/>
              <a:ext cx="94" cy="94"/>
            </a:xfrm>
            <a:custGeom>
              <a:avLst/>
              <a:gdLst/>
              <a:ahLst/>
              <a:cxnLst/>
              <a:rect l="l" t="t" r="r" b="b"/>
              <a:pathLst>
                <a:path w="1" h="1" extrusionOk="0">
                  <a:moveTo>
                    <a:pt x="0" y="1"/>
                  </a:move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7659;p83">
              <a:extLst>
                <a:ext uri="{FF2B5EF4-FFF2-40B4-BE49-F238E27FC236}">
                  <a16:creationId xmlns:a16="http://schemas.microsoft.com/office/drawing/2014/main" id="{DF1AC350-F3DA-B88F-ACA0-07F8D9CAA26C}"/>
                </a:ext>
              </a:extLst>
            </p:cNvPr>
            <p:cNvSpPr/>
            <p:nvPr/>
          </p:nvSpPr>
          <p:spPr>
            <a:xfrm>
              <a:off x="6503796" y="2406837"/>
              <a:ext cx="179619" cy="538007"/>
            </a:xfrm>
            <a:custGeom>
              <a:avLst/>
              <a:gdLst/>
              <a:ahLst/>
              <a:cxnLst/>
              <a:rect l="l" t="t" r="r" b="b"/>
              <a:pathLst>
                <a:path w="1904" h="5703" extrusionOk="0">
                  <a:moveTo>
                    <a:pt x="1126" y="0"/>
                  </a:moveTo>
                  <a:cubicBezTo>
                    <a:pt x="1143" y="0"/>
                    <a:pt x="1143" y="14"/>
                    <a:pt x="1143" y="32"/>
                  </a:cubicBezTo>
                  <a:cubicBezTo>
                    <a:pt x="1157" y="60"/>
                    <a:pt x="1157" y="102"/>
                    <a:pt x="1157" y="148"/>
                  </a:cubicBezTo>
                  <a:cubicBezTo>
                    <a:pt x="1157" y="190"/>
                    <a:pt x="1157" y="222"/>
                    <a:pt x="1143" y="264"/>
                  </a:cubicBezTo>
                  <a:cubicBezTo>
                    <a:pt x="1112" y="338"/>
                    <a:pt x="1070" y="426"/>
                    <a:pt x="1024" y="500"/>
                  </a:cubicBezTo>
                  <a:cubicBezTo>
                    <a:pt x="982" y="560"/>
                    <a:pt x="936" y="616"/>
                    <a:pt x="894" y="676"/>
                  </a:cubicBezTo>
                  <a:lnTo>
                    <a:pt x="922" y="676"/>
                  </a:lnTo>
                  <a:cubicBezTo>
                    <a:pt x="936" y="690"/>
                    <a:pt x="950" y="690"/>
                    <a:pt x="982" y="704"/>
                  </a:cubicBezTo>
                  <a:cubicBezTo>
                    <a:pt x="1010" y="704"/>
                    <a:pt x="1038" y="735"/>
                    <a:pt x="1070" y="749"/>
                  </a:cubicBezTo>
                  <a:cubicBezTo>
                    <a:pt x="1084" y="778"/>
                    <a:pt x="1112" y="792"/>
                    <a:pt x="1126" y="823"/>
                  </a:cubicBezTo>
                  <a:cubicBezTo>
                    <a:pt x="1143" y="837"/>
                    <a:pt x="1143" y="851"/>
                    <a:pt x="1143" y="880"/>
                  </a:cubicBezTo>
                  <a:cubicBezTo>
                    <a:pt x="1157" y="880"/>
                    <a:pt x="1157" y="894"/>
                    <a:pt x="1157" y="911"/>
                  </a:cubicBezTo>
                  <a:lnTo>
                    <a:pt x="1157" y="1013"/>
                  </a:lnTo>
                  <a:cubicBezTo>
                    <a:pt x="1143" y="1041"/>
                    <a:pt x="1143" y="1070"/>
                    <a:pt x="1126" y="1101"/>
                  </a:cubicBezTo>
                  <a:cubicBezTo>
                    <a:pt x="1098" y="1129"/>
                    <a:pt x="1084" y="1157"/>
                    <a:pt x="1055" y="1189"/>
                  </a:cubicBezTo>
                  <a:cubicBezTo>
                    <a:pt x="1038" y="1203"/>
                    <a:pt x="1024" y="1217"/>
                    <a:pt x="1010" y="1217"/>
                  </a:cubicBezTo>
                  <a:lnTo>
                    <a:pt x="982" y="1245"/>
                  </a:lnTo>
                  <a:cubicBezTo>
                    <a:pt x="1024" y="1277"/>
                    <a:pt x="1084" y="1305"/>
                    <a:pt x="1126" y="1351"/>
                  </a:cubicBezTo>
                  <a:cubicBezTo>
                    <a:pt x="1172" y="1407"/>
                    <a:pt x="1214" y="1453"/>
                    <a:pt x="1245" y="1509"/>
                  </a:cubicBezTo>
                  <a:cubicBezTo>
                    <a:pt x="1288" y="1569"/>
                    <a:pt x="1333" y="1643"/>
                    <a:pt x="1347" y="1703"/>
                  </a:cubicBezTo>
                  <a:cubicBezTo>
                    <a:pt x="1376" y="1773"/>
                    <a:pt x="1407" y="1847"/>
                    <a:pt x="1421" y="1921"/>
                  </a:cubicBezTo>
                  <a:cubicBezTo>
                    <a:pt x="1449" y="2054"/>
                    <a:pt x="1463" y="2199"/>
                    <a:pt x="1435" y="2332"/>
                  </a:cubicBezTo>
                  <a:cubicBezTo>
                    <a:pt x="1435" y="2360"/>
                    <a:pt x="1435" y="2375"/>
                    <a:pt x="1421" y="2389"/>
                  </a:cubicBezTo>
                  <a:lnTo>
                    <a:pt x="1421" y="2434"/>
                  </a:lnTo>
                  <a:cubicBezTo>
                    <a:pt x="1407" y="2462"/>
                    <a:pt x="1376" y="2494"/>
                    <a:pt x="1361" y="2522"/>
                  </a:cubicBezTo>
                  <a:cubicBezTo>
                    <a:pt x="1333" y="2550"/>
                    <a:pt x="1319" y="2582"/>
                    <a:pt x="1288" y="2610"/>
                  </a:cubicBezTo>
                  <a:cubicBezTo>
                    <a:pt x="1274" y="2638"/>
                    <a:pt x="1259" y="2670"/>
                    <a:pt x="1245" y="2698"/>
                  </a:cubicBezTo>
                  <a:lnTo>
                    <a:pt x="1231" y="2712"/>
                  </a:lnTo>
                  <a:lnTo>
                    <a:pt x="1231" y="2740"/>
                  </a:lnTo>
                  <a:lnTo>
                    <a:pt x="1231" y="2786"/>
                  </a:lnTo>
                  <a:lnTo>
                    <a:pt x="1231" y="2846"/>
                  </a:lnTo>
                  <a:cubicBezTo>
                    <a:pt x="1245" y="2962"/>
                    <a:pt x="1288" y="3078"/>
                    <a:pt x="1319" y="3198"/>
                  </a:cubicBezTo>
                  <a:cubicBezTo>
                    <a:pt x="1319" y="3226"/>
                    <a:pt x="1333" y="3254"/>
                    <a:pt x="1333" y="3300"/>
                  </a:cubicBezTo>
                  <a:cubicBezTo>
                    <a:pt x="1333" y="3314"/>
                    <a:pt x="1347" y="3342"/>
                    <a:pt x="1347" y="3374"/>
                  </a:cubicBezTo>
                  <a:lnTo>
                    <a:pt x="1347" y="3563"/>
                  </a:lnTo>
                  <a:cubicBezTo>
                    <a:pt x="1347" y="3694"/>
                    <a:pt x="1347" y="3827"/>
                    <a:pt x="1319" y="3957"/>
                  </a:cubicBezTo>
                  <a:cubicBezTo>
                    <a:pt x="1302" y="4091"/>
                    <a:pt x="1259" y="4207"/>
                    <a:pt x="1214" y="4341"/>
                  </a:cubicBezTo>
                  <a:cubicBezTo>
                    <a:pt x="1172" y="4443"/>
                    <a:pt x="1126" y="4531"/>
                    <a:pt x="1070" y="4633"/>
                  </a:cubicBezTo>
                  <a:cubicBezTo>
                    <a:pt x="1024" y="4721"/>
                    <a:pt x="968" y="4795"/>
                    <a:pt x="894" y="4883"/>
                  </a:cubicBezTo>
                  <a:cubicBezTo>
                    <a:pt x="760" y="5027"/>
                    <a:pt x="616" y="5175"/>
                    <a:pt x="468" y="5322"/>
                  </a:cubicBezTo>
                  <a:cubicBezTo>
                    <a:pt x="306" y="5452"/>
                    <a:pt x="158" y="5572"/>
                    <a:pt x="0" y="5702"/>
                  </a:cubicBezTo>
                  <a:cubicBezTo>
                    <a:pt x="71" y="5688"/>
                    <a:pt x="144" y="5674"/>
                    <a:pt x="218" y="5660"/>
                  </a:cubicBezTo>
                  <a:cubicBezTo>
                    <a:pt x="334" y="5628"/>
                    <a:pt x="454" y="5586"/>
                    <a:pt x="584" y="5512"/>
                  </a:cubicBezTo>
                  <a:cubicBezTo>
                    <a:pt x="704" y="5452"/>
                    <a:pt x="820" y="5379"/>
                    <a:pt x="936" y="5277"/>
                  </a:cubicBezTo>
                  <a:cubicBezTo>
                    <a:pt x="1055" y="5189"/>
                    <a:pt x="1157" y="5101"/>
                    <a:pt x="1259" y="4985"/>
                  </a:cubicBezTo>
                  <a:cubicBezTo>
                    <a:pt x="1671" y="4499"/>
                    <a:pt x="1847" y="3929"/>
                    <a:pt x="1713" y="3444"/>
                  </a:cubicBezTo>
                  <a:cubicBezTo>
                    <a:pt x="1671" y="3300"/>
                    <a:pt x="1597" y="3138"/>
                    <a:pt x="1478" y="3004"/>
                  </a:cubicBezTo>
                  <a:cubicBezTo>
                    <a:pt x="1523" y="2976"/>
                    <a:pt x="1566" y="2948"/>
                    <a:pt x="1597" y="2902"/>
                  </a:cubicBezTo>
                  <a:cubicBezTo>
                    <a:pt x="1639" y="2874"/>
                    <a:pt x="1685" y="2828"/>
                    <a:pt x="1727" y="2772"/>
                  </a:cubicBezTo>
                  <a:cubicBezTo>
                    <a:pt x="1787" y="2670"/>
                    <a:pt x="1829" y="2550"/>
                    <a:pt x="1875" y="2420"/>
                  </a:cubicBezTo>
                  <a:cubicBezTo>
                    <a:pt x="1889" y="2301"/>
                    <a:pt x="1903" y="2171"/>
                    <a:pt x="1903" y="2037"/>
                  </a:cubicBezTo>
                  <a:cubicBezTo>
                    <a:pt x="1889" y="1907"/>
                    <a:pt x="1861" y="1773"/>
                    <a:pt x="1815" y="1657"/>
                  </a:cubicBezTo>
                  <a:cubicBezTo>
                    <a:pt x="1787" y="1569"/>
                    <a:pt x="1727" y="1481"/>
                    <a:pt x="1685" y="1407"/>
                  </a:cubicBezTo>
                  <a:cubicBezTo>
                    <a:pt x="1653" y="1365"/>
                    <a:pt x="1625" y="1333"/>
                    <a:pt x="1597" y="1291"/>
                  </a:cubicBezTo>
                  <a:cubicBezTo>
                    <a:pt x="1583" y="1277"/>
                    <a:pt x="1551" y="1263"/>
                    <a:pt x="1537" y="1245"/>
                  </a:cubicBezTo>
                  <a:cubicBezTo>
                    <a:pt x="1566" y="1217"/>
                    <a:pt x="1597" y="1203"/>
                    <a:pt x="1611" y="1175"/>
                  </a:cubicBezTo>
                  <a:cubicBezTo>
                    <a:pt x="1639" y="1129"/>
                    <a:pt x="1671" y="1087"/>
                    <a:pt x="1685" y="1041"/>
                  </a:cubicBezTo>
                  <a:cubicBezTo>
                    <a:pt x="1713" y="953"/>
                    <a:pt x="1699" y="851"/>
                    <a:pt x="1653" y="778"/>
                  </a:cubicBezTo>
                  <a:cubicBezTo>
                    <a:pt x="1611" y="704"/>
                    <a:pt x="1537" y="647"/>
                    <a:pt x="1435" y="602"/>
                  </a:cubicBezTo>
                  <a:cubicBezTo>
                    <a:pt x="1407" y="588"/>
                    <a:pt x="1347" y="588"/>
                    <a:pt x="1302" y="588"/>
                  </a:cubicBezTo>
                  <a:lnTo>
                    <a:pt x="1259" y="588"/>
                  </a:lnTo>
                  <a:cubicBezTo>
                    <a:pt x="1288" y="528"/>
                    <a:pt x="1319" y="472"/>
                    <a:pt x="1347" y="398"/>
                  </a:cubicBezTo>
                  <a:cubicBezTo>
                    <a:pt x="1347" y="352"/>
                    <a:pt x="1361" y="310"/>
                    <a:pt x="1347" y="264"/>
                  </a:cubicBezTo>
                  <a:cubicBezTo>
                    <a:pt x="1347" y="236"/>
                    <a:pt x="1333" y="190"/>
                    <a:pt x="1319" y="148"/>
                  </a:cubicBezTo>
                  <a:cubicBezTo>
                    <a:pt x="1288" y="88"/>
                    <a:pt x="1245" y="46"/>
                    <a:pt x="1172" y="14"/>
                  </a:cubicBezTo>
                  <a:cubicBezTo>
                    <a:pt x="1157" y="0"/>
                    <a:pt x="1143" y="0"/>
                    <a:pt x="1126" y="0"/>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7660;p83">
              <a:extLst>
                <a:ext uri="{FF2B5EF4-FFF2-40B4-BE49-F238E27FC236}">
                  <a16:creationId xmlns:a16="http://schemas.microsoft.com/office/drawing/2014/main" id="{16FEB3CC-1195-3DF4-91CD-128D1B868F54}"/>
                </a:ext>
              </a:extLst>
            </p:cNvPr>
            <p:cNvSpPr/>
            <p:nvPr/>
          </p:nvSpPr>
          <p:spPr>
            <a:xfrm>
              <a:off x="5459856" y="4120102"/>
              <a:ext cx="259900" cy="240655"/>
            </a:xfrm>
            <a:custGeom>
              <a:avLst/>
              <a:gdLst/>
              <a:ahLst/>
              <a:cxnLst/>
              <a:rect l="l" t="t" r="r" b="b"/>
              <a:pathLst>
                <a:path w="2755" h="2551" extrusionOk="0">
                  <a:moveTo>
                    <a:pt x="528" y="0"/>
                  </a:moveTo>
                  <a:cubicBezTo>
                    <a:pt x="482" y="0"/>
                    <a:pt x="426" y="14"/>
                    <a:pt x="380" y="28"/>
                  </a:cubicBezTo>
                  <a:cubicBezTo>
                    <a:pt x="320" y="42"/>
                    <a:pt x="278" y="74"/>
                    <a:pt x="218" y="102"/>
                  </a:cubicBezTo>
                  <a:cubicBezTo>
                    <a:pt x="204" y="116"/>
                    <a:pt x="176" y="130"/>
                    <a:pt x="162" y="162"/>
                  </a:cubicBezTo>
                  <a:cubicBezTo>
                    <a:pt x="144" y="162"/>
                    <a:pt x="144" y="176"/>
                    <a:pt x="130" y="176"/>
                  </a:cubicBezTo>
                  <a:lnTo>
                    <a:pt x="116" y="190"/>
                  </a:lnTo>
                  <a:cubicBezTo>
                    <a:pt x="102" y="218"/>
                    <a:pt x="74" y="232"/>
                    <a:pt x="56" y="250"/>
                  </a:cubicBezTo>
                  <a:cubicBezTo>
                    <a:pt x="56" y="264"/>
                    <a:pt x="42" y="278"/>
                    <a:pt x="42" y="278"/>
                  </a:cubicBezTo>
                  <a:cubicBezTo>
                    <a:pt x="28" y="292"/>
                    <a:pt x="28" y="306"/>
                    <a:pt x="14" y="320"/>
                  </a:cubicBezTo>
                  <a:lnTo>
                    <a:pt x="14" y="338"/>
                  </a:lnTo>
                  <a:cubicBezTo>
                    <a:pt x="14" y="338"/>
                    <a:pt x="0" y="338"/>
                    <a:pt x="0" y="352"/>
                  </a:cubicBezTo>
                  <a:lnTo>
                    <a:pt x="0" y="380"/>
                  </a:lnTo>
                  <a:cubicBezTo>
                    <a:pt x="14" y="468"/>
                    <a:pt x="56" y="556"/>
                    <a:pt x="88" y="630"/>
                  </a:cubicBezTo>
                  <a:cubicBezTo>
                    <a:pt x="102" y="690"/>
                    <a:pt x="130" y="760"/>
                    <a:pt x="162" y="820"/>
                  </a:cubicBezTo>
                  <a:cubicBezTo>
                    <a:pt x="218" y="953"/>
                    <a:pt x="306" y="1084"/>
                    <a:pt x="394" y="1231"/>
                  </a:cubicBezTo>
                  <a:cubicBezTo>
                    <a:pt x="570" y="1509"/>
                    <a:pt x="792" y="1773"/>
                    <a:pt x="1024" y="1991"/>
                  </a:cubicBezTo>
                  <a:cubicBezTo>
                    <a:pt x="1157" y="2125"/>
                    <a:pt x="1305" y="2241"/>
                    <a:pt x="1449" y="2329"/>
                  </a:cubicBezTo>
                  <a:cubicBezTo>
                    <a:pt x="1611" y="2431"/>
                    <a:pt x="1759" y="2505"/>
                    <a:pt x="1921" y="2536"/>
                  </a:cubicBezTo>
                  <a:lnTo>
                    <a:pt x="1921" y="2550"/>
                  </a:lnTo>
                  <a:lnTo>
                    <a:pt x="1963" y="2550"/>
                  </a:lnTo>
                  <a:cubicBezTo>
                    <a:pt x="2111" y="2505"/>
                    <a:pt x="2255" y="2417"/>
                    <a:pt x="2403" y="2287"/>
                  </a:cubicBezTo>
                  <a:cubicBezTo>
                    <a:pt x="2476" y="2241"/>
                    <a:pt x="2536" y="2185"/>
                    <a:pt x="2593" y="2111"/>
                  </a:cubicBezTo>
                  <a:cubicBezTo>
                    <a:pt x="2652" y="2037"/>
                    <a:pt x="2695" y="1963"/>
                    <a:pt x="2740" y="1903"/>
                  </a:cubicBezTo>
                  <a:cubicBezTo>
                    <a:pt x="2754" y="1875"/>
                    <a:pt x="2740" y="1847"/>
                    <a:pt x="2726" y="1833"/>
                  </a:cubicBezTo>
                  <a:lnTo>
                    <a:pt x="2712" y="1815"/>
                  </a:lnTo>
                  <a:cubicBezTo>
                    <a:pt x="2652" y="1699"/>
                    <a:pt x="2593" y="1569"/>
                    <a:pt x="2519" y="1464"/>
                  </a:cubicBezTo>
                  <a:cubicBezTo>
                    <a:pt x="2448" y="1333"/>
                    <a:pt x="2343" y="1217"/>
                    <a:pt x="2241" y="1084"/>
                  </a:cubicBezTo>
                  <a:cubicBezTo>
                    <a:pt x="2065" y="894"/>
                    <a:pt x="1847" y="718"/>
                    <a:pt x="1597" y="556"/>
                  </a:cubicBezTo>
                  <a:cubicBezTo>
                    <a:pt x="1597" y="542"/>
                    <a:pt x="1583" y="528"/>
                    <a:pt x="1583" y="528"/>
                  </a:cubicBezTo>
                  <a:cubicBezTo>
                    <a:pt x="1569" y="514"/>
                    <a:pt x="1551" y="514"/>
                    <a:pt x="1537" y="514"/>
                  </a:cubicBezTo>
                  <a:lnTo>
                    <a:pt x="1509" y="514"/>
                  </a:lnTo>
                  <a:lnTo>
                    <a:pt x="1495" y="496"/>
                  </a:lnTo>
                  <a:lnTo>
                    <a:pt x="1481" y="514"/>
                  </a:lnTo>
                  <a:cubicBezTo>
                    <a:pt x="1463" y="514"/>
                    <a:pt x="1449" y="514"/>
                    <a:pt x="1449" y="496"/>
                  </a:cubicBezTo>
                  <a:cubicBezTo>
                    <a:pt x="1407" y="496"/>
                    <a:pt x="1375" y="482"/>
                    <a:pt x="1333" y="468"/>
                  </a:cubicBezTo>
                  <a:cubicBezTo>
                    <a:pt x="1288" y="454"/>
                    <a:pt x="1231" y="408"/>
                    <a:pt x="1157" y="366"/>
                  </a:cubicBezTo>
                  <a:cubicBezTo>
                    <a:pt x="1112" y="338"/>
                    <a:pt x="1083" y="306"/>
                    <a:pt x="1041" y="264"/>
                  </a:cubicBezTo>
                  <a:cubicBezTo>
                    <a:pt x="1010" y="232"/>
                    <a:pt x="967" y="204"/>
                    <a:pt x="936" y="176"/>
                  </a:cubicBezTo>
                  <a:cubicBezTo>
                    <a:pt x="865" y="116"/>
                    <a:pt x="777" y="57"/>
                    <a:pt x="672" y="28"/>
                  </a:cubicBezTo>
                  <a:cubicBezTo>
                    <a:pt x="630" y="14"/>
                    <a:pt x="584" y="0"/>
                    <a:pt x="52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7661;p83">
              <a:extLst>
                <a:ext uri="{FF2B5EF4-FFF2-40B4-BE49-F238E27FC236}">
                  <a16:creationId xmlns:a16="http://schemas.microsoft.com/office/drawing/2014/main" id="{AB16EF21-0001-94FF-F485-4BD24E91B487}"/>
                </a:ext>
              </a:extLst>
            </p:cNvPr>
            <p:cNvSpPr/>
            <p:nvPr/>
          </p:nvSpPr>
          <p:spPr>
            <a:xfrm>
              <a:off x="5459856" y="4120102"/>
              <a:ext cx="204429" cy="240655"/>
            </a:xfrm>
            <a:custGeom>
              <a:avLst/>
              <a:gdLst/>
              <a:ahLst/>
              <a:cxnLst/>
              <a:rect l="l" t="t" r="r" b="b"/>
              <a:pathLst>
                <a:path w="2167" h="2551" extrusionOk="0">
                  <a:moveTo>
                    <a:pt x="528" y="0"/>
                  </a:moveTo>
                  <a:cubicBezTo>
                    <a:pt x="482" y="0"/>
                    <a:pt x="426" y="14"/>
                    <a:pt x="380" y="28"/>
                  </a:cubicBezTo>
                  <a:cubicBezTo>
                    <a:pt x="320" y="42"/>
                    <a:pt x="278" y="74"/>
                    <a:pt x="218" y="102"/>
                  </a:cubicBezTo>
                  <a:cubicBezTo>
                    <a:pt x="190" y="116"/>
                    <a:pt x="176" y="130"/>
                    <a:pt x="162" y="162"/>
                  </a:cubicBezTo>
                  <a:lnTo>
                    <a:pt x="130" y="176"/>
                  </a:lnTo>
                  <a:lnTo>
                    <a:pt x="116" y="190"/>
                  </a:lnTo>
                  <a:cubicBezTo>
                    <a:pt x="88" y="218"/>
                    <a:pt x="74" y="232"/>
                    <a:pt x="56" y="250"/>
                  </a:cubicBezTo>
                  <a:cubicBezTo>
                    <a:pt x="56" y="264"/>
                    <a:pt x="42" y="278"/>
                    <a:pt x="42" y="278"/>
                  </a:cubicBezTo>
                  <a:cubicBezTo>
                    <a:pt x="28" y="292"/>
                    <a:pt x="28" y="306"/>
                    <a:pt x="14" y="320"/>
                  </a:cubicBezTo>
                  <a:lnTo>
                    <a:pt x="14" y="338"/>
                  </a:lnTo>
                  <a:lnTo>
                    <a:pt x="0" y="352"/>
                  </a:lnTo>
                  <a:lnTo>
                    <a:pt x="0" y="380"/>
                  </a:lnTo>
                  <a:cubicBezTo>
                    <a:pt x="14" y="468"/>
                    <a:pt x="42" y="556"/>
                    <a:pt x="74" y="630"/>
                  </a:cubicBezTo>
                  <a:cubicBezTo>
                    <a:pt x="102" y="690"/>
                    <a:pt x="130" y="760"/>
                    <a:pt x="162" y="820"/>
                  </a:cubicBezTo>
                  <a:cubicBezTo>
                    <a:pt x="218" y="953"/>
                    <a:pt x="292" y="1084"/>
                    <a:pt x="394" y="1231"/>
                  </a:cubicBezTo>
                  <a:cubicBezTo>
                    <a:pt x="570" y="1509"/>
                    <a:pt x="792" y="1773"/>
                    <a:pt x="1010" y="1991"/>
                  </a:cubicBezTo>
                  <a:cubicBezTo>
                    <a:pt x="1157" y="2125"/>
                    <a:pt x="1305" y="2241"/>
                    <a:pt x="1449" y="2343"/>
                  </a:cubicBezTo>
                  <a:cubicBezTo>
                    <a:pt x="1611" y="2431"/>
                    <a:pt x="1759" y="2505"/>
                    <a:pt x="1921" y="2550"/>
                  </a:cubicBezTo>
                  <a:lnTo>
                    <a:pt x="1963" y="2550"/>
                  </a:lnTo>
                  <a:cubicBezTo>
                    <a:pt x="2023" y="2536"/>
                    <a:pt x="2097" y="2505"/>
                    <a:pt x="2167" y="2463"/>
                  </a:cubicBezTo>
                  <a:cubicBezTo>
                    <a:pt x="2111" y="2448"/>
                    <a:pt x="2065" y="2417"/>
                    <a:pt x="2009" y="2403"/>
                  </a:cubicBezTo>
                  <a:cubicBezTo>
                    <a:pt x="1861" y="2329"/>
                    <a:pt x="1727" y="2255"/>
                    <a:pt x="1597" y="2167"/>
                  </a:cubicBezTo>
                  <a:cubicBezTo>
                    <a:pt x="1449" y="2079"/>
                    <a:pt x="1319" y="1963"/>
                    <a:pt x="1185" y="1861"/>
                  </a:cubicBezTo>
                  <a:cubicBezTo>
                    <a:pt x="1055" y="1745"/>
                    <a:pt x="936" y="1611"/>
                    <a:pt x="820" y="1481"/>
                  </a:cubicBezTo>
                  <a:cubicBezTo>
                    <a:pt x="602" y="1231"/>
                    <a:pt x="426" y="936"/>
                    <a:pt x="278" y="630"/>
                  </a:cubicBezTo>
                  <a:lnTo>
                    <a:pt x="278" y="616"/>
                  </a:lnTo>
                  <a:cubicBezTo>
                    <a:pt x="380" y="570"/>
                    <a:pt x="482" y="514"/>
                    <a:pt x="570" y="440"/>
                  </a:cubicBezTo>
                  <a:cubicBezTo>
                    <a:pt x="602" y="426"/>
                    <a:pt x="630" y="394"/>
                    <a:pt x="658" y="380"/>
                  </a:cubicBezTo>
                  <a:cubicBezTo>
                    <a:pt x="672" y="352"/>
                    <a:pt x="704" y="320"/>
                    <a:pt x="718" y="306"/>
                  </a:cubicBezTo>
                  <a:cubicBezTo>
                    <a:pt x="732" y="292"/>
                    <a:pt x="746" y="264"/>
                    <a:pt x="746" y="250"/>
                  </a:cubicBezTo>
                  <a:cubicBezTo>
                    <a:pt x="760" y="232"/>
                    <a:pt x="777" y="204"/>
                    <a:pt x="792" y="190"/>
                  </a:cubicBezTo>
                  <a:lnTo>
                    <a:pt x="777" y="190"/>
                  </a:lnTo>
                  <a:cubicBezTo>
                    <a:pt x="792" y="176"/>
                    <a:pt x="792" y="162"/>
                    <a:pt x="806" y="130"/>
                  </a:cubicBezTo>
                  <a:cubicBezTo>
                    <a:pt x="806" y="116"/>
                    <a:pt x="806" y="102"/>
                    <a:pt x="820" y="88"/>
                  </a:cubicBezTo>
                  <a:cubicBezTo>
                    <a:pt x="777" y="74"/>
                    <a:pt x="732" y="42"/>
                    <a:pt x="672" y="28"/>
                  </a:cubicBezTo>
                  <a:cubicBezTo>
                    <a:pt x="630" y="14"/>
                    <a:pt x="584" y="0"/>
                    <a:pt x="528"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7662;p83">
              <a:extLst>
                <a:ext uri="{FF2B5EF4-FFF2-40B4-BE49-F238E27FC236}">
                  <a16:creationId xmlns:a16="http://schemas.microsoft.com/office/drawing/2014/main" id="{27C860F6-0B65-B63D-5B8B-5E9F53095910}"/>
                </a:ext>
              </a:extLst>
            </p:cNvPr>
            <p:cNvSpPr/>
            <p:nvPr/>
          </p:nvSpPr>
          <p:spPr>
            <a:xfrm>
              <a:off x="5537118" y="4143592"/>
              <a:ext cx="31980" cy="42169"/>
            </a:xfrm>
            <a:custGeom>
              <a:avLst/>
              <a:gdLst/>
              <a:ahLst/>
              <a:cxnLst/>
              <a:rect l="l" t="t" r="r" b="b"/>
              <a:pathLst>
                <a:path w="339" h="447" extrusionOk="0">
                  <a:moveTo>
                    <a:pt x="264" y="1"/>
                  </a:moveTo>
                  <a:lnTo>
                    <a:pt x="236" y="29"/>
                  </a:lnTo>
                  <a:cubicBezTo>
                    <a:pt x="236" y="57"/>
                    <a:pt x="222" y="103"/>
                    <a:pt x="205" y="131"/>
                  </a:cubicBezTo>
                  <a:cubicBezTo>
                    <a:pt x="191" y="177"/>
                    <a:pt x="148" y="219"/>
                    <a:pt x="117" y="265"/>
                  </a:cubicBezTo>
                  <a:lnTo>
                    <a:pt x="29" y="353"/>
                  </a:lnTo>
                  <a:cubicBezTo>
                    <a:pt x="15" y="381"/>
                    <a:pt x="1" y="409"/>
                    <a:pt x="29" y="423"/>
                  </a:cubicBezTo>
                  <a:cubicBezTo>
                    <a:pt x="38" y="439"/>
                    <a:pt x="49" y="447"/>
                    <a:pt x="60" y="447"/>
                  </a:cubicBezTo>
                  <a:cubicBezTo>
                    <a:pt x="71" y="447"/>
                    <a:pt x="82" y="439"/>
                    <a:pt x="89" y="423"/>
                  </a:cubicBezTo>
                  <a:cubicBezTo>
                    <a:pt x="205" y="321"/>
                    <a:pt x="310" y="205"/>
                    <a:pt x="338" y="57"/>
                  </a:cubicBezTo>
                  <a:lnTo>
                    <a:pt x="338" y="29"/>
                  </a:lnTo>
                  <a:lnTo>
                    <a:pt x="31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7663;p83">
              <a:extLst>
                <a:ext uri="{FF2B5EF4-FFF2-40B4-BE49-F238E27FC236}">
                  <a16:creationId xmlns:a16="http://schemas.microsoft.com/office/drawing/2014/main" id="{DA7DD3D0-242E-41C9-C0F0-0EF517A127D9}"/>
                </a:ext>
              </a:extLst>
            </p:cNvPr>
            <p:cNvSpPr/>
            <p:nvPr/>
          </p:nvSpPr>
          <p:spPr>
            <a:xfrm>
              <a:off x="5556363" y="4157270"/>
              <a:ext cx="30660" cy="43961"/>
            </a:xfrm>
            <a:custGeom>
              <a:avLst/>
              <a:gdLst/>
              <a:ahLst/>
              <a:cxnLst/>
              <a:rect l="l" t="t" r="r" b="b"/>
              <a:pathLst>
                <a:path w="325" h="466" extrusionOk="0">
                  <a:moveTo>
                    <a:pt x="282" y="0"/>
                  </a:moveTo>
                  <a:cubicBezTo>
                    <a:pt x="250" y="0"/>
                    <a:pt x="236" y="14"/>
                    <a:pt x="222" y="46"/>
                  </a:cubicBezTo>
                  <a:cubicBezTo>
                    <a:pt x="222" y="74"/>
                    <a:pt x="208" y="102"/>
                    <a:pt x="194" y="148"/>
                  </a:cubicBezTo>
                  <a:cubicBezTo>
                    <a:pt x="162" y="222"/>
                    <a:pt x="120" y="278"/>
                    <a:pt x="60" y="338"/>
                  </a:cubicBezTo>
                  <a:cubicBezTo>
                    <a:pt x="46" y="352"/>
                    <a:pt x="46" y="366"/>
                    <a:pt x="32" y="384"/>
                  </a:cubicBezTo>
                  <a:cubicBezTo>
                    <a:pt x="18" y="384"/>
                    <a:pt x="18" y="398"/>
                    <a:pt x="18" y="412"/>
                  </a:cubicBezTo>
                  <a:cubicBezTo>
                    <a:pt x="1" y="426"/>
                    <a:pt x="18" y="440"/>
                    <a:pt x="18" y="440"/>
                  </a:cubicBezTo>
                  <a:cubicBezTo>
                    <a:pt x="34" y="458"/>
                    <a:pt x="51" y="466"/>
                    <a:pt x="64" y="466"/>
                  </a:cubicBezTo>
                  <a:cubicBezTo>
                    <a:pt x="74" y="466"/>
                    <a:pt x="83" y="461"/>
                    <a:pt x="89" y="454"/>
                  </a:cubicBezTo>
                  <a:cubicBezTo>
                    <a:pt x="148" y="398"/>
                    <a:pt x="194" y="338"/>
                    <a:pt x="222" y="278"/>
                  </a:cubicBezTo>
                  <a:cubicBezTo>
                    <a:pt x="265" y="208"/>
                    <a:pt x="310" y="148"/>
                    <a:pt x="324" y="74"/>
                  </a:cubicBezTo>
                  <a:cubicBezTo>
                    <a:pt x="324" y="46"/>
                    <a:pt x="324" y="14"/>
                    <a:pt x="296"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7664;p83">
              <a:extLst>
                <a:ext uri="{FF2B5EF4-FFF2-40B4-BE49-F238E27FC236}">
                  <a16:creationId xmlns:a16="http://schemas.microsoft.com/office/drawing/2014/main" id="{1C833F4E-EF54-A36D-8FFB-0CC68F0971EF}"/>
                </a:ext>
              </a:extLst>
            </p:cNvPr>
            <p:cNvSpPr/>
            <p:nvPr/>
          </p:nvSpPr>
          <p:spPr>
            <a:xfrm>
              <a:off x="5591268" y="3654168"/>
              <a:ext cx="631873" cy="651212"/>
            </a:xfrm>
            <a:custGeom>
              <a:avLst/>
              <a:gdLst/>
              <a:ahLst/>
              <a:cxnLst/>
              <a:rect l="l" t="t" r="r" b="b"/>
              <a:pathLst>
                <a:path w="6698" h="6903" extrusionOk="0">
                  <a:moveTo>
                    <a:pt x="4527" y="1"/>
                  </a:moveTo>
                  <a:cubicBezTo>
                    <a:pt x="4365" y="1"/>
                    <a:pt x="4203" y="29"/>
                    <a:pt x="4028" y="89"/>
                  </a:cubicBezTo>
                  <a:cubicBezTo>
                    <a:pt x="3897" y="131"/>
                    <a:pt x="3781" y="177"/>
                    <a:pt x="3634" y="264"/>
                  </a:cubicBezTo>
                  <a:lnTo>
                    <a:pt x="3634" y="247"/>
                  </a:lnTo>
                  <a:lnTo>
                    <a:pt x="3648" y="247"/>
                  </a:lnTo>
                  <a:cubicBezTo>
                    <a:pt x="3648" y="219"/>
                    <a:pt x="3634" y="191"/>
                    <a:pt x="3620" y="191"/>
                  </a:cubicBezTo>
                  <a:cubicBezTo>
                    <a:pt x="3605" y="177"/>
                    <a:pt x="3605" y="177"/>
                    <a:pt x="3588" y="177"/>
                  </a:cubicBezTo>
                  <a:cubicBezTo>
                    <a:pt x="3574" y="177"/>
                    <a:pt x="3560" y="191"/>
                    <a:pt x="3546" y="205"/>
                  </a:cubicBezTo>
                  <a:cubicBezTo>
                    <a:pt x="3532" y="247"/>
                    <a:pt x="3518" y="293"/>
                    <a:pt x="3500" y="335"/>
                  </a:cubicBezTo>
                  <a:cubicBezTo>
                    <a:pt x="3472" y="352"/>
                    <a:pt x="3472" y="366"/>
                    <a:pt x="3472" y="381"/>
                  </a:cubicBezTo>
                  <a:cubicBezTo>
                    <a:pt x="3254" y="922"/>
                    <a:pt x="2990" y="1450"/>
                    <a:pt x="2652" y="2023"/>
                  </a:cubicBezTo>
                  <a:lnTo>
                    <a:pt x="2652" y="2037"/>
                  </a:lnTo>
                  <a:cubicBezTo>
                    <a:pt x="2255" y="2681"/>
                    <a:pt x="1815" y="3342"/>
                    <a:pt x="1319" y="3958"/>
                  </a:cubicBezTo>
                  <a:cubicBezTo>
                    <a:pt x="908" y="4468"/>
                    <a:pt x="468" y="4953"/>
                    <a:pt x="42" y="5379"/>
                  </a:cubicBezTo>
                  <a:cubicBezTo>
                    <a:pt x="28" y="5393"/>
                    <a:pt x="14" y="5393"/>
                    <a:pt x="14" y="5407"/>
                  </a:cubicBezTo>
                  <a:cubicBezTo>
                    <a:pt x="14" y="5421"/>
                    <a:pt x="0" y="5435"/>
                    <a:pt x="14" y="5453"/>
                  </a:cubicBezTo>
                  <a:cubicBezTo>
                    <a:pt x="130" y="5759"/>
                    <a:pt x="292" y="6051"/>
                    <a:pt x="510" y="6301"/>
                  </a:cubicBezTo>
                  <a:cubicBezTo>
                    <a:pt x="732" y="6550"/>
                    <a:pt x="995" y="6740"/>
                    <a:pt x="1302" y="6888"/>
                  </a:cubicBezTo>
                  <a:cubicBezTo>
                    <a:pt x="1302" y="6888"/>
                    <a:pt x="1319" y="6902"/>
                    <a:pt x="1333" y="6902"/>
                  </a:cubicBezTo>
                  <a:cubicBezTo>
                    <a:pt x="1347" y="6902"/>
                    <a:pt x="1361" y="6902"/>
                    <a:pt x="1361" y="6888"/>
                  </a:cubicBezTo>
                  <a:cubicBezTo>
                    <a:pt x="1523" y="6786"/>
                    <a:pt x="1685" y="6666"/>
                    <a:pt x="1861" y="6508"/>
                  </a:cubicBezTo>
                  <a:cubicBezTo>
                    <a:pt x="2005" y="6388"/>
                    <a:pt x="2167" y="6258"/>
                    <a:pt x="2329" y="6111"/>
                  </a:cubicBezTo>
                  <a:cubicBezTo>
                    <a:pt x="2638" y="5847"/>
                    <a:pt x="2930" y="5569"/>
                    <a:pt x="3254" y="5245"/>
                  </a:cubicBezTo>
                  <a:cubicBezTo>
                    <a:pt x="3532" y="4967"/>
                    <a:pt x="3824" y="4675"/>
                    <a:pt x="4133" y="4352"/>
                  </a:cubicBezTo>
                  <a:cubicBezTo>
                    <a:pt x="4365" y="4088"/>
                    <a:pt x="4629" y="3824"/>
                    <a:pt x="4865" y="3546"/>
                  </a:cubicBezTo>
                  <a:cubicBezTo>
                    <a:pt x="5115" y="3268"/>
                    <a:pt x="5333" y="3019"/>
                    <a:pt x="5523" y="2769"/>
                  </a:cubicBezTo>
                  <a:cubicBezTo>
                    <a:pt x="5540" y="2769"/>
                    <a:pt x="5554" y="2769"/>
                    <a:pt x="5554" y="2755"/>
                  </a:cubicBezTo>
                  <a:cubicBezTo>
                    <a:pt x="5596" y="2709"/>
                    <a:pt x="5656" y="2639"/>
                    <a:pt x="5684" y="2579"/>
                  </a:cubicBezTo>
                  <a:cubicBezTo>
                    <a:pt x="5920" y="2287"/>
                    <a:pt x="6096" y="2006"/>
                    <a:pt x="6272" y="1742"/>
                  </a:cubicBezTo>
                  <a:cubicBezTo>
                    <a:pt x="6434" y="1464"/>
                    <a:pt x="6578" y="1200"/>
                    <a:pt x="6683" y="936"/>
                  </a:cubicBezTo>
                  <a:cubicBezTo>
                    <a:pt x="6697" y="922"/>
                    <a:pt x="6683" y="894"/>
                    <a:pt x="6652" y="880"/>
                  </a:cubicBezTo>
                  <a:lnTo>
                    <a:pt x="6638" y="880"/>
                  </a:lnTo>
                  <a:cubicBezTo>
                    <a:pt x="6624" y="880"/>
                    <a:pt x="6595" y="880"/>
                    <a:pt x="6595" y="908"/>
                  </a:cubicBezTo>
                  <a:cubicBezTo>
                    <a:pt x="6490" y="1126"/>
                    <a:pt x="6388" y="1362"/>
                    <a:pt x="6244" y="1598"/>
                  </a:cubicBezTo>
                  <a:cubicBezTo>
                    <a:pt x="6138" y="1773"/>
                    <a:pt x="6022" y="1949"/>
                    <a:pt x="5892" y="2139"/>
                  </a:cubicBezTo>
                  <a:cubicBezTo>
                    <a:pt x="5920" y="2037"/>
                    <a:pt x="5948" y="1918"/>
                    <a:pt x="5962" y="1802"/>
                  </a:cubicBezTo>
                  <a:cubicBezTo>
                    <a:pt x="6008" y="1478"/>
                    <a:pt x="5948" y="1144"/>
                    <a:pt x="5786" y="848"/>
                  </a:cubicBezTo>
                  <a:cubicBezTo>
                    <a:pt x="5758" y="774"/>
                    <a:pt x="5716" y="718"/>
                    <a:pt x="5670" y="644"/>
                  </a:cubicBezTo>
                  <a:cubicBezTo>
                    <a:pt x="5628" y="585"/>
                    <a:pt x="5568" y="528"/>
                    <a:pt x="5508" y="454"/>
                  </a:cubicBezTo>
                  <a:cubicBezTo>
                    <a:pt x="5406" y="335"/>
                    <a:pt x="5276" y="233"/>
                    <a:pt x="5129" y="159"/>
                  </a:cubicBezTo>
                  <a:cubicBezTo>
                    <a:pt x="5041" y="103"/>
                    <a:pt x="4953" y="71"/>
                    <a:pt x="4851" y="43"/>
                  </a:cubicBezTo>
                  <a:cubicBezTo>
                    <a:pt x="4777" y="15"/>
                    <a:pt x="4689" y="1"/>
                    <a:pt x="4573"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7665;p83">
              <a:extLst>
                <a:ext uri="{FF2B5EF4-FFF2-40B4-BE49-F238E27FC236}">
                  <a16:creationId xmlns:a16="http://schemas.microsoft.com/office/drawing/2014/main" id="{D134E3D7-1F0D-FF5A-20B6-1FA5623BEC1B}"/>
                </a:ext>
              </a:extLst>
            </p:cNvPr>
            <p:cNvSpPr/>
            <p:nvPr/>
          </p:nvSpPr>
          <p:spPr>
            <a:xfrm>
              <a:off x="5661550" y="3713601"/>
              <a:ext cx="457726" cy="545742"/>
            </a:xfrm>
            <a:custGeom>
              <a:avLst/>
              <a:gdLst/>
              <a:ahLst/>
              <a:cxnLst/>
              <a:rect l="l" t="t" r="r" b="b"/>
              <a:pathLst>
                <a:path w="4852" h="5785" extrusionOk="0">
                  <a:moveTo>
                    <a:pt x="4795" y="0"/>
                  </a:moveTo>
                  <a:cubicBezTo>
                    <a:pt x="4778" y="0"/>
                    <a:pt x="4763" y="0"/>
                    <a:pt x="4763" y="14"/>
                  </a:cubicBezTo>
                  <a:cubicBezTo>
                    <a:pt x="4338" y="672"/>
                    <a:pt x="3884" y="1333"/>
                    <a:pt x="3416" y="1963"/>
                  </a:cubicBezTo>
                  <a:cubicBezTo>
                    <a:pt x="2948" y="2593"/>
                    <a:pt x="2449" y="3208"/>
                    <a:pt x="1921" y="3796"/>
                  </a:cubicBezTo>
                  <a:cubicBezTo>
                    <a:pt x="1788" y="3957"/>
                    <a:pt x="1657" y="4088"/>
                    <a:pt x="1524" y="4235"/>
                  </a:cubicBezTo>
                  <a:cubicBezTo>
                    <a:pt x="1453" y="4309"/>
                    <a:pt x="1380" y="4383"/>
                    <a:pt x="1320" y="4453"/>
                  </a:cubicBezTo>
                  <a:cubicBezTo>
                    <a:pt x="1292" y="4485"/>
                    <a:pt x="1246" y="4527"/>
                    <a:pt x="1218" y="4559"/>
                  </a:cubicBezTo>
                  <a:lnTo>
                    <a:pt x="1190" y="4587"/>
                  </a:lnTo>
                  <a:lnTo>
                    <a:pt x="1172" y="4601"/>
                  </a:lnTo>
                  <a:cubicBezTo>
                    <a:pt x="1172" y="4601"/>
                    <a:pt x="1172" y="4615"/>
                    <a:pt x="1158" y="4615"/>
                  </a:cubicBezTo>
                  <a:cubicBezTo>
                    <a:pt x="1144" y="4629"/>
                    <a:pt x="1130" y="4661"/>
                    <a:pt x="1102" y="4675"/>
                  </a:cubicBezTo>
                  <a:cubicBezTo>
                    <a:pt x="1042" y="4749"/>
                    <a:pt x="968" y="4823"/>
                    <a:pt x="894" y="4879"/>
                  </a:cubicBezTo>
                  <a:cubicBezTo>
                    <a:pt x="764" y="5027"/>
                    <a:pt x="616" y="5157"/>
                    <a:pt x="469" y="5291"/>
                  </a:cubicBezTo>
                  <a:cubicBezTo>
                    <a:pt x="398" y="5365"/>
                    <a:pt x="324" y="5421"/>
                    <a:pt x="250" y="5495"/>
                  </a:cubicBezTo>
                  <a:cubicBezTo>
                    <a:pt x="222" y="5526"/>
                    <a:pt x="191" y="5554"/>
                    <a:pt x="148" y="5583"/>
                  </a:cubicBezTo>
                  <a:cubicBezTo>
                    <a:pt x="103" y="5628"/>
                    <a:pt x="61" y="5656"/>
                    <a:pt x="15" y="5685"/>
                  </a:cubicBezTo>
                  <a:cubicBezTo>
                    <a:pt x="1" y="5716"/>
                    <a:pt x="1" y="5744"/>
                    <a:pt x="15" y="5758"/>
                  </a:cubicBezTo>
                  <a:cubicBezTo>
                    <a:pt x="23" y="5777"/>
                    <a:pt x="37" y="5784"/>
                    <a:pt x="52" y="5784"/>
                  </a:cubicBezTo>
                  <a:cubicBezTo>
                    <a:pt x="64" y="5784"/>
                    <a:pt x="77" y="5780"/>
                    <a:pt x="89" y="5773"/>
                  </a:cubicBezTo>
                  <a:cubicBezTo>
                    <a:pt x="117" y="5744"/>
                    <a:pt x="163" y="5702"/>
                    <a:pt x="205" y="5671"/>
                  </a:cubicBezTo>
                  <a:cubicBezTo>
                    <a:pt x="236" y="5642"/>
                    <a:pt x="279" y="5597"/>
                    <a:pt x="324" y="5569"/>
                  </a:cubicBezTo>
                  <a:cubicBezTo>
                    <a:pt x="398" y="5509"/>
                    <a:pt x="455" y="5438"/>
                    <a:pt x="528" y="5365"/>
                  </a:cubicBezTo>
                  <a:cubicBezTo>
                    <a:pt x="676" y="5231"/>
                    <a:pt x="820" y="5101"/>
                    <a:pt x="954" y="4967"/>
                  </a:cubicBezTo>
                  <a:cubicBezTo>
                    <a:pt x="1056" y="4865"/>
                    <a:pt x="1158" y="4763"/>
                    <a:pt x="1246" y="4661"/>
                  </a:cubicBezTo>
                  <a:lnTo>
                    <a:pt x="1260" y="4661"/>
                  </a:lnTo>
                  <a:cubicBezTo>
                    <a:pt x="1436" y="4485"/>
                    <a:pt x="1598" y="4295"/>
                    <a:pt x="1774" y="4102"/>
                  </a:cubicBezTo>
                  <a:cubicBezTo>
                    <a:pt x="2315" y="3518"/>
                    <a:pt x="2815" y="2916"/>
                    <a:pt x="3300" y="2287"/>
                  </a:cubicBezTo>
                  <a:cubicBezTo>
                    <a:pt x="3782" y="1657"/>
                    <a:pt x="4236" y="1010"/>
                    <a:pt x="4661" y="352"/>
                  </a:cubicBezTo>
                  <a:cubicBezTo>
                    <a:pt x="4721" y="264"/>
                    <a:pt x="4778" y="162"/>
                    <a:pt x="4837" y="74"/>
                  </a:cubicBezTo>
                  <a:cubicBezTo>
                    <a:pt x="4837" y="57"/>
                    <a:pt x="4851" y="42"/>
                    <a:pt x="4851" y="28"/>
                  </a:cubicBezTo>
                  <a:cubicBezTo>
                    <a:pt x="4837" y="28"/>
                    <a:pt x="4837" y="14"/>
                    <a:pt x="482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7666;p83">
              <a:extLst>
                <a:ext uri="{FF2B5EF4-FFF2-40B4-BE49-F238E27FC236}">
                  <a16:creationId xmlns:a16="http://schemas.microsoft.com/office/drawing/2014/main" id="{7F518782-1DE8-82ED-2DB8-55D5C9FA8876}"/>
                </a:ext>
              </a:extLst>
            </p:cNvPr>
            <p:cNvSpPr/>
            <p:nvPr/>
          </p:nvSpPr>
          <p:spPr>
            <a:xfrm>
              <a:off x="6499456" y="4148403"/>
              <a:ext cx="183958" cy="293956"/>
            </a:xfrm>
            <a:custGeom>
              <a:avLst/>
              <a:gdLst/>
              <a:ahLst/>
              <a:cxnLst/>
              <a:rect l="l" t="t" r="r" b="b"/>
              <a:pathLst>
                <a:path w="1950" h="3116" extrusionOk="0">
                  <a:moveTo>
                    <a:pt x="1019" y="1"/>
                  </a:moveTo>
                  <a:cubicBezTo>
                    <a:pt x="999" y="1"/>
                    <a:pt x="982" y="15"/>
                    <a:pt x="982" y="38"/>
                  </a:cubicBezTo>
                  <a:lnTo>
                    <a:pt x="982" y="52"/>
                  </a:lnTo>
                  <a:cubicBezTo>
                    <a:pt x="880" y="154"/>
                    <a:pt x="792" y="256"/>
                    <a:pt x="704" y="358"/>
                  </a:cubicBezTo>
                  <a:cubicBezTo>
                    <a:pt x="616" y="478"/>
                    <a:pt x="528" y="608"/>
                    <a:pt x="454" y="756"/>
                  </a:cubicBezTo>
                  <a:cubicBezTo>
                    <a:pt x="338" y="988"/>
                    <a:pt x="250" y="1251"/>
                    <a:pt x="190" y="1547"/>
                  </a:cubicBezTo>
                  <a:cubicBezTo>
                    <a:pt x="176" y="1547"/>
                    <a:pt x="162" y="1561"/>
                    <a:pt x="162" y="1575"/>
                  </a:cubicBezTo>
                  <a:cubicBezTo>
                    <a:pt x="148" y="1575"/>
                    <a:pt x="148" y="1589"/>
                    <a:pt x="148" y="1603"/>
                  </a:cubicBezTo>
                  <a:cubicBezTo>
                    <a:pt x="162" y="1621"/>
                    <a:pt x="162" y="1635"/>
                    <a:pt x="162" y="1635"/>
                  </a:cubicBezTo>
                  <a:lnTo>
                    <a:pt x="176" y="1649"/>
                  </a:lnTo>
                  <a:lnTo>
                    <a:pt x="176" y="1663"/>
                  </a:lnTo>
                  <a:cubicBezTo>
                    <a:pt x="176" y="1677"/>
                    <a:pt x="190" y="1691"/>
                    <a:pt x="190" y="1691"/>
                  </a:cubicBezTo>
                  <a:cubicBezTo>
                    <a:pt x="190" y="1737"/>
                    <a:pt x="204" y="1765"/>
                    <a:pt x="190" y="1811"/>
                  </a:cubicBezTo>
                  <a:cubicBezTo>
                    <a:pt x="190" y="1867"/>
                    <a:pt x="176" y="1941"/>
                    <a:pt x="162" y="2015"/>
                  </a:cubicBezTo>
                  <a:cubicBezTo>
                    <a:pt x="148" y="2061"/>
                    <a:pt x="117" y="2117"/>
                    <a:pt x="102" y="2163"/>
                  </a:cubicBezTo>
                  <a:cubicBezTo>
                    <a:pt x="88" y="2205"/>
                    <a:pt x="74" y="2250"/>
                    <a:pt x="60" y="2293"/>
                  </a:cubicBezTo>
                  <a:cubicBezTo>
                    <a:pt x="29" y="2381"/>
                    <a:pt x="0" y="2483"/>
                    <a:pt x="15" y="2588"/>
                  </a:cubicBezTo>
                  <a:cubicBezTo>
                    <a:pt x="15" y="2630"/>
                    <a:pt x="15" y="2690"/>
                    <a:pt x="46" y="2732"/>
                  </a:cubicBezTo>
                  <a:cubicBezTo>
                    <a:pt x="60" y="2778"/>
                    <a:pt x="88" y="2820"/>
                    <a:pt x="117" y="2866"/>
                  </a:cubicBezTo>
                  <a:cubicBezTo>
                    <a:pt x="148" y="2908"/>
                    <a:pt x="190" y="2954"/>
                    <a:pt x="236" y="2982"/>
                  </a:cubicBezTo>
                  <a:cubicBezTo>
                    <a:pt x="264" y="2996"/>
                    <a:pt x="292" y="3010"/>
                    <a:pt x="310" y="3028"/>
                  </a:cubicBezTo>
                  <a:cubicBezTo>
                    <a:pt x="324" y="3042"/>
                    <a:pt x="324" y="3042"/>
                    <a:pt x="338" y="3042"/>
                  </a:cubicBezTo>
                  <a:lnTo>
                    <a:pt x="352" y="3056"/>
                  </a:lnTo>
                  <a:lnTo>
                    <a:pt x="366" y="3056"/>
                  </a:lnTo>
                  <a:cubicBezTo>
                    <a:pt x="380" y="3070"/>
                    <a:pt x="412" y="3070"/>
                    <a:pt x="440" y="3084"/>
                  </a:cubicBezTo>
                  <a:cubicBezTo>
                    <a:pt x="440" y="3084"/>
                    <a:pt x="454" y="3084"/>
                    <a:pt x="468" y="3098"/>
                  </a:cubicBezTo>
                  <a:lnTo>
                    <a:pt x="528" y="3098"/>
                  </a:lnTo>
                  <a:cubicBezTo>
                    <a:pt x="528" y="3098"/>
                    <a:pt x="542" y="3098"/>
                    <a:pt x="542" y="3116"/>
                  </a:cubicBezTo>
                  <a:cubicBezTo>
                    <a:pt x="556" y="3116"/>
                    <a:pt x="574" y="3098"/>
                    <a:pt x="574" y="3098"/>
                  </a:cubicBezTo>
                  <a:cubicBezTo>
                    <a:pt x="662" y="3056"/>
                    <a:pt x="718" y="2982"/>
                    <a:pt x="792" y="2940"/>
                  </a:cubicBezTo>
                  <a:cubicBezTo>
                    <a:pt x="838" y="2894"/>
                    <a:pt x="880" y="2834"/>
                    <a:pt x="940" y="2792"/>
                  </a:cubicBezTo>
                  <a:cubicBezTo>
                    <a:pt x="1042" y="2690"/>
                    <a:pt x="1130" y="2571"/>
                    <a:pt x="1232" y="2440"/>
                  </a:cubicBezTo>
                  <a:cubicBezTo>
                    <a:pt x="1436" y="2163"/>
                    <a:pt x="1612" y="1867"/>
                    <a:pt x="1731" y="1575"/>
                  </a:cubicBezTo>
                  <a:cubicBezTo>
                    <a:pt x="1805" y="1399"/>
                    <a:pt x="1861" y="1223"/>
                    <a:pt x="1907" y="1047"/>
                  </a:cubicBezTo>
                  <a:cubicBezTo>
                    <a:pt x="1935" y="872"/>
                    <a:pt x="1949" y="710"/>
                    <a:pt x="1935" y="548"/>
                  </a:cubicBezTo>
                  <a:cubicBezTo>
                    <a:pt x="1935" y="534"/>
                    <a:pt x="1935" y="520"/>
                    <a:pt x="1921" y="506"/>
                  </a:cubicBezTo>
                  <a:cubicBezTo>
                    <a:pt x="1819" y="372"/>
                    <a:pt x="1685" y="270"/>
                    <a:pt x="1524" y="168"/>
                  </a:cubicBezTo>
                  <a:cubicBezTo>
                    <a:pt x="1453" y="126"/>
                    <a:pt x="1379" y="94"/>
                    <a:pt x="1291" y="66"/>
                  </a:cubicBezTo>
                  <a:cubicBezTo>
                    <a:pt x="1203" y="38"/>
                    <a:pt x="1130" y="6"/>
                    <a:pt x="1042" y="6"/>
                  </a:cubicBezTo>
                  <a:cubicBezTo>
                    <a:pt x="1034" y="3"/>
                    <a:pt x="1027" y="1"/>
                    <a:pt x="101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7667;p83">
              <a:extLst>
                <a:ext uri="{FF2B5EF4-FFF2-40B4-BE49-F238E27FC236}">
                  <a16:creationId xmlns:a16="http://schemas.microsoft.com/office/drawing/2014/main" id="{2C330CD0-E2E5-007B-0A38-A23D9290CA0E}"/>
                </a:ext>
              </a:extLst>
            </p:cNvPr>
            <p:cNvSpPr/>
            <p:nvPr/>
          </p:nvSpPr>
          <p:spPr>
            <a:xfrm>
              <a:off x="6499456" y="4180761"/>
              <a:ext cx="183958" cy="261598"/>
            </a:xfrm>
            <a:custGeom>
              <a:avLst/>
              <a:gdLst/>
              <a:ahLst/>
              <a:cxnLst/>
              <a:rect l="l" t="t" r="r" b="b"/>
              <a:pathLst>
                <a:path w="1950" h="2773" extrusionOk="0">
                  <a:moveTo>
                    <a:pt x="1773" y="1"/>
                  </a:moveTo>
                  <a:cubicBezTo>
                    <a:pt x="1773" y="61"/>
                    <a:pt x="1773" y="103"/>
                    <a:pt x="1759" y="163"/>
                  </a:cubicBezTo>
                  <a:cubicBezTo>
                    <a:pt x="1759" y="325"/>
                    <a:pt x="1731" y="486"/>
                    <a:pt x="1699" y="631"/>
                  </a:cubicBezTo>
                  <a:cubicBezTo>
                    <a:pt x="1657" y="806"/>
                    <a:pt x="1612" y="968"/>
                    <a:pt x="1541" y="1130"/>
                  </a:cubicBezTo>
                  <a:cubicBezTo>
                    <a:pt x="1481" y="1292"/>
                    <a:pt x="1407" y="1454"/>
                    <a:pt x="1320" y="1598"/>
                  </a:cubicBezTo>
                  <a:cubicBezTo>
                    <a:pt x="1158" y="1893"/>
                    <a:pt x="954" y="2171"/>
                    <a:pt x="718" y="2403"/>
                  </a:cubicBezTo>
                  <a:cubicBezTo>
                    <a:pt x="718" y="2412"/>
                    <a:pt x="715" y="2417"/>
                    <a:pt x="711" y="2417"/>
                  </a:cubicBezTo>
                  <a:cubicBezTo>
                    <a:pt x="708" y="2417"/>
                    <a:pt x="704" y="2412"/>
                    <a:pt x="704" y="2403"/>
                  </a:cubicBezTo>
                  <a:lnTo>
                    <a:pt x="690" y="2403"/>
                  </a:lnTo>
                  <a:cubicBezTo>
                    <a:pt x="616" y="2333"/>
                    <a:pt x="528" y="2259"/>
                    <a:pt x="440" y="2199"/>
                  </a:cubicBezTo>
                  <a:cubicBezTo>
                    <a:pt x="412" y="2171"/>
                    <a:pt x="366" y="2157"/>
                    <a:pt x="338" y="2140"/>
                  </a:cubicBezTo>
                  <a:cubicBezTo>
                    <a:pt x="310" y="2126"/>
                    <a:pt x="278" y="2126"/>
                    <a:pt x="250" y="2111"/>
                  </a:cubicBezTo>
                  <a:cubicBezTo>
                    <a:pt x="236" y="2097"/>
                    <a:pt x="204" y="2097"/>
                    <a:pt x="190" y="2097"/>
                  </a:cubicBezTo>
                  <a:cubicBezTo>
                    <a:pt x="176" y="2097"/>
                    <a:pt x="148" y="2083"/>
                    <a:pt x="134" y="2083"/>
                  </a:cubicBezTo>
                  <a:lnTo>
                    <a:pt x="74" y="2083"/>
                  </a:lnTo>
                  <a:cubicBezTo>
                    <a:pt x="60" y="2083"/>
                    <a:pt x="46" y="2097"/>
                    <a:pt x="15" y="2097"/>
                  </a:cubicBezTo>
                  <a:cubicBezTo>
                    <a:pt x="15" y="2140"/>
                    <a:pt x="0" y="2199"/>
                    <a:pt x="15" y="2245"/>
                  </a:cubicBezTo>
                  <a:cubicBezTo>
                    <a:pt x="15" y="2301"/>
                    <a:pt x="15" y="2347"/>
                    <a:pt x="29" y="2389"/>
                  </a:cubicBezTo>
                  <a:cubicBezTo>
                    <a:pt x="60" y="2435"/>
                    <a:pt x="74" y="2477"/>
                    <a:pt x="117" y="2523"/>
                  </a:cubicBezTo>
                  <a:cubicBezTo>
                    <a:pt x="148" y="2565"/>
                    <a:pt x="190" y="2611"/>
                    <a:pt x="236" y="2653"/>
                  </a:cubicBezTo>
                  <a:cubicBezTo>
                    <a:pt x="264" y="2653"/>
                    <a:pt x="292" y="2667"/>
                    <a:pt x="310" y="2685"/>
                  </a:cubicBezTo>
                  <a:lnTo>
                    <a:pt x="338" y="2699"/>
                  </a:lnTo>
                  <a:lnTo>
                    <a:pt x="352" y="2713"/>
                  </a:lnTo>
                  <a:cubicBezTo>
                    <a:pt x="398" y="2727"/>
                    <a:pt x="412" y="2727"/>
                    <a:pt x="440" y="2741"/>
                  </a:cubicBezTo>
                  <a:cubicBezTo>
                    <a:pt x="440" y="2741"/>
                    <a:pt x="454" y="2741"/>
                    <a:pt x="468" y="2755"/>
                  </a:cubicBezTo>
                  <a:lnTo>
                    <a:pt x="528" y="2755"/>
                  </a:lnTo>
                  <a:lnTo>
                    <a:pt x="542" y="2773"/>
                  </a:lnTo>
                  <a:cubicBezTo>
                    <a:pt x="556" y="2773"/>
                    <a:pt x="574" y="2755"/>
                    <a:pt x="574" y="2755"/>
                  </a:cubicBezTo>
                  <a:cubicBezTo>
                    <a:pt x="662" y="2713"/>
                    <a:pt x="718" y="2639"/>
                    <a:pt x="792" y="2597"/>
                  </a:cubicBezTo>
                  <a:lnTo>
                    <a:pt x="940" y="2449"/>
                  </a:lnTo>
                  <a:cubicBezTo>
                    <a:pt x="1042" y="2347"/>
                    <a:pt x="1130" y="2228"/>
                    <a:pt x="1232" y="2097"/>
                  </a:cubicBezTo>
                  <a:cubicBezTo>
                    <a:pt x="1436" y="1820"/>
                    <a:pt x="1612" y="1524"/>
                    <a:pt x="1731" y="1232"/>
                  </a:cubicBezTo>
                  <a:cubicBezTo>
                    <a:pt x="1819" y="1056"/>
                    <a:pt x="1861" y="880"/>
                    <a:pt x="1907" y="704"/>
                  </a:cubicBezTo>
                  <a:cubicBezTo>
                    <a:pt x="1935" y="529"/>
                    <a:pt x="1949" y="367"/>
                    <a:pt x="1935" y="205"/>
                  </a:cubicBezTo>
                  <a:cubicBezTo>
                    <a:pt x="1935" y="191"/>
                    <a:pt x="1935" y="177"/>
                    <a:pt x="1921" y="163"/>
                  </a:cubicBezTo>
                  <a:cubicBezTo>
                    <a:pt x="1875" y="103"/>
                    <a:pt x="1833" y="47"/>
                    <a:pt x="177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7668;p83">
              <a:extLst>
                <a:ext uri="{FF2B5EF4-FFF2-40B4-BE49-F238E27FC236}">
                  <a16:creationId xmlns:a16="http://schemas.microsoft.com/office/drawing/2014/main" id="{E6C99EBC-6E8D-0D3C-C6CA-8244CAC0F8DC}"/>
                </a:ext>
              </a:extLst>
            </p:cNvPr>
            <p:cNvSpPr/>
            <p:nvPr/>
          </p:nvSpPr>
          <p:spPr>
            <a:xfrm>
              <a:off x="6505117" y="4340380"/>
              <a:ext cx="48489" cy="18490"/>
            </a:xfrm>
            <a:custGeom>
              <a:avLst/>
              <a:gdLst/>
              <a:ahLst/>
              <a:cxnLst/>
              <a:rect l="l" t="t" r="r" b="b"/>
              <a:pathLst>
                <a:path w="514" h="196" extrusionOk="0">
                  <a:moveTo>
                    <a:pt x="127" y="1"/>
                  </a:moveTo>
                  <a:cubicBezTo>
                    <a:pt x="99" y="1"/>
                    <a:pt x="71" y="3"/>
                    <a:pt x="42" y="8"/>
                  </a:cubicBezTo>
                  <a:cubicBezTo>
                    <a:pt x="28" y="8"/>
                    <a:pt x="28" y="8"/>
                    <a:pt x="14" y="26"/>
                  </a:cubicBezTo>
                  <a:cubicBezTo>
                    <a:pt x="0" y="40"/>
                    <a:pt x="0" y="40"/>
                    <a:pt x="0" y="54"/>
                  </a:cubicBezTo>
                  <a:lnTo>
                    <a:pt x="0" y="68"/>
                  </a:lnTo>
                  <a:cubicBezTo>
                    <a:pt x="0" y="82"/>
                    <a:pt x="14" y="82"/>
                    <a:pt x="14" y="96"/>
                  </a:cubicBezTo>
                  <a:cubicBezTo>
                    <a:pt x="24" y="96"/>
                    <a:pt x="33" y="104"/>
                    <a:pt x="42" y="104"/>
                  </a:cubicBezTo>
                  <a:cubicBezTo>
                    <a:pt x="47" y="104"/>
                    <a:pt x="52" y="102"/>
                    <a:pt x="57" y="96"/>
                  </a:cubicBezTo>
                  <a:lnTo>
                    <a:pt x="144" y="96"/>
                  </a:lnTo>
                  <a:cubicBezTo>
                    <a:pt x="204" y="113"/>
                    <a:pt x="264" y="128"/>
                    <a:pt x="320" y="142"/>
                  </a:cubicBezTo>
                  <a:cubicBezTo>
                    <a:pt x="352" y="156"/>
                    <a:pt x="394" y="170"/>
                    <a:pt x="440" y="184"/>
                  </a:cubicBezTo>
                  <a:cubicBezTo>
                    <a:pt x="446" y="191"/>
                    <a:pt x="455" y="196"/>
                    <a:pt x="464" y="196"/>
                  </a:cubicBezTo>
                  <a:cubicBezTo>
                    <a:pt x="476" y="196"/>
                    <a:pt x="488" y="188"/>
                    <a:pt x="496" y="170"/>
                  </a:cubicBezTo>
                  <a:cubicBezTo>
                    <a:pt x="514" y="142"/>
                    <a:pt x="496" y="113"/>
                    <a:pt x="482" y="96"/>
                  </a:cubicBezTo>
                  <a:cubicBezTo>
                    <a:pt x="375" y="49"/>
                    <a:pt x="256" y="1"/>
                    <a:pt x="127"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7669;p83">
              <a:extLst>
                <a:ext uri="{FF2B5EF4-FFF2-40B4-BE49-F238E27FC236}">
                  <a16:creationId xmlns:a16="http://schemas.microsoft.com/office/drawing/2014/main" id="{2AA7B856-1D13-C00C-CABA-091EF103460A}"/>
                </a:ext>
              </a:extLst>
            </p:cNvPr>
            <p:cNvSpPr/>
            <p:nvPr/>
          </p:nvSpPr>
          <p:spPr>
            <a:xfrm>
              <a:off x="6512098" y="4318588"/>
              <a:ext cx="49810" cy="17264"/>
            </a:xfrm>
            <a:custGeom>
              <a:avLst/>
              <a:gdLst/>
              <a:ahLst/>
              <a:cxnLst/>
              <a:rect l="l" t="t" r="r" b="b"/>
              <a:pathLst>
                <a:path w="528" h="183" extrusionOk="0">
                  <a:moveTo>
                    <a:pt x="116" y="1"/>
                  </a:moveTo>
                  <a:cubicBezTo>
                    <a:pt x="93" y="1"/>
                    <a:pt x="68" y="3"/>
                    <a:pt x="42" y="7"/>
                  </a:cubicBezTo>
                  <a:cubicBezTo>
                    <a:pt x="28" y="7"/>
                    <a:pt x="0" y="21"/>
                    <a:pt x="0" y="49"/>
                  </a:cubicBezTo>
                  <a:lnTo>
                    <a:pt x="0" y="63"/>
                  </a:lnTo>
                  <a:cubicBezTo>
                    <a:pt x="14" y="95"/>
                    <a:pt x="28" y="109"/>
                    <a:pt x="56" y="109"/>
                  </a:cubicBezTo>
                  <a:cubicBezTo>
                    <a:pt x="88" y="95"/>
                    <a:pt x="130" y="95"/>
                    <a:pt x="176" y="95"/>
                  </a:cubicBezTo>
                  <a:cubicBezTo>
                    <a:pt x="246" y="109"/>
                    <a:pt x="320" y="123"/>
                    <a:pt x="394" y="151"/>
                  </a:cubicBezTo>
                  <a:cubicBezTo>
                    <a:pt x="408" y="169"/>
                    <a:pt x="422" y="169"/>
                    <a:pt x="440" y="169"/>
                  </a:cubicBezTo>
                  <a:cubicBezTo>
                    <a:pt x="454" y="183"/>
                    <a:pt x="468" y="183"/>
                    <a:pt x="482" y="183"/>
                  </a:cubicBezTo>
                  <a:cubicBezTo>
                    <a:pt x="496" y="169"/>
                    <a:pt x="496" y="169"/>
                    <a:pt x="510" y="151"/>
                  </a:cubicBezTo>
                  <a:cubicBezTo>
                    <a:pt x="528" y="137"/>
                    <a:pt x="510" y="95"/>
                    <a:pt x="482" y="81"/>
                  </a:cubicBezTo>
                  <a:cubicBezTo>
                    <a:pt x="422" y="63"/>
                    <a:pt x="352" y="35"/>
                    <a:pt x="278" y="21"/>
                  </a:cubicBezTo>
                  <a:cubicBezTo>
                    <a:pt x="226" y="11"/>
                    <a:pt x="174" y="1"/>
                    <a:pt x="116"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7670;p83">
              <a:extLst>
                <a:ext uri="{FF2B5EF4-FFF2-40B4-BE49-F238E27FC236}">
                  <a16:creationId xmlns:a16="http://schemas.microsoft.com/office/drawing/2014/main" id="{8E7D4797-3969-A0C8-9F64-EFE087240C40}"/>
                </a:ext>
              </a:extLst>
            </p:cNvPr>
            <p:cNvSpPr/>
            <p:nvPr/>
          </p:nvSpPr>
          <p:spPr>
            <a:xfrm>
              <a:off x="6036259" y="3623697"/>
              <a:ext cx="571119" cy="685928"/>
            </a:xfrm>
            <a:custGeom>
              <a:avLst/>
              <a:gdLst/>
              <a:ahLst/>
              <a:cxnLst/>
              <a:rect l="l" t="t" r="r" b="b"/>
              <a:pathLst>
                <a:path w="6054" h="7271" extrusionOk="0">
                  <a:moveTo>
                    <a:pt x="1861" y="0"/>
                  </a:moveTo>
                  <a:cubicBezTo>
                    <a:pt x="1481" y="0"/>
                    <a:pt x="1143" y="60"/>
                    <a:pt x="851" y="190"/>
                  </a:cubicBezTo>
                  <a:cubicBezTo>
                    <a:pt x="689" y="250"/>
                    <a:pt x="542" y="352"/>
                    <a:pt x="412" y="454"/>
                  </a:cubicBezTo>
                  <a:cubicBezTo>
                    <a:pt x="352" y="514"/>
                    <a:pt x="278" y="587"/>
                    <a:pt x="236" y="658"/>
                  </a:cubicBezTo>
                  <a:cubicBezTo>
                    <a:pt x="176" y="718"/>
                    <a:pt x="148" y="777"/>
                    <a:pt x="102" y="851"/>
                  </a:cubicBezTo>
                  <a:cubicBezTo>
                    <a:pt x="102" y="834"/>
                    <a:pt x="102" y="820"/>
                    <a:pt x="88" y="820"/>
                  </a:cubicBezTo>
                  <a:cubicBezTo>
                    <a:pt x="88" y="806"/>
                    <a:pt x="74" y="806"/>
                    <a:pt x="60" y="806"/>
                  </a:cubicBezTo>
                  <a:cubicBezTo>
                    <a:pt x="46" y="806"/>
                    <a:pt x="32" y="806"/>
                    <a:pt x="14" y="820"/>
                  </a:cubicBezTo>
                  <a:cubicBezTo>
                    <a:pt x="14" y="820"/>
                    <a:pt x="0" y="834"/>
                    <a:pt x="0" y="851"/>
                  </a:cubicBezTo>
                  <a:cubicBezTo>
                    <a:pt x="46" y="1171"/>
                    <a:pt x="120" y="1509"/>
                    <a:pt x="208" y="1833"/>
                  </a:cubicBezTo>
                  <a:cubicBezTo>
                    <a:pt x="295" y="2139"/>
                    <a:pt x="412" y="2462"/>
                    <a:pt x="542" y="2786"/>
                  </a:cubicBezTo>
                  <a:cubicBezTo>
                    <a:pt x="806" y="3401"/>
                    <a:pt x="1157" y="3999"/>
                    <a:pt x="1597" y="4559"/>
                  </a:cubicBezTo>
                  <a:cubicBezTo>
                    <a:pt x="2023" y="5115"/>
                    <a:pt x="2494" y="5614"/>
                    <a:pt x="3036" y="6054"/>
                  </a:cubicBezTo>
                  <a:cubicBezTo>
                    <a:pt x="3299" y="6272"/>
                    <a:pt x="3563" y="6479"/>
                    <a:pt x="3855" y="6655"/>
                  </a:cubicBezTo>
                  <a:cubicBezTo>
                    <a:pt x="3989" y="6743"/>
                    <a:pt x="4133" y="6831"/>
                    <a:pt x="4281" y="6901"/>
                  </a:cubicBezTo>
                  <a:cubicBezTo>
                    <a:pt x="4457" y="7007"/>
                    <a:pt x="4633" y="7095"/>
                    <a:pt x="4794" y="7165"/>
                  </a:cubicBezTo>
                  <a:cubicBezTo>
                    <a:pt x="4868" y="7197"/>
                    <a:pt x="4956" y="7239"/>
                    <a:pt x="5044" y="7271"/>
                  </a:cubicBezTo>
                  <a:lnTo>
                    <a:pt x="5114" y="7271"/>
                  </a:lnTo>
                  <a:cubicBezTo>
                    <a:pt x="5220" y="7225"/>
                    <a:pt x="5322" y="7137"/>
                    <a:pt x="5438" y="7035"/>
                  </a:cubicBezTo>
                  <a:cubicBezTo>
                    <a:pt x="5540" y="6933"/>
                    <a:pt x="5628" y="6831"/>
                    <a:pt x="5716" y="6683"/>
                  </a:cubicBezTo>
                  <a:cubicBezTo>
                    <a:pt x="5804" y="6550"/>
                    <a:pt x="5878" y="6420"/>
                    <a:pt x="5938" y="6272"/>
                  </a:cubicBezTo>
                  <a:cubicBezTo>
                    <a:pt x="5980" y="6128"/>
                    <a:pt x="6026" y="5980"/>
                    <a:pt x="6040" y="5846"/>
                  </a:cubicBezTo>
                  <a:cubicBezTo>
                    <a:pt x="6054" y="5758"/>
                    <a:pt x="6054" y="5688"/>
                    <a:pt x="6040" y="5600"/>
                  </a:cubicBezTo>
                  <a:lnTo>
                    <a:pt x="6040" y="5582"/>
                  </a:lnTo>
                  <a:lnTo>
                    <a:pt x="6011" y="5554"/>
                  </a:lnTo>
                  <a:cubicBezTo>
                    <a:pt x="5938" y="5512"/>
                    <a:pt x="5850" y="5452"/>
                    <a:pt x="5776" y="5392"/>
                  </a:cubicBezTo>
                  <a:lnTo>
                    <a:pt x="5776" y="5392"/>
                  </a:lnTo>
                  <a:lnTo>
                    <a:pt x="5790" y="5406"/>
                  </a:lnTo>
                  <a:cubicBezTo>
                    <a:pt x="5572" y="5231"/>
                    <a:pt x="5350" y="5041"/>
                    <a:pt x="5132" y="4823"/>
                  </a:cubicBezTo>
                  <a:cubicBezTo>
                    <a:pt x="4925" y="4615"/>
                    <a:pt x="4735" y="4383"/>
                    <a:pt x="4545" y="4147"/>
                  </a:cubicBezTo>
                  <a:lnTo>
                    <a:pt x="4545" y="4133"/>
                  </a:lnTo>
                  <a:cubicBezTo>
                    <a:pt x="4165" y="3620"/>
                    <a:pt x="3855" y="3092"/>
                    <a:pt x="3620" y="2536"/>
                  </a:cubicBezTo>
                  <a:cubicBezTo>
                    <a:pt x="3444" y="2096"/>
                    <a:pt x="3328" y="1671"/>
                    <a:pt x="3268" y="1245"/>
                  </a:cubicBezTo>
                  <a:lnTo>
                    <a:pt x="3268" y="1259"/>
                  </a:lnTo>
                  <a:cubicBezTo>
                    <a:pt x="3254" y="1069"/>
                    <a:pt x="3240" y="893"/>
                    <a:pt x="3240" y="704"/>
                  </a:cubicBezTo>
                  <a:cubicBezTo>
                    <a:pt x="3254" y="704"/>
                    <a:pt x="3268" y="675"/>
                    <a:pt x="3254" y="658"/>
                  </a:cubicBezTo>
                  <a:cubicBezTo>
                    <a:pt x="3254" y="630"/>
                    <a:pt x="3254" y="616"/>
                    <a:pt x="3240" y="587"/>
                  </a:cubicBezTo>
                  <a:lnTo>
                    <a:pt x="3240" y="570"/>
                  </a:lnTo>
                  <a:cubicBezTo>
                    <a:pt x="3240" y="556"/>
                    <a:pt x="3240" y="542"/>
                    <a:pt x="3226" y="542"/>
                  </a:cubicBezTo>
                  <a:cubicBezTo>
                    <a:pt x="3226" y="514"/>
                    <a:pt x="3212" y="500"/>
                    <a:pt x="3197" y="482"/>
                  </a:cubicBezTo>
                  <a:cubicBezTo>
                    <a:pt x="3166" y="426"/>
                    <a:pt x="3124" y="380"/>
                    <a:pt x="3078" y="338"/>
                  </a:cubicBezTo>
                  <a:cubicBezTo>
                    <a:pt x="2990" y="250"/>
                    <a:pt x="2874" y="190"/>
                    <a:pt x="2726" y="130"/>
                  </a:cubicBezTo>
                  <a:cubicBezTo>
                    <a:pt x="2494" y="42"/>
                    <a:pt x="2230" y="0"/>
                    <a:pt x="1892"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7671;p83">
              <a:extLst>
                <a:ext uri="{FF2B5EF4-FFF2-40B4-BE49-F238E27FC236}">
                  <a16:creationId xmlns:a16="http://schemas.microsoft.com/office/drawing/2014/main" id="{53149F01-31A9-164F-807A-286DC35C23FB}"/>
                </a:ext>
              </a:extLst>
            </p:cNvPr>
            <p:cNvSpPr/>
            <p:nvPr/>
          </p:nvSpPr>
          <p:spPr>
            <a:xfrm>
              <a:off x="6246632" y="3700960"/>
              <a:ext cx="348483" cy="509139"/>
            </a:xfrm>
            <a:custGeom>
              <a:avLst/>
              <a:gdLst/>
              <a:ahLst/>
              <a:cxnLst/>
              <a:rect l="l" t="t" r="r" b="b"/>
              <a:pathLst>
                <a:path w="3694" h="5397" extrusionOk="0">
                  <a:moveTo>
                    <a:pt x="42" y="1"/>
                  </a:moveTo>
                  <a:cubicBezTo>
                    <a:pt x="14" y="15"/>
                    <a:pt x="0" y="46"/>
                    <a:pt x="14" y="60"/>
                  </a:cubicBezTo>
                  <a:cubicBezTo>
                    <a:pt x="204" y="718"/>
                    <a:pt x="440" y="1379"/>
                    <a:pt x="746" y="1995"/>
                  </a:cubicBezTo>
                  <a:cubicBezTo>
                    <a:pt x="1038" y="2597"/>
                    <a:pt x="1375" y="3166"/>
                    <a:pt x="1801" y="3694"/>
                  </a:cubicBezTo>
                  <a:cubicBezTo>
                    <a:pt x="2005" y="3958"/>
                    <a:pt x="2241" y="4222"/>
                    <a:pt x="2491" y="4457"/>
                  </a:cubicBezTo>
                  <a:cubicBezTo>
                    <a:pt x="2607" y="4587"/>
                    <a:pt x="2740" y="4707"/>
                    <a:pt x="2870" y="4823"/>
                  </a:cubicBezTo>
                  <a:cubicBezTo>
                    <a:pt x="3018" y="4957"/>
                    <a:pt x="3166" y="5087"/>
                    <a:pt x="3324" y="5203"/>
                  </a:cubicBezTo>
                  <a:cubicBezTo>
                    <a:pt x="3430" y="5263"/>
                    <a:pt x="3518" y="5337"/>
                    <a:pt x="3620" y="5396"/>
                  </a:cubicBezTo>
                  <a:lnTo>
                    <a:pt x="3648" y="5396"/>
                  </a:lnTo>
                  <a:cubicBezTo>
                    <a:pt x="3662" y="5396"/>
                    <a:pt x="3676" y="5379"/>
                    <a:pt x="3676" y="5365"/>
                  </a:cubicBezTo>
                  <a:cubicBezTo>
                    <a:pt x="3676" y="5351"/>
                    <a:pt x="3694" y="5337"/>
                    <a:pt x="3676" y="5337"/>
                  </a:cubicBezTo>
                  <a:cubicBezTo>
                    <a:pt x="3676" y="5323"/>
                    <a:pt x="3662" y="5309"/>
                    <a:pt x="3662" y="5309"/>
                  </a:cubicBezTo>
                  <a:cubicBezTo>
                    <a:pt x="3620" y="5277"/>
                    <a:pt x="3588" y="5263"/>
                    <a:pt x="3546" y="5235"/>
                  </a:cubicBezTo>
                  <a:lnTo>
                    <a:pt x="3546" y="5235"/>
                  </a:lnTo>
                  <a:lnTo>
                    <a:pt x="3560" y="5249"/>
                  </a:lnTo>
                  <a:cubicBezTo>
                    <a:pt x="3412" y="5147"/>
                    <a:pt x="3282" y="5045"/>
                    <a:pt x="3148" y="4925"/>
                  </a:cubicBezTo>
                  <a:cubicBezTo>
                    <a:pt x="3018" y="4823"/>
                    <a:pt x="2902" y="4721"/>
                    <a:pt x="2782" y="4619"/>
                  </a:cubicBezTo>
                  <a:cubicBezTo>
                    <a:pt x="2564" y="4412"/>
                    <a:pt x="2357" y="4193"/>
                    <a:pt x="2153" y="3972"/>
                  </a:cubicBezTo>
                  <a:cubicBezTo>
                    <a:pt x="1935" y="3726"/>
                    <a:pt x="1727" y="3462"/>
                    <a:pt x="1537" y="3180"/>
                  </a:cubicBezTo>
                  <a:cubicBezTo>
                    <a:pt x="1347" y="2903"/>
                    <a:pt x="1186" y="2625"/>
                    <a:pt x="1024" y="2333"/>
                  </a:cubicBezTo>
                  <a:cubicBezTo>
                    <a:pt x="967" y="2213"/>
                    <a:pt x="908" y="2111"/>
                    <a:pt x="848" y="1995"/>
                  </a:cubicBezTo>
                  <a:cubicBezTo>
                    <a:pt x="556" y="1379"/>
                    <a:pt x="320" y="736"/>
                    <a:pt x="116" y="89"/>
                  </a:cubicBezTo>
                  <a:lnTo>
                    <a:pt x="102" y="32"/>
                  </a:lnTo>
                  <a:cubicBezTo>
                    <a:pt x="102" y="15"/>
                    <a:pt x="70" y="1"/>
                    <a:pt x="5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7672;p83">
              <a:extLst>
                <a:ext uri="{FF2B5EF4-FFF2-40B4-BE49-F238E27FC236}">
                  <a16:creationId xmlns:a16="http://schemas.microsoft.com/office/drawing/2014/main" id="{9CE71E19-782C-BA8D-DAE4-0D2091265D3A}"/>
                </a:ext>
              </a:extLst>
            </p:cNvPr>
            <p:cNvSpPr/>
            <p:nvPr/>
          </p:nvSpPr>
          <p:spPr>
            <a:xfrm>
              <a:off x="5899469" y="3084464"/>
              <a:ext cx="506215" cy="665079"/>
            </a:xfrm>
            <a:custGeom>
              <a:avLst/>
              <a:gdLst/>
              <a:ahLst/>
              <a:cxnLst/>
              <a:rect l="l" t="t" r="r" b="b"/>
              <a:pathLst>
                <a:path w="5366" h="7050" extrusionOk="0">
                  <a:moveTo>
                    <a:pt x="4454" y="0"/>
                  </a:moveTo>
                  <a:cubicBezTo>
                    <a:pt x="4440" y="0"/>
                    <a:pt x="4426" y="0"/>
                    <a:pt x="4412" y="14"/>
                  </a:cubicBezTo>
                  <a:cubicBezTo>
                    <a:pt x="4398" y="42"/>
                    <a:pt x="4412" y="74"/>
                    <a:pt x="4426" y="88"/>
                  </a:cubicBezTo>
                  <a:lnTo>
                    <a:pt x="4190" y="88"/>
                  </a:lnTo>
                  <a:cubicBezTo>
                    <a:pt x="4120" y="88"/>
                    <a:pt x="4060" y="102"/>
                    <a:pt x="3986" y="102"/>
                  </a:cubicBezTo>
                  <a:cubicBezTo>
                    <a:pt x="3958" y="102"/>
                    <a:pt x="3912" y="116"/>
                    <a:pt x="3870" y="116"/>
                  </a:cubicBezTo>
                  <a:cubicBezTo>
                    <a:pt x="3680" y="130"/>
                    <a:pt x="3473" y="148"/>
                    <a:pt x="3240" y="148"/>
                  </a:cubicBezTo>
                  <a:cubicBezTo>
                    <a:pt x="3079" y="162"/>
                    <a:pt x="2903" y="162"/>
                    <a:pt x="2713" y="162"/>
                  </a:cubicBezTo>
                  <a:cubicBezTo>
                    <a:pt x="2505" y="162"/>
                    <a:pt x="2301" y="162"/>
                    <a:pt x="2111" y="148"/>
                  </a:cubicBezTo>
                  <a:cubicBezTo>
                    <a:pt x="2111" y="148"/>
                    <a:pt x="2111" y="130"/>
                    <a:pt x="2097" y="116"/>
                  </a:cubicBezTo>
                  <a:cubicBezTo>
                    <a:pt x="2097" y="102"/>
                    <a:pt x="2080" y="88"/>
                    <a:pt x="2052" y="88"/>
                  </a:cubicBezTo>
                  <a:lnTo>
                    <a:pt x="2037" y="102"/>
                  </a:lnTo>
                  <a:cubicBezTo>
                    <a:pt x="2009" y="116"/>
                    <a:pt x="1978" y="130"/>
                    <a:pt x="1964" y="162"/>
                  </a:cubicBezTo>
                  <a:cubicBezTo>
                    <a:pt x="1950" y="162"/>
                    <a:pt x="1950" y="162"/>
                    <a:pt x="1935" y="176"/>
                  </a:cubicBezTo>
                  <a:cubicBezTo>
                    <a:pt x="1774" y="306"/>
                    <a:pt x="1612" y="454"/>
                    <a:pt x="1464" y="630"/>
                  </a:cubicBezTo>
                  <a:cubicBezTo>
                    <a:pt x="1306" y="820"/>
                    <a:pt x="1144" y="1055"/>
                    <a:pt x="1010" y="1305"/>
                  </a:cubicBezTo>
                  <a:cubicBezTo>
                    <a:pt x="880" y="1537"/>
                    <a:pt x="761" y="1801"/>
                    <a:pt x="645" y="2096"/>
                  </a:cubicBezTo>
                  <a:cubicBezTo>
                    <a:pt x="557" y="2346"/>
                    <a:pt x="469" y="2624"/>
                    <a:pt x="381" y="2944"/>
                  </a:cubicBezTo>
                  <a:cubicBezTo>
                    <a:pt x="251" y="3472"/>
                    <a:pt x="145" y="4059"/>
                    <a:pt x="75" y="4703"/>
                  </a:cubicBezTo>
                  <a:cubicBezTo>
                    <a:pt x="57" y="4967"/>
                    <a:pt x="29" y="5248"/>
                    <a:pt x="15" y="5526"/>
                  </a:cubicBezTo>
                  <a:cubicBezTo>
                    <a:pt x="1" y="5776"/>
                    <a:pt x="1" y="6040"/>
                    <a:pt x="1" y="6360"/>
                  </a:cubicBezTo>
                  <a:cubicBezTo>
                    <a:pt x="1" y="6374"/>
                    <a:pt x="15" y="6391"/>
                    <a:pt x="29" y="6391"/>
                  </a:cubicBezTo>
                  <a:lnTo>
                    <a:pt x="29" y="6405"/>
                  </a:lnTo>
                  <a:cubicBezTo>
                    <a:pt x="43" y="6420"/>
                    <a:pt x="57" y="6434"/>
                    <a:pt x="75" y="6448"/>
                  </a:cubicBezTo>
                  <a:cubicBezTo>
                    <a:pt x="321" y="6609"/>
                    <a:pt x="616" y="6743"/>
                    <a:pt x="968" y="6831"/>
                  </a:cubicBezTo>
                  <a:cubicBezTo>
                    <a:pt x="1260" y="6919"/>
                    <a:pt x="1598" y="6975"/>
                    <a:pt x="1992" y="7021"/>
                  </a:cubicBezTo>
                  <a:cubicBezTo>
                    <a:pt x="2154" y="7035"/>
                    <a:pt x="2315" y="7035"/>
                    <a:pt x="2505" y="7049"/>
                  </a:cubicBezTo>
                  <a:lnTo>
                    <a:pt x="3065" y="7049"/>
                  </a:lnTo>
                  <a:cubicBezTo>
                    <a:pt x="3473" y="7035"/>
                    <a:pt x="3884" y="6961"/>
                    <a:pt x="4264" y="6859"/>
                  </a:cubicBezTo>
                  <a:cubicBezTo>
                    <a:pt x="4366" y="6831"/>
                    <a:pt x="4472" y="6799"/>
                    <a:pt x="4574" y="6757"/>
                  </a:cubicBezTo>
                  <a:cubicBezTo>
                    <a:pt x="4690" y="6711"/>
                    <a:pt x="4778" y="6683"/>
                    <a:pt x="4866" y="6638"/>
                  </a:cubicBezTo>
                  <a:lnTo>
                    <a:pt x="4894" y="6609"/>
                  </a:lnTo>
                  <a:cubicBezTo>
                    <a:pt x="4894" y="6595"/>
                    <a:pt x="4894" y="6581"/>
                    <a:pt x="4911" y="6581"/>
                  </a:cubicBezTo>
                  <a:cubicBezTo>
                    <a:pt x="4953" y="6170"/>
                    <a:pt x="5013" y="5776"/>
                    <a:pt x="5070" y="5364"/>
                  </a:cubicBezTo>
                  <a:cubicBezTo>
                    <a:pt x="5129" y="4925"/>
                    <a:pt x="5189" y="4471"/>
                    <a:pt x="5245" y="4031"/>
                  </a:cubicBezTo>
                  <a:cubicBezTo>
                    <a:pt x="5319" y="3430"/>
                    <a:pt x="5365" y="2962"/>
                    <a:pt x="5365" y="2536"/>
                  </a:cubicBezTo>
                  <a:cubicBezTo>
                    <a:pt x="5365" y="2227"/>
                    <a:pt x="5351" y="1963"/>
                    <a:pt x="5319" y="1699"/>
                  </a:cubicBezTo>
                  <a:cubicBezTo>
                    <a:pt x="5291" y="1407"/>
                    <a:pt x="5231" y="1143"/>
                    <a:pt x="5143" y="922"/>
                  </a:cubicBezTo>
                  <a:cubicBezTo>
                    <a:pt x="5087" y="718"/>
                    <a:pt x="4999" y="542"/>
                    <a:pt x="4880" y="394"/>
                  </a:cubicBezTo>
                  <a:cubicBezTo>
                    <a:pt x="4778" y="236"/>
                    <a:pt x="4630" y="102"/>
                    <a:pt x="4486"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7673;p83">
              <a:extLst>
                <a:ext uri="{FF2B5EF4-FFF2-40B4-BE49-F238E27FC236}">
                  <a16:creationId xmlns:a16="http://schemas.microsoft.com/office/drawing/2014/main" id="{577F4DCC-07E6-C8DC-699E-F6876F01780A}"/>
                </a:ext>
              </a:extLst>
            </p:cNvPr>
            <p:cNvSpPr/>
            <p:nvPr/>
          </p:nvSpPr>
          <p:spPr>
            <a:xfrm>
              <a:off x="6347479" y="3656810"/>
              <a:ext cx="18018" cy="53112"/>
            </a:xfrm>
            <a:custGeom>
              <a:avLst/>
              <a:gdLst/>
              <a:ahLst/>
              <a:cxnLst/>
              <a:rect l="l" t="t" r="r" b="b"/>
              <a:pathLst>
                <a:path w="191" h="563" extrusionOk="0">
                  <a:moveTo>
                    <a:pt x="145" y="1"/>
                  </a:moveTo>
                  <a:cubicBezTo>
                    <a:pt x="131" y="1"/>
                    <a:pt x="117" y="1"/>
                    <a:pt x="102" y="15"/>
                  </a:cubicBezTo>
                  <a:cubicBezTo>
                    <a:pt x="102" y="15"/>
                    <a:pt x="88" y="29"/>
                    <a:pt x="88" y="43"/>
                  </a:cubicBezTo>
                  <a:cubicBezTo>
                    <a:pt x="74" y="177"/>
                    <a:pt x="57" y="293"/>
                    <a:pt x="29" y="412"/>
                  </a:cubicBezTo>
                  <a:cubicBezTo>
                    <a:pt x="15" y="440"/>
                    <a:pt x="15" y="469"/>
                    <a:pt x="0" y="500"/>
                  </a:cubicBezTo>
                  <a:cubicBezTo>
                    <a:pt x="0" y="514"/>
                    <a:pt x="15" y="542"/>
                    <a:pt x="43" y="557"/>
                  </a:cubicBezTo>
                  <a:cubicBezTo>
                    <a:pt x="46" y="560"/>
                    <a:pt x="51" y="562"/>
                    <a:pt x="57" y="562"/>
                  </a:cubicBezTo>
                  <a:cubicBezTo>
                    <a:pt x="72" y="562"/>
                    <a:pt x="92" y="549"/>
                    <a:pt x="102" y="528"/>
                  </a:cubicBezTo>
                  <a:cubicBezTo>
                    <a:pt x="145" y="367"/>
                    <a:pt x="162" y="205"/>
                    <a:pt x="190" y="61"/>
                  </a:cubicBezTo>
                  <a:cubicBezTo>
                    <a:pt x="190" y="29"/>
                    <a:pt x="176" y="1"/>
                    <a:pt x="145"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7674;p83">
              <a:extLst>
                <a:ext uri="{FF2B5EF4-FFF2-40B4-BE49-F238E27FC236}">
                  <a16:creationId xmlns:a16="http://schemas.microsoft.com/office/drawing/2014/main" id="{08E0D519-AD35-BF97-C949-1477B7A3DB2F}"/>
                </a:ext>
              </a:extLst>
            </p:cNvPr>
            <p:cNvSpPr/>
            <p:nvPr/>
          </p:nvSpPr>
          <p:spPr>
            <a:xfrm>
              <a:off x="6070692" y="2991824"/>
              <a:ext cx="269900" cy="156412"/>
            </a:xfrm>
            <a:custGeom>
              <a:avLst/>
              <a:gdLst/>
              <a:ahLst/>
              <a:cxnLst/>
              <a:rect l="l" t="t" r="r" b="b"/>
              <a:pathLst>
                <a:path w="2861" h="1658" extrusionOk="0">
                  <a:moveTo>
                    <a:pt x="1232" y="1"/>
                  </a:moveTo>
                  <a:cubicBezTo>
                    <a:pt x="1130" y="1"/>
                    <a:pt x="1028" y="15"/>
                    <a:pt x="912" y="29"/>
                  </a:cubicBezTo>
                  <a:cubicBezTo>
                    <a:pt x="824" y="43"/>
                    <a:pt x="722" y="57"/>
                    <a:pt x="648" y="89"/>
                  </a:cubicBezTo>
                  <a:cubicBezTo>
                    <a:pt x="546" y="131"/>
                    <a:pt x="458" y="177"/>
                    <a:pt x="384" y="219"/>
                  </a:cubicBezTo>
                  <a:cubicBezTo>
                    <a:pt x="339" y="250"/>
                    <a:pt x="296" y="279"/>
                    <a:pt x="251" y="321"/>
                  </a:cubicBezTo>
                  <a:cubicBezTo>
                    <a:pt x="222" y="366"/>
                    <a:pt x="194" y="395"/>
                    <a:pt x="163" y="426"/>
                  </a:cubicBezTo>
                  <a:cubicBezTo>
                    <a:pt x="149" y="468"/>
                    <a:pt x="135" y="514"/>
                    <a:pt x="120" y="556"/>
                  </a:cubicBezTo>
                  <a:cubicBezTo>
                    <a:pt x="106" y="570"/>
                    <a:pt x="106" y="570"/>
                    <a:pt x="120" y="585"/>
                  </a:cubicBezTo>
                  <a:cubicBezTo>
                    <a:pt x="61" y="672"/>
                    <a:pt x="33" y="746"/>
                    <a:pt x="18" y="820"/>
                  </a:cubicBezTo>
                  <a:cubicBezTo>
                    <a:pt x="1" y="894"/>
                    <a:pt x="1" y="982"/>
                    <a:pt x="18" y="1056"/>
                  </a:cubicBezTo>
                  <a:cubicBezTo>
                    <a:pt x="18" y="1084"/>
                    <a:pt x="33" y="1112"/>
                    <a:pt x="47" y="1158"/>
                  </a:cubicBezTo>
                  <a:cubicBezTo>
                    <a:pt x="75" y="1186"/>
                    <a:pt x="89" y="1232"/>
                    <a:pt x="120" y="1246"/>
                  </a:cubicBezTo>
                  <a:cubicBezTo>
                    <a:pt x="149" y="1306"/>
                    <a:pt x="208" y="1348"/>
                    <a:pt x="282" y="1408"/>
                  </a:cubicBezTo>
                  <a:cubicBezTo>
                    <a:pt x="339" y="1436"/>
                    <a:pt x="412" y="1482"/>
                    <a:pt x="514" y="1510"/>
                  </a:cubicBezTo>
                  <a:cubicBezTo>
                    <a:pt x="588" y="1538"/>
                    <a:pt x="676" y="1569"/>
                    <a:pt x="778" y="1598"/>
                  </a:cubicBezTo>
                  <a:cubicBezTo>
                    <a:pt x="968" y="1626"/>
                    <a:pt x="1176" y="1657"/>
                    <a:pt x="1394" y="1657"/>
                  </a:cubicBezTo>
                  <a:cubicBezTo>
                    <a:pt x="1615" y="1657"/>
                    <a:pt x="1819" y="1626"/>
                    <a:pt x="1995" y="1598"/>
                  </a:cubicBezTo>
                  <a:cubicBezTo>
                    <a:pt x="2097" y="1569"/>
                    <a:pt x="2171" y="1552"/>
                    <a:pt x="2259" y="1524"/>
                  </a:cubicBezTo>
                  <a:cubicBezTo>
                    <a:pt x="2347" y="1496"/>
                    <a:pt x="2407" y="1450"/>
                    <a:pt x="2463" y="1422"/>
                  </a:cubicBezTo>
                  <a:cubicBezTo>
                    <a:pt x="2537" y="1376"/>
                    <a:pt x="2597" y="1320"/>
                    <a:pt x="2671" y="1232"/>
                  </a:cubicBezTo>
                  <a:cubicBezTo>
                    <a:pt x="2699" y="1200"/>
                    <a:pt x="2727" y="1158"/>
                    <a:pt x="2759" y="1112"/>
                  </a:cubicBezTo>
                  <a:cubicBezTo>
                    <a:pt x="2787" y="1084"/>
                    <a:pt x="2801" y="1042"/>
                    <a:pt x="2815" y="996"/>
                  </a:cubicBezTo>
                  <a:cubicBezTo>
                    <a:pt x="2847" y="922"/>
                    <a:pt x="2861" y="848"/>
                    <a:pt x="2847" y="792"/>
                  </a:cubicBezTo>
                  <a:cubicBezTo>
                    <a:pt x="2847" y="718"/>
                    <a:pt x="2832" y="644"/>
                    <a:pt x="2787" y="585"/>
                  </a:cubicBezTo>
                  <a:cubicBezTo>
                    <a:pt x="2745" y="528"/>
                    <a:pt x="2699" y="468"/>
                    <a:pt x="2639" y="409"/>
                  </a:cubicBezTo>
                  <a:cubicBezTo>
                    <a:pt x="2583" y="352"/>
                    <a:pt x="2509" y="307"/>
                    <a:pt x="2421" y="264"/>
                  </a:cubicBezTo>
                  <a:cubicBezTo>
                    <a:pt x="2347" y="219"/>
                    <a:pt x="2259" y="177"/>
                    <a:pt x="2157" y="145"/>
                  </a:cubicBezTo>
                  <a:cubicBezTo>
                    <a:pt x="2069" y="117"/>
                    <a:pt x="1967" y="89"/>
                    <a:pt x="1865" y="57"/>
                  </a:cubicBezTo>
                  <a:cubicBezTo>
                    <a:pt x="1672" y="29"/>
                    <a:pt x="1468" y="1"/>
                    <a:pt x="1278"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7675;p83">
              <a:extLst>
                <a:ext uri="{FF2B5EF4-FFF2-40B4-BE49-F238E27FC236}">
                  <a16:creationId xmlns:a16="http://schemas.microsoft.com/office/drawing/2014/main" id="{F936BE9E-7A2E-2B45-10C3-F0F8B63EC9E0}"/>
                </a:ext>
              </a:extLst>
            </p:cNvPr>
            <p:cNvSpPr/>
            <p:nvPr/>
          </p:nvSpPr>
          <p:spPr>
            <a:xfrm>
              <a:off x="6171916" y="3088426"/>
              <a:ext cx="270843" cy="437066"/>
            </a:xfrm>
            <a:custGeom>
              <a:avLst/>
              <a:gdLst/>
              <a:ahLst/>
              <a:cxnLst/>
              <a:rect l="l" t="t" r="r" b="b"/>
              <a:pathLst>
                <a:path w="2871" h="4633" extrusionOk="0">
                  <a:moveTo>
                    <a:pt x="2006" y="0"/>
                  </a:moveTo>
                  <a:cubicBezTo>
                    <a:pt x="1759" y="46"/>
                    <a:pt x="1496" y="134"/>
                    <a:pt x="1232" y="282"/>
                  </a:cubicBezTo>
                  <a:cubicBezTo>
                    <a:pt x="1098" y="338"/>
                    <a:pt x="968" y="426"/>
                    <a:pt x="834" y="528"/>
                  </a:cubicBezTo>
                  <a:cubicBezTo>
                    <a:pt x="704" y="633"/>
                    <a:pt x="585" y="735"/>
                    <a:pt x="483" y="851"/>
                  </a:cubicBezTo>
                  <a:cubicBezTo>
                    <a:pt x="265" y="1087"/>
                    <a:pt x="117" y="1351"/>
                    <a:pt x="43" y="1629"/>
                  </a:cubicBezTo>
                  <a:cubicBezTo>
                    <a:pt x="15" y="1759"/>
                    <a:pt x="1" y="1907"/>
                    <a:pt x="1" y="2069"/>
                  </a:cubicBezTo>
                  <a:cubicBezTo>
                    <a:pt x="1" y="2230"/>
                    <a:pt x="29" y="2375"/>
                    <a:pt x="71" y="2522"/>
                  </a:cubicBezTo>
                  <a:cubicBezTo>
                    <a:pt x="131" y="2800"/>
                    <a:pt x="265" y="3078"/>
                    <a:pt x="454" y="3342"/>
                  </a:cubicBezTo>
                  <a:cubicBezTo>
                    <a:pt x="630" y="3578"/>
                    <a:pt x="848" y="3799"/>
                    <a:pt x="1112" y="4003"/>
                  </a:cubicBezTo>
                  <a:cubicBezTo>
                    <a:pt x="1362" y="4179"/>
                    <a:pt x="1626" y="4327"/>
                    <a:pt x="1918" y="4443"/>
                  </a:cubicBezTo>
                  <a:cubicBezTo>
                    <a:pt x="2199" y="4545"/>
                    <a:pt x="2491" y="4605"/>
                    <a:pt x="2783" y="4633"/>
                  </a:cubicBezTo>
                  <a:cubicBezTo>
                    <a:pt x="2797" y="4605"/>
                    <a:pt x="2815" y="4591"/>
                    <a:pt x="2829" y="4559"/>
                  </a:cubicBezTo>
                  <a:cubicBezTo>
                    <a:pt x="2843" y="4531"/>
                    <a:pt x="2857" y="4503"/>
                    <a:pt x="2871" y="4471"/>
                  </a:cubicBezTo>
                  <a:cubicBezTo>
                    <a:pt x="2653" y="4443"/>
                    <a:pt x="2431" y="4383"/>
                    <a:pt x="2213" y="4281"/>
                  </a:cubicBezTo>
                  <a:lnTo>
                    <a:pt x="2213" y="4295"/>
                  </a:lnTo>
                  <a:cubicBezTo>
                    <a:pt x="1963" y="4179"/>
                    <a:pt x="1714" y="4045"/>
                    <a:pt x="1496" y="3870"/>
                  </a:cubicBezTo>
                  <a:cubicBezTo>
                    <a:pt x="1288" y="3711"/>
                    <a:pt x="1098" y="3518"/>
                    <a:pt x="950" y="3328"/>
                  </a:cubicBezTo>
                  <a:cubicBezTo>
                    <a:pt x="820" y="3152"/>
                    <a:pt x="718" y="2976"/>
                    <a:pt x="630" y="2786"/>
                  </a:cubicBezTo>
                  <a:cubicBezTo>
                    <a:pt x="556" y="2624"/>
                    <a:pt x="511" y="2448"/>
                    <a:pt x="483" y="2273"/>
                  </a:cubicBezTo>
                  <a:cubicBezTo>
                    <a:pt x="469" y="2111"/>
                    <a:pt x="469" y="1967"/>
                    <a:pt x="483" y="1819"/>
                  </a:cubicBezTo>
                  <a:cubicBezTo>
                    <a:pt x="497" y="1703"/>
                    <a:pt x="528" y="1583"/>
                    <a:pt x="571" y="1467"/>
                  </a:cubicBezTo>
                  <a:cubicBezTo>
                    <a:pt x="644" y="1337"/>
                    <a:pt x="718" y="1203"/>
                    <a:pt x="806" y="1073"/>
                  </a:cubicBezTo>
                  <a:lnTo>
                    <a:pt x="820" y="1073"/>
                  </a:lnTo>
                  <a:cubicBezTo>
                    <a:pt x="936" y="925"/>
                    <a:pt x="1070" y="778"/>
                    <a:pt x="1232" y="662"/>
                  </a:cubicBezTo>
                  <a:lnTo>
                    <a:pt x="1246" y="647"/>
                  </a:lnTo>
                  <a:cubicBezTo>
                    <a:pt x="1436" y="514"/>
                    <a:pt x="1626" y="398"/>
                    <a:pt x="1830" y="296"/>
                  </a:cubicBezTo>
                  <a:cubicBezTo>
                    <a:pt x="1963" y="250"/>
                    <a:pt x="2094" y="208"/>
                    <a:pt x="2227" y="176"/>
                  </a:cubicBezTo>
                  <a:lnTo>
                    <a:pt x="2199" y="148"/>
                  </a:lnTo>
                  <a:cubicBezTo>
                    <a:pt x="2167" y="120"/>
                    <a:pt x="2139" y="106"/>
                    <a:pt x="2111" y="74"/>
                  </a:cubicBezTo>
                  <a:cubicBezTo>
                    <a:pt x="2080" y="46"/>
                    <a:pt x="2051" y="32"/>
                    <a:pt x="2006"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7676;p83">
              <a:extLst>
                <a:ext uri="{FF2B5EF4-FFF2-40B4-BE49-F238E27FC236}">
                  <a16:creationId xmlns:a16="http://schemas.microsoft.com/office/drawing/2014/main" id="{B418D02B-025C-1A11-BEC5-A0BBE21CDAEF}"/>
                </a:ext>
              </a:extLst>
            </p:cNvPr>
            <p:cNvSpPr/>
            <p:nvPr/>
          </p:nvSpPr>
          <p:spPr>
            <a:xfrm>
              <a:off x="6341818" y="3069181"/>
              <a:ext cx="65187" cy="58678"/>
            </a:xfrm>
            <a:custGeom>
              <a:avLst/>
              <a:gdLst/>
              <a:ahLst/>
              <a:cxnLst/>
              <a:rect l="l" t="t" r="r" b="b"/>
              <a:pathLst>
                <a:path w="691" h="622" extrusionOk="0">
                  <a:moveTo>
                    <a:pt x="148" y="0"/>
                  </a:moveTo>
                  <a:cubicBezTo>
                    <a:pt x="103" y="14"/>
                    <a:pt x="75" y="46"/>
                    <a:pt x="46" y="74"/>
                  </a:cubicBezTo>
                  <a:cubicBezTo>
                    <a:pt x="1" y="148"/>
                    <a:pt x="29" y="264"/>
                    <a:pt x="103" y="310"/>
                  </a:cubicBezTo>
                  <a:cubicBezTo>
                    <a:pt x="134" y="324"/>
                    <a:pt x="177" y="338"/>
                    <a:pt x="205" y="366"/>
                  </a:cubicBezTo>
                  <a:cubicBezTo>
                    <a:pt x="236" y="398"/>
                    <a:pt x="279" y="426"/>
                    <a:pt x="310" y="468"/>
                  </a:cubicBezTo>
                  <a:cubicBezTo>
                    <a:pt x="324" y="486"/>
                    <a:pt x="338" y="514"/>
                    <a:pt x="352" y="542"/>
                  </a:cubicBezTo>
                  <a:cubicBezTo>
                    <a:pt x="384" y="592"/>
                    <a:pt x="441" y="621"/>
                    <a:pt x="502" y="621"/>
                  </a:cubicBezTo>
                  <a:cubicBezTo>
                    <a:pt x="531" y="621"/>
                    <a:pt x="560" y="615"/>
                    <a:pt x="588" y="602"/>
                  </a:cubicBezTo>
                  <a:cubicBezTo>
                    <a:pt x="662" y="556"/>
                    <a:pt x="690" y="454"/>
                    <a:pt x="644" y="366"/>
                  </a:cubicBezTo>
                  <a:cubicBezTo>
                    <a:pt x="542" y="222"/>
                    <a:pt x="426" y="102"/>
                    <a:pt x="264" y="14"/>
                  </a:cubicBezTo>
                  <a:cubicBezTo>
                    <a:pt x="250" y="0"/>
                    <a:pt x="222" y="0"/>
                    <a:pt x="191" y="0"/>
                  </a:cubicBezTo>
                  <a:close/>
                </a:path>
              </a:pathLst>
            </a:custGeom>
            <a:solidFill>
              <a:srgbClr val="0B638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7677;p83">
              <a:extLst>
                <a:ext uri="{FF2B5EF4-FFF2-40B4-BE49-F238E27FC236}">
                  <a16:creationId xmlns:a16="http://schemas.microsoft.com/office/drawing/2014/main" id="{53E9932F-FF3A-21CC-077C-3ABA84DD3F35}"/>
                </a:ext>
              </a:extLst>
            </p:cNvPr>
            <p:cNvSpPr/>
            <p:nvPr/>
          </p:nvSpPr>
          <p:spPr>
            <a:xfrm>
              <a:off x="6392949" y="3490870"/>
              <a:ext cx="70753" cy="58489"/>
            </a:xfrm>
            <a:custGeom>
              <a:avLst/>
              <a:gdLst/>
              <a:ahLst/>
              <a:cxnLst/>
              <a:rect l="l" t="t" r="r" b="b"/>
              <a:pathLst>
                <a:path w="750" h="620" extrusionOk="0">
                  <a:moveTo>
                    <a:pt x="560" y="1"/>
                  </a:moveTo>
                  <a:cubicBezTo>
                    <a:pt x="514" y="1"/>
                    <a:pt x="454" y="29"/>
                    <a:pt x="426" y="89"/>
                  </a:cubicBezTo>
                  <a:cubicBezTo>
                    <a:pt x="412" y="103"/>
                    <a:pt x="398" y="131"/>
                    <a:pt x="384" y="149"/>
                  </a:cubicBezTo>
                  <a:cubicBezTo>
                    <a:pt x="366" y="177"/>
                    <a:pt x="338" y="191"/>
                    <a:pt x="310" y="219"/>
                  </a:cubicBezTo>
                  <a:cubicBezTo>
                    <a:pt x="296" y="237"/>
                    <a:pt x="250" y="251"/>
                    <a:pt x="222" y="265"/>
                  </a:cubicBezTo>
                  <a:cubicBezTo>
                    <a:pt x="190" y="279"/>
                    <a:pt x="162" y="293"/>
                    <a:pt x="134" y="293"/>
                  </a:cubicBezTo>
                  <a:cubicBezTo>
                    <a:pt x="46" y="325"/>
                    <a:pt x="0" y="413"/>
                    <a:pt x="32" y="500"/>
                  </a:cubicBezTo>
                  <a:cubicBezTo>
                    <a:pt x="44" y="577"/>
                    <a:pt x="113" y="619"/>
                    <a:pt x="189" y="619"/>
                  </a:cubicBezTo>
                  <a:cubicBezTo>
                    <a:pt x="200" y="619"/>
                    <a:pt x="211" y="618"/>
                    <a:pt x="222" y="617"/>
                  </a:cubicBezTo>
                  <a:cubicBezTo>
                    <a:pt x="426" y="557"/>
                    <a:pt x="602" y="441"/>
                    <a:pt x="704" y="251"/>
                  </a:cubicBezTo>
                  <a:cubicBezTo>
                    <a:pt x="750" y="177"/>
                    <a:pt x="718" y="75"/>
                    <a:pt x="648" y="29"/>
                  </a:cubicBezTo>
                  <a:cubicBezTo>
                    <a:pt x="616" y="15"/>
                    <a:pt x="588" y="1"/>
                    <a:pt x="560" y="1"/>
                  </a:cubicBezTo>
                  <a:close/>
                </a:path>
              </a:pathLst>
            </a:custGeom>
            <a:solidFill>
              <a:srgbClr val="0B638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7678;p83">
              <a:extLst>
                <a:ext uri="{FF2B5EF4-FFF2-40B4-BE49-F238E27FC236}">
                  <a16:creationId xmlns:a16="http://schemas.microsoft.com/office/drawing/2014/main" id="{A5626FC8-2CE5-3077-75B7-499B018832B4}"/>
                </a:ext>
              </a:extLst>
            </p:cNvPr>
            <p:cNvSpPr/>
            <p:nvPr/>
          </p:nvSpPr>
          <p:spPr>
            <a:xfrm>
              <a:off x="5812207" y="3092671"/>
              <a:ext cx="426217" cy="536686"/>
            </a:xfrm>
            <a:custGeom>
              <a:avLst/>
              <a:gdLst/>
              <a:ahLst/>
              <a:cxnLst/>
              <a:rect l="l" t="t" r="r" b="b"/>
              <a:pathLst>
                <a:path w="4518" h="5689" extrusionOk="0">
                  <a:moveTo>
                    <a:pt x="718" y="1"/>
                  </a:moveTo>
                  <a:cubicBezTo>
                    <a:pt x="676" y="1"/>
                    <a:pt x="630" y="15"/>
                    <a:pt x="588" y="15"/>
                  </a:cubicBezTo>
                  <a:cubicBezTo>
                    <a:pt x="250" y="89"/>
                    <a:pt x="1" y="427"/>
                    <a:pt x="1" y="806"/>
                  </a:cubicBezTo>
                  <a:lnTo>
                    <a:pt x="1" y="4897"/>
                  </a:lnTo>
                  <a:cubicBezTo>
                    <a:pt x="1" y="5319"/>
                    <a:pt x="324" y="5689"/>
                    <a:pt x="718" y="5689"/>
                  </a:cubicBezTo>
                  <a:lnTo>
                    <a:pt x="3796" y="5689"/>
                  </a:lnTo>
                  <a:cubicBezTo>
                    <a:pt x="4194" y="5689"/>
                    <a:pt x="4517" y="5319"/>
                    <a:pt x="4517" y="4897"/>
                  </a:cubicBezTo>
                  <a:lnTo>
                    <a:pt x="4517" y="806"/>
                  </a:lnTo>
                  <a:cubicBezTo>
                    <a:pt x="4517" y="367"/>
                    <a:pt x="4194" y="1"/>
                    <a:pt x="379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7679;p83">
              <a:extLst>
                <a:ext uri="{FF2B5EF4-FFF2-40B4-BE49-F238E27FC236}">
                  <a16:creationId xmlns:a16="http://schemas.microsoft.com/office/drawing/2014/main" id="{AB499CF2-63B7-624B-A686-88844A147965}"/>
                </a:ext>
              </a:extLst>
            </p:cNvPr>
            <p:cNvSpPr/>
            <p:nvPr/>
          </p:nvSpPr>
          <p:spPr>
            <a:xfrm>
              <a:off x="5794283" y="3095407"/>
              <a:ext cx="79055" cy="52357"/>
            </a:xfrm>
            <a:custGeom>
              <a:avLst/>
              <a:gdLst/>
              <a:ahLst/>
              <a:cxnLst/>
              <a:rect l="l" t="t" r="r" b="b"/>
              <a:pathLst>
                <a:path w="838" h="555" extrusionOk="0">
                  <a:moveTo>
                    <a:pt x="764" y="0"/>
                  </a:moveTo>
                  <a:cubicBezTo>
                    <a:pt x="690" y="14"/>
                    <a:pt x="616" y="46"/>
                    <a:pt x="557" y="74"/>
                  </a:cubicBezTo>
                  <a:cubicBezTo>
                    <a:pt x="486" y="102"/>
                    <a:pt x="426" y="134"/>
                    <a:pt x="367" y="176"/>
                  </a:cubicBezTo>
                  <a:cubicBezTo>
                    <a:pt x="236" y="264"/>
                    <a:pt x="117" y="366"/>
                    <a:pt x="15" y="471"/>
                  </a:cubicBezTo>
                  <a:cubicBezTo>
                    <a:pt x="15" y="486"/>
                    <a:pt x="1" y="486"/>
                    <a:pt x="1" y="500"/>
                  </a:cubicBezTo>
                  <a:cubicBezTo>
                    <a:pt x="1" y="514"/>
                    <a:pt x="1" y="528"/>
                    <a:pt x="15" y="542"/>
                  </a:cubicBezTo>
                  <a:cubicBezTo>
                    <a:pt x="22" y="551"/>
                    <a:pt x="33" y="555"/>
                    <a:pt x="46" y="555"/>
                  </a:cubicBezTo>
                  <a:cubicBezTo>
                    <a:pt x="60" y="555"/>
                    <a:pt x="75" y="551"/>
                    <a:pt x="89" y="542"/>
                  </a:cubicBezTo>
                  <a:cubicBezTo>
                    <a:pt x="191" y="440"/>
                    <a:pt x="293" y="338"/>
                    <a:pt x="412" y="264"/>
                  </a:cubicBezTo>
                  <a:cubicBezTo>
                    <a:pt x="500" y="208"/>
                    <a:pt x="602" y="162"/>
                    <a:pt x="704" y="120"/>
                  </a:cubicBezTo>
                  <a:cubicBezTo>
                    <a:pt x="732" y="120"/>
                    <a:pt x="764" y="102"/>
                    <a:pt x="792" y="102"/>
                  </a:cubicBezTo>
                  <a:cubicBezTo>
                    <a:pt x="806" y="88"/>
                    <a:pt x="838" y="60"/>
                    <a:pt x="820" y="46"/>
                  </a:cubicBezTo>
                  <a:cubicBezTo>
                    <a:pt x="820" y="14"/>
                    <a:pt x="806" y="0"/>
                    <a:pt x="778"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7680;p83">
              <a:extLst>
                <a:ext uri="{FF2B5EF4-FFF2-40B4-BE49-F238E27FC236}">
                  <a16:creationId xmlns:a16="http://schemas.microsoft.com/office/drawing/2014/main" id="{67B1FD28-9850-CBF9-A3D5-F4604871AA86}"/>
                </a:ext>
              </a:extLst>
            </p:cNvPr>
            <p:cNvSpPr/>
            <p:nvPr/>
          </p:nvSpPr>
          <p:spPr>
            <a:xfrm>
              <a:off x="5784660" y="3095407"/>
              <a:ext cx="85753" cy="63772"/>
            </a:xfrm>
            <a:custGeom>
              <a:avLst/>
              <a:gdLst/>
              <a:ahLst/>
              <a:cxnLst/>
              <a:rect l="l" t="t" r="r" b="b"/>
              <a:pathLst>
                <a:path w="909" h="676" extrusionOk="0">
                  <a:moveTo>
                    <a:pt x="866" y="0"/>
                  </a:moveTo>
                  <a:cubicBezTo>
                    <a:pt x="834" y="0"/>
                    <a:pt x="820" y="0"/>
                    <a:pt x="806" y="14"/>
                  </a:cubicBezTo>
                  <a:cubicBezTo>
                    <a:pt x="644" y="60"/>
                    <a:pt x="500" y="134"/>
                    <a:pt x="367" y="222"/>
                  </a:cubicBezTo>
                  <a:cubicBezTo>
                    <a:pt x="293" y="278"/>
                    <a:pt x="219" y="324"/>
                    <a:pt x="148" y="398"/>
                  </a:cubicBezTo>
                  <a:cubicBezTo>
                    <a:pt x="117" y="426"/>
                    <a:pt x="89" y="454"/>
                    <a:pt x="75" y="500"/>
                  </a:cubicBezTo>
                  <a:cubicBezTo>
                    <a:pt x="43" y="528"/>
                    <a:pt x="15" y="573"/>
                    <a:pt x="1" y="602"/>
                  </a:cubicBezTo>
                  <a:lnTo>
                    <a:pt x="1" y="647"/>
                  </a:lnTo>
                  <a:lnTo>
                    <a:pt x="29" y="675"/>
                  </a:lnTo>
                  <a:lnTo>
                    <a:pt x="75" y="675"/>
                  </a:lnTo>
                  <a:cubicBezTo>
                    <a:pt x="89" y="661"/>
                    <a:pt x="89" y="661"/>
                    <a:pt x="89" y="647"/>
                  </a:cubicBezTo>
                  <a:cubicBezTo>
                    <a:pt x="117" y="588"/>
                    <a:pt x="163" y="528"/>
                    <a:pt x="205" y="486"/>
                  </a:cubicBezTo>
                  <a:cubicBezTo>
                    <a:pt x="265" y="412"/>
                    <a:pt x="338" y="352"/>
                    <a:pt x="426" y="296"/>
                  </a:cubicBezTo>
                  <a:cubicBezTo>
                    <a:pt x="557" y="208"/>
                    <a:pt x="718" y="148"/>
                    <a:pt x="880" y="88"/>
                  </a:cubicBezTo>
                  <a:cubicBezTo>
                    <a:pt x="880" y="88"/>
                    <a:pt x="894" y="74"/>
                    <a:pt x="894" y="60"/>
                  </a:cubicBezTo>
                  <a:cubicBezTo>
                    <a:pt x="908" y="46"/>
                    <a:pt x="908" y="32"/>
                    <a:pt x="894" y="14"/>
                  </a:cubicBezTo>
                  <a:cubicBezTo>
                    <a:pt x="894" y="14"/>
                    <a:pt x="880" y="0"/>
                    <a:pt x="86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7681;p83">
              <a:extLst>
                <a:ext uri="{FF2B5EF4-FFF2-40B4-BE49-F238E27FC236}">
                  <a16:creationId xmlns:a16="http://schemas.microsoft.com/office/drawing/2014/main" id="{3ED37806-B275-7A19-5AF5-B83EFEE3EF3D}"/>
                </a:ext>
              </a:extLst>
            </p:cNvPr>
            <p:cNvSpPr/>
            <p:nvPr/>
          </p:nvSpPr>
          <p:spPr>
            <a:xfrm>
              <a:off x="5838433" y="3096728"/>
              <a:ext cx="30660" cy="17358"/>
            </a:xfrm>
            <a:custGeom>
              <a:avLst/>
              <a:gdLst/>
              <a:ahLst/>
              <a:cxnLst/>
              <a:rect l="l" t="t" r="r" b="b"/>
              <a:pathLst>
                <a:path w="325" h="184" extrusionOk="0">
                  <a:moveTo>
                    <a:pt x="264" y="0"/>
                  </a:moveTo>
                  <a:cubicBezTo>
                    <a:pt x="194" y="18"/>
                    <a:pt x="106" y="46"/>
                    <a:pt x="32" y="88"/>
                  </a:cubicBezTo>
                  <a:lnTo>
                    <a:pt x="1" y="120"/>
                  </a:lnTo>
                  <a:cubicBezTo>
                    <a:pt x="1" y="134"/>
                    <a:pt x="1" y="148"/>
                    <a:pt x="18" y="162"/>
                  </a:cubicBezTo>
                  <a:cubicBezTo>
                    <a:pt x="18" y="172"/>
                    <a:pt x="32" y="183"/>
                    <a:pt x="50" y="183"/>
                  </a:cubicBezTo>
                  <a:cubicBezTo>
                    <a:pt x="58" y="183"/>
                    <a:pt x="66" y="181"/>
                    <a:pt x="74" y="176"/>
                  </a:cubicBezTo>
                  <a:cubicBezTo>
                    <a:pt x="134" y="148"/>
                    <a:pt x="194" y="120"/>
                    <a:pt x="250" y="106"/>
                  </a:cubicBezTo>
                  <a:cubicBezTo>
                    <a:pt x="264" y="106"/>
                    <a:pt x="282" y="106"/>
                    <a:pt x="282" y="88"/>
                  </a:cubicBezTo>
                  <a:cubicBezTo>
                    <a:pt x="296" y="88"/>
                    <a:pt x="310" y="88"/>
                    <a:pt x="324" y="74"/>
                  </a:cubicBezTo>
                  <a:lnTo>
                    <a:pt x="324" y="32"/>
                  </a:lnTo>
                  <a:cubicBezTo>
                    <a:pt x="324" y="18"/>
                    <a:pt x="296" y="0"/>
                    <a:pt x="28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7682;p83">
              <a:extLst>
                <a:ext uri="{FF2B5EF4-FFF2-40B4-BE49-F238E27FC236}">
                  <a16:creationId xmlns:a16="http://schemas.microsoft.com/office/drawing/2014/main" id="{EC80565A-EE5F-AE59-4CDA-E7F39A070644}"/>
                </a:ext>
              </a:extLst>
            </p:cNvPr>
            <p:cNvSpPr/>
            <p:nvPr/>
          </p:nvSpPr>
          <p:spPr>
            <a:xfrm>
              <a:off x="5828810" y="3096728"/>
              <a:ext cx="41603" cy="23301"/>
            </a:xfrm>
            <a:custGeom>
              <a:avLst/>
              <a:gdLst/>
              <a:ahLst/>
              <a:cxnLst/>
              <a:rect l="l" t="t" r="r" b="b"/>
              <a:pathLst>
                <a:path w="441" h="247" extrusionOk="0">
                  <a:moveTo>
                    <a:pt x="366" y="0"/>
                  </a:moveTo>
                  <a:cubicBezTo>
                    <a:pt x="310" y="18"/>
                    <a:pt x="250" y="32"/>
                    <a:pt x="191" y="60"/>
                  </a:cubicBezTo>
                  <a:cubicBezTo>
                    <a:pt x="134" y="88"/>
                    <a:pt x="74" y="120"/>
                    <a:pt x="32" y="162"/>
                  </a:cubicBezTo>
                  <a:cubicBezTo>
                    <a:pt x="1" y="176"/>
                    <a:pt x="1" y="208"/>
                    <a:pt x="15" y="236"/>
                  </a:cubicBezTo>
                  <a:cubicBezTo>
                    <a:pt x="30" y="243"/>
                    <a:pt x="45" y="246"/>
                    <a:pt x="58" y="246"/>
                  </a:cubicBezTo>
                  <a:cubicBezTo>
                    <a:pt x="71" y="246"/>
                    <a:pt x="81" y="243"/>
                    <a:pt x="89" y="236"/>
                  </a:cubicBezTo>
                  <a:cubicBezTo>
                    <a:pt x="103" y="222"/>
                    <a:pt x="120" y="208"/>
                    <a:pt x="134" y="208"/>
                  </a:cubicBezTo>
                  <a:cubicBezTo>
                    <a:pt x="191" y="162"/>
                    <a:pt x="250" y="134"/>
                    <a:pt x="310" y="120"/>
                  </a:cubicBezTo>
                  <a:cubicBezTo>
                    <a:pt x="338" y="106"/>
                    <a:pt x="366" y="106"/>
                    <a:pt x="398" y="106"/>
                  </a:cubicBezTo>
                  <a:cubicBezTo>
                    <a:pt x="412" y="88"/>
                    <a:pt x="440" y="60"/>
                    <a:pt x="426" y="46"/>
                  </a:cubicBezTo>
                  <a:cubicBezTo>
                    <a:pt x="426" y="18"/>
                    <a:pt x="412" y="0"/>
                    <a:pt x="38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7683;p83">
              <a:extLst>
                <a:ext uri="{FF2B5EF4-FFF2-40B4-BE49-F238E27FC236}">
                  <a16:creationId xmlns:a16="http://schemas.microsoft.com/office/drawing/2014/main" id="{356F47B4-20B2-942A-9923-7B820C1C5B8A}"/>
                </a:ext>
              </a:extLst>
            </p:cNvPr>
            <p:cNvSpPr/>
            <p:nvPr/>
          </p:nvSpPr>
          <p:spPr>
            <a:xfrm>
              <a:off x="5821829" y="3096728"/>
              <a:ext cx="45942" cy="28773"/>
            </a:xfrm>
            <a:custGeom>
              <a:avLst/>
              <a:gdLst/>
              <a:ahLst/>
              <a:cxnLst/>
              <a:rect l="l" t="t" r="r" b="b"/>
              <a:pathLst>
                <a:path w="487" h="305" extrusionOk="0">
                  <a:moveTo>
                    <a:pt x="426" y="0"/>
                  </a:moveTo>
                  <a:cubicBezTo>
                    <a:pt x="352" y="32"/>
                    <a:pt x="282" y="46"/>
                    <a:pt x="222" y="88"/>
                  </a:cubicBezTo>
                  <a:cubicBezTo>
                    <a:pt x="148" y="120"/>
                    <a:pt x="89" y="162"/>
                    <a:pt x="18" y="208"/>
                  </a:cubicBezTo>
                  <a:cubicBezTo>
                    <a:pt x="1" y="236"/>
                    <a:pt x="1" y="264"/>
                    <a:pt x="18" y="282"/>
                  </a:cubicBezTo>
                  <a:cubicBezTo>
                    <a:pt x="27" y="298"/>
                    <a:pt x="40" y="305"/>
                    <a:pt x="55" y="305"/>
                  </a:cubicBezTo>
                  <a:cubicBezTo>
                    <a:pt x="65" y="305"/>
                    <a:pt x="77" y="301"/>
                    <a:pt x="89" y="296"/>
                  </a:cubicBezTo>
                  <a:cubicBezTo>
                    <a:pt x="120" y="264"/>
                    <a:pt x="134" y="250"/>
                    <a:pt x="163" y="236"/>
                  </a:cubicBezTo>
                  <a:cubicBezTo>
                    <a:pt x="236" y="176"/>
                    <a:pt x="324" y="148"/>
                    <a:pt x="412" y="120"/>
                  </a:cubicBezTo>
                  <a:cubicBezTo>
                    <a:pt x="412" y="106"/>
                    <a:pt x="426" y="106"/>
                    <a:pt x="440" y="106"/>
                  </a:cubicBezTo>
                  <a:cubicBezTo>
                    <a:pt x="458" y="106"/>
                    <a:pt x="472" y="88"/>
                    <a:pt x="472" y="74"/>
                  </a:cubicBezTo>
                  <a:cubicBezTo>
                    <a:pt x="486" y="74"/>
                    <a:pt x="486" y="60"/>
                    <a:pt x="486" y="46"/>
                  </a:cubicBezTo>
                  <a:cubicBezTo>
                    <a:pt x="486" y="18"/>
                    <a:pt x="458" y="0"/>
                    <a:pt x="44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7684;p83">
              <a:extLst>
                <a:ext uri="{FF2B5EF4-FFF2-40B4-BE49-F238E27FC236}">
                  <a16:creationId xmlns:a16="http://schemas.microsoft.com/office/drawing/2014/main" id="{78B6CF1A-7902-C80A-EC6C-C434E91E27B9}"/>
                </a:ext>
              </a:extLst>
            </p:cNvPr>
            <p:cNvSpPr/>
            <p:nvPr/>
          </p:nvSpPr>
          <p:spPr>
            <a:xfrm>
              <a:off x="5801264" y="3102294"/>
              <a:ext cx="427160" cy="536686"/>
            </a:xfrm>
            <a:custGeom>
              <a:avLst/>
              <a:gdLst/>
              <a:ahLst/>
              <a:cxnLst/>
              <a:rect l="l" t="t" r="r" b="b"/>
              <a:pathLst>
                <a:path w="4528" h="5689" extrusionOk="0">
                  <a:moveTo>
                    <a:pt x="778" y="1"/>
                  </a:moveTo>
                  <a:cubicBezTo>
                    <a:pt x="556" y="117"/>
                    <a:pt x="352" y="237"/>
                    <a:pt x="131" y="353"/>
                  </a:cubicBezTo>
                  <a:cubicBezTo>
                    <a:pt x="60" y="486"/>
                    <a:pt x="1" y="645"/>
                    <a:pt x="1" y="806"/>
                  </a:cubicBezTo>
                  <a:lnTo>
                    <a:pt x="1" y="4897"/>
                  </a:lnTo>
                  <a:cubicBezTo>
                    <a:pt x="1" y="5323"/>
                    <a:pt x="338" y="5689"/>
                    <a:pt x="718" y="5689"/>
                  </a:cubicBezTo>
                  <a:lnTo>
                    <a:pt x="3810" y="5689"/>
                  </a:lnTo>
                  <a:cubicBezTo>
                    <a:pt x="4194" y="5689"/>
                    <a:pt x="4528" y="5323"/>
                    <a:pt x="4528" y="4897"/>
                  </a:cubicBezTo>
                  <a:lnTo>
                    <a:pt x="4528" y="806"/>
                  </a:lnTo>
                  <a:cubicBezTo>
                    <a:pt x="4528" y="367"/>
                    <a:pt x="4194" y="1"/>
                    <a:pt x="3810" y="1"/>
                  </a:cubicBezTo>
                  <a:close/>
                </a:path>
              </a:pathLst>
            </a:custGeom>
            <a:solidFill>
              <a:srgbClr val="FEFE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7685;p83">
              <a:extLst>
                <a:ext uri="{FF2B5EF4-FFF2-40B4-BE49-F238E27FC236}">
                  <a16:creationId xmlns:a16="http://schemas.microsoft.com/office/drawing/2014/main" id="{290BB8F3-3CF2-2869-F4B7-3E115A91C291}"/>
                </a:ext>
              </a:extLst>
            </p:cNvPr>
            <p:cNvSpPr/>
            <p:nvPr/>
          </p:nvSpPr>
          <p:spPr>
            <a:xfrm>
              <a:off x="6155313" y="3123237"/>
              <a:ext cx="39905" cy="45565"/>
            </a:xfrm>
            <a:custGeom>
              <a:avLst/>
              <a:gdLst/>
              <a:ahLst/>
              <a:cxnLst/>
              <a:rect l="l" t="t" r="r" b="b"/>
              <a:pathLst>
                <a:path w="423" h="483" extrusionOk="0">
                  <a:moveTo>
                    <a:pt x="1" y="1"/>
                  </a:moveTo>
                  <a:cubicBezTo>
                    <a:pt x="191" y="89"/>
                    <a:pt x="353" y="264"/>
                    <a:pt x="423" y="482"/>
                  </a:cubicBezTo>
                  <a:cubicBezTo>
                    <a:pt x="353" y="264"/>
                    <a:pt x="191" y="71"/>
                    <a:pt x="1" y="1"/>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7686;p83">
              <a:extLst>
                <a:ext uri="{FF2B5EF4-FFF2-40B4-BE49-F238E27FC236}">
                  <a16:creationId xmlns:a16="http://schemas.microsoft.com/office/drawing/2014/main" id="{CF32B0DA-9760-0E7A-489B-54715CA7E5EC}"/>
                </a:ext>
              </a:extLst>
            </p:cNvPr>
            <p:cNvSpPr/>
            <p:nvPr/>
          </p:nvSpPr>
          <p:spPr>
            <a:xfrm>
              <a:off x="5776358" y="3123237"/>
              <a:ext cx="41603" cy="45565"/>
            </a:xfrm>
            <a:custGeom>
              <a:avLst/>
              <a:gdLst/>
              <a:ahLst/>
              <a:cxnLst/>
              <a:rect l="l" t="t" r="r" b="b"/>
              <a:pathLst>
                <a:path w="441" h="483" extrusionOk="0">
                  <a:moveTo>
                    <a:pt x="440" y="1"/>
                  </a:moveTo>
                  <a:cubicBezTo>
                    <a:pt x="236" y="71"/>
                    <a:pt x="89" y="264"/>
                    <a:pt x="1" y="482"/>
                  </a:cubicBezTo>
                  <a:cubicBezTo>
                    <a:pt x="89" y="264"/>
                    <a:pt x="236" y="89"/>
                    <a:pt x="440" y="1"/>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7687;p83">
              <a:extLst>
                <a:ext uri="{FF2B5EF4-FFF2-40B4-BE49-F238E27FC236}">
                  <a16:creationId xmlns:a16="http://schemas.microsoft.com/office/drawing/2014/main" id="{80F7FDE1-C3C0-8412-DB03-1CBFF7B302E1}"/>
                </a:ext>
              </a:extLst>
            </p:cNvPr>
            <p:cNvSpPr/>
            <p:nvPr/>
          </p:nvSpPr>
          <p:spPr>
            <a:xfrm>
              <a:off x="6155313" y="3604358"/>
              <a:ext cx="39905" cy="45565"/>
            </a:xfrm>
            <a:custGeom>
              <a:avLst/>
              <a:gdLst/>
              <a:ahLst/>
              <a:cxnLst/>
              <a:rect l="l" t="t" r="r" b="b"/>
              <a:pathLst>
                <a:path w="423" h="483" extrusionOk="0">
                  <a:moveTo>
                    <a:pt x="1" y="483"/>
                  </a:moveTo>
                  <a:cubicBezTo>
                    <a:pt x="191" y="395"/>
                    <a:pt x="353" y="219"/>
                    <a:pt x="423" y="1"/>
                  </a:cubicBezTo>
                  <a:cubicBezTo>
                    <a:pt x="353" y="219"/>
                    <a:pt x="191" y="395"/>
                    <a:pt x="1" y="483"/>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7688;p83">
              <a:extLst>
                <a:ext uri="{FF2B5EF4-FFF2-40B4-BE49-F238E27FC236}">
                  <a16:creationId xmlns:a16="http://schemas.microsoft.com/office/drawing/2014/main" id="{77827267-C7BE-B6B3-3336-94D875A92BE1}"/>
                </a:ext>
              </a:extLst>
            </p:cNvPr>
            <p:cNvSpPr/>
            <p:nvPr/>
          </p:nvSpPr>
          <p:spPr>
            <a:xfrm>
              <a:off x="5776358" y="3604358"/>
              <a:ext cx="41603" cy="45565"/>
            </a:xfrm>
            <a:custGeom>
              <a:avLst/>
              <a:gdLst/>
              <a:ahLst/>
              <a:cxnLst/>
              <a:rect l="l" t="t" r="r" b="b"/>
              <a:pathLst>
                <a:path w="441" h="483" extrusionOk="0">
                  <a:moveTo>
                    <a:pt x="440" y="483"/>
                  </a:moveTo>
                  <a:cubicBezTo>
                    <a:pt x="236" y="395"/>
                    <a:pt x="89" y="219"/>
                    <a:pt x="1" y="1"/>
                  </a:cubicBezTo>
                  <a:cubicBezTo>
                    <a:pt x="89" y="219"/>
                    <a:pt x="236" y="395"/>
                    <a:pt x="440" y="483"/>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7689;p83">
              <a:extLst>
                <a:ext uri="{FF2B5EF4-FFF2-40B4-BE49-F238E27FC236}">
                  <a16:creationId xmlns:a16="http://schemas.microsoft.com/office/drawing/2014/main" id="{F7A1D1F1-C7F4-5269-56DB-6743EF573153}"/>
                </a:ext>
              </a:extLst>
            </p:cNvPr>
            <p:cNvSpPr/>
            <p:nvPr/>
          </p:nvSpPr>
          <p:spPr>
            <a:xfrm>
              <a:off x="5772113" y="3117576"/>
              <a:ext cx="427443" cy="536686"/>
            </a:xfrm>
            <a:custGeom>
              <a:avLst/>
              <a:gdLst/>
              <a:ahLst/>
              <a:cxnLst/>
              <a:rect l="l" t="t" r="r" b="b"/>
              <a:pathLst>
                <a:path w="4531" h="5689" extrusionOk="0">
                  <a:moveTo>
                    <a:pt x="735" y="1"/>
                  </a:moveTo>
                  <a:cubicBezTo>
                    <a:pt x="338" y="1"/>
                    <a:pt x="0" y="381"/>
                    <a:pt x="0" y="806"/>
                  </a:cubicBezTo>
                  <a:lnTo>
                    <a:pt x="0" y="4897"/>
                  </a:lnTo>
                  <a:cubicBezTo>
                    <a:pt x="0" y="5319"/>
                    <a:pt x="338" y="5689"/>
                    <a:pt x="735" y="5689"/>
                  </a:cubicBezTo>
                  <a:lnTo>
                    <a:pt x="3813" y="5689"/>
                  </a:lnTo>
                  <a:cubicBezTo>
                    <a:pt x="4193" y="5689"/>
                    <a:pt x="4531" y="5319"/>
                    <a:pt x="4531" y="4897"/>
                  </a:cubicBezTo>
                  <a:lnTo>
                    <a:pt x="4531" y="806"/>
                  </a:lnTo>
                  <a:cubicBezTo>
                    <a:pt x="4531" y="381"/>
                    <a:pt x="4193" y="1"/>
                    <a:pt x="381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7690;p83">
              <a:extLst>
                <a:ext uri="{FF2B5EF4-FFF2-40B4-BE49-F238E27FC236}">
                  <a16:creationId xmlns:a16="http://schemas.microsoft.com/office/drawing/2014/main" id="{885E1177-F0ED-E8BE-D373-C5595938A64E}"/>
                </a:ext>
              </a:extLst>
            </p:cNvPr>
            <p:cNvSpPr/>
            <p:nvPr/>
          </p:nvSpPr>
          <p:spPr>
            <a:xfrm>
              <a:off x="5846734" y="3161726"/>
              <a:ext cx="121884" cy="9717"/>
            </a:xfrm>
            <a:custGeom>
              <a:avLst/>
              <a:gdLst/>
              <a:ahLst/>
              <a:cxnLst/>
              <a:rect l="l" t="t" r="r" b="b"/>
              <a:pathLst>
                <a:path w="1292" h="103" extrusionOk="0">
                  <a:moveTo>
                    <a:pt x="46" y="1"/>
                  </a:moveTo>
                  <a:cubicBezTo>
                    <a:pt x="18" y="1"/>
                    <a:pt x="1" y="32"/>
                    <a:pt x="1" y="60"/>
                  </a:cubicBezTo>
                  <a:cubicBezTo>
                    <a:pt x="1" y="89"/>
                    <a:pt x="18" y="103"/>
                    <a:pt x="46" y="103"/>
                  </a:cubicBezTo>
                  <a:lnTo>
                    <a:pt x="1232" y="103"/>
                  </a:lnTo>
                  <a:cubicBezTo>
                    <a:pt x="1263" y="103"/>
                    <a:pt x="1291" y="89"/>
                    <a:pt x="1291" y="60"/>
                  </a:cubicBezTo>
                  <a:cubicBezTo>
                    <a:pt x="1291" y="32"/>
                    <a:pt x="1263" y="1"/>
                    <a:pt x="123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7691;p83">
              <a:extLst>
                <a:ext uri="{FF2B5EF4-FFF2-40B4-BE49-F238E27FC236}">
                  <a16:creationId xmlns:a16="http://schemas.microsoft.com/office/drawing/2014/main" id="{0A5FC1FC-7EF3-0874-2B49-1930F75C08C5}"/>
                </a:ext>
              </a:extLst>
            </p:cNvPr>
            <p:cNvSpPr/>
            <p:nvPr/>
          </p:nvSpPr>
          <p:spPr>
            <a:xfrm>
              <a:off x="5848432" y="3189650"/>
              <a:ext cx="272164" cy="9717"/>
            </a:xfrm>
            <a:custGeom>
              <a:avLst/>
              <a:gdLst/>
              <a:ahLst/>
              <a:cxnLst/>
              <a:rect l="l" t="t" r="r" b="b"/>
              <a:pathLst>
                <a:path w="2885" h="103" extrusionOk="0">
                  <a:moveTo>
                    <a:pt x="42" y="0"/>
                  </a:moveTo>
                  <a:cubicBezTo>
                    <a:pt x="14" y="0"/>
                    <a:pt x="0" y="28"/>
                    <a:pt x="0" y="56"/>
                  </a:cubicBezTo>
                  <a:cubicBezTo>
                    <a:pt x="0" y="88"/>
                    <a:pt x="14" y="102"/>
                    <a:pt x="42" y="102"/>
                  </a:cubicBezTo>
                  <a:lnTo>
                    <a:pt x="2842" y="102"/>
                  </a:lnTo>
                  <a:cubicBezTo>
                    <a:pt x="2870" y="102"/>
                    <a:pt x="2884" y="88"/>
                    <a:pt x="2884" y="56"/>
                  </a:cubicBezTo>
                  <a:cubicBezTo>
                    <a:pt x="2884" y="28"/>
                    <a:pt x="2870" y="0"/>
                    <a:pt x="284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7692;p83">
              <a:extLst>
                <a:ext uri="{FF2B5EF4-FFF2-40B4-BE49-F238E27FC236}">
                  <a16:creationId xmlns:a16="http://schemas.microsoft.com/office/drawing/2014/main" id="{6DC81924-E849-DC33-DB04-A7C920794A5D}"/>
                </a:ext>
              </a:extLst>
            </p:cNvPr>
            <p:cNvSpPr/>
            <p:nvPr/>
          </p:nvSpPr>
          <p:spPr>
            <a:xfrm>
              <a:off x="5882866" y="3127199"/>
              <a:ext cx="497913" cy="386029"/>
            </a:xfrm>
            <a:custGeom>
              <a:avLst/>
              <a:gdLst/>
              <a:ahLst/>
              <a:cxnLst/>
              <a:rect l="l" t="t" r="r" b="b"/>
              <a:pathLst>
                <a:path w="5278" h="4092" extrusionOk="0">
                  <a:moveTo>
                    <a:pt x="4704" y="1"/>
                  </a:moveTo>
                  <a:cubicBezTo>
                    <a:pt x="4648" y="29"/>
                    <a:pt x="4574" y="61"/>
                    <a:pt x="4500" y="89"/>
                  </a:cubicBezTo>
                  <a:cubicBezTo>
                    <a:pt x="4440" y="134"/>
                    <a:pt x="4384" y="163"/>
                    <a:pt x="4310" y="205"/>
                  </a:cubicBezTo>
                  <a:cubicBezTo>
                    <a:pt x="4190" y="279"/>
                    <a:pt x="4088" y="381"/>
                    <a:pt x="3958" y="486"/>
                  </a:cubicBezTo>
                  <a:cubicBezTo>
                    <a:pt x="3839" y="602"/>
                    <a:pt x="3722" y="732"/>
                    <a:pt x="3620" y="852"/>
                  </a:cubicBezTo>
                  <a:cubicBezTo>
                    <a:pt x="3533" y="940"/>
                    <a:pt x="3445" y="1042"/>
                    <a:pt x="3357" y="1130"/>
                  </a:cubicBezTo>
                  <a:cubicBezTo>
                    <a:pt x="3209" y="1278"/>
                    <a:pt x="3079" y="1394"/>
                    <a:pt x="2931" y="1482"/>
                  </a:cubicBezTo>
                  <a:cubicBezTo>
                    <a:pt x="2871" y="1524"/>
                    <a:pt x="2815" y="1556"/>
                    <a:pt x="2755" y="1598"/>
                  </a:cubicBezTo>
                  <a:cubicBezTo>
                    <a:pt x="2681" y="1629"/>
                    <a:pt x="2607" y="1658"/>
                    <a:pt x="2519" y="1686"/>
                  </a:cubicBezTo>
                  <a:cubicBezTo>
                    <a:pt x="2315" y="1745"/>
                    <a:pt x="2111" y="1788"/>
                    <a:pt x="1904" y="1805"/>
                  </a:cubicBezTo>
                  <a:cubicBezTo>
                    <a:pt x="1862" y="1805"/>
                    <a:pt x="1802" y="1819"/>
                    <a:pt x="1760" y="1819"/>
                  </a:cubicBezTo>
                  <a:cubicBezTo>
                    <a:pt x="1612" y="1819"/>
                    <a:pt x="1482" y="1805"/>
                    <a:pt x="1348" y="1774"/>
                  </a:cubicBezTo>
                  <a:cubicBezTo>
                    <a:pt x="1306" y="1760"/>
                    <a:pt x="1260" y="1760"/>
                    <a:pt x="1232" y="1745"/>
                  </a:cubicBezTo>
                  <a:cubicBezTo>
                    <a:pt x="1186" y="1731"/>
                    <a:pt x="1144" y="1717"/>
                    <a:pt x="1098" y="1700"/>
                  </a:cubicBezTo>
                  <a:lnTo>
                    <a:pt x="1056" y="1686"/>
                  </a:lnTo>
                  <a:cubicBezTo>
                    <a:pt x="996" y="1658"/>
                    <a:pt x="923" y="1629"/>
                    <a:pt x="849" y="1612"/>
                  </a:cubicBezTo>
                  <a:cubicBezTo>
                    <a:pt x="821" y="1598"/>
                    <a:pt x="792" y="1598"/>
                    <a:pt x="761" y="1598"/>
                  </a:cubicBezTo>
                  <a:lnTo>
                    <a:pt x="733" y="1598"/>
                  </a:lnTo>
                  <a:cubicBezTo>
                    <a:pt x="690" y="1598"/>
                    <a:pt x="645" y="1612"/>
                    <a:pt x="616" y="1629"/>
                  </a:cubicBezTo>
                  <a:cubicBezTo>
                    <a:pt x="557" y="1658"/>
                    <a:pt x="514" y="1686"/>
                    <a:pt x="455" y="1731"/>
                  </a:cubicBezTo>
                  <a:cubicBezTo>
                    <a:pt x="409" y="1774"/>
                    <a:pt x="367" y="1819"/>
                    <a:pt x="321" y="1893"/>
                  </a:cubicBezTo>
                  <a:cubicBezTo>
                    <a:pt x="279" y="1935"/>
                    <a:pt x="251" y="1995"/>
                    <a:pt x="205" y="2069"/>
                  </a:cubicBezTo>
                  <a:cubicBezTo>
                    <a:pt x="145" y="2185"/>
                    <a:pt x="89" y="2315"/>
                    <a:pt x="43" y="2463"/>
                  </a:cubicBezTo>
                  <a:cubicBezTo>
                    <a:pt x="29" y="2509"/>
                    <a:pt x="15" y="2551"/>
                    <a:pt x="15" y="2597"/>
                  </a:cubicBezTo>
                  <a:lnTo>
                    <a:pt x="1" y="2611"/>
                  </a:lnTo>
                  <a:cubicBezTo>
                    <a:pt x="15" y="2625"/>
                    <a:pt x="29" y="2639"/>
                    <a:pt x="29" y="2653"/>
                  </a:cubicBezTo>
                  <a:lnTo>
                    <a:pt x="29" y="2667"/>
                  </a:lnTo>
                  <a:lnTo>
                    <a:pt x="43" y="2667"/>
                  </a:lnTo>
                  <a:cubicBezTo>
                    <a:pt x="233" y="2948"/>
                    <a:pt x="441" y="3181"/>
                    <a:pt x="673" y="3388"/>
                  </a:cubicBezTo>
                  <a:cubicBezTo>
                    <a:pt x="806" y="3490"/>
                    <a:pt x="923" y="3592"/>
                    <a:pt x="1056" y="3666"/>
                  </a:cubicBezTo>
                  <a:cubicBezTo>
                    <a:pt x="1186" y="3754"/>
                    <a:pt x="1320" y="3828"/>
                    <a:pt x="1464" y="3884"/>
                  </a:cubicBezTo>
                  <a:cubicBezTo>
                    <a:pt x="1746" y="4004"/>
                    <a:pt x="2038" y="4060"/>
                    <a:pt x="2344" y="4074"/>
                  </a:cubicBezTo>
                  <a:cubicBezTo>
                    <a:pt x="2375" y="4092"/>
                    <a:pt x="2417" y="4092"/>
                    <a:pt x="2463" y="4092"/>
                  </a:cubicBezTo>
                  <a:cubicBezTo>
                    <a:pt x="2727" y="4092"/>
                    <a:pt x="2991" y="4046"/>
                    <a:pt x="3255" y="3958"/>
                  </a:cubicBezTo>
                  <a:cubicBezTo>
                    <a:pt x="3399" y="3916"/>
                    <a:pt x="3547" y="3842"/>
                    <a:pt x="3708" y="3768"/>
                  </a:cubicBezTo>
                  <a:cubicBezTo>
                    <a:pt x="3839" y="3694"/>
                    <a:pt x="3986" y="3606"/>
                    <a:pt x="4134" y="3490"/>
                  </a:cubicBezTo>
                  <a:cubicBezTo>
                    <a:pt x="4412" y="3283"/>
                    <a:pt x="4648" y="3050"/>
                    <a:pt x="4823" y="2801"/>
                  </a:cubicBezTo>
                  <a:cubicBezTo>
                    <a:pt x="5013" y="2523"/>
                    <a:pt x="5144" y="2213"/>
                    <a:pt x="5217" y="1907"/>
                  </a:cubicBezTo>
                  <a:cubicBezTo>
                    <a:pt x="5277" y="1629"/>
                    <a:pt x="5277" y="1334"/>
                    <a:pt x="5246" y="1014"/>
                  </a:cubicBezTo>
                  <a:cubicBezTo>
                    <a:pt x="5217" y="806"/>
                    <a:pt x="5175" y="630"/>
                    <a:pt x="5101" y="455"/>
                  </a:cubicBezTo>
                  <a:cubicBezTo>
                    <a:pt x="5027" y="279"/>
                    <a:pt x="4925" y="117"/>
                    <a:pt x="4792" y="15"/>
                  </a:cubicBezTo>
                  <a:cubicBezTo>
                    <a:pt x="4792" y="15"/>
                    <a:pt x="4778" y="1"/>
                    <a:pt x="4764"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7693;p83">
              <a:extLst>
                <a:ext uri="{FF2B5EF4-FFF2-40B4-BE49-F238E27FC236}">
                  <a16:creationId xmlns:a16="http://schemas.microsoft.com/office/drawing/2014/main" id="{DB25C8A9-FE8A-62C6-C317-72502130CEBE}"/>
                </a:ext>
              </a:extLst>
            </p:cNvPr>
            <p:cNvSpPr/>
            <p:nvPr/>
          </p:nvSpPr>
          <p:spPr>
            <a:xfrm>
              <a:off x="5996071" y="3199273"/>
              <a:ext cx="238014" cy="103583"/>
            </a:xfrm>
            <a:custGeom>
              <a:avLst/>
              <a:gdLst/>
              <a:ahLst/>
              <a:cxnLst/>
              <a:rect l="l" t="t" r="r" b="b"/>
              <a:pathLst>
                <a:path w="2523" h="1098" extrusionOk="0">
                  <a:moveTo>
                    <a:pt x="2494" y="0"/>
                  </a:moveTo>
                  <a:cubicBezTo>
                    <a:pt x="2392" y="102"/>
                    <a:pt x="2273" y="204"/>
                    <a:pt x="2171" y="306"/>
                  </a:cubicBezTo>
                  <a:cubicBezTo>
                    <a:pt x="2055" y="408"/>
                    <a:pt x="1935" y="496"/>
                    <a:pt x="1819" y="584"/>
                  </a:cubicBezTo>
                  <a:cubicBezTo>
                    <a:pt x="1643" y="704"/>
                    <a:pt x="1453" y="806"/>
                    <a:pt x="1263" y="879"/>
                  </a:cubicBezTo>
                  <a:lnTo>
                    <a:pt x="1249" y="879"/>
                  </a:lnTo>
                  <a:cubicBezTo>
                    <a:pt x="1161" y="908"/>
                    <a:pt x="1087" y="936"/>
                    <a:pt x="999" y="953"/>
                  </a:cubicBezTo>
                  <a:cubicBezTo>
                    <a:pt x="880" y="981"/>
                    <a:pt x="778" y="996"/>
                    <a:pt x="676" y="996"/>
                  </a:cubicBezTo>
                  <a:cubicBezTo>
                    <a:pt x="574" y="1010"/>
                    <a:pt x="472" y="1010"/>
                    <a:pt x="370" y="1010"/>
                  </a:cubicBezTo>
                  <a:cubicBezTo>
                    <a:pt x="264" y="996"/>
                    <a:pt x="148" y="996"/>
                    <a:pt x="46" y="967"/>
                  </a:cubicBezTo>
                  <a:cubicBezTo>
                    <a:pt x="32" y="967"/>
                    <a:pt x="32" y="967"/>
                    <a:pt x="32" y="981"/>
                  </a:cubicBezTo>
                  <a:cubicBezTo>
                    <a:pt x="18" y="981"/>
                    <a:pt x="18" y="996"/>
                    <a:pt x="0" y="996"/>
                  </a:cubicBezTo>
                  <a:cubicBezTo>
                    <a:pt x="0" y="1010"/>
                    <a:pt x="0" y="1024"/>
                    <a:pt x="18" y="1024"/>
                  </a:cubicBezTo>
                  <a:cubicBezTo>
                    <a:pt x="18" y="1041"/>
                    <a:pt x="18" y="1041"/>
                    <a:pt x="32" y="1041"/>
                  </a:cubicBezTo>
                  <a:cubicBezTo>
                    <a:pt x="222" y="1083"/>
                    <a:pt x="426" y="1098"/>
                    <a:pt x="634" y="1098"/>
                  </a:cubicBezTo>
                  <a:cubicBezTo>
                    <a:pt x="824" y="1083"/>
                    <a:pt x="1013" y="1055"/>
                    <a:pt x="1203" y="996"/>
                  </a:cubicBezTo>
                  <a:cubicBezTo>
                    <a:pt x="1291" y="967"/>
                    <a:pt x="1365" y="936"/>
                    <a:pt x="1453" y="894"/>
                  </a:cubicBezTo>
                  <a:cubicBezTo>
                    <a:pt x="1527" y="848"/>
                    <a:pt x="1601" y="806"/>
                    <a:pt x="1671" y="760"/>
                  </a:cubicBezTo>
                  <a:cubicBezTo>
                    <a:pt x="1819" y="672"/>
                    <a:pt x="1953" y="556"/>
                    <a:pt x="2083" y="440"/>
                  </a:cubicBezTo>
                  <a:cubicBezTo>
                    <a:pt x="2231" y="306"/>
                    <a:pt x="2375" y="162"/>
                    <a:pt x="2508" y="28"/>
                  </a:cubicBezTo>
                  <a:cubicBezTo>
                    <a:pt x="2522" y="14"/>
                    <a:pt x="2522" y="0"/>
                    <a:pt x="250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7694;p83">
              <a:extLst>
                <a:ext uri="{FF2B5EF4-FFF2-40B4-BE49-F238E27FC236}">
                  <a16:creationId xmlns:a16="http://schemas.microsoft.com/office/drawing/2014/main" id="{9FC9C54C-EC9B-6C20-E423-293AE0BEC48E}"/>
                </a:ext>
              </a:extLst>
            </p:cNvPr>
            <p:cNvSpPr/>
            <p:nvPr/>
          </p:nvSpPr>
          <p:spPr>
            <a:xfrm>
              <a:off x="5879941" y="3370495"/>
              <a:ext cx="441405" cy="144902"/>
            </a:xfrm>
            <a:custGeom>
              <a:avLst/>
              <a:gdLst/>
              <a:ahLst/>
              <a:cxnLst/>
              <a:rect l="l" t="t" r="r" b="b"/>
              <a:pathLst>
                <a:path w="4679" h="1536" extrusionOk="0">
                  <a:moveTo>
                    <a:pt x="46" y="0"/>
                  </a:moveTo>
                  <a:cubicBezTo>
                    <a:pt x="46" y="0"/>
                    <a:pt x="32" y="0"/>
                    <a:pt x="18" y="18"/>
                  </a:cubicBezTo>
                  <a:cubicBezTo>
                    <a:pt x="18" y="18"/>
                    <a:pt x="0" y="32"/>
                    <a:pt x="0" y="46"/>
                  </a:cubicBezTo>
                  <a:cubicBezTo>
                    <a:pt x="0" y="60"/>
                    <a:pt x="18" y="60"/>
                    <a:pt x="18" y="74"/>
                  </a:cubicBezTo>
                  <a:cubicBezTo>
                    <a:pt x="60" y="148"/>
                    <a:pt x="120" y="222"/>
                    <a:pt x="176" y="296"/>
                  </a:cubicBezTo>
                  <a:cubicBezTo>
                    <a:pt x="222" y="352"/>
                    <a:pt x="282" y="426"/>
                    <a:pt x="338" y="486"/>
                  </a:cubicBezTo>
                  <a:cubicBezTo>
                    <a:pt x="440" y="616"/>
                    <a:pt x="560" y="735"/>
                    <a:pt x="676" y="851"/>
                  </a:cubicBezTo>
                  <a:cubicBezTo>
                    <a:pt x="809" y="967"/>
                    <a:pt x="939" y="1073"/>
                    <a:pt x="1087" y="1161"/>
                  </a:cubicBezTo>
                  <a:cubicBezTo>
                    <a:pt x="1161" y="1203"/>
                    <a:pt x="1231" y="1249"/>
                    <a:pt x="1319" y="1291"/>
                  </a:cubicBezTo>
                  <a:cubicBezTo>
                    <a:pt x="1393" y="1337"/>
                    <a:pt x="1481" y="1365"/>
                    <a:pt x="1569" y="1393"/>
                  </a:cubicBezTo>
                  <a:cubicBezTo>
                    <a:pt x="1657" y="1425"/>
                    <a:pt x="1745" y="1453"/>
                    <a:pt x="1847" y="1467"/>
                  </a:cubicBezTo>
                  <a:cubicBezTo>
                    <a:pt x="1935" y="1481"/>
                    <a:pt x="2040" y="1495"/>
                    <a:pt x="2128" y="1513"/>
                  </a:cubicBezTo>
                  <a:cubicBezTo>
                    <a:pt x="2240" y="1529"/>
                    <a:pt x="2351" y="1536"/>
                    <a:pt x="2462" y="1536"/>
                  </a:cubicBezTo>
                  <a:cubicBezTo>
                    <a:pt x="2541" y="1536"/>
                    <a:pt x="2620" y="1533"/>
                    <a:pt x="2698" y="1527"/>
                  </a:cubicBezTo>
                  <a:cubicBezTo>
                    <a:pt x="2888" y="1513"/>
                    <a:pt x="3064" y="1481"/>
                    <a:pt x="3226" y="1439"/>
                  </a:cubicBezTo>
                  <a:cubicBezTo>
                    <a:pt x="3402" y="1379"/>
                    <a:pt x="3564" y="1319"/>
                    <a:pt x="3711" y="1231"/>
                  </a:cubicBezTo>
                  <a:cubicBezTo>
                    <a:pt x="3753" y="1217"/>
                    <a:pt x="3799" y="1189"/>
                    <a:pt x="3841" y="1161"/>
                  </a:cubicBezTo>
                  <a:cubicBezTo>
                    <a:pt x="3901" y="1143"/>
                    <a:pt x="3943" y="1115"/>
                    <a:pt x="3989" y="1087"/>
                  </a:cubicBezTo>
                  <a:cubicBezTo>
                    <a:pt x="4077" y="1027"/>
                    <a:pt x="4165" y="953"/>
                    <a:pt x="4239" y="897"/>
                  </a:cubicBezTo>
                  <a:cubicBezTo>
                    <a:pt x="4397" y="763"/>
                    <a:pt x="4545" y="633"/>
                    <a:pt x="4661" y="471"/>
                  </a:cubicBezTo>
                  <a:cubicBezTo>
                    <a:pt x="4679" y="471"/>
                    <a:pt x="4679" y="457"/>
                    <a:pt x="4661" y="457"/>
                  </a:cubicBezTo>
                  <a:cubicBezTo>
                    <a:pt x="4661" y="449"/>
                    <a:pt x="4657" y="444"/>
                    <a:pt x="4654" y="444"/>
                  </a:cubicBezTo>
                  <a:cubicBezTo>
                    <a:pt x="4650" y="444"/>
                    <a:pt x="4647" y="449"/>
                    <a:pt x="4647" y="457"/>
                  </a:cubicBezTo>
                  <a:cubicBezTo>
                    <a:pt x="4619" y="486"/>
                    <a:pt x="4605" y="500"/>
                    <a:pt x="4573" y="528"/>
                  </a:cubicBezTo>
                  <a:cubicBezTo>
                    <a:pt x="4503" y="602"/>
                    <a:pt x="4429" y="675"/>
                    <a:pt x="4341" y="749"/>
                  </a:cubicBezTo>
                  <a:cubicBezTo>
                    <a:pt x="4253" y="823"/>
                    <a:pt x="4165" y="897"/>
                    <a:pt x="4077" y="953"/>
                  </a:cubicBezTo>
                  <a:cubicBezTo>
                    <a:pt x="4017" y="985"/>
                    <a:pt x="3957" y="1027"/>
                    <a:pt x="3901" y="1055"/>
                  </a:cubicBezTo>
                  <a:cubicBezTo>
                    <a:pt x="3841" y="1087"/>
                    <a:pt x="3782" y="1129"/>
                    <a:pt x="3725" y="1161"/>
                  </a:cubicBezTo>
                  <a:cubicBezTo>
                    <a:pt x="3666" y="1189"/>
                    <a:pt x="3592" y="1217"/>
                    <a:pt x="3535" y="1231"/>
                  </a:cubicBezTo>
                  <a:cubicBezTo>
                    <a:pt x="3476" y="1263"/>
                    <a:pt x="3416" y="1291"/>
                    <a:pt x="3342" y="1305"/>
                  </a:cubicBezTo>
                  <a:lnTo>
                    <a:pt x="3360" y="1305"/>
                  </a:lnTo>
                  <a:cubicBezTo>
                    <a:pt x="3254" y="1337"/>
                    <a:pt x="3152" y="1365"/>
                    <a:pt x="3036" y="1393"/>
                  </a:cubicBezTo>
                  <a:cubicBezTo>
                    <a:pt x="2920" y="1407"/>
                    <a:pt x="2800" y="1425"/>
                    <a:pt x="2670" y="1425"/>
                  </a:cubicBezTo>
                  <a:lnTo>
                    <a:pt x="2684" y="1425"/>
                  </a:lnTo>
                  <a:cubicBezTo>
                    <a:pt x="2623" y="1428"/>
                    <a:pt x="2560" y="1430"/>
                    <a:pt x="2498" y="1430"/>
                  </a:cubicBezTo>
                  <a:cubicBezTo>
                    <a:pt x="2292" y="1430"/>
                    <a:pt x="2081" y="1411"/>
                    <a:pt x="1879" y="1365"/>
                  </a:cubicBezTo>
                  <a:lnTo>
                    <a:pt x="1893" y="1365"/>
                  </a:lnTo>
                  <a:cubicBezTo>
                    <a:pt x="1791" y="1351"/>
                    <a:pt x="1671" y="1319"/>
                    <a:pt x="1569" y="1277"/>
                  </a:cubicBezTo>
                  <a:cubicBezTo>
                    <a:pt x="1481" y="1249"/>
                    <a:pt x="1379" y="1203"/>
                    <a:pt x="1291" y="1143"/>
                  </a:cubicBezTo>
                  <a:lnTo>
                    <a:pt x="1291" y="1143"/>
                  </a:lnTo>
                  <a:lnTo>
                    <a:pt x="1305" y="1161"/>
                  </a:lnTo>
                  <a:cubicBezTo>
                    <a:pt x="1203" y="1101"/>
                    <a:pt x="1101" y="1041"/>
                    <a:pt x="1013" y="985"/>
                  </a:cubicBezTo>
                  <a:cubicBezTo>
                    <a:pt x="911" y="911"/>
                    <a:pt x="823" y="837"/>
                    <a:pt x="750" y="763"/>
                  </a:cubicBezTo>
                  <a:lnTo>
                    <a:pt x="750" y="778"/>
                  </a:lnTo>
                  <a:cubicBezTo>
                    <a:pt x="633" y="661"/>
                    <a:pt x="514" y="545"/>
                    <a:pt x="412" y="426"/>
                  </a:cubicBezTo>
                  <a:cubicBezTo>
                    <a:pt x="352" y="352"/>
                    <a:pt x="310" y="296"/>
                    <a:pt x="250" y="222"/>
                  </a:cubicBezTo>
                  <a:cubicBezTo>
                    <a:pt x="194" y="148"/>
                    <a:pt x="148" y="88"/>
                    <a:pt x="88" y="18"/>
                  </a:cubicBezTo>
                  <a:cubicBezTo>
                    <a:pt x="74" y="0"/>
                    <a:pt x="60" y="0"/>
                    <a:pt x="4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7695;p83">
              <a:extLst>
                <a:ext uri="{FF2B5EF4-FFF2-40B4-BE49-F238E27FC236}">
                  <a16:creationId xmlns:a16="http://schemas.microsoft.com/office/drawing/2014/main" id="{01EC6102-2519-1B8C-3A36-5113842C30DC}"/>
                </a:ext>
              </a:extLst>
            </p:cNvPr>
            <p:cNvSpPr/>
            <p:nvPr/>
          </p:nvSpPr>
          <p:spPr>
            <a:xfrm>
              <a:off x="5808245" y="3215782"/>
              <a:ext cx="204524" cy="179619"/>
            </a:xfrm>
            <a:custGeom>
              <a:avLst/>
              <a:gdLst/>
              <a:ahLst/>
              <a:cxnLst/>
              <a:rect l="l" t="t" r="r" b="b"/>
              <a:pathLst>
                <a:path w="2168" h="1904" extrusionOk="0">
                  <a:moveTo>
                    <a:pt x="1305" y="1"/>
                  </a:moveTo>
                  <a:cubicBezTo>
                    <a:pt x="1246" y="1"/>
                    <a:pt x="1172" y="1"/>
                    <a:pt x="1084" y="29"/>
                  </a:cubicBezTo>
                  <a:cubicBezTo>
                    <a:pt x="1010" y="43"/>
                    <a:pt x="936" y="75"/>
                    <a:pt x="848" y="131"/>
                  </a:cubicBezTo>
                  <a:cubicBezTo>
                    <a:pt x="690" y="205"/>
                    <a:pt x="556" y="307"/>
                    <a:pt x="426" y="395"/>
                  </a:cubicBezTo>
                  <a:lnTo>
                    <a:pt x="380" y="427"/>
                  </a:lnTo>
                  <a:cubicBezTo>
                    <a:pt x="338" y="455"/>
                    <a:pt x="307" y="483"/>
                    <a:pt x="264" y="497"/>
                  </a:cubicBezTo>
                  <a:cubicBezTo>
                    <a:pt x="250" y="515"/>
                    <a:pt x="250" y="529"/>
                    <a:pt x="233" y="529"/>
                  </a:cubicBezTo>
                  <a:cubicBezTo>
                    <a:pt x="233" y="543"/>
                    <a:pt x="233" y="557"/>
                    <a:pt x="250" y="571"/>
                  </a:cubicBezTo>
                  <a:lnTo>
                    <a:pt x="264" y="585"/>
                  </a:lnTo>
                  <a:cubicBezTo>
                    <a:pt x="176" y="719"/>
                    <a:pt x="117" y="849"/>
                    <a:pt x="74" y="996"/>
                  </a:cubicBezTo>
                  <a:cubicBezTo>
                    <a:pt x="29" y="1084"/>
                    <a:pt x="15" y="1172"/>
                    <a:pt x="0" y="1260"/>
                  </a:cubicBezTo>
                  <a:lnTo>
                    <a:pt x="0" y="1394"/>
                  </a:lnTo>
                  <a:cubicBezTo>
                    <a:pt x="0" y="1436"/>
                    <a:pt x="15" y="1482"/>
                    <a:pt x="29" y="1538"/>
                  </a:cubicBezTo>
                  <a:cubicBezTo>
                    <a:pt x="43" y="1612"/>
                    <a:pt x="74" y="1686"/>
                    <a:pt x="102" y="1746"/>
                  </a:cubicBezTo>
                  <a:cubicBezTo>
                    <a:pt x="145" y="1802"/>
                    <a:pt x="190" y="1834"/>
                    <a:pt x="233" y="1862"/>
                  </a:cubicBezTo>
                  <a:cubicBezTo>
                    <a:pt x="278" y="1890"/>
                    <a:pt x="338" y="1904"/>
                    <a:pt x="394" y="1904"/>
                  </a:cubicBezTo>
                  <a:lnTo>
                    <a:pt x="426" y="1904"/>
                  </a:lnTo>
                  <a:cubicBezTo>
                    <a:pt x="468" y="1904"/>
                    <a:pt x="514" y="1904"/>
                    <a:pt x="556" y="1890"/>
                  </a:cubicBezTo>
                  <a:cubicBezTo>
                    <a:pt x="644" y="1876"/>
                    <a:pt x="718" y="1862"/>
                    <a:pt x="806" y="1834"/>
                  </a:cubicBezTo>
                  <a:lnTo>
                    <a:pt x="834" y="1816"/>
                  </a:lnTo>
                  <a:cubicBezTo>
                    <a:pt x="866" y="1802"/>
                    <a:pt x="894" y="1802"/>
                    <a:pt x="908" y="1788"/>
                  </a:cubicBezTo>
                  <a:cubicBezTo>
                    <a:pt x="936" y="1788"/>
                    <a:pt x="968" y="1774"/>
                    <a:pt x="982" y="1774"/>
                  </a:cubicBezTo>
                  <a:lnTo>
                    <a:pt x="996" y="1774"/>
                  </a:lnTo>
                  <a:cubicBezTo>
                    <a:pt x="1056" y="1760"/>
                    <a:pt x="1130" y="1746"/>
                    <a:pt x="1200" y="1728"/>
                  </a:cubicBezTo>
                  <a:cubicBezTo>
                    <a:pt x="1246" y="1728"/>
                    <a:pt x="1288" y="1714"/>
                    <a:pt x="1334" y="1714"/>
                  </a:cubicBezTo>
                  <a:cubicBezTo>
                    <a:pt x="1450" y="1686"/>
                    <a:pt x="1583" y="1658"/>
                    <a:pt x="1714" y="1612"/>
                  </a:cubicBezTo>
                  <a:cubicBezTo>
                    <a:pt x="1773" y="1598"/>
                    <a:pt x="1833" y="1584"/>
                    <a:pt x="1875" y="1552"/>
                  </a:cubicBezTo>
                  <a:cubicBezTo>
                    <a:pt x="1935" y="1538"/>
                    <a:pt x="1963" y="1510"/>
                    <a:pt x="2009" y="1482"/>
                  </a:cubicBezTo>
                  <a:cubicBezTo>
                    <a:pt x="2037" y="1450"/>
                    <a:pt x="2065" y="1408"/>
                    <a:pt x="2079" y="1376"/>
                  </a:cubicBezTo>
                  <a:cubicBezTo>
                    <a:pt x="2097" y="1334"/>
                    <a:pt x="2097" y="1288"/>
                    <a:pt x="2079" y="1246"/>
                  </a:cubicBezTo>
                  <a:cubicBezTo>
                    <a:pt x="2065" y="1218"/>
                    <a:pt x="2051" y="1200"/>
                    <a:pt x="2023" y="1172"/>
                  </a:cubicBezTo>
                  <a:cubicBezTo>
                    <a:pt x="2009" y="1158"/>
                    <a:pt x="1977" y="1144"/>
                    <a:pt x="1949" y="1144"/>
                  </a:cubicBezTo>
                  <a:lnTo>
                    <a:pt x="1949" y="1130"/>
                  </a:lnTo>
                  <a:lnTo>
                    <a:pt x="1977" y="1130"/>
                  </a:lnTo>
                  <a:cubicBezTo>
                    <a:pt x="2065" y="1098"/>
                    <a:pt x="2153" y="1042"/>
                    <a:pt x="2167" y="954"/>
                  </a:cubicBezTo>
                  <a:cubicBezTo>
                    <a:pt x="2167" y="908"/>
                    <a:pt x="2153" y="866"/>
                    <a:pt x="2125" y="821"/>
                  </a:cubicBezTo>
                  <a:cubicBezTo>
                    <a:pt x="2097" y="792"/>
                    <a:pt x="2051" y="761"/>
                    <a:pt x="1991" y="747"/>
                  </a:cubicBezTo>
                  <a:cubicBezTo>
                    <a:pt x="1977" y="733"/>
                    <a:pt x="1949" y="733"/>
                    <a:pt x="1921" y="719"/>
                  </a:cubicBezTo>
                  <a:lnTo>
                    <a:pt x="1935" y="719"/>
                  </a:lnTo>
                  <a:cubicBezTo>
                    <a:pt x="1963" y="704"/>
                    <a:pt x="2009" y="673"/>
                    <a:pt x="2023" y="631"/>
                  </a:cubicBezTo>
                  <a:cubicBezTo>
                    <a:pt x="2037" y="617"/>
                    <a:pt x="2037" y="585"/>
                    <a:pt x="2037" y="571"/>
                  </a:cubicBezTo>
                  <a:cubicBezTo>
                    <a:pt x="2037" y="543"/>
                    <a:pt x="2023" y="515"/>
                    <a:pt x="2009" y="497"/>
                  </a:cubicBezTo>
                  <a:cubicBezTo>
                    <a:pt x="2009" y="483"/>
                    <a:pt x="1991" y="469"/>
                    <a:pt x="1963" y="455"/>
                  </a:cubicBezTo>
                  <a:cubicBezTo>
                    <a:pt x="1949" y="441"/>
                    <a:pt x="1935" y="427"/>
                    <a:pt x="1903" y="409"/>
                  </a:cubicBezTo>
                  <a:cubicBezTo>
                    <a:pt x="1847" y="381"/>
                    <a:pt x="1787" y="381"/>
                    <a:pt x="1745" y="381"/>
                  </a:cubicBezTo>
                  <a:lnTo>
                    <a:pt x="1671" y="381"/>
                  </a:lnTo>
                  <a:cubicBezTo>
                    <a:pt x="1597" y="381"/>
                    <a:pt x="1524" y="381"/>
                    <a:pt x="1436" y="395"/>
                  </a:cubicBezTo>
                  <a:lnTo>
                    <a:pt x="1422" y="395"/>
                  </a:lnTo>
                  <a:lnTo>
                    <a:pt x="1436" y="381"/>
                  </a:lnTo>
                  <a:cubicBezTo>
                    <a:pt x="1464" y="353"/>
                    <a:pt x="1495" y="321"/>
                    <a:pt x="1510" y="293"/>
                  </a:cubicBezTo>
                  <a:cubicBezTo>
                    <a:pt x="1524" y="279"/>
                    <a:pt x="1538" y="251"/>
                    <a:pt x="1552" y="219"/>
                  </a:cubicBezTo>
                  <a:cubicBezTo>
                    <a:pt x="1569" y="163"/>
                    <a:pt x="1552" y="103"/>
                    <a:pt x="1510" y="75"/>
                  </a:cubicBezTo>
                  <a:cubicBezTo>
                    <a:pt x="1481" y="29"/>
                    <a:pt x="1422" y="1"/>
                    <a:pt x="1348"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7696;p83">
              <a:extLst>
                <a:ext uri="{FF2B5EF4-FFF2-40B4-BE49-F238E27FC236}">
                  <a16:creationId xmlns:a16="http://schemas.microsoft.com/office/drawing/2014/main" id="{9F9163E8-0BF3-3E60-3774-C479384DA2EA}"/>
                </a:ext>
              </a:extLst>
            </p:cNvPr>
            <p:cNvSpPr/>
            <p:nvPr/>
          </p:nvSpPr>
          <p:spPr>
            <a:xfrm>
              <a:off x="5936638" y="3283516"/>
              <a:ext cx="48584" cy="14056"/>
            </a:xfrm>
            <a:custGeom>
              <a:avLst/>
              <a:gdLst/>
              <a:ahLst/>
              <a:cxnLst/>
              <a:rect l="l" t="t" r="r" b="b"/>
              <a:pathLst>
                <a:path w="515" h="149" extrusionOk="0">
                  <a:moveTo>
                    <a:pt x="500" y="1"/>
                  </a:moveTo>
                  <a:cubicBezTo>
                    <a:pt x="455" y="1"/>
                    <a:pt x="412" y="1"/>
                    <a:pt x="384" y="15"/>
                  </a:cubicBezTo>
                  <a:cubicBezTo>
                    <a:pt x="338" y="15"/>
                    <a:pt x="296" y="15"/>
                    <a:pt x="251" y="29"/>
                  </a:cubicBezTo>
                  <a:cubicBezTo>
                    <a:pt x="163" y="43"/>
                    <a:pt x="89" y="60"/>
                    <a:pt x="15" y="103"/>
                  </a:cubicBezTo>
                  <a:cubicBezTo>
                    <a:pt x="1" y="103"/>
                    <a:pt x="1" y="117"/>
                    <a:pt x="1" y="131"/>
                  </a:cubicBezTo>
                  <a:cubicBezTo>
                    <a:pt x="1" y="148"/>
                    <a:pt x="15" y="148"/>
                    <a:pt x="32" y="148"/>
                  </a:cubicBezTo>
                  <a:cubicBezTo>
                    <a:pt x="75" y="117"/>
                    <a:pt x="103" y="103"/>
                    <a:pt x="149" y="103"/>
                  </a:cubicBezTo>
                  <a:lnTo>
                    <a:pt x="134" y="103"/>
                  </a:lnTo>
                  <a:cubicBezTo>
                    <a:pt x="191" y="74"/>
                    <a:pt x="236" y="74"/>
                    <a:pt x="296" y="60"/>
                  </a:cubicBezTo>
                  <a:cubicBezTo>
                    <a:pt x="324" y="60"/>
                    <a:pt x="353" y="43"/>
                    <a:pt x="367" y="43"/>
                  </a:cubicBezTo>
                  <a:lnTo>
                    <a:pt x="472" y="43"/>
                  </a:lnTo>
                  <a:cubicBezTo>
                    <a:pt x="472" y="43"/>
                    <a:pt x="486" y="43"/>
                    <a:pt x="500" y="29"/>
                  </a:cubicBezTo>
                  <a:lnTo>
                    <a:pt x="514" y="29"/>
                  </a:lnTo>
                  <a:lnTo>
                    <a:pt x="514" y="15"/>
                  </a:lnTo>
                  <a:cubicBezTo>
                    <a:pt x="514" y="15"/>
                    <a:pt x="514" y="1"/>
                    <a:pt x="500" y="1"/>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7697;p83">
              <a:extLst>
                <a:ext uri="{FF2B5EF4-FFF2-40B4-BE49-F238E27FC236}">
                  <a16:creationId xmlns:a16="http://schemas.microsoft.com/office/drawing/2014/main" id="{67EE5E04-EAB2-F670-912F-1C585D6602EE}"/>
                </a:ext>
              </a:extLst>
            </p:cNvPr>
            <p:cNvSpPr/>
            <p:nvPr/>
          </p:nvSpPr>
          <p:spPr>
            <a:xfrm>
              <a:off x="5937959" y="3322383"/>
              <a:ext cx="49905" cy="15000"/>
            </a:xfrm>
            <a:custGeom>
              <a:avLst/>
              <a:gdLst/>
              <a:ahLst/>
              <a:cxnLst/>
              <a:rect l="l" t="t" r="r" b="b"/>
              <a:pathLst>
                <a:path w="529" h="159" extrusionOk="0">
                  <a:moveTo>
                    <a:pt x="514" y="0"/>
                  </a:moveTo>
                  <a:lnTo>
                    <a:pt x="514" y="14"/>
                  </a:lnTo>
                  <a:lnTo>
                    <a:pt x="398" y="14"/>
                  </a:lnTo>
                  <a:cubicBezTo>
                    <a:pt x="353" y="14"/>
                    <a:pt x="310" y="28"/>
                    <a:pt x="265" y="28"/>
                  </a:cubicBezTo>
                  <a:cubicBezTo>
                    <a:pt x="194" y="42"/>
                    <a:pt x="106" y="70"/>
                    <a:pt x="18" y="116"/>
                  </a:cubicBezTo>
                  <a:cubicBezTo>
                    <a:pt x="18" y="116"/>
                    <a:pt x="1" y="130"/>
                    <a:pt x="18" y="144"/>
                  </a:cubicBezTo>
                  <a:cubicBezTo>
                    <a:pt x="18" y="158"/>
                    <a:pt x="32" y="158"/>
                    <a:pt x="47" y="158"/>
                  </a:cubicBezTo>
                  <a:cubicBezTo>
                    <a:pt x="75" y="144"/>
                    <a:pt x="89" y="130"/>
                    <a:pt x="120" y="130"/>
                  </a:cubicBezTo>
                  <a:cubicBezTo>
                    <a:pt x="135" y="116"/>
                    <a:pt x="163" y="102"/>
                    <a:pt x="177" y="102"/>
                  </a:cubicBezTo>
                  <a:cubicBezTo>
                    <a:pt x="194" y="88"/>
                    <a:pt x="222" y="88"/>
                    <a:pt x="251" y="88"/>
                  </a:cubicBezTo>
                  <a:cubicBezTo>
                    <a:pt x="265" y="70"/>
                    <a:pt x="296" y="70"/>
                    <a:pt x="324" y="56"/>
                  </a:cubicBezTo>
                  <a:cubicBezTo>
                    <a:pt x="384" y="56"/>
                    <a:pt x="441" y="42"/>
                    <a:pt x="500" y="42"/>
                  </a:cubicBezTo>
                  <a:lnTo>
                    <a:pt x="514" y="42"/>
                  </a:lnTo>
                  <a:lnTo>
                    <a:pt x="528" y="28"/>
                  </a:lnTo>
                  <a:cubicBezTo>
                    <a:pt x="528" y="14"/>
                    <a:pt x="528" y="0"/>
                    <a:pt x="51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7698;p83">
              <a:extLst>
                <a:ext uri="{FF2B5EF4-FFF2-40B4-BE49-F238E27FC236}">
                  <a16:creationId xmlns:a16="http://schemas.microsoft.com/office/drawing/2014/main" id="{FADD70F8-FDAA-6AEC-E074-BDA94FCBB932}"/>
                </a:ext>
              </a:extLst>
            </p:cNvPr>
            <p:cNvSpPr/>
            <p:nvPr/>
          </p:nvSpPr>
          <p:spPr>
            <a:xfrm>
              <a:off x="5913148" y="3254272"/>
              <a:ext cx="26603" cy="10094"/>
            </a:xfrm>
            <a:custGeom>
              <a:avLst/>
              <a:gdLst/>
              <a:ahLst/>
              <a:cxnLst/>
              <a:rect l="l" t="t" r="r" b="b"/>
              <a:pathLst>
                <a:path w="282" h="107" extrusionOk="0">
                  <a:moveTo>
                    <a:pt x="208" y="1"/>
                  </a:moveTo>
                  <a:cubicBezTo>
                    <a:pt x="193" y="19"/>
                    <a:pt x="162" y="19"/>
                    <a:pt x="148" y="19"/>
                  </a:cubicBezTo>
                  <a:cubicBezTo>
                    <a:pt x="106" y="33"/>
                    <a:pt x="60" y="47"/>
                    <a:pt x="18" y="61"/>
                  </a:cubicBezTo>
                  <a:lnTo>
                    <a:pt x="0" y="75"/>
                  </a:lnTo>
                  <a:lnTo>
                    <a:pt x="0" y="89"/>
                  </a:lnTo>
                  <a:lnTo>
                    <a:pt x="18" y="107"/>
                  </a:lnTo>
                  <a:lnTo>
                    <a:pt x="32" y="107"/>
                  </a:lnTo>
                  <a:cubicBezTo>
                    <a:pt x="60" y="89"/>
                    <a:pt x="88" y="75"/>
                    <a:pt x="120" y="61"/>
                  </a:cubicBezTo>
                  <a:cubicBezTo>
                    <a:pt x="162" y="61"/>
                    <a:pt x="193" y="47"/>
                    <a:pt x="222" y="47"/>
                  </a:cubicBezTo>
                  <a:cubicBezTo>
                    <a:pt x="236" y="33"/>
                    <a:pt x="250" y="33"/>
                    <a:pt x="264" y="33"/>
                  </a:cubicBezTo>
                  <a:cubicBezTo>
                    <a:pt x="264" y="33"/>
                    <a:pt x="281" y="33"/>
                    <a:pt x="281" y="19"/>
                  </a:cubicBezTo>
                  <a:lnTo>
                    <a:pt x="264" y="1"/>
                  </a:ln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7699;p83">
              <a:extLst>
                <a:ext uri="{FF2B5EF4-FFF2-40B4-BE49-F238E27FC236}">
                  <a16:creationId xmlns:a16="http://schemas.microsoft.com/office/drawing/2014/main" id="{B9EF9EAE-82FF-D58E-1255-C228C68D2AA3}"/>
                </a:ext>
              </a:extLst>
            </p:cNvPr>
            <p:cNvSpPr/>
            <p:nvPr/>
          </p:nvSpPr>
          <p:spPr>
            <a:xfrm>
              <a:off x="5707398" y="3246064"/>
              <a:ext cx="156034" cy="228391"/>
            </a:xfrm>
            <a:custGeom>
              <a:avLst/>
              <a:gdLst/>
              <a:ahLst/>
              <a:cxnLst/>
              <a:rect l="l" t="t" r="r" b="b"/>
              <a:pathLst>
                <a:path w="1654" h="2421" extrusionOk="0">
                  <a:moveTo>
                    <a:pt x="1478" y="0"/>
                  </a:moveTo>
                  <a:cubicBezTo>
                    <a:pt x="1214" y="32"/>
                    <a:pt x="950" y="148"/>
                    <a:pt x="718" y="324"/>
                  </a:cubicBezTo>
                  <a:cubicBezTo>
                    <a:pt x="598" y="398"/>
                    <a:pt x="482" y="500"/>
                    <a:pt x="380" y="616"/>
                  </a:cubicBezTo>
                  <a:cubicBezTo>
                    <a:pt x="292" y="721"/>
                    <a:pt x="204" y="851"/>
                    <a:pt x="144" y="967"/>
                  </a:cubicBezTo>
                  <a:cubicBezTo>
                    <a:pt x="88" y="1101"/>
                    <a:pt x="42" y="1231"/>
                    <a:pt x="28" y="1365"/>
                  </a:cubicBezTo>
                  <a:cubicBezTo>
                    <a:pt x="0" y="1495"/>
                    <a:pt x="14" y="1643"/>
                    <a:pt x="56" y="1776"/>
                  </a:cubicBezTo>
                  <a:cubicBezTo>
                    <a:pt x="88" y="1907"/>
                    <a:pt x="158" y="2040"/>
                    <a:pt x="278" y="2170"/>
                  </a:cubicBezTo>
                  <a:cubicBezTo>
                    <a:pt x="334" y="2230"/>
                    <a:pt x="394" y="2286"/>
                    <a:pt x="454" y="2332"/>
                  </a:cubicBezTo>
                  <a:cubicBezTo>
                    <a:pt x="510" y="2360"/>
                    <a:pt x="584" y="2392"/>
                    <a:pt x="644" y="2406"/>
                  </a:cubicBezTo>
                  <a:cubicBezTo>
                    <a:pt x="686" y="2420"/>
                    <a:pt x="718" y="2420"/>
                    <a:pt x="760" y="2420"/>
                  </a:cubicBezTo>
                  <a:cubicBezTo>
                    <a:pt x="820" y="2420"/>
                    <a:pt x="880" y="2406"/>
                    <a:pt x="950" y="2392"/>
                  </a:cubicBezTo>
                  <a:cubicBezTo>
                    <a:pt x="996" y="2374"/>
                    <a:pt x="1038" y="2360"/>
                    <a:pt x="1098" y="2332"/>
                  </a:cubicBezTo>
                  <a:cubicBezTo>
                    <a:pt x="1143" y="2304"/>
                    <a:pt x="1186" y="2272"/>
                    <a:pt x="1231" y="2230"/>
                  </a:cubicBezTo>
                  <a:cubicBezTo>
                    <a:pt x="1319" y="2170"/>
                    <a:pt x="1390" y="2082"/>
                    <a:pt x="1463" y="1980"/>
                  </a:cubicBezTo>
                  <a:cubicBezTo>
                    <a:pt x="1537" y="1892"/>
                    <a:pt x="1597" y="1790"/>
                    <a:pt x="1653" y="1671"/>
                  </a:cubicBezTo>
                  <a:lnTo>
                    <a:pt x="1653" y="1643"/>
                  </a:lnTo>
                  <a:lnTo>
                    <a:pt x="1653" y="1615"/>
                  </a:lnTo>
                  <a:cubicBezTo>
                    <a:pt x="1639" y="1555"/>
                    <a:pt x="1625" y="1495"/>
                    <a:pt x="1611" y="1425"/>
                  </a:cubicBezTo>
                  <a:cubicBezTo>
                    <a:pt x="1611" y="1393"/>
                    <a:pt x="1597" y="1351"/>
                    <a:pt x="1583" y="1305"/>
                  </a:cubicBezTo>
                  <a:cubicBezTo>
                    <a:pt x="1551" y="1161"/>
                    <a:pt x="1523" y="999"/>
                    <a:pt x="1509" y="837"/>
                  </a:cubicBezTo>
                  <a:cubicBezTo>
                    <a:pt x="1478" y="573"/>
                    <a:pt x="1478" y="296"/>
                    <a:pt x="1509" y="18"/>
                  </a:cubicBezTo>
                  <a:cubicBezTo>
                    <a:pt x="1509" y="18"/>
                    <a:pt x="1495" y="0"/>
                    <a:pt x="1478"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7700;p83">
              <a:extLst>
                <a:ext uri="{FF2B5EF4-FFF2-40B4-BE49-F238E27FC236}">
                  <a16:creationId xmlns:a16="http://schemas.microsoft.com/office/drawing/2014/main" id="{DFC9DBB7-04A1-84E5-CC17-DE7FD8B818AF}"/>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7701;p83">
              <a:extLst>
                <a:ext uri="{FF2B5EF4-FFF2-40B4-BE49-F238E27FC236}">
                  <a16:creationId xmlns:a16="http://schemas.microsoft.com/office/drawing/2014/main" id="{FD773E18-0514-51E5-2641-C00B78D05CDA}"/>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7702;p83">
              <a:extLst>
                <a:ext uri="{FF2B5EF4-FFF2-40B4-BE49-F238E27FC236}">
                  <a16:creationId xmlns:a16="http://schemas.microsoft.com/office/drawing/2014/main" id="{08CFD6AA-79D0-8A3D-5375-03DE85264689}"/>
                </a:ext>
              </a:extLst>
            </p:cNvPr>
            <p:cNvSpPr/>
            <p:nvPr/>
          </p:nvSpPr>
          <p:spPr>
            <a:xfrm>
              <a:off x="5852395" y="3257290"/>
              <a:ext cx="8396" cy="34622"/>
            </a:xfrm>
            <a:custGeom>
              <a:avLst/>
              <a:gdLst/>
              <a:ahLst/>
              <a:cxnLst/>
              <a:rect l="l" t="t" r="r" b="b"/>
              <a:pathLst>
                <a:path w="89" h="367" extrusionOk="0">
                  <a:moveTo>
                    <a:pt x="46" y="1"/>
                  </a:moveTo>
                  <a:cubicBezTo>
                    <a:pt x="28" y="1"/>
                    <a:pt x="28" y="1"/>
                    <a:pt x="14" y="15"/>
                  </a:cubicBezTo>
                  <a:lnTo>
                    <a:pt x="0" y="29"/>
                  </a:lnTo>
                  <a:lnTo>
                    <a:pt x="0" y="177"/>
                  </a:lnTo>
                  <a:cubicBezTo>
                    <a:pt x="0" y="233"/>
                    <a:pt x="0" y="279"/>
                    <a:pt x="14" y="338"/>
                  </a:cubicBezTo>
                  <a:cubicBezTo>
                    <a:pt x="14" y="352"/>
                    <a:pt x="14" y="352"/>
                    <a:pt x="28" y="352"/>
                  </a:cubicBezTo>
                  <a:cubicBezTo>
                    <a:pt x="28" y="366"/>
                    <a:pt x="46" y="366"/>
                    <a:pt x="60" y="366"/>
                  </a:cubicBezTo>
                  <a:cubicBezTo>
                    <a:pt x="60" y="352"/>
                    <a:pt x="74" y="352"/>
                    <a:pt x="74" y="352"/>
                  </a:cubicBezTo>
                  <a:cubicBezTo>
                    <a:pt x="74" y="338"/>
                    <a:pt x="88" y="321"/>
                    <a:pt x="74" y="321"/>
                  </a:cubicBezTo>
                  <a:lnTo>
                    <a:pt x="74" y="279"/>
                  </a:lnTo>
                  <a:cubicBezTo>
                    <a:pt x="60" y="191"/>
                    <a:pt x="60" y="117"/>
                    <a:pt x="74" y="29"/>
                  </a:cubicBezTo>
                  <a:cubicBezTo>
                    <a:pt x="74" y="29"/>
                    <a:pt x="74" y="15"/>
                    <a:pt x="60" y="15"/>
                  </a:cubicBezTo>
                  <a:cubicBezTo>
                    <a:pt x="60" y="1"/>
                    <a:pt x="46" y="1"/>
                    <a:pt x="46"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7703;p83">
              <a:extLst>
                <a:ext uri="{FF2B5EF4-FFF2-40B4-BE49-F238E27FC236}">
                  <a16:creationId xmlns:a16="http://schemas.microsoft.com/office/drawing/2014/main" id="{C22419A8-15CE-C3B8-E07E-A2837B623935}"/>
                </a:ext>
              </a:extLst>
            </p:cNvPr>
            <p:cNvSpPr/>
            <p:nvPr/>
          </p:nvSpPr>
          <p:spPr>
            <a:xfrm>
              <a:off x="5846734" y="2693152"/>
              <a:ext cx="119243" cy="156412"/>
            </a:xfrm>
            <a:custGeom>
              <a:avLst/>
              <a:gdLst/>
              <a:ahLst/>
              <a:cxnLst/>
              <a:rect l="l" t="t" r="r" b="b"/>
              <a:pathLst>
                <a:path w="1264" h="1658" extrusionOk="0">
                  <a:moveTo>
                    <a:pt x="676" y="1"/>
                  </a:moveTo>
                  <a:cubicBezTo>
                    <a:pt x="634" y="1"/>
                    <a:pt x="588" y="1"/>
                    <a:pt x="528" y="15"/>
                  </a:cubicBezTo>
                  <a:cubicBezTo>
                    <a:pt x="486" y="29"/>
                    <a:pt x="412" y="43"/>
                    <a:pt x="352" y="75"/>
                  </a:cubicBezTo>
                  <a:cubicBezTo>
                    <a:pt x="310" y="103"/>
                    <a:pt x="250" y="145"/>
                    <a:pt x="208" y="191"/>
                  </a:cubicBezTo>
                  <a:cubicBezTo>
                    <a:pt x="162" y="251"/>
                    <a:pt x="120" y="293"/>
                    <a:pt x="88" y="367"/>
                  </a:cubicBezTo>
                  <a:cubicBezTo>
                    <a:pt x="60" y="426"/>
                    <a:pt x="32" y="497"/>
                    <a:pt x="18" y="585"/>
                  </a:cubicBezTo>
                  <a:cubicBezTo>
                    <a:pt x="1" y="690"/>
                    <a:pt x="1" y="792"/>
                    <a:pt x="18" y="894"/>
                  </a:cubicBezTo>
                  <a:cubicBezTo>
                    <a:pt x="46" y="982"/>
                    <a:pt x="74" y="1084"/>
                    <a:pt x="134" y="1186"/>
                  </a:cubicBezTo>
                  <a:cubicBezTo>
                    <a:pt x="176" y="1274"/>
                    <a:pt x="236" y="1348"/>
                    <a:pt x="310" y="1436"/>
                  </a:cubicBezTo>
                  <a:cubicBezTo>
                    <a:pt x="370" y="1510"/>
                    <a:pt x="440" y="1584"/>
                    <a:pt x="528" y="1658"/>
                  </a:cubicBezTo>
                  <a:lnTo>
                    <a:pt x="574" y="1658"/>
                  </a:lnTo>
                  <a:cubicBezTo>
                    <a:pt x="588" y="1658"/>
                    <a:pt x="588" y="1640"/>
                    <a:pt x="602" y="1626"/>
                  </a:cubicBezTo>
                  <a:lnTo>
                    <a:pt x="602" y="1598"/>
                  </a:lnTo>
                  <a:cubicBezTo>
                    <a:pt x="824" y="1538"/>
                    <a:pt x="1028" y="1362"/>
                    <a:pt x="1144" y="1098"/>
                  </a:cubicBezTo>
                  <a:cubicBezTo>
                    <a:pt x="1204" y="968"/>
                    <a:pt x="1249" y="835"/>
                    <a:pt x="1249" y="704"/>
                  </a:cubicBezTo>
                  <a:cubicBezTo>
                    <a:pt x="1263" y="645"/>
                    <a:pt x="1249" y="585"/>
                    <a:pt x="1249" y="514"/>
                  </a:cubicBezTo>
                  <a:cubicBezTo>
                    <a:pt x="1232" y="455"/>
                    <a:pt x="1218" y="395"/>
                    <a:pt x="1189" y="339"/>
                  </a:cubicBezTo>
                  <a:cubicBezTo>
                    <a:pt x="1161" y="279"/>
                    <a:pt x="1116" y="219"/>
                    <a:pt x="1073" y="163"/>
                  </a:cubicBezTo>
                  <a:cubicBezTo>
                    <a:pt x="1028" y="117"/>
                    <a:pt x="968" y="75"/>
                    <a:pt x="912" y="43"/>
                  </a:cubicBezTo>
                  <a:cubicBezTo>
                    <a:pt x="852" y="15"/>
                    <a:pt x="792" y="1"/>
                    <a:pt x="722" y="1"/>
                  </a:cubicBez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7704;p83">
              <a:extLst>
                <a:ext uri="{FF2B5EF4-FFF2-40B4-BE49-F238E27FC236}">
                  <a16:creationId xmlns:a16="http://schemas.microsoft.com/office/drawing/2014/main" id="{55637E15-D67B-D45A-8BC6-E35BF4E84F3A}"/>
                </a:ext>
              </a:extLst>
            </p:cNvPr>
            <p:cNvSpPr/>
            <p:nvPr/>
          </p:nvSpPr>
          <p:spPr>
            <a:xfrm>
              <a:off x="5882866" y="2716736"/>
              <a:ext cx="59527" cy="53867"/>
            </a:xfrm>
            <a:custGeom>
              <a:avLst/>
              <a:gdLst/>
              <a:ahLst/>
              <a:cxnLst/>
              <a:rect l="l" t="t" r="r" b="b"/>
              <a:pathLst>
                <a:path w="631" h="571" extrusionOk="0">
                  <a:moveTo>
                    <a:pt x="43" y="1"/>
                  </a:moveTo>
                  <a:cubicBezTo>
                    <a:pt x="15" y="1"/>
                    <a:pt x="1" y="1"/>
                    <a:pt x="1" y="29"/>
                  </a:cubicBezTo>
                  <a:cubicBezTo>
                    <a:pt x="1" y="43"/>
                    <a:pt x="15" y="57"/>
                    <a:pt x="29" y="57"/>
                  </a:cubicBezTo>
                  <a:cubicBezTo>
                    <a:pt x="43" y="57"/>
                    <a:pt x="75" y="57"/>
                    <a:pt x="89" y="71"/>
                  </a:cubicBezTo>
                  <a:cubicBezTo>
                    <a:pt x="117" y="71"/>
                    <a:pt x="145" y="89"/>
                    <a:pt x="191" y="103"/>
                  </a:cubicBezTo>
                  <a:cubicBezTo>
                    <a:pt x="219" y="131"/>
                    <a:pt x="251" y="145"/>
                    <a:pt x="279" y="176"/>
                  </a:cubicBezTo>
                  <a:cubicBezTo>
                    <a:pt x="321" y="219"/>
                    <a:pt x="367" y="264"/>
                    <a:pt x="395" y="321"/>
                  </a:cubicBezTo>
                  <a:cubicBezTo>
                    <a:pt x="441" y="380"/>
                    <a:pt x="469" y="454"/>
                    <a:pt x="497" y="528"/>
                  </a:cubicBezTo>
                  <a:cubicBezTo>
                    <a:pt x="514" y="542"/>
                    <a:pt x="529" y="556"/>
                    <a:pt x="543" y="570"/>
                  </a:cubicBezTo>
                  <a:cubicBezTo>
                    <a:pt x="557" y="570"/>
                    <a:pt x="571" y="570"/>
                    <a:pt x="585" y="556"/>
                  </a:cubicBezTo>
                  <a:cubicBezTo>
                    <a:pt x="602" y="556"/>
                    <a:pt x="616" y="542"/>
                    <a:pt x="616" y="528"/>
                  </a:cubicBezTo>
                  <a:cubicBezTo>
                    <a:pt x="631" y="511"/>
                    <a:pt x="631" y="497"/>
                    <a:pt x="616" y="468"/>
                  </a:cubicBezTo>
                  <a:cubicBezTo>
                    <a:pt x="602" y="409"/>
                    <a:pt x="571" y="352"/>
                    <a:pt x="529" y="307"/>
                  </a:cubicBezTo>
                  <a:cubicBezTo>
                    <a:pt x="497" y="247"/>
                    <a:pt x="441" y="191"/>
                    <a:pt x="395" y="145"/>
                  </a:cubicBezTo>
                  <a:cubicBezTo>
                    <a:pt x="293" y="57"/>
                    <a:pt x="177" y="1"/>
                    <a:pt x="43" y="1"/>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7705;p83">
              <a:extLst>
                <a:ext uri="{FF2B5EF4-FFF2-40B4-BE49-F238E27FC236}">
                  <a16:creationId xmlns:a16="http://schemas.microsoft.com/office/drawing/2014/main" id="{9693124B-50F2-A3DA-07A8-D74E6F921617}"/>
                </a:ext>
              </a:extLst>
            </p:cNvPr>
            <p:cNvSpPr/>
            <p:nvPr/>
          </p:nvSpPr>
          <p:spPr>
            <a:xfrm>
              <a:off x="5888243" y="2419384"/>
              <a:ext cx="720455" cy="660834"/>
            </a:xfrm>
            <a:custGeom>
              <a:avLst/>
              <a:gdLst/>
              <a:ahLst/>
              <a:cxnLst/>
              <a:rect l="l" t="t" r="r" b="b"/>
              <a:pathLst>
                <a:path w="7637" h="7005" extrusionOk="0">
                  <a:moveTo>
                    <a:pt x="2800" y="1"/>
                  </a:moveTo>
                  <a:cubicBezTo>
                    <a:pt x="2582" y="1"/>
                    <a:pt x="2406" y="1"/>
                    <a:pt x="2230" y="15"/>
                  </a:cubicBezTo>
                  <a:lnTo>
                    <a:pt x="2199" y="15"/>
                  </a:lnTo>
                  <a:cubicBezTo>
                    <a:pt x="1791" y="43"/>
                    <a:pt x="1467" y="103"/>
                    <a:pt x="1189" y="191"/>
                  </a:cubicBezTo>
                  <a:cubicBezTo>
                    <a:pt x="1203" y="177"/>
                    <a:pt x="1203" y="163"/>
                    <a:pt x="1203" y="145"/>
                  </a:cubicBezTo>
                  <a:cubicBezTo>
                    <a:pt x="1203" y="131"/>
                    <a:pt x="1203" y="117"/>
                    <a:pt x="1189" y="117"/>
                  </a:cubicBezTo>
                  <a:cubicBezTo>
                    <a:pt x="1175" y="103"/>
                    <a:pt x="1175" y="103"/>
                    <a:pt x="1161" y="103"/>
                  </a:cubicBezTo>
                  <a:cubicBezTo>
                    <a:pt x="1143" y="103"/>
                    <a:pt x="1129" y="103"/>
                    <a:pt x="1115" y="117"/>
                  </a:cubicBezTo>
                  <a:cubicBezTo>
                    <a:pt x="925" y="339"/>
                    <a:pt x="764" y="571"/>
                    <a:pt x="662" y="835"/>
                  </a:cubicBezTo>
                  <a:cubicBezTo>
                    <a:pt x="588" y="996"/>
                    <a:pt x="545" y="1158"/>
                    <a:pt x="500" y="1334"/>
                  </a:cubicBezTo>
                  <a:cubicBezTo>
                    <a:pt x="472" y="1496"/>
                    <a:pt x="440" y="1672"/>
                    <a:pt x="426" y="1862"/>
                  </a:cubicBezTo>
                  <a:cubicBezTo>
                    <a:pt x="412" y="2023"/>
                    <a:pt x="412" y="2199"/>
                    <a:pt x="398" y="2389"/>
                  </a:cubicBezTo>
                  <a:lnTo>
                    <a:pt x="398" y="2667"/>
                  </a:lnTo>
                  <a:lnTo>
                    <a:pt x="398" y="2695"/>
                  </a:lnTo>
                  <a:lnTo>
                    <a:pt x="398" y="2931"/>
                  </a:lnTo>
                  <a:cubicBezTo>
                    <a:pt x="370" y="3241"/>
                    <a:pt x="282" y="3518"/>
                    <a:pt x="208" y="3810"/>
                  </a:cubicBezTo>
                  <a:lnTo>
                    <a:pt x="162" y="3926"/>
                  </a:lnTo>
                  <a:cubicBezTo>
                    <a:pt x="106" y="4120"/>
                    <a:pt x="60" y="4278"/>
                    <a:pt x="32" y="4440"/>
                  </a:cubicBezTo>
                  <a:cubicBezTo>
                    <a:pt x="0" y="4630"/>
                    <a:pt x="0" y="4792"/>
                    <a:pt x="18" y="4940"/>
                  </a:cubicBezTo>
                  <a:cubicBezTo>
                    <a:pt x="18" y="5027"/>
                    <a:pt x="32" y="5115"/>
                    <a:pt x="60" y="5203"/>
                  </a:cubicBezTo>
                  <a:cubicBezTo>
                    <a:pt x="74" y="5291"/>
                    <a:pt x="120" y="5379"/>
                    <a:pt x="162" y="5453"/>
                  </a:cubicBezTo>
                  <a:cubicBezTo>
                    <a:pt x="194" y="5527"/>
                    <a:pt x="236" y="5597"/>
                    <a:pt x="296" y="5685"/>
                  </a:cubicBezTo>
                  <a:cubicBezTo>
                    <a:pt x="338" y="5745"/>
                    <a:pt x="384" y="5819"/>
                    <a:pt x="440" y="5879"/>
                  </a:cubicBezTo>
                  <a:cubicBezTo>
                    <a:pt x="545" y="6009"/>
                    <a:pt x="662" y="6111"/>
                    <a:pt x="778" y="6213"/>
                  </a:cubicBezTo>
                  <a:cubicBezTo>
                    <a:pt x="897" y="6318"/>
                    <a:pt x="1027" y="6406"/>
                    <a:pt x="1161" y="6494"/>
                  </a:cubicBezTo>
                  <a:cubicBezTo>
                    <a:pt x="1425" y="6638"/>
                    <a:pt x="1731" y="6772"/>
                    <a:pt x="2054" y="6846"/>
                  </a:cubicBezTo>
                  <a:cubicBezTo>
                    <a:pt x="2434" y="6948"/>
                    <a:pt x="2860" y="7004"/>
                    <a:pt x="3300" y="7004"/>
                  </a:cubicBezTo>
                  <a:cubicBezTo>
                    <a:pt x="3504" y="7004"/>
                    <a:pt x="3739" y="6990"/>
                    <a:pt x="3957" y="6962"/>
                  </a:cubicBezTo>
                  <a:cubicBezTo>
                    <a:pt x="4151" y="6948"/>
                    <a:pt x="4309" y="6916"/>
                    <a:pt x="4457" y="6888"/>
                  </a:cubicBezTo>
                  <a:cubicBezTo>
                    <a:pt x="4647" y="6846"/>
                    <a:pt x="4809" y="6800"/>
                    <a:pt x="4956" y="6740"/>
                  </a:cubicBezTo>
                  <a:cubicBezTo>
                    <a:pt x="5132" y="6684"/>
                    <a:pt x="5276" y="6610"/>
                    <a:pt x="5410" y="6522"/>
                  </a:cubicBezTo>
                  <a:cubicBezTo>
                    <a:pt x="5526" y="6434"/>
                    <a:pt x="5646" y="6332"/>
                    <a:pt x="5748" y="6230"/>
                  </a:cubicBezTo>
                  <a:cubicBezTo>
                    <a:pt x="5790" y="6273"/>
                    <a:pt x="5850" y="6301"/>
                    <a:pt x="5892" y="6332"/>
                  </a:cubicBezTo>
                  <a:cubicBezTo>
                    <a:pt x="5966" y="6361"/>
                    <a:pt x="6040" y="6389"/>
                    <a:pt x="6100" y="6406"/>
                  </a:cubicBezTo>
                  <a:cubicBezTo>
                    <a:pt x="6202" y="6434"/>
                    <a:pt x="6304" y="6434"/>
                    <a:pt x="6406" y="6434"/>
                  </a:cubicBezTo>
                  <a:lnTo>
                    <a:pt x="6539" y="6434"/>
                  </a:lnTo>
                  <a:cubicBezTo>
                    <a:pt x="6701" y="6420"/>
                    <a:pt x="6845" y="6375"/>
                    <a:pt x="6993" y="6301"/>
                  </a:cubicBezTo>
                  <a:cubicBezTo>
                    <a:pt x="7067" y="6273"/>
                    <a:pt x="7123" y="6230"/>
                    <a:pt x="7183" y="6185"/>
                  </a:cubicBezTo>
                  <a:cubicBezTo>
                    <a:pt x="7257" y="6142"/>
                    <a:pt x="7299" y="6097"/>
                    <a:pt x="7345" y="6037"/>
                  </a:cubicBezTo>
                  <a:cubicBezTo>
                    <a:pt x="7419" y="5949"/>
                    <a:pt x="7493" y="5861"/>
                    <a:pt x="7535" y="5745"/>
                  </a:cubicBezTo>
                  <a:cubicBezTo>
                    <a:pt x="7580" y="5629"/>
                    <a:pt x="7609" y="5509"/>
                    <a:pt x="7623" y="5407"/>
                  </a:cubicBezTo>
                  <a:cubicBezTo>
                    <a:pt x="7637" y="5277"/>
                    <a:pt x="7637" y="5158"/>
                    <a:pt x="7609" y="5056"/>
                  </a:cubicBezTo>
                  <a:cubicBezTo>
                    <a:pt x="7580" y="4954"/>
                    <a:pt x="7521" y="4852"/>
                    <a:pt x="7433" y="4778"/>
                  </a:cubicBezTo>
                  <a:cubicBezTo>
                    <a:pt x="7387" y="4735"/>
                    <a:pt x="7345" y="4704"/>
                    <a:pt x="7285" y="4676"/>
                  </a:cubicBezTo>
                  <a:cubicBezTo>
                    <a:pt x="7229" y="4648"/>
                    <a:pt x="7169" y="4630"/>
                    <a:pt x="7095" y="4616"/>
                  </a:cubicBezTo>
                  <a:lnTo>
                    <a:pt x="6965" y="4616"/>
                  </a:lnTo>
                  <a:cubicBezTo>
                    <a:pt x="6919" y="4616"/>
                    <a:pt x="6877" y="4630"/>
                    <a:pt x="6831" y="4648"/>
                  </a:cubicBezTo>
                  <a:cubicBezTo>
                    <a:pt x="6891" y="4528"/>
                    <a:pt x="6933" y="4426"/>
                    <a:pt x="6993" y="4324"/>
                  </a:cubicBezTo>
                  <a:cubicBezTo>
                    <a:pt x="7053" y="4162"/>
                    <a:pt x="7109" y="4000"/>
                    <a:pt x="7155" y="3839"/>
                  </a:cubicBezTo>
                  <a:cubicBezTo>
                    <a:pt x="7197" y="3663"/>
                    <a:pt x="7229" y="3504"/>
                    <a:pt x="7257" y="3328"/>
                  </a:cubicBezTo>
                  <a:cubicBezTo>
                    <a:pt x="7271" y="3153"/>
                    <a:pt x="7285" y="2991"/>
                    <a:pt x="7285" y="2829"/>
                  </a:cubicBezTo>
                  <a:cubicBezTo>
                    <a:pt x="7285" y="2667"/>
                    <a:pt x="7271" y="2519"/>
                    <a:pt x="7243" y="2389"/>
                  </a:cubicBezTo>
                  <a:cubicBezTo>
                    <a:pt x="7211" y="2273"/>
                    <a:pt x="7183" y="2154"/>
                    <a:pt x="7123" y="2052"/>
                  </a:cubicBezTo>
                  <a:cubicBezTo>
                    <a:pt x="6947" y="1640"/>
                    <a:pt x="6627" y="1274"/>
                    <a:pt x="6142" y="954"/>
                  </a:cubicBezTo>
                  <a:cubicBezTo>
                    <a:pt x="5938" y="806"/>
                    <a:pt x="5702" y="690"/>
                    <a:pt x="5438" y="571"/>
                  </a:cubicBezTo>
                  <a:cubicBezTo>
                    <a:pt x="5206" y="455"/>
                    <a:pt x="4942" y="367"/>
                    <a:pt x="4661" y="279"/>
                  </a:cubicBezTo>
                  <a:cubicBezTo>
                    <a:pt x="4415" y="205"/>
                    <a:pt x="4151" y="145"/>
                    <a:pt x="3887" y="103"/>
                  </a:cubicBezTo>
                  <a:cubicBezTo>
                    <a:pt x="3623" y="57"/>
                    <a:pt x="3374" y="29"/>
                    <a:pt x="3138" y="15"/>
                  </a:cubicBezTo>
                  <a:cubicBezTo>
                    <a:pt x="3036" y="1"/>
                    <a:pt x="2934" y="1"/>
                    <a:pt x="2846"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7706;p83">
              <a:extLst>
                <a:ext uri="{FF2B5EF4-FFF2-40B4-BE49-F238E27FC236}">
                  <a16:creationId xmlns:a16="http://schemas.microsoft.com/office/drawing/2014/main" id="{18E20BCB-918F-3E84-B8E9-147A160074A3}"/>
                </a:ext>
              </a:extLst>
            </p:cNvPr>
            <p:cNvSpPr/>
            <p:nvPr/>
          </p:nvSpPr>
          <p:spPr>
            <a:xfrm>
              <a:off x="5950600" y="2419384"/>
              <a:ext cx="624892" cy="423198"/>
            </a:xfrm>
            <a:custGeom>
              <a:avLst/>
              <a:gdLst/>
              <a:ahLst/>
              <a:cxnLst/>
              <a:rect l="l" t="t" r="r" b="b"/>
              <a:pathLst>
                <a:path w="6624" h="4486" extrusionOk="0">
                  <a:moveTo>
                    <a:pt x="2139" y="1"/>
                  </a:moveTo>
                  <a:cubicBezTo>
                    <a:pt x="1921" y="1"/>
                    <a:pt x="1745" y="1"/>
                    <a:pt x="1569" y="15"/>
                  </a:cubicBezTo>
                  <a:lnTo>
                    <a:pt x="1538" y="15"/>
                  </a:lnTo>
                  <a:cubicBezTo>
                    <a:pt x="1130" y="43"/>
                    <a:pt x="806" y="103"/>
                    <a:pt x="528" y="191"/>
                  </a:cubicBezTo>
                  <a:cubicBezTo>
                    <a:pt x="542" y="177"/>
                    <a:pt x="542" y="163"/>
                    <a:pt x="542" y="145"/>
                  </a:cubicBezTo>
                  <a:cubicBezTo>
                    <a:pt x="542" y="131"/>
                    <a:pt x="542" y="117"/>
                    <a:pt x="528" y="117"/>
                  </a:cubicBezTo>
                  <a:cubicBezTo>
                    <a:pt x="514" y="103"/>
                    <a:pt x="514" y="103"/>
                    <a:pt x="500" y="103"/>
                  </a:cubicBezTo>
                  <a:cubicBezTo>
                    <a:pt x="482" y="103"/>
                    <a:pt x="468" y="103"/>
                    <a:pt x="454" y="117"/>
                  </a:cubicBezTo>
                  <a:cubicBezTo>
                    <a:pt x="264" y="339"/>
                    <a:pt x="103" y="571"/>
                    <a:pt x="1" y="835"/>
                  </a:cubicBezTo>
                  <a:cubicBezTo>
                    <a:pt x="60" y="894"/>
                    <a:pt x="131" y="954"/>
                    <a:pt x="219" y="1010"/>
                  </a:cubicBezTo>
                  <a:cubicBezTo>
                    <a:pt x="292" y="1070"/>
                    <a:pt x="380" y="1112"/>
                    <a:pt x="482" y="1158"/>
                  </a:cubicBezTo>
                  <a:lnTo>
                    <a:pt x="468" y="1158"/>
                  </a:lnTo>
                  <a:cubicBezTo>
                    <a:pt x="690" y="1274"/>
                    <a:pt x="908" y="1348"/>
                    <a:pt x="1144" y="1394"/>
                  </a:cubicBezTo>
                  <a:cubicBezTo>
                    <a:pt x="1324" y="1437"/>
                    <a:pt x="1502" y="1455"/>
                    <a:pt x="1681" y="1455"/>
                  </a:cubicBezTo>
                  <a:cubicBezTo>
                    <a:pt x="1736" y="1455"/>
                    <a:pt x="1792" y="1453"/>
                    <a:pt x="1847" y="1450"/>
                  </a:cubicBezTo>
                  <a:cubicBezTo>
                    <a:pt x="1949" y="1450"/>
                    <a:pt x="2051" y="1436"/>
                    <a:pt x="2139" y="1422"/>
                  </a:cubicBezTo>
                  <a:cubicBezTo>
                    <a:pt x="2241" y="1394"/>
                    <a:pt x="2329" y="1376"/>
                    <a:pt x="2435" y="1348"/>
                  </a:cubicBezTo>
                  <a:cubicBezTo>
                    <a:pt x="2505" y="1320"/>
                    <a:pt x="2593" y="1288"/>
                    <a:pt x="2667" y="1246"/>
                  </a:cubicBezTo>
                  <a:cubicBezTo>
                    <a:pt x="2741" y="1218"/>
                    <a:pt x="2815" y="1172"/>
                    <a:pt x="2888" y="1130"/>
                  </a:cubicBezTo>
                  <a:cubicBezTo>
                    <a:pt x="2945" y="1084"/>
                    <a:pt x="3004" y="1056"/>
                    <a:pt x="3050" y="1010"/>
                  </a:cubicBezTo>
                  <a:cubicBezTo>
                    <a:pt x="3106" y="968"/>
                    <a:pt x="3152" y="908"/>
                    <a:pt x="3194" y="866"/>
                  </a:cubicBezTo>
                  <a:lnTo>
                    <a:pt x="3240" y="866"/>
                  </a:lnTo>
                  <a:lnTo>
                    <a:pt x="3296" y="922"/>
                  </a:lnTo>
                  <a:cubicBezTo>
                    <a:pt x="3328" y="954"/>
                    <a:pt x="3356" y="968"/>
                    <a:pt x="3402" y="996"/>
                  </a:cubicBezTo>
                  <a:cubicBezTo>
                    <a:pt x="3430" y="1010"/>
                    <a:pt x="3458" y="1042"/>
                    <a:pt x="3504" y="1056"/>
                  </a:cubicBezTo>
                  <a:cubicBezTo>
                    <a:pt x="3518" y="1056"/>
                    <a:pt x="3546" y="1070"/>
                    <a:pt x="3578" y="1084"/>
                  </a:cubicBezTo>
                  <a:cubicBezTo>
                    <a:pt x="3606" y="1084"/>
                    <a:pt x="3620" y="1098"/>
                    <a:pt x="3648" y="1098"/>
                  </a:cubicBezTo>
                  <a:cubicBezTo>
                    <a:pt x="3680" y="1112"/>
                    <a:pt x="3694" y="1112"/>
                    <a:pt x="3722" y="1112"/>
                  </a:cubicBezTo>
                  <a:lnTo>
                    <a:pt x="3824" y="1112"/>
                  </a:lnTo>
                  <a:cubicBezTo>
                    <a:pt x="3842" y="1098"/>
                    <a:pt x="3856" y="1098"/>
                    <a:pt x="3870" y="1098"/>
                  </a:cubicBezTo>
                  <a:cubicBezTo>
                    <a:pt x="3898" y="1084"/>
                    <a:pt x="3912" y="1084"/>
                    <a:pt x="3930" y="1070"/>
                  </a:cubicBezTo>
                  <a:cubicBezTo>
                    <a:pt x="3944" y="1070"/>
                    <a:pt x="3958" y="1056"/>
                    <a:pt x="3972" y="1056"/>
                  </a:cubicBezTo>
                  <a:lnTo>
                    <a:pt x="3958" y="1056"/>
                  </a:lnTo>
                  <a:cubicBezTo>
                    <a:pt x="3972" y="1042"/>
                    <a:pt x="3986" y="1042"/>
                    <a:pt x="4000" y="1024"/>
                  </a:cubicBezTo>
                  <a:cubicBezTo>
                    <a:pt x="4009" y="1017"/>
                    <a:pt x="4013" y="1014"/>
                    <a:pt x="4017" y="1014"/>
                  </a:cubicBezTo>
                  <a:cubicBezTo>
                    <a:pt x="4021" y="1014"/>
                    <a:pt x="4025" y="1017"/>
                    <a:pt x="4032" y="1024"/>
                  </a:cubicBezTo>
                  <a:lnTo>
                    <a:pt x="4032" y="1042"/>
                  </a:lnTo>
                  <a:cubicBezTo>
                    <a:pt x="4046" y="1130"/>
                    <a:pt x="4074" y="1218"/>
                    <a:pt x="4088" y="1288"/>
                  </a:cubicBezTo>
                  <a:cubicBezTo>
                    <a:pt x="4134" y="1408"/>
                    <a:pt x="4193" y="1524"/>
                    <a:pt x="4264" y="1626"/>
                  </a:cubicBezTo>
                  <a:cubicBezTo>
                    <a:pt x="4295" y="1686"/>
                    <a:pt x="4338" y="1728"/>
                    <a:pt x="4369" y="1774"/>
                  </a:cubicBezTo>
                  <a:lnTo>
                    <a:pt x="4485" y="1890"/>
                  </a:lnTo>
                  <a:cubicBezTo>
                    <a:pt x="4528" y="1921"/>
                    <a:pt x="4559" y="1950"/>
                    <a:pt x="4601" y="1978"/>
                  </a:cubicBezTo>
                  <a:cubicBezTo>
                    <a:pt x="4633" y="1992"/>
                    <a:pt x="4675" y="2023"/>
                    <a:pt x="4721" y="2038"/>
                  </a:cubicBezTo>
                  <a:cubicBezTo>
                    <a:pt x="4749" y="2052"/>
                    <a:pt x="4777" y="2066"/>
                    <a:pt x="4823" y="2080"/>
                  </a:cubicBezTo>
                  <a:cubicBezTo>
                    <a:pt x="4851" y="2097"/>
                    <a:pt x="4897" y="2097"/>
                    <a:pt x="4925" y="2111"/>
                  </a:cubicBezTo>
                  <a:cubicBezTo>
                    <a:pt x="4953" y="2111"/>
                    <a:pt x="4985" y="2125"/>
                    <a:pt x="5027" y="2125"/>
                  </a:cubicBezTo>
                  <a:lnTo>
                    <a:pt x="5129" y="2125"/>
                  </a:lnTo>
                  <a:lnTo>
                    <a:pt x="5143" y="2140"/>
                  </a:lnTo>
                  <a:lnTo>
                    <a:pt x="5129" y="2154"/>
                  </a:lnTo>
                  <a:cubicBezTo>
                    <a:pt x="5101" y="2344"/>
                    <a:pt x="5073" y="2551"/>
                    <a:pt x="5073" y="2741"/>
                  </a:cubicBezTo>
                  <a:cubicBezTo>
                    <a:pt x="5055" y="2843"/>
                    <a:pt x="5055" y="2945"/>
                    <a:pt x="5055" y="3033"/>
                  </a:cubicBezTo>
                  <a:cubicBezTo>
                    <a:pt x="5055" y="3135"/>
                    <a:pt x="5055" y="3223"/>
                    <a:pt x="5073" y="3328"/>
                  </a:cubicBezTo>
                  <a:cubicBezTo>
                    <a:pt x="5087" y="3430"/>
                    <a:pt x="5101" y="3518"/>
                    <a:pt x="5115" y="3620"/>
                  </a:cubicBezTo>
                  <a:cubicBezTo>
                    <a:pt x="5143" y="3708"/>
                    <a:pt x="5175" y="3796"/>
                    <a:pt x="5203" y="3884"/>
                  </a:cubicBezTo>
                  <a:cubicBezTo>
                    <a:pt x="5231" y="3944"/>
                    <a:pt x="5249" y="4000"/>
                    <a:pt x="5277" y="4046"/>
                  </a:cubicBezTo>
                  <a:cubicBezTo>
                    <a:pt x="5305" y="4088"/>
                    <a:pt x="5319" y="4134"/>
                    <a:pt x="5351" y="4162"/>
                  </a:cubicBezTo>
                  <a:cubicBezTo>
                    <a:pt x="5379" y="4190"/>
                    <a:pt x="5393" y="4222"/>
                    <a:pt x="5425" y="4250"/>
                  </a:cubicBezTo>
                  <a:cubicBezTo>
                    <a:pt x="5453" y="4278"/>
                    <a:pt x="5481" y="4310"/>
                    <a:pt x="5512" y="4324"/>
                  </a:cubicBezTo>
                  <a:lnTo>
                    <a:pt x="5495" y="4324"/>
                  </a:lnTo>
                  <a:cubicBezTo>
                    <a:pt x="5527" y="4338"/>
                    <a:pt x="5555" y="4366"/>
                    <a:pt x="5583" y="4384"/>
                  </a:cubicBezTo>
                  <a:cubicBezTo>
                    <a:pt x="5600" y="4398"/>
                    <a:pt x="5629" y="4412"/>
                    <a:pt x="5657" y="4412"/>
                  </a:cubicBezTo>
                  <a:lnTo>
                    <a:pt x="5657" y="4426"/>
                  </a:lnTo>
                  <a:cubicBezTo>
                    <a:pt x="5688" y="4426"/>
                    <a:pt x="5716" y="4440"/>
                    <a:pt x="5745" y="4454"/>
                  </a:cubicBezTo>
                  <a:cubicBezTo>
                    <a:pt x="5776" y="4454"/>
                    <a:pt x="5804" y="4472"/>
                    <a:pt x="5833" y="4472"/>
                  </a:cubicBezTo>
                  <a:cubicBezTo>
                    <a:pt x="5864" y="4472"/>
                    <a:pt x="5892" y="4486"/>
                    <a:pt x="5920" y="4486"/>
                  </a:cubicBezTo>
                  <a:cubicBezTo>
                    <a:pt x="5952" y="4486"/>
                    <a:pt x="5980" y="4486"/>
                    <a:pt x="6008" y="4472"/>
                  </a:cubicBezTo>
                  <a:cubicBezTo>
                    <a:pt x="6054" y="4472"/>
                    <a:pt x="6082" y="4472"/>
                    <a:pt x="6128" y="4454"/>
                  </a:cubicBezTo>
                  <a:cubicBezTo>
                    <a:pt x="6156" y="4440"/>
                    <a:pt x="6198" y="4426"/>
                    <a:pt x="6230" y="4412"/>
                  </a:cubicBezTo>
                  <a:cubicBezTo>
                    <a:pt x="6258" y="4412"/>
                    <a:pt x="6272" y="4398"/>
                    <a:pt x="6304" y="4398"/>
                  </a:cubicBezTo>
                  <a:cubicBezTo>
                    <a:pt x="6304" y="4366"/>
                    <a:pt x="6318" y="4338"/>
                    <a:pt x="6332" y="4324"/>
                  </a:cubicBezTo>
                  <a:cubicBezTo>
                    <a:pt x="6392" y="4162"/>
                    <a:pt x="6448" y="4000"/>
                    <a:pt x="6494" y="3839"/>
                  </a:cubicBezTo>
                  <a:cubicBezTo>
                    <a:pt x="6536" y="3663"/>
                    <a:pt x="6568" y="3504"/>
                    <a:pt x="6596" y="3328"/>
                  </a:cubicBezTo>
                  <a:cubicBezTo>
                    <a:pt x="6624" y="3153"/>
                    <a:pt x="6624" y="2991"/>
                    <a:pt x="6624" y="2829"/>
                  </a:cubicBezTo>
                  <a:cubicBezTo>
                    <a:pt x="6624" y="2667"/>
                    <a:pt x="6610" y="2519"/>
                    <a:pt x="6582" y="2389"/>
                  </a:cubicBezTo>
                  <a:cubicBezTo>
                    <a:pt x="6550" y="2273"/>
                    <a:pt x="6522" y="2154"/>
                    <a:pt x="6462" y="2052"/>
                  </a:cubicBezTo>
                  <a:cubicBezTo>
                    <a:pt x="6286" y="1640"/>
                    <a:pt x="5966" y="1274"/>
                    <a:pt x="5495" y="954"/>
                  </a:cubicBezTo>
                  <a:cubicBezTo>
                    <a:pt x="5277" y="806"/>
                    <a:pt x="5041" y="690"/>
                    <a:pt x="4777" y="571"/>
                  </a:cubicBezTo>
                  <a:cubicBezTo>
                    <a:pt x="4545" y="455"/>
                    <a:pt x="4281" y="367"/>
                    <a:pt x="4000" y="279"/>
                  </a:cubicBezTo>
                  <a:cubicBezTo>
                    <a:pt x="3754" y="205"/>
                    <a:pt x="3490" y="145"/>
                    <a:pt x="3226" y="103"/>
                  </a:cubicBezTo>
                  <a:cubicBezTo>
                    <a:pt x="2962" y="43"/>
                    <a:pt x="2713" y="15"/>
                    <a:pt x="2477" y="1"/>
                  </a:cubicBez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7707;p83">
              <a:extLst>
                <a:ext uri="{FF2B5EF4-FFF2-40B4-BE49-F238E27FC236}">
                  <a16:creationId xmlns:a16="http://schemas.microsoft.com/office/drawing/2014/main" id="{BC4F8F7F-1E56-D398-B640-F8F5922257AC}"/>
                </a:ext>
              </a:extLst>
            </p:cNvPr>
            <p:cNvSpPr/>
            <p:nvPr/>
          </p:nvSpPr>
          <p:spPr>
            <a:xfrm>
              <a:off x="6517381" y="2841167"/>
              <a:ext cx="94" cy="94"/>
            </a:xfrm>
            <a:custGeom>
              <a:avLst/>
              <a:gdLst/>
              <a:ahLst/>
              <a:cxnLst/>
              <a:rect l="l" t="t" r="r" b="b"/>
              <a:pathLst>
                <a:path w="1" h="1" extrusionOk="0">
                  <a:moveTo>
                    <a:pt x="0" y="1"/>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7708;p83">
              <a:extLst>
                <a:ext uri="{FF2B5EF4-FFF2-40B4-BE49-F238E27FC236}">
                  <a16:creationId xmlns:a16="http://schemas.microsoft.com/office/drawing/2014/main" id="{4447CAEB-3A67-5151-D850-F2EE583916D0}"/>
                </a:ext>
              </a:extLst>
            </p:cNvPr>
            <p:cNvSpPr/>
            <p:nvPr/>
          </p:nvSpPr>
          <p:spPr>
            <a:xfrm>
              <a:off x="6315592" y="2522967"/>
              <a:ext cx="94" cy="94"/>
            </a:xfrm>
            <a:custGeom>
              <a:avLst/>
              <a:gdLst/>
              <a:ahLst/>
              <a:cxnLst/>
              <a:rect l="l" t="t" r="r" b="b"/>
              <a:pathLst>
                <a:path w="1" h="1" extrusionOk="0">
                  <a:moveTo>
                    <a:pt x="1"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7709;p83">
              <a:extLst>
                <a:ext uri="{FF2B5EF4-FFF2-40B4-BE49-F238E27FC236}">
                  <a16:creationId xmlns:a16="http://schemas.microsoft.com/office/drawing/2014/main" id="{216C2ED7-3041-928B-3E4D-AC5E74E9AF18}"/>
                </a:ext>
              </a:extLst>
            </p:cNvPr>
            <p:cNvSpPr/>
            <p:nvPr/>
          </p:nvSpPr>
          <p:spPr>
            <a:xfrm>
              <a:off x="6474551" y="2890978"/>
              <a:ext cx="66508" cy="84904"/>
            </a:xfrm>
            <a:custGeom>
              <a:avLst/>
              <a:gdLst/>
              <a:ahLst/>
              <a:cxnLst/>
              <a:rect l="l" t="t" r="r" b="b"/>
              <a:pathLst>
                <a:path w="705" h="900" extrusionOk="0">
                  <a:moveTo>
                    <a:pt x="644" y="0"/>
                  </a:moveTo>
                  <a:cubicBezTo>
                    <a:pt x="602" y="0"/>
                    <a:pt x="574" y="43"/>
                    <a:pt x="574" y="71"/>
                  </a:cubicBezTo>
                  <a:lnTo>
                    <a:pt x="574" y="130"/>
                  </a:lnTo>
                  <a:cubicBezTo>
                    <a:pt x="556" y="204"/>
                    <a:pt x="528" y="278"/>
                    <a:pt x="500" y="352"/>
                  </a:cubicBezTo>
                  <a:cubicBezTo>
                    <a:pt x="468" y="422"/>
                    <a:pt x="440" y="496"/>
                    <a:pt x="381" y="556"/>
                  </a:cubicBezTo>
                  <a:cubicBezTo>
                    <a:pt x="338" y="616"/>
                    <a:pt x="293" y="658"/>
                    <a:pt x="250" y="704"/>
                  </a:cubicBezTo>
                  <a:cubicBezTo>
                    <a:pt x="205" y="732"/>
                    <a:pt x="162" y="760"/>
                    <a:pt x="117" y="774"/>
                  </a:cubicBezTo>
                  <a:cubicBezTo>
                    <a:pt x="89" y="792"/>
                    <a:pt x="60" y="792"/>
                    <a:pt x="29" y="806"/>
                  </a:cubicBezTo>
                  <a:cubicBezTo>
                    <a:pt x="15" y="806"/>
                    <a:pt x="1" y="834"/>
                    <a:pt x="1" y="862"/>
                  </a:cubicBezTo>
                  <a:cubicBezTo>
                    <a:pt x="11" y="885"/>
                    <a:pt x="21" y="899"/>
                    <a:pt x="39" y="899"/>
                  </a:cubicBezTo>
                  <a:cubicBezTo>
                    <a:pt x="45" y="899"/>
                    <a:pt x="52" y="897"/>
                    <a:pt x="60" y="894"/>
                  </a:cubicBezTo>
                  <a:cubicBezTo>
                    <a:pt x="236" y="848"/>
                    <a:pt x="398" y="732"/>
                    <a:pt x="500" y="584"/>
                  </a:cubicBezTo>
                  <a:cubicBezTo>
                    <a:pt x="528" y="542"/>
                    <a:pt x="556" y="510"/>
                    <a:pt x="588" y="468"/>
                  </a:cubicBezTo>
                  <a:cubicBezTo>
                    <a:pt x="602" y="422"/>
                    <a:pt x="630" y="380"/>
                    <a:pt x="644" y="334"/>
                  </a:cubicBezTo>
                  <a:cubicBezTo>
                    <a:pt x="676" y="247"/>
                    <a:pt x="704" y="159"/>
                    <a:pt x="704" y="71"/>
                  </a:cubicBezTo>
                  <a:cubicBezTo>
                    <a:pt x="704" y="43"/>
                    <a:pt x="676" y="0"/>
                    <a:pt x="64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7710;p83">
              <a:extLst>
                <a:ext uri="{FF2B5EF4-FFF2-40B4-BE49-F238E27FC236}">
                  <a16:creationId xmlns:a16="http://schemas.microsoft.com/office/drawing/2014/main" id="{62AB7BBB-6B13-C08A-1042-A28B00F052F6}"/>
                </a:ext>
              </a:extLst>
            </p:cNvPr>
            <p:cNvSpPr/>
            <p:nvPr/>
          </p:nvSpPr>
          <p:spPr>
            <a:xfrm>
              <a:off x="6530022" y="2883997"/>
              <a:ext cx="59433" cy="18962"/>
            </a:xfrm>
            <a:custGeom>
              <a:avLst/>
              <a:gdLst/>
              <a:ahLst/>
              <a:cxnLst/>
              <a:rect l="l" t="t" r="r" b="b"/>
              <a:pathLst>
                <a:path w="630" h="201" extrusionOk="0">
                  <a:moveTo>
                    <a:pt x="264" y="0"/>
                  </a:moveTo>
                  <a:cubicBezTo>
                    <a:pt x="232" y="0"/>
                    <a:pt x="204" y="0"/>
                    <a:pt x="176" y="15"/>
                  </a:cubicBezTo>
                  <a:cubicBezTo>
                    <a:pt x="144" y="15"/>
                    <a:pt x="116" y="29"/>
                    <a:pt x="102" y="29"/>
                  </a:cubicBezTo>
                  <a:cubicBezTo>
                    <a:pt x="88" y="43"/>
                    <a:pt x="74" y="43"/>
                    <a:pt x="56" y="57"/>
                  </a:cubicBezTo>
                  <a:cubicBezTo>
                    <a:pt x="42" y="57"/>
                    <a:pt x="28" y="74"/>
                    <a:pt x="14" y="88"/>
                  </a:cubicBezTo>
                  <a:cubicBezTo>
                    <a:pt x="0" y="102"/>
                    <a:pt x="0" y="102"/>
                    <a:pt x="0" y="117"/>
                  </a:cubicBezTo>
                  <a:lnTo>
                    <a:pt x="0" y="162"/>
                  </a:lnTo>
                  <a:cubicBezTo>
                    <a:pt x="14" y="176"/>
                    <a:pt x="42" y="190"/>
                    <a:pt x="74" y="190"/>
                  </a:cubicBezTo>
                  <a:cubicBezTo>
                    <a:pt x="88" y="176"/>
                    <a:pt x="102" y="176"/>
                    <a:pt x="116" y="162"/>
                  </a:cubicBezTo>
                  <a:cubicBezTo>
                    <a:pt x="162" y="145"/>
                    <a:pt x="218" y="117"/>
                    <a:pt x="264" y="117"/>
                  </a:cubicBezTo>
                  <a:cubicBezTo>
                    <a:pt x="306" y="102"/>
                    <a:pt x="338" y="102"/>
                    <a:pt x="380" y="102"/>
                  </a:cubicBezTo>
                  <a:cubicBezTo>
                    <a:pt x="408" y="117"/>
                    <a:pt x="440" y="117"/>
                    <a:pt x="468" y="131"/>
                  </a:cubicBezTo>
                  <a:cubicBezTo>
                    <a:pt x="496" y="131"/>
                    <a:pt x="528" y="145"/>
                    <a:pt x="542" y="162"/>
                  </a:cubicBezTo>
                  <a:cubicBezTo>
                    <a:pt x="556" y="176"/>
                    <a:pt x="570" y="176"/>
                    <a:pt x="584" y="190"/>
                  </a:cubicBezTo>
                  <a:cubicBezTo>
                    <a:pt x="584" y="197"/>
                    <a:pt x="592" y="201"/>
                    <a:pt x="602" y="201"/>
                  </a:cubicBezTo>
                  <a:cubicBezTo>
                    <a:pt x="611" y="201"/>
                    <a:pt x="623" y="197"/>
                    <a:pt x="630" y="190"/>
                  </a:cubicBezTo>
                  <a:cubicBezTo>
                    <a:pt x="630" y="176"/>
                    <a:pt x="630" y="162"/>
                    <a:pt x="616" y="145"/>
                  </a:cubicBezTo>
                  <a:cubicBezTo>
                    <a:pt x="542" y="74"/>
                    <a:pt x="440" y="29"/>
                    <a:pt x="338" y="15"/>
                  </a:cubicBezTo>
                  <a:cubicBezTo>
                    <a:pt x="306" y="0"/>
                    <a:pt x="292" y="0"/>
                    <a:pt x="26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7711;p83">
              <a:extLst>
                <a:ext uri="{FF2B5EF4-FFF2-40B4-BE49-F238E27FC236}">
                  <a16:creationId xmlns:a16="http://schemas.microsoft.com/office/drawing/2014/main" id="{AB7CF480-5688-720F-6E3D-698E1DC116CA}"/>
                </a:ext>
              </a:extLst>
            </p:cNvPr>
            <p:cNvSpPr/>
            <p:nvPr/>
          </p:nvSpPr>
          <p:spPr>
            <a:xfrm>
              <a:off x="5933997" y="2351744"/>
              <a:ext cx="683003" cy="517064"/>
            </a:xfrm>
            <a:custGeom>
              <a:avLst/>
              <a:gdLst/>
              <a:ahLst/>
              <a:cxnLst/>
              <a:rect l="l" t="t" r="r" b="b"/>
              <a:pathLst>
                <a:path w="7240" h="5481" extrusionOk="0">
                  <a:moveTo>
                    <a:pt x="2523" y="0"/>
                  </a:moveTo>
                  <a:cubicBezTo>
                    <a:pt x="2213" y="0"/>
                    <a:pt x="1907" y="28"/>
                    <a:pt x="1612" y="88"/>
                  </a:cubicBezTo>
                  <a:cubicBezTo>
                    <a:pt x="1362" y="145"/>
                    <a:pt x="1116" y="218"/>
                    <a:pt x="880" y="320"/>
                  </a:cubicBezTo>
                  <a:cubicBezTo>
                    <a:pt x="746" y="380"/>
                    <a:pt x="602" y="468"/>
                    <a:pt x="468" y="570"/>
                  </a:cubicBezTo>
                  <a:cubicBezTo>
                    <a:pt x="338" y="658"/>
                    <a:pt x="219" y="774"/>
                    <a:pt x="74" y="922"/>
                  </a:cubicBezTo>
                  <a:cubicBezTo>
                    <a:pt x="60" y="922"/>
                    <a:pt x="60" y="936"/>
                    <a:pt x="60" y="950"/>
                  </a:cubicBezTo>
                  <a:cubicBezTo>
                    <a:pt x="43" y="968"/>
                    <a:pt x="29" y="968"/>
                    <a:pt x="29" y="968"/>
                  </a:cubicBezTo>
                  <a:cubicBezTo>
                    <a:pt x="1" y="996"/>
                    <a:pt x="1" y="1024"/>
                    <a:pt x="15" y="1038"/>
                  </a:cubicBezTo>
                  <a:cubicBezTo>
                    <a:pt x="205" y="1260"/>
                    <a:pt x="440" y="1450"/>
                    <a:pt x="704" y="1583"/>
                  </a:cubicBezTo>
                  <a:cubicBezTo>
                    <a:pt x="954" y="1713"/>
                    <a:pt x="1232" y="1801"/>
                    <a:pt x="1524" y="1829"/>
                  </a:cubicBezTo>
                  <a:cubicBezTo>
                    <a:pt x="1598" y="1847"/>
                    <a:pt x="1686" y="1847"/>
                    <a:pt x="1773" y="1847"/>
                  </a:cubicBezTo>
                  <a:cubicBezTo>
                    <a:pt x="1977" y="1847"/>
                    <a:pt x="2185" y="1815"/>
                    <a:pt x="2375" y="1773"/>
                  </a:cubicBezTo>
                  <a:cubicBezTo>
                    <a:pt x="2653" y="1699"/>
                    <a:pt x="2917" y="1566"/>
                    <a:pt x="3152" y="1390"/>
                  </a:cubicBezTo>
                  <a:cubicBezTo>
                    <a:pt x="3226" y="1333"/>
                    <a:pt x="3297" y="1274"/>
                    <a:pt x="3356" y="1214"/>
                  </a:cubicBezTo>
                  <a:cubicBezTo>
                    <a:pt x="3384" y="1186"/>
                    <a:pt x="3430" y="1144"/>
                    <a:pt x="3458" y="1112"/>
                  </a:cubicBezTo>
                  <a:cubicBezTo>
                    <a:pt x="3458" y="1144"/>
                    <a:pt x="3472" y="1186"/>
                    <a:pt x="3490" y="1214"/>
                  </a:cubicBezTo>
                  <a:cubicBezTo>
                    <a:pt x="3518" y="1260"/>
                    <a:pt x="3546" y="1319"/>
                    <a:pt x="3592" y="1362"/>
                  </a:cubicBezTo>
                  <a:cubicBezTo>
                    <a:pt x="3666" y="1450"/>
                    <a:pt x="3754" y="1509"/>
                    <a:pt x="3856" y="1552"/>
                  </a:cubicBezTo>
                  <a:cubicBezTo>
                    <a:pt x="3912" y="1566"/>
                    <a:pt x="3972" y="1583"/>
                    <a:pt x="4046" y="1583"/>
                  </a:cubicBezTo>
                  <a:cubicBezTo>
                    <a:pt x="4088" y="1583"/>
                    <a:pt x="4120" y="1583"/>
                    <a:pt x="4162" y="1566"/>
                  </a:cubicBezTo>
                  <a:cubicBezTo>
                    <a:pt x="4236" y="1552"/>
                    <a:pt x="4310" y="1523"/>
                    <a:pt x="4383" y="1464"/>
                  </a:cubicBezTo>
                  <a:cubicBezTo>
                    <a:pt x="4383" y="1552"/>
                    <a:pt x="4383" y="1654"/>
                    <a:pt x="4412" y="1741"/>
                  </a:cubicBezTo>
                  <a:cubicBezTo>
                    <a:pt x="4440" y="1889"/>
                    <a:pt x="4500" y="2023"/>
                    <a:pt x="4573" y="2139"/>
                  </a:cubicBezTo>
                  <a:cubicBezTo>
                    <a:pt x="4735" y="2403"/>
                    <a:pt x="4967" y="2579"/>
                    <a:pt x="5217" y="2653"/>
                  </a:cubicBezTo>
                  <a:cubicBezTo>
                    <a:pt x="5277" y="2667"/>
                    <a:pt x="5351" y="2667"/>
                    <a:pt x="5425" y="2667"/>
                  </a:cubicBezTo>
                  <a:lnTo>
                    <a:pt x="5541" y="2667"/>
                  </a:lnTo>
                  <a:cubicBezTo>
                    <a:pt x="5467" y="3148"/>
                    <a:pt x="5439" y="3546"/>
                    <a:pt x="5453" y="3912"/>
                  </a:cubicBezTo>
                  <a:cubicBezTo>
                    <a:pt x="5467" y="4147"/>
                    <a:pt x="5495" y="4366"/>
                    <a:pt x="5541" y="4573"/>
                  </a:cubicBezTo>
                  <a:cubicBezTo>
                    <a:pt x="5569" y="4675"/>
                    <a:pt x="5601" y="4777"/>
                    <a:pt x="5643" y="4879"/>
                  </a:cubicBezTo>
                  <a:cubicBezTo>
                    <a:pt x="5671" y="4939"/>
                    <a:pt x="5688" y="4981"/>
                    <a:pt x="5703" y="5027"/>
                  </a:cubicBezTo>
                  <a:cubicBezTo>
                    <a:pt x="5731" y="5069"/>
                    <a:pt x="5745" y="5115"/>
                    <a:pt x="5776" y="5157"/>
                  </a:cubicBezTo>
                  <a:cubicBezTo>
                    <a:pt x="5864" y="5305"/>
                    <a:pt x="5980" y="5407"/>
                    <a:pt x="6111" y="5452"/>
                  </a:cubicBezTo>
                  <a:cubicBezTo>
                    <a:pt x="6156" y="5467"/>
                    <a:pt x="6216" y="5481"/>
                    <a:pt x="6258" y="5481"/>
                  </a:cubicBezTo>
                  <a:lnTo>
                    <a:pt x="6304" y="5481"/>
                  </a:lnTo>
                  <a:cubicBezTo>
                    <a:pt x="6374" y="5467"/>
                    <a:pt x="6434" y="5452"/>
                    <a:pt x="6508" y="5407"/>
                  </a:cubicBezTo>
                  <a:cubicBezTo>
                    <a:pt x="6624" y="5333"/>
                    <a:pt x="6744" y="5217"/>
                    <a:pt x="6846" y="5027"/>
                  </a:cubicBezTo>
                  <a:cubicBezTo>
                    <a:pt x="6920" y="4879"/>
                    <a:pt x="6990" y="4717"/>
                    <a:pt x="7050" y="4541"/>
                  </a:cubicBezTo>
                  <a:cubicBezTo>
                    <a:pt x="7240" y="3884"/>
                    <a:pt x="7197" y="3148"/>
                    <a:pt x="6920" y="2463"/>
                  </a:cubicBezTo>
                  <a:cubicBezTo>
                    <a:pt x="6786" y="2125"/>
                    <a:pt x="6610" y="1829"/>
                    <a:pt x="6374" y="1566"/>
                  </a:cubicBezTo>
                  <a:cubicBezTo>
                    <a:pt x="6184" y="1333"/>
                    <a:pt x="5935" y="1112"/>
                    <a:pt x="5643" y="922"/>
                  </a:cubicBezTo>
                  <a:cubicBezTo>
                    <a:pt x="5365" y="732"/>
                    <a:pt x="5055" y="584"/>
                    <a:pt x="4735" y="440"/>
                  </a:cubicBezTo>
                  <a:cubicBezTo>
                    <a:pt x="4412" y="306"/>
                    <a:pt x="4060" y="204"/>
                    <a:pt x="3708" y="130"/>
                  </a:cubicBezTo>
                  <a:cubicBezTo>
                    <a:pt x="3356" y="57"/>
                    <a:pt x="3005" y="14"/>
                    <a:pt x="2653" y="14"/>
                  </a:cubicBezTo>
                  <a:cubicBezTo>
                    <a:pt x="2611" y="0"/>
                    <a:pt x="2565" y="0"/>
                    <a:pt x="2523"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7712;p83">
              <a:extLst>
                <a:ext uri="{FF2B5EF4-FFF2-40B4-BE49-F238E27FC236}">
                  <a16:creationId xmlns:a16="http://schemas.microsoft.com/office/drawing/2014/main" id="{7D65B8BC-4D3D-4078-3FE4-4A896167419A}"/>
                </a:ext>
              </a:extLst>
            </p:cNvPr>
            <p:cNvSpPr/>
            <p:nvPr/>
          </p:nvSpPr>
          <p:spPr>
            <a:xfrm>
              <a:off x="6482853" y="2619852"/>
              <a:ext cx="113582" cy="196033"/>
            </a:xfrm>
            <a:custGeom>
              <a:avLst/>
              <a:gdLst/>
              <a:ahLst/>
              <a:cxnLst/>
              <a:rect l="l" t="t" r="r" b="b"/>
              <a:pathLst>
                <a:path w="1204" h="2078" extrusionOk="0">
                  <a:moveTo>
                    <a:pt x="89" y="0"/>
                  </a:moveTo>
                  <a:cubicBezTo>
                    <a:pt x="74" y="0"/>
                    <a:pt x="60" y="15"/>
                    <a:pt x="60" y="15"/>
                  </a:cubicBezTo>
                  <a:cubicBezTo>
                    <a:pt x="46" y="74"/>
                    <a:pt x="29" y="117"/>
                    <a:pt x="29" y="176"/>
                  </a:cubicBezTo>
                  <a:cubicBezTo>
                    <a:pt x="15" y="250"/>
                    <a:pt x="15" y="324"/>
                    <a:pt x="15" y="394"/>
                  </a:cubicBezTo>
                  <a:cubicBezTo>
                    <a:pt x="1" y="588"/>
                    <a:pt x="15" y="778"/>
                    <a:pt x="29" y="968"/>
                  </a:cubicBezTo>
                  <a:cubicBezTo>
                    <a:pt x="46" y="1144"/>
                    <a:pt x="74" y="1334"/>
                    <a:pt x="117" y="1524"/>
                  </a:cubicBezTo>
                  <a:cubicBezTo>
                    <a:pt x="148" y="1583"/>
                    <a:pt x="176" y="1657"/>
                    <a:pt x="205" y="1731"/>
                  </a:cubicBezTo>
                  <a:cubicBezTo>
                    <a:pt x="236" y="1773"/>
                    <a:pt x="278" y="1833"/>
                    <a:pt x="338" y="1861"/>
                  </a:cubicBezTo>
                  <a:cubicBezTo>
                    <a:pt x="371" y="1886"/>
                    <a:pt x="407" y="1898"/>
                    <a:pt x="442" y="1898"/>
                  </a:cubicBezTo>
                  <a:cubicBezTo>
                    <a:pt x="472" y="1898"/>
                    <a:pt x="501" y="1890"/>
                    <a:pt x="528" y="1875"/>
                  </a:cubicBezTo>
                  <a:cubicBezTo>
                    <a:pt x="588" y="1861"/>
                    <a:pt x="630" y="1819"/>
                    <a:pt x="676" y="1787"/>
                  </a:cubicBezTo>
                  <a:cubicBezTo>
                    <a:pt x="676" y="1801"/>
                    <a:pt x="690" y="1819"/>
                    <a:pt x="690" y="1833"/>
                  </a:cubicBezTo>
                  <a:cubicBezTo>
                    <a:pt x="704" y="1889"/>
                    <a:pt x="750" y="1935"/>
                    <a:pt x="792" y="1977"/>
                  </a:cubicBezTo>
                  <a:cubicBezTo>
                    <a:pt x="820" y="2023"/>
                    <a:pt x="880" y="2051"/>
                    <a:pt x="940" y="2065"/>
                  </a:cubicBezTo>
                  <a:cubicBezTo>
                    <a:pt x="964" y="2073"/>
                    <a:pt x="991" y="2077"/>
                    <a:pt x="1019" y="2077"/>
                  </a:cubicBezTo>
                  <a:cubicBezTo>
                    <a:pt x="1057" y="2077"/>
                    <a:pt x="1095" y="2069"/>
                    <a:pt x="1130" y="2051"/>
                  </a:cubicBezTo>
                  <a:cubicBezTo>
                    <a:pt x="1190" y="2037"/>
                    <a:pt x="1204" y="1995"/>
                    <a:pt x="1204" y="1949"/>
                  </a:cubicBezTo>
                  <a:cubicBezTo>
                    <a:pt x="1190" y="1921"/>
                    <a:pt x="1172" y="1907"/>
                    <a:pt x="1158" y="1889"/>
                  </a:cubicBezTo>
                  <a:cubicBezTo>
                    <a:pt x="1151" y="1882"/>
                    <a:pt x="1140" y="1879"/>
                    <a:pt x="1128" y="1879"/>
                  </a:cubicBezTo>
                  <a:cubicBezTo>
                    <a:pt x="1115" y="1879"/>
                    <a:pt x="1100" y="1882"/>
                    <a:pt x="1084" y="1889"/>
                  </a:cubicBezTo>
                  <a:cubicBezTo>
                    <a:pt x="1070" y="1889"/>
                    <a:pt x="1042" y="1907"/>
                    <a:pt x="1028" y="1907"/>
                  </a:cubicBezTo>
                  <a:lnTo>
                    <a:pt x="968" y="1907"/>
                  </a:lnTo>
                  <a:cubicBezTo>
                    <a:pt x="954" y="1907"/>
                    <a:pt x="940" y="1907"/>
                    <a:pt x="940" y="1889"/>
                  </a:cubicBezTo>
                  <a:cubicBezTo>
                    <a:pt x="926" y="1889"/>
                    <a:pt x="908" y="1875"/>
                    <a:pt x="894" y="1875"/>
                  </a:cubicBezTo>
                  <a:lnTo>
                    <a:pt x="852" y="1833"/>
                  </a:lnTo>
                  <a:cubicBezTo>
                    <a:pt x="852" y="1819"/>
                    <a:pt x="838" y="1801"/>
                    <a:pt x="820" y="1773"/>
                  </a:cubicBezTo>
                  <a:cubicBezTo>
                    <a:pt x="806" y="1745"/>
                    <a:pt x="806" y="1714"/>
                    <a:pt x="806" y="1685"/>
                  </a:cubicBezTo>
                  <a:cubicBezTo>
                    <a:pt x="792" y="1671"/>
                    <a:pt x="792" y="1657"/>
                    <a:pt x="792" y="1643"/>
                  </a:cubicBezTo>
                  <a:lnTo>
                    <a:pt x="792" y="1612"/>
                  </a:lnTo>
                  <a:cubicBezTo>
                    <a:pt x="778" y="1597"/>
                    <a:pt x="764" y="1583"/>
                    <a:pt x="750" y="1583"/>
                  </a:cubicBezTo>
                  <a:lnTo>
                    <a:pt x="718" y="1583"/>
                  </a:lnTo>
                  <a:cubicBezTo>
                    <a:pt x="690" y="1583"/>
                    <a:pt x="690" y="1597"/>
                    <a:pt x="676" y="1612"/>
                  </a:cubicBezTo>
                  <a:lnTo>
                    <a:pt x="662" y="1626"/>
                  </a:lnTo>
                  <a:cubicBezTo>
                    <a:pt x="630" y="1671"/>
                    <a:pt x="602" y="1699"/>
                    <a:pt x="556" y="1745"/>
                  </a:cubicBezTo>
                  <a:cubicBezTo>
                    <a:pt x="542" y="1759"/>
                    <a:pt x="514" y="1773"/>
                    <a:pt x="500" y="1773"/>
                  </a:cubicBezTo>
                  <a:cubicBezTo>
                    <a:pt x="486" y="1787"/>
                    <a:pt x="468" y="1787"/>
                    <a:pt x="454" y="1787"/>
                  </a:cubicBezTo>
                  <a:lnTo>
                    <a:pt x="380" y="1787"/>
                  </a:lnTo>
                  <a:lnTo>
                    <a:pt x="352" y="1759"/>
                  </a:lnTo>
                  <a:cubicBezTo>
                    <a:pt x="338" y="1745"/>
                    <a:pt x="324" y="1731"/>
                    <a:pt x="310" y="1714"/>
                  </a:cubicBezTo>
                  <a:cubicBezTo>
                    <a:pt x="264" y="1671"/>
                    <a:pt x="250" y="1626"/>
                    <a:pt x="222" y="1569"/>
                  </a:cubicBezTo>
                  <a:cubicBezTo>
                    <a:pt x="162" y="1407"/>
                    <a:pt x="117" y="1232"/>
                    <a:pt x="103" y="1056"/>
                  </a:cubicBezTo>
                  <a:lnTo>
                    <a:pt x="103" y="1070"/>
                  </a:lnTo>
                  <a:cubicBezTo>
                    <a:pt x="74" y="894"/>
                    <a:pt x="74" y="718"/>
                    <a:pt x="60" y="556"/>
                  </a:cubicBezTo>
                  <a:cubicBezTo>
                    <a:pt x="60" y="426"/>
                    <a:pt x="60" y="278"/>
                    <a:pt x="89" y="148"/>
                  </a:cubicBezTo>
                  <a:cubicBezTo>
                    <a:pt x="89" y="117"/>
                    <a:pt x="89" y="74"/>
                    <a:pt x="103" y="29"/>
                  </a:cubicBezTo>
                  <a:cubicBezTo>
                    <a:pt x="117" y="15"/>
                    <a:pt x="103" y="0"/>
                    <a:pt x="89" y="0"/>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7713;p83">
              <a:extLst>
                <a:ext uri="{FF2B5EF4-FFF2-40B4-BE49-F238E27FC236}">
                  <a16:creationId xmlns:a16="http://schemas.microsoft.com/office/drawing/2014/main" id="{A1B2116A-286D-EBBC-3B52-493F2970F839}"/>
                </a:ext>
              </a:extLst>
            </p:cNvPr>
            <p:cNvSpPr/>
            <p:nvPr/>
          </p:nvSpPr>
          <p:spPr>
            <a:xfrm>
              <a:off x="5917393" y="2430327"/>
              <a:ext cx="345841" cy="96696"/>
            </a:xfrm>
            <a:custGeom>
              <a:avLst/>
              <a:gdLst/>
              <a:ahLst/>
              <a:cxnLst/>
              <a:rect l="l" t="t" r="r" b="b"/>
              <a:pathLst>
                <a:path w="3666" h="1025" extrusionOk="0">
                  <a:moveTo>
                    <a:pt x="61" y="1"/>
                  </a:moveTo>
                  <a:cubicBezTo>
                    <a:pt x="61" y="1"/>
                    <a:pt x="43" y="1"/>
                    <a:pt x="29" y="15"/>
                  </a:cubicBezTo>
                  <a:cubicBezTo>
                    <a:pt x="1" y="29"/>
                    <a:pt x="1" y="75"/>
                    <a:pt x="15" y="89"/>
                  </a:cubicBezTo>
                  <a:cubicBezTo>
                    <a:pt x="131" y="237"/>
                    <a:pt x="250" y="353"/>
                    <a:pt x="395" y="455"/>
                  </a:cubicBezTo>
                  <a:cubicBezTo>
                    <a:pt x="528" y="574"/>
                    <a:pt x="690" y="662"/>
                    <a:pt x="834" y="733"/>
                  </a:cubicBezTo>
                  <a:cubicBezTo>
                    <a:pt x="996" y="806"/>
                    <a:pt x="1158" y="880"/>
                    <a:pt x="1334" y="926"/>
                  </a:cubicBezTo>
                  <a:cubicBezTo>
                    <a:pt x="1482" y="968"/>
                    <a:pt x="1643" y="996"/>
                    <a:pt x="1802" y="1014"/>
                  </a:cubicBezTo>
                  <a:cubicBezTo>
                    <a:pt x="1876" y="1021"/>
                    <a:pt x="1949" y="1025"/>
                    <a:pt x="2025" y="1025"/>
                  </a:cubicBezTo>
                  <a:cubicBezTo>
                    <a:pt x="2101" y="1025"/>
                    <a:pt x="2178" y="1021"/>
                    <a:pt x="2259" y="1014"/>
                  </a:cubicBezTo>
                  <a:cubicBezTo>
                    <a:pt x="2403" y="982"/>
                    <a:pt x="2551" y="954"/>
                    <a:pt x="2713" y="908"/>
                  </a:cubicBezTo>
                  <a:cubicBezTo>
                    <a:pt x="2991" y="821"/>
                    <a:pt x="3269" y="676"/>
                    <a:pt x="3490" y="469"/>
                  </a:cubicBezTo>
                  <a:cubicBezTo>
                    <a:pt x="3546" y="413"/>
                    <a:pt x="3606" y="353"/>
                    <a:pt x="3648" y="293"/>
                  </a:cubicBezTo>
                  <a:cubicBezTo>
                    <a:pt x="3666" y="279"/>
                    <a:pt x="3648" y="265"/>
                    <a:pt x="3648" y="251"/>
                  </a:cubicBezTo>
                  <a:cubicBezTo>
                    <a:pt x="3644" y="246"/>
                    <a:pt x="3639" y="244"/>
                    <a:pt x="3634" y="244"/>
                  </a:cubicBezTo>
                  <a:cubicBezTo>
                    <a:pt x="3625" y="244"/>
                    <a:pt x="3616" y="251"/>
                    <a:pt x="3606" y="251"/>
                  </a:cubicBezTo>
                  <a:cubicBezTo>
                    <a:pt x="3578" y="293"/>
                    <a:pt x="3546" y="325"/>
                    <a:pt x="3518" y="353"/>
                  </a:cubicBezTo>
                  <a:cubicBezTo>
                    <a:pt x="3430" y="455"/>
                    <a:pt x="3328" y="529"/>
                    <a:pt x="3226" y="602"/>
                  </a:cubicBezTo>
                  <a:cubicBezTo>
                    <a:pt x="3152" y="645"/>
                    <a:pt x="3065" y="690"/>
                    <a:pt x="2977" y="733"/>
                  </a:cubicBezTo>
                  <a:cubicBezTo>
                    <a:pt x="2903" y="764"/>
                    <a:pt x="2815" y="792"/>
                    <a:pt x="2713" y="821"/>
                  </a:cubicBezTo>
                  <a:lnTo>
                    <a:pt x="2727" y="821"/>
                  </a:lnTo>
                  <a:cubicBezTo>
                    <a:pt x="2537" y="880"/>
                    <a:pt x="2347" y="908"/>
                    <a:pt x="2139" y="926"/>
                  </a:cubicBezTo>
                  <a:cubicBezTo>
                    <a:pt x="1949" y="926"/>
                    <a:pt x="1774" y="926"/>
                    <a:pt x="1584" y="880"/>
                  </a:cubicBezTo>
                  <a:lnTo>
                    <a:pt x="1598" y="880"/>
                  </a:lnTo>
                  <a:cubicBezTo>
                    <a:pt x="1320" y="806"/>
                    <a:pt x="1042" y="719"/>
                    <a:pt x="792" y="588"/>
                  </a:cubicBezTo>
                  <a:cubicBezTo>
                    <a:pt x="616" y="486"/>
                    <a:pt x="455" y="381"/>
                    <a:pt x="307" y="237"/>
                  </a:cubicBezTo>
                  <a:cubicBezTo>
                    <a:pt x="236" y="177"/>
                    <a:pt x="163" y="103"/>
                    <a:pt x="103" y="15"/>
                  </a:cubicBezTo>
                  <a:cubicBezTo>
                    <a:pt x="103" y="15"/>
                    <a:pt x="75" y="1"/>
                    <a:pt x="61"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7714;p83">
              <a:extLst>
                <a:ext uri="{FF2B5EF4-FFF2-40B4-BE49-F238E27FC236}">
                  <a16:creationId xmlns:a16="http://schemas.microsoft.com/office/drawing/2014/main" id="{9067C37B-D16D-98D0-0114-0521BE5E6FD8}"/>
                </a:ext>
              </a:extLst>
            </p:cNvPr>
            <p:cNvSpPr/>
            <p:nvPr/>
          </p:nvSpPr>
          <p:spPr>
            <a:xfrm>
              <a:off x="5942298" y="2293632"/>
              <a:ext cx="279522" cy="89715"/>
            </a:xfrm>
            <a:custGeom>
              <a:avLst/>
              <a:gdLst/>
              <a:ahLst/>
              <a:cxnLst/>
              <a:rect l="l" t="t" r="r" b="b"/>
              <a:pathLst>
                <a:path w="2963" h="951" extrusionOk="0">
                  <a:moveTo>
                    <a:pt x="2111" y="1"/>
                  </a:moveTo>
                  <a:cubicBezTo>
                    <a:pt x="1995" y="15"/>
                    <a:pt x="1875" y="57"/>
                    <a:pt x="1773" y="117"/>
                  </a:cubicBezTo>
                  <a:cubicBezTo>
                    <a:pt x="1643" y="205"/>
                    <a:pt x="1524" y="321"/>
                    <a:pt x="1436" y="455"/>
                  </a:cubicBezTo>
                  <a:cubicBezTo>
                    <a:pt x="1394" y="528"/>
                    <a:pt x="1348" y="599"/>
                    <a:pt x="1320" y="673"/>
                  </a:cubicBezTo>
                  <a:cubicBezTo>
                    <a:pt x="1291" y="718"/>
                    <a:pt x="1274" y="761"/>
                    <a:pt x="1260" y="792"/>
                  </a:cubicBezTo>
                  <a:cubicBezTo>
                    <a:pt x="1260" y="806"/>
                    <a:pt x="1246" y="820"/>
                    <a:pt x="1246" y="834"/>
                  </a:cubicBezTo>
                  <a:cubicBezTo>
                    <a:pt x="1232" y="806"/>
                    <a:pt x="1218" y="775"/>
                    <a:pt x="1218" y="746"/>
                  </a:cubicBezTo>
                  <a:cubicBezTo>
                    <a:pt x="1186" y="687"/>
                    <a:pt x="1144" y="630"/>
                    <a:pt x="1116" y="571"/>
                  </a:cubicBezTo>
                  <a:cubicBezTo>
                    <a:pt x="1028" y="469"/>
                    <a:pt x="922" y="381"/>
                    <a:pt x="806" y="307"/>
                  </a:cubicBezTo>
                  <a:cubicBezTo>
                    <a:pt x="704" y="233"/>
                    <a:pt x="570" y="191"/>
                    <a:pt x="440" y="177"/>
                  </a:cubicBezTo>
                  <a:cubicBezTo>
                    <a:pt x="420" y="171"/>
                    <a:pt x="401" y="169"/>
                    <a:pt x="381" y="169"/>
                  </a:cubicBezTo>
                  <a:cubicBezTo>
                    <a:pt x="343" y="169"/>
                    <a:pt x="304" y="177"/>
                    <a:pt x="264" y="177"/>
                  </a:cubicBezTo>
                  <a:cubicBezTo>
                    <a:pt x="191" y="191"/>
                    <a:pt x="131" y="219"/>
                    <a:pt x="89" y="247"/>
                  </a:cubicBezTo>
                  <a:cubicBezTo>
                    <a:pt x="60" y="265"/>
                    <a:pt x="29" y="293"/>
                    <a:pt x="1" y="307"/>
                  </a:cubicBezTo>
                  <a:lnTo>
                    <a:pt x="1" y="335"/>
                  </a:lnTo>
                  <a:lnTo>
                    <a:pt x="29" y="335"/>
                  </a:lnTo>
                  <a:cubicBezTo>
                    <a:pt x="43" y="321"/>
                    <a:pt x="43" y="307"/>
                    <a:pt x="60" y="307"/>
                  </a:cubicBezTo>
                  <a:cubicBezTo>
                    <a:pt x="103" y="279"/>
                    <a:pt x="131" y="247"/>
                    <a:pt x="176" y="233"/>
                  </a:cubicBezTo>
                  <a:cubicBezTo>
                    <a:pt x="219" y="219"/>
                    <a:pt x="264" y="205"/>
                    <a:pt x="307" y="205"/>
                  </a:cubicBezTo>
                  <a:lnTo>
                    <a:pt x="454" y="205"/>
                  </a:lnTo>
                  <a:cubicBezTo>
                    <a:pt x="528" y="219"/>
                    <a:pt x="602" y="233"/>
                    <a:pt x="658" y="265"/>
                  </a:cubicBezTo>
                  <a:cubicBezTo>
                    <a:pt x="732" y="307"/>
                    <a:pt x="806" y="352"/>
                    <a:pt x="880" y="395"/>
                  </a:cubicBezTo>
                  <a:cubicBezTo>
                    <a:pt x="954" y="455"/>
                    <a:pt x="1010" y="528"/>
                    <a:pt x="1070" y="599"/>
                  </a:cubicBezTo>
                  <a:cubicBezTo>
                    <a:pt x="1116" y="644"/>
                    <a:pt x="1144" y="718"/>
                    <a:pt x="1172" y="775"/>
                  </a:cubicBezTo>
                  <a:cubicBezTo>
                    <a:pt x="1186" y="820"/>
                    <a:pt x="1204" y="863"/>
                    <a:pt x="1218" y="922"/>
                  </a:cubicBezTo>
                  <a:cubicBezTo>
                    <a:pt x="1218" y="936"/>
                    <a:pt x="1218" y="950"/>
                    <a:pt x="1232" y="950"/>
                  </a:cubicBezTo>
                  <a:cubicBezTo>
                    <a:pt x="1246" y="950"/>
                    <a:pt x="1260" y="950"/>
                    <a:pt x="1260" y="936"/>
                  </a:cubicBezTo>
                  <a:cubicBezTo>
                    <a:pt x="1274" y="908"/>
                    <a:pt x="1274" y="880"/>
                    <a:pt x="1291" y="863"/>
                  </a:cubicBezTo>
                  <a:cubicBezTo>
                    <a:pt x="1362" y="704"/>
                    <a:pt x="1436" y="557"/>
                    <a:pt x="1538" y="423"/>
                  </a:cubicBezTo>
                  <a:cubicBezTo>
                    <a:pt x="1598" y="352"/>
                    <a:pt x="1657" y="293"/>
                    <a:pt x="1731" y="233"/>
                  </a:cubicBezTo>
                  <a:cubicBezTo>
                    <a:pt x="1787" y="191"/>
                    <a:pt x="1847" y="159"/>
                    <a:pt x="1907" y="145"/>
                  </a:cubicBezTo>
                  <a:cubicBezTo>
                    <a:pt x="1977" y="117"/>
                    <a:pt x="2051" y="89"/>
                    <a:pt x="2125" y="89"/>
                  </a:cubicBezTo>
                  <a:cubicBezTo>
                    <a:pt x="2162" y="80"/>
                    <a:pt x="2199" y="75"/>
                    <a:pt x="2236" y="75"/>
                  </a:cubicBezTo>
                  <a:cubicBezTo>
                    <a:pt x="2273" y="75"/>
                    <a:pt x="2310" y="80"/>
                    <a:pt x="2347" y="89"/>
                  </a:cubicBezTo>
                  <a:cubicBezTo>
                    <a:pt x="2417" y="103"/>
                    <a:pt x="2477" y="117"/>
                    <a:pt x="2537" y="145"/>
                  </a:cubicBezTo>
                  <a:cubicBezTo>
                    <a:pt x="2579" y="159"/>
                    <a:pt x="2625" y="191"/>
                    <a:pt x="2667" y="219"/>
                  </a:cubicBezTo>
                  <a:cubicBezTo>
                    <a:pt x="2713" y="247"/>
                    <a:pt x="2741" y="279"/>
                    <a:pt x="2769" y="321"/>
                  </a:cubicBezTo>
                  <a:cubicBezTo>
                    <a:pt x="2801" y="352"/>
                    <a:pt x="2815" y="395"/>
                    <a:pt x="2829" y="440"/>
                  </a:cubicBezTo>
                  <a:cubicBezTo>
                    <a:pt x="2843" y="469"/>
                    <a:pt x="2857" y="511"/>
                    <a:pt x="2874" y="557"/>
                  </a:cubicBezTo>
                  <a:cubicBezTo>
                    <a:pt x="2874" y="585"/>
                    <a:pt x="2903" y="599"/>
                    <a:pt x="2931" y="599"/>
                  </a:cubicBezTo>
                  <a:lnTo>
                    <a:pt x="2962" y="571"/>
                  </a:lnTo>
                  <a:lnTo>
                    <a:pt x="2962" y="542"/>
                  </a:lnTo>
                  <a:cubicBezTo>
                    <a:pt x="2945" y="409"/>
                    <a:pt x="2874" y="293"/>
                    <a:pt x="2786" y="205"/>
                  </a:cubicBezTo>
                  <a:cubicBezTo>
                    <a:pt x="2713" y="117"/>
                    <a:pt x="2593" y="71"/>
                    <a:pt x="2477" y="29"/>
                  </a:cubicBezTo>
                  <a:cubicBezTo>
                    <a:pt x="2417" y="15"/>
                    <a:pt x="2361" y="1"/>
                    <a:pt x="2301"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7715;p83">
              <a:extLst>
                <a:ext uri="{FF2B5EF4-FFF2-40B4-BE49-F238E27FC236}">
                  <a16:creationId xmlns:a16="http://schemas.microsoft.com/office/drawing/2014/main" id="{15D92AC1-4AD3-E4B8-072E-192C3607EB79}"/>
                </a:ext>
              </a:extLst>
            </p:cNvPr>
            <p:cNvSpPr/>
            <p:nvPr/>
          </p:nvSpPr>
          <p:spPr>
            <a:xfrm>
              <a:off x="6321253" y="2411083"/>
              <a:ext cx="168675" cy="132827"/>
            </a:xfrm>
            <a:custGeom>
              <a:avLst/>
              <a:gdLst/>
              <a:ahLst/>
              <a:cxnLst/>
              <a:rect l="l" t="t" r="r" b="b"/>
              <a:pathLst>
                <a:path w="1788" h="1408" extrusionOk="0">
                  <a:moveTo>
                    <a:pt x="29" y="1"/>
                  </a:moveTo>
                  <a:cubicBezTo>
                    <a:pt x="29" y="1"/>
                    <a:pt x="15" y="1"/>
                    <a:pt x="15" y="15"/>
                  </a:cubicBezTo>
                  <a:cubicBezTo>
                    <a:pt x="15" y="57"/>
                    <a:pt x="1" y="103"/>
                    <a:pt x="15" y="145"/>
                  </a:cubicBezTo>
                  <a:cubicBezTo>
                    <a:pt x="15" y="191"/>
                    <a:pt x="29" y="219"/>
                    <a:pt x="43" y="265"/>
                  </a:cubicBezTo>
                  <a:cubicBezTo>
                    <a:pt x="89" y="339"/>
                    <a:pt x="145" y="381"/>
                    <a:pt x="219" y="409"/>
                  </a:cubicBezTo>
                  <a:cubicBezTo>
                    <a:pt x="271" y="428"/>
                    <a:pt x="319" y="436"/>
                    <a:pt x="368" y="436"/>
                  </a:cubicBezTo>
                  <a:cubicBezTo>
                    <a:pt x="400" y="436"/>
                    <a:pt x="433" y="432"/>
                    <a:pt x="468" y="427"/>
                  </a:cubicBezTo>
                  <a:cubicBezTo>
                    <a:pt x="511" y="409"/>
                    <a:pt x="556" y="395"/>
                    <a:pt x="599" y="367"/>
                  </a:cubicBezTo>
                  <a:lnTo>
                    <a:pt x="599" y="367"/>
                  </a:lnTo>
                  <a:cubicBezTo>
                    <a:pt x="599" y="395"/>
                    <a:pt x="584" y="409"/>
                    <a:pt x="584" y="441"/>
                  </a:cubicBezTo>
                  <a:cubicBezTo>
                    <a:pt x="570" y="515"/>
                    <a:pt x="570" y="571"/>
                    <a:pt x="570" y="645"/>
                  </a:cubicBezTo>
                  <a:cubicBezTo>
                    <a:pt x="556" y="778"/>
                    <a:pt x="570" y="908"/>
                    <a:pt x="599" y="1025"/>
                  </a:cubicBezTo>
                  <a:cubicBezTo>
                    <a:pt x="630" y="1084"/>
                    <a:pt x="658" y="1144"/>
                    <a:pt x="686" y="1186"/>
                  </a:cubicBezTo>
                  <a:cubicBezTo>
                    <a:pt x="718" y="1218"/>
                    <a:pt x="732" y="1246"/>
                    <a:pt x="760" y="1260"/>
                  </a:cubicBezTo>
                  <a:cubicBezTo>
                    <a:pt x="774" y="1288"/>
                    <a:pt x="806" y="1306"/>
                    <a:pt x="834" y="1320"/>
                  </a:cubicBezTo>
                  <a:cubicBezTo>
                    <a:pt x="862" y="1348"/>
                    <a:pt x="894" y="1362"/>
                    <a:pt x="936" y="1362"/>
                  </a:cubicBezTo>
                  <a:cubicBezTo>
                    <a:pt x="968" y="1376"/>
                    <a:pt x="1010" y="1394"/>
                    <a:pt x="1038" y="1394"/>
                  </a:cubicBezTo>
                  <a:cubicBezTo>
                    <a:pt x="1084" y="1408"/>
                    <a:pt x="1126" y="1408"/>
                    <a:pt x="1158" y="1408"/>
                  </a:cubicBezTo>
                  <a:cubicBezTo>
                    <a:pt x="1200" y="1408"/>
                    <a:pt x="1246" y="1394"/>
                    <a:pt x="1274" y="1394"/>
                  </a:cubicBezTo>
                  <a:cubicBezTo>
                    <a:pt x="1320" y="1376"/>
                    <a:pt x="1348" y="1362"/>
                    <a:pt x="1390" y="1348"/>
                  </a:cubicBezTo>
                  <a:cubicBezTo>
                    <a:pt x="1422" y="1334"/>
                    <a:pt x="1450" y="1320"/>
                    <a:pt x="1478" y="1288"/>
                  </a:cubicBezTo>
                  <a:cubicBezTo>
                    <a:pt x="1524" y="1260"/>
                    <a:pt x="1552" y="1246"/>
                    <a:pt x="1583" y="1218"/>
                  </a:cubicBezTo>
                  <a:cubicBezTo>
                    <a:pt x="1612" y="1186"/>
                    <a:pt x="1640" y="1158"/>
                    <a:pt x="1654" y="1112"/>
                  </a:cubicBezTo>
                  <a:cubicBezTo>
                    <a:pt x="1714" y="1056"/>
                    <a:pt x="1742" y="982"/>
                    <a:pt x="1759" y="908"/>
                  </a:cubicBezTo>
                  <a:cubicBezTo>
                    <a:pt x="1773" y="866"/>
                    <a:pt x="1773" y="821"/>
                    <a:pt x="1787" y="792"/>
                  </a:cubicBezTo>
                  <a:cubicBezTo>
                    <a:pt x="1787" y="747"/>
                    <a:pt x="1773" y="704"/>
                    <a:pt x="1773" y="659"/>
                  </a:cubicBezTo>
                  <a:cubicBezTo>
                    <a:pt x="1773" y="645"/>
                    <a:pt x="1759" y="645"/>
                    <a:pt x="1759" y="631"/>
                  </a:cubicBezTo>
                  <a:cubicBezTo>
                    <a:pt x="1742" y="617"/>
                    <a:pt x="1728" y="617"/>
                    <a:pt x="1714" y="617"/>
                  </a:cubicBezTo>
                  <a:cubicBezTo>
                    <a:pt x="1685" y="617"/>
                    <a:pt x="1671" y="617"/>
                    <a:pt x="1654" y="631"/>
                  </a:cubicBezTo>
                  <a:cubicBezTo>
                    <a:pt x="1654" y="645"/>
                    <a:pt x="1640" y="659"/>
                    <a:pt x="1640" y="673"/>
                  </a:cubicBezTo>
                  <a:cubicBezTo>
                    <a:pt x="1640" y="719"/>
                    <a:pt x="1654" y="761"/>
                    <a:pt x="1640" y="806"/>
                  </a:cubicBezTo>
                  <a:cubicBezTo>
                    <a:pt x="1640" y="849"/>
                    <a:pt x="1626" y="894"/>
                    <a:pt x="1612" y="937"/>
                  </a:cubicBezTo>
                  <a:cubicBezTo>
                    <a:pt x="1583" y="982"/>
                    <a:pt x="1566" y="1025"/>
                    <a:pt x="1538" y="1070"/>
                  </a:cubicBezTo>
                  <a:cubicBezTo>
                    <a:pt x="1510" y="1098"/>
                    <a:pt x="1464" y="1144"/>
                    <a:pt x="1436" y="1172"/>
                  </a:cubicBezTo>
                  <a:cubicBezTo>
                    <a:pt x="1390" y="1200"/>
                    <a:pt x="1348" y="1218"/>
                    <a:pt x="1302" y="1246"/>
                  </a:cubicBezTo>
                  <a:cubicBezTo>
                    <a:pt x="1260" y="1260"/>
                    <a:pt x="1214" y="1274"/>
                    <a:pt x="1186" y="1274"/>
                  </a:cubicBezTo>
                  <a:cubicBezTo>
                    <a:pt x="1165" y="1281"/>
                    <a:pt x="1143" y="1285"/>
                    <a:pt x="1123" y="1285"/>
                  </a:cubicBezTo>
                  <a:cubicBezTo>
                    <a:pt x="1102" y="1285"/>
                    <a:pt x="1084" y="1281"/>
                    <a:pt x="1070" y="1274"/>
                  </a:cubicBezTo>
                  <a:cubicBezTo>
                    <a:pt x="1024" y="1274"/>
                    <a:pt x="982" y="1260"/>
                    <a:pt x="936" y="1246"/>
                  </a:cubicBezTo>
                  <a:cubicBezTo>
                    <a:pt x="908" y="1232"/>
                    <a:pt x="880" y="1218"/>
                    <a:pt x="848" y="1186"/>
                  </a:cubicBezTo>
                  <a:cubicBezTo>
                    <a:pt x="820" y="1172"/>
                    <a:pt x="792" y="1144"/>
                    <a:pt x="774" y="1112"/>
                  </a:cubicBezTo>
                  <a:cubicBezTo>
                    <a:pt x="746" y="1084"/>
                    <a:pt x="732" y="1042"/>
                    <a:pt x="704" y="1010"/>
                  </a:cubicBezTo>
                  <a:cubicBezTo>
                    <a:pt x="686" y="954"/>
                    <a:pt x="672" y="894"/>
                    <a:pt x="658" y="835"/>
                  </a:cubicBezTo>
                  <a:cubicBezTo>
                    <a:pt x="644" y="704"/>
                    <a:pt x="658" y="571"/>
                    <a:pt x="672" y="441"/>
                  </a:cubicBezTo>
                  <a:lnTo>
                    <a:pt x="672" y="455"/>
                  </a:lnTo>
                  <a:cubicBezTo>
                    <a:pt x="672" y="427"/>
                    <a:pt x="672" y="395"/>
                    <a:pt x="686" y="367"/>
                  </a:cubicBezTo>
                  <a:lnTo>
                    <a:pt x="686" y="279"/>
                  </a:lnTo>
                  <a:cubicBezTo>
                    <a:pt x="704" y="265"/>
                    <a:pt x="686" y="251"/>
                    <a:pt x="672" y="233"/>
                  </a:cubicBezTo>
                  <a:cubicBezTo>
                    <a:pt x="658" y="233"/>
                    <a:pt x="644" y="233"/>
                    <a:pt x="630" y="251"/>
                  </a:cubicBezTo>
                  <a:lnTo>
                    <a:pt x="630" y="265"/>
                  </a:lnTo>
                  <a:cubicBezTo>
                    <a:pt x="616" y="279"/>
                    <a:pt x="584" y="307"/>
                    <a:pt x="570" y="321"/>
                  </a:cubicBezTo>
                  <a:cubicBezTo>
                    <a:pt x="542" y="339"/>
                    <a:pt x="528" y="353"/>
                    <a:pt x="497" y="367"/>
                  </a:cubicBezTo>
                  <a:cubicBezTo>
                    <a:pt x="468" y="381"/>
                    <a:pt x="440" y="381"/>
                    <a:pt x="409" y="381"/>
                  </a:cubicBezTo>
                  <a:cubicBezTo>
                    <a:pt x="388" y="388"/>
                    <a:pt x="369" y="391"/>
                    <a:pt x="352" y="391"/>
                  </a:cubicBezTo>
                  <a:cubicBezTo>
                    <a:pt x="336" y="391"/>
                    <a:pt x="321" y="388"/>
                    <a:pt x="307" y="381"/>
                  </a:cubicBezTo>
                  <a:cubicBezTo>
                    <a:pt x="278" y="381"/>
                    <a:pt x="247" y="367"/>
                    <a:pt x="219" y="367"/>
                  </a:cubicBezTo>
                  <a:cubicBezTo>
                    <a:pt x="191" y="353"/>
                    <a:pt x="176" y="339"/>
                    <a:pt x="145" y="321"/>
                  </a:cubicBezTo>
                  <a:lnTo>
                    <a:pt x="103" y="279"/>
                  </a:lnTo>
                  <a:cubicBezTo>
                    <a:pt x="89" y="251"/>
                    <a:pt x="71" y="233"/>
                    <a:pt x="57" y="219"/>
                  </a:cubicBezTo>
                  <a:lnTo>
                    <a:pt x="57" y="205"/>
                  </a:lnTo>
                  <a:cubicBezTo>
                    <a:pt x="57" y="191"/>
                    <a:pt x="43" y="163"/>
                    <a:pt x="43" y="145"/>
                  </a:cubicBezTo>
                  <a:lnTo>
                    <a:pt x="43" y="43"/>
                  </a:lnTo>
                  <a:lnTo>
                    <a:pt x="43" y="15"/>
                  </a:lnTo>
                  <a:cubicBezTo>
                    <a:pt x="43" y="15"/>
                    <a:pt x="43" y="1"/>
                    <a:pt x="29"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7716;p83">
              <a:extLst>
                <a:ext uri="{FF2B5EF4-FFF2-40B4-BE49-F238E27FC236}">
                  <a16:creationId xmlns:a16="http://schemas.microsoft.com/office/drawing/2014/main" id="{4CED31D5-3BDF-27DB-2EBB-4342D6BDB06A}"/>
                </a:ext>
              </a:extLst>
            </p:cNvPr>
            <p:cNvSpPr/>
            <p:nvPr/>
          </p:nvSpPr>
          <p:spPr>
            <a:xfrm>
              <a:off x="6561814" y="2567400"/>
              <a:ext cx="42924" cy="107073"/>
            </a:xfrm>
            <a:custGeom>
              <a:avLst/>
              <a:gdLst/>
              <a:ahLst/>
              <a:cxnLst/>
              <a:rect l="l" t="t" r="r" b="b"/>
              <a:pathLst>
                <a:path w="455" h="1135" extrusionOk="0">
                  <a:moveTo>
                    <a:pt x="29" y="1"/>
                  </a:moveTo>
                  <a:cubicBezTo>
                    <a:pt x="15" y="1"/>
                    <a:pt x="15" y="1"/>
                    <a:pt x="15" y="15"/>
                  </a:cubicBezTo>
                  <a:cubicBezTo>
                    <a:pt x="1" y="15"/>
                    <a:pt x="1" y="43"/>
                    <a:pt x="15" y="43"/>
                  </a:cubicBezTo>
                  <a:cubicBezTo>
                    <a:pt x="57" y="57"/>
                    <a:pt x="89" y="89"/>
                    <a:pt x="131" y="117"/>
                  </a:cubicBezTo>
                  <a:lnTo>
                    <a:pt x="117" y="103"/>
                  </a:lnTo>
                  <a:lnTo>
                    <a:pt x="117" y="103"/>
                  </a:lnTo>
                  <a:cubicBezTo>
                    <a:pt x="159" y="131"/>
                    <a:pt x="191" y="177"/>
                    <a:pt x="219" y="205"/>
                  </a:cubicBezTo>
                  <a:cubicBezTo>
                    <a:pt x="247" y="247"/>
                    <a:pt x="279" y="293"/>
                    <a:pt x="307" y="352"/>
                  </a:cubicBezTo>
                  <a:cubicBezTo>
                    <a:pt x="321" y="409"/>
                    <a:pt x="335" y="469"/>
                    <a:pt x="353" y="528"/>
                  </a:cubicBezTo>
                  <a:lnTo>
                    <a:pt x="353" y="687"/>
                  </a:lnTo>
                  <a:cubicBezTo>
                    <a:pt x="335" y="732"/>
                    <a:pt x="321" y="792"/>
                    <a:pt x="307" y="834"/>
                  </a:cubicBezTo>
                  <a:cubicBezTo>
                    <a:pt x="293" y="862"/>
                    <a:pt x="279" y="908"/>
                    <a:pt x="247" y="936"/>
                  </a:cubicBezTo>
                  <a:cubicBezTo>
                    <a:pt x="233" y="968"/>
                    <a:pt x="205" y="982"/>
                    <a:pt x="177" y="1010"/>
                  </a:cubicBezTo>
                  <a:cubicBezTo>
                    <a:pt x="159" y="1024"/>
                    <a:pt x="145" y="1038"/>
                    <a:pt x="145" y="1056"/>
                  </a:cubicBezTo>
                  <a:cubicBezTo>
                    <a:pt x="131" y="1070"/>
                    <a:pt x="131" y="1084"/>
                    <a:pt x="145" y="1098"/>
                  </a:cubicBezTo>
                  <a:cubicBezTo>
                    <a:pt x="162" y="1123"/>
                    <a:pt x="183" y="1134"/>
                    <a:pt x="202" y="1134"/>
                  </a:cubicBezTo>
                  <a:cubicBezTo>
                    <a:pt x="219" y="1134"/>
                    <a:pt x="234" y="1127"/>
                    <a:pt x="247" y="1112"/>
                  </a:cubicBezTo>
                  <a:cubicBezTo>
                    <a:pt x="335" y="1038"/>
                    <a:pt x="395" y="936"/>
                    <a:pt x="423" y="834"/>
                  </a:cubicBezTo>
                  <a:cubicBezTo>
                    <a:pt x="455" y="732"/>
                    <a:pt x="455" y="616"/>
                    <a:pt x="440" y="497"/>
                  </a:cubicBezTo>
                  <a:cubicBezTo>
                    <a:pt x="423" y="454"/>
                    <a:pt x="409" y="395"/>
                    <a:pt x="381" y="352"/>
                  </a:cubicBezTo>
                  <a:cubicBezTo>
                    <a:pt x="367" y="293"/>
                    <a:pt x="335" y="247"/>
                    <a:pt x="293" y="205"/>
                  </a:cubicBezTo>
                  <a:cubicBezTo>
                    <a:pt x="233" y="117"/>
                    <a:pt x="145" y="43"/>
                    <a:pt x="43"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7717;p83">
              <a:extLst>
                <a:ext uri="{FF2B5EF4-FFF2-40B4-BE49-F238E27FC236}">
                  <a16:creationId xmlns:a16="http://schemas.microsoft.com/office/drawing/2014/main" id="{5DC4BB4B-7CC0-1EC9-CE98-183CD312E8F9}"/>
                </a:ext>
              </a:extLst>
            </p:cNvPr>
            <p:cNvSpPr/>
            <p:nvPr/>
          </p:nvSpPr>
          <p:spPr>
            <a:xfrm>
              <a:off x="6473231" y="1967130"/>
              <a:ext cx="189618" cy="203486"/>
            </a:xfrm>
            <a:custGeom>
              <a:avLst/>
              <a:gdLst/>
              <a:ahLst/>
              <a:cxnLst/>
              <a:rect l="l" t="t" r="r" b="b"/>
              <a:pathLst>
                <a:path w="2010" h="2157" extrusionOk="0">
                  <a:moveTo>
                    <a:pt x="131" y="0"/>
                  </a:moveTo>
                  <a:cubicBezTo>
                    <a:pt x="74" y="102"/>
                    <a:pt x="43" y="222"/>
                    <a:pt x="29" y="324"/>
                  </a:cubicBezTo>
                  <a:cubicBezTo>
                    <a:pt x="15" y="440"/>
                    <a:pt x="1" y="560"/>
                    <a:pt x="15" y="690"/>
                  </a:cubicBezTo>
                  <a:cubicBezTo>
                    <a:pt x="29" y="824"/>
                    <a:pt x="60" y="940"/>
                    <a:pt x="103" y="1070"/>
                  </a:cubicBezTo>
                  <a:cubicBezTo>
                    <a:pt x="148" y="1189"/>
                    <a:pt x="191" y="1320"/>
                    <a:pt x="264" y="1422"/>
                  </a:cubicBezTo>
                  <a:cubicBezTo>
                    <a:pt x="395" y="1671"/>
                    <a:pt x="556" y="1861"/>
                    <a:pt x="764" y="1995"/>
                  </a:cubicBezTo>
                  <a:cubicBezTo>
                    <a:pt x="922" y="2097"/>
                    <a:pt x="1116" y="2157"/>
                    <a:pt x="1292" y="2157"/>
                  </a:cubicBezTo>
                  <a:cubicBezTo>
                    <a:pt x="1348" y="2157"/>
                    <a:pt x="1408" y="2157"/>
                    <a:pt x="1467" y="2143"/>
                  </a:cubicBezTo>
                  <a:cubicBezTo>
                    <a:pt x="1538" y="2111"/>
                    <a:pt x="1612" y="2083"/>
                    <a:pt x="1685" y="2037"/>
                  </a:cubicBezTo>
                  <a:cubicBezTo>
                    <a:pt x="1714" y="2023"/>
                    <a:pt x="1745" y="1995"/>
                    <a:pt x="1773" y="1967"/>
                  </a:cubicBezTo>
                  <a:cubicBezTo>
                    <a:pt x="1802" y="1949"/>
                    <a:pt x="1819" y="1921"/>
                    <a:pt x="1861" y="1879"/>
                  </a:cubicBezTo>
                  <a:cubicBezTo>
                    <a:pt x="1907" y="1819"/>
                    <a:pt x="1935" y="1759"/>
                    <a:pt x="1963" y="1685"/>
                  </a:cubicBezTo>
                  <a:cubicBezTo>
                    <a:pt x="1995" y="1615"/>
                    <a:pt x="2009" y="1527"/>
                    <a:pt x="2009" y="1453"/>
                  </a:cubicBezTo>
                  <a:cubicBezTo>
                    <a:pt x="2009" y="1379"/>
                    <a:pt x="1995" y="1291"/>
                    <a:pt x="1963" y="1203"/>
                  </a:cubicBezTo>
                  <a:cubicBezTo>
                    <a:pt x="1935" y="1130"/>
                    <a:pt x="1907" y="1056"/>
                    <a:pt x="1847" y="982"/>
                  </a:cubicBezTo>
                  <a:cubicBezTo>
                    <a:pt x="1802" y="926"/>
                    <a:pt x="1745" y="880"/>
                    <a:pt x="1671" y="824"/>
                  </a:cubicBezTo>
                  <a:cubicBezTo>
                    <a:pt x="1612" y="764"/>
                    <a:pt x="1538" y="718"/>
                    <a:pt x="1467" y="690"/>
                  </a:cubicBezTo>
                  <a:cubicBezTo>
                    <a:pt x="1394" y="648"/>
                    <a:pt x="1306" y="616"/>
                    <a:pt x="1218" y="602"/>
                  </a:cubicBezTo>
                  <a:cubicBezTo>
                    <a:pt x="1158" y="588"/>
                    <a:pt x="1098" y="574"/>
                    <a:pt x="1056" y="560"/>
                  </a:cubicBezTo>
                  <a:lnTo>
                    <a:pt x="1042" y="560"/>
                  </a:lnTo>
                  <a:lnTo>
                    <a:pt x="996" y="542"/>
                  </a:lnTo>
                  <a:cubicBezTo>
                    <a:pt x="834" y="514"/>
                    <a:pt x="676" y="472"/>
                    <a:pt x="528" y="412"/>
                  </a:cubicBezTo>
                  <a:cubicBezTo>
                    <a:pt x="514" y="398"/>
                    <a:pt x="500" y="398"/>
                    <a:pt x="482" y="384"/>
                  </a:cubicBezTo>
                  <a:cubicBezTo>
                    <a:pt x="454" y="366"/>
                    <a:pt x="426" y="352"/>
                    <a:pt x="412" y="338"/>
                  </a:cubicBezTo>
                  <a:cubicBezTo>
                    <a:pt x="395" y="324"/>
                    <a:pt x="366" y="310"/>
                    <a:pt x="352" y="296"/>
                  </a:cubicBezTo>
                  <a:cubicBezTo>
                    <a:pt x="307" y="264"/>
                    <a:pt x="278" y="222"/>
                    <a:pt x="250" y="190"/>
                  </a:cubicBezTo>
                  <a:cubicBezTo>
                    <a:pt x="219" y="148"/>
                    <a:pt x="191" y="102"/>
                    <a:pt x="162" y="60"/>
                  </a:cubicBezTo>
                  <a:cubicBezTo>
                    <a:pt x="148" y="46"/>
                    <a:pt x="148" y="15"/>
                    <a:pt x="131" y="0"/>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7718;p83">
              <a:extLst>
                <a:ext uri="{FF2B5EF4-FFF2-40B4-BE49-F238E27FC236}">
                  <a16:creationId xmlns:a16="http://schemas.microsoft.com/office/drawing/2014/main" id="{3ACE4A2B-DAAE-450B-4F99-DBE93F71C1EA}"/>
                </a:ext>
              </a:extLst>
            </p:cNvPr>
            <p:cNvSpPr/>
            <p:nvPr/>
          </p:nvSpPr>
          <p:spPr>
            <a:xfrm>
              <a:off x="6487193" y="1981092"/>
              <a:ext cx="204524" cy="182543"/>
            </a:xfrm>
            <a:custGeom>
              <a:avLst/>
              <a:gdLst/>
              <a:ahLst/>
              <a:cxnLst/>
              <a:rect l="l" t="t" r="r" b="b"/>
              <a:pathLst>
                <a:path w="2168" h="1935" extrusionOk="0">
                  <a:moveTo>
                    <a:pt x="14" y="0"/>
                  </a:moveTo>
                  <a:cubicBezTo>
                    <a:pt x="14" y="14"/>
                    <a:pt x="0" y="14"/>
                    <a:pt x="14" y="28"/>
                  </a:cubicBezTo>
                  <a:cubicBezTo>
                    <a:pt x="71" y="190"/>
                    <a:pt x="130" y="366"/>
                    <a:pt x="218" y="528"/>
                  </a:cubicBezTo>
                  <a:cubicBezTo>
                    <a:pt x="264" y="602"/>
                    <a:pt x="306" y="676"/>
                    <a:pt x="352" y="746"/>
                  </a:cubicBezTo>
                  <a:cubicBezTo>
                    <a:pt x="408" y="834"/>
                    <a:pt x="468" y="908"/>
                    <a:pt x="528" y="968"/>
                  </a:cubicBezTo>
                  <a:cubicBezTo>
                    <a:pt x="598" y="1027"/>
                    <a:pt x="658" y="1084"/>
                    <a:pt x="732" y="1143"/>
                  </a:cubicBezTo>
                  <a:cubicBezTo>
                    <a:pt x="806" y="1203"/>
                    <a:pt x="894" y="1259"/>
                    <a:pt x="968" y="1305"/>
                  </a:cubicBezTo>
                  <a:cubicBezTo>
                    <a:pt x="1126" y="1407"/>
                    <a:pt x="1288" y="1495"/>
                    <a:pt x="1450" y="1569"/>
                  </a:cubicBezTo>
                  <a:cubicBezTo>
                    <a:pt x="1552" y="1625"/>
                    <a:pt x="1639" y="1685"/>
                    <a:pt x="1742" y="1745"/>
                  </a:cubicBezTo>
                  <a:cubicBezTo>
                    <a:pt x="1801" y="1773"/>
                    <a:pt x="1847" y="1801"/>
                    <a:pt x="1903" y="1833"/>
                  </a:cubicBezTo>
                  <a:cubicBezTo>
                    <a:pt x="1949" y="1861"/>
                    <a:pt x="2005" y="1889"/>
                    <a:pt x="2051" y="1921"/>
                  </a:cubicBezTo>
                  <a:cubicBezTo>
                    <a:pt x="2065" y="1935"/>
                    <a:pt x="2079" y="1935"/>
                    <a:pt x="2093" y="1935"/>
                  </a:cubicBezTo>
                  <a:cubicBezTo>
                    <a:pt x="2111" y="1935"/>
                    <a:pt x="2125" y="1921"/>
                    <a:pt x="2139" y="1907"/>
                  </a:cubicBezTo>
                  <a:cubicBezTo>
                    <a:pt x="2153" y="1889"/>
                    <a:pt x="2167" y="1875"/>
                    <a:pt x="2167" y="1847"/>
                  </a:cubicBezTo>
                  <a:cubicBezTo>
                    <a:pt x="2167" y="1833"/>
                    <a:pt x="2153" y="1801"/>
                    <a:pt x="2139" y="1801"/>
                  </a:cubicBezTo>
                  <a:cubicBezTo>
                    <a:pt x="2037" y="1713"/>
                    <a:pt x="1903" y="1657"/>
                    <a:pt x="1787" y="1597"/>
                  </a:cubicBezTo>
                  <a:cubicBezTo>
                    <a:pt x="1727" y="1569"/>
                    <a:pt x="1671" y="1537"/>
                    <a:pt x="1611" y="1523"/>
                  </a:cubicBezTo>
                  <a:cubicBezTo>
                    <a:pt x="1552" y="1495"/>
                    <a:pt x="1509" y="1467"/>
                    <a:pt x="1450" y="1435"/>
                  </a:cubicBezTo>
                  <a:cubicBezTo>
                    <a:pt x="1333" y="1379"/>
                    <a:pt x="1231" y="1319"/>
                    <a:pt x="1112" y="1259"/>
                  </a:cubicBezTo>
                  <a:cubicBezTo>
                    <a:pt x="1010" y="1217"/>
                    <a:pt x="908" y="1143"/>
                    <a:pt x="806" y="1084"/>
                  </a:cubicBezTo>
                  <a:cubicBezTo>
                    <a:pt x="746" y="1041"/>
                    <a:pt x="672" y="996"/>
                    <a:pt x="616" y="939"/>
                  </a:cubicBezTo>
                  <a:lnTo>
                    <a:pt x="440" y="764"/>
                  </a:lnTo>
                  <a:lnTo>
                    <a:pt x="440" y="778"/>
                  </a:lnTo>
                  <a:cubicBezTo>
                    <a:pt x="334" y="644"/>
                    <a:pt x="264" y="514"/>
                    <a:pt x="190" y="380"/>
                  </a:cubicBezTo>
                  <a:cubicBezTo>
                    <a:pt x="145" y="264"/>
                    <a:pt x="88" y="130"/>
                    <a:pt x="43" y="14"/>
                  </a:cubicBezTo>
                  <a:lnTo>
                    <a:pt x="28"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7719;p83">
              <a:extLst>
                <a:ext uri="{FF2B5EF4-FFF2-40B4-BE49-F238E27FC236}">
                  <a16:creationId xmlns:a16="http://schemas.microsoft.com/office/drawing/2014/main" id="{C241B8D5-6500-6DE2-4C79-219617545CE6}"/>
                </a:ext>
              </a:extLst>
            </p:cNvPr>
            <p:cNvSpPr/>
            <p:nvPr/>
          </p:nvSpPr>
          <p:spPr>
            <a:xfrm>
              <a:off x="6482853" y="2014205"/>
              <a:ext cx="31980" cy="22924"/>
            </a:xfrm>
            <a:custGeom>
              <a:avLst/>
              <a:gdLst/>
              <a:ahLst/>
              <a:cxnLst/>
              <a:rect l="l" t="t" r="r" b="b"/>
              <a:pathLst>
                <a:path w="339" h="243" extrusionOk="0">
                  <a:moveTo>
                    <a:pt x="15" y="1"/>
                  </a:moveTo>
                  <a:lnTo>
                    <a:pt x="1" y="15"/>
                  </a:lnTo>
                  <a:cubicBezTo>
                    <a:pt x="1" y="15"/>
                    <a:pt x="1" y="29"/>
                    <a:pt x="15" y="29"/>
                  </a:cubicBezTo>
                  <a:cubicBezTo>
                    <a:pt x="60" y="75"/>
                    <a:pt x="103" y="103"/>
                    <a:pt x="148" y="149"/>
                  </a:cubicBezTo>
                  <a:cubicBezTo>
                    <a:pt x="176" y="163"/>
                    <a:pt x="191" y="177"/>
                    <a:pt x="222" y="191"/>
                  </a:cubicBezTo>
                  <a:cubicBezTo>
                    <a:pt x="236" y="205"/>
                    <a:pt x="264" y="219"/>
                    <a:pt x="293" y="237"/>
                  </a:cubicBezTo>
                  <a:cubicBezTo>
                    <a:pt x="298" y="241"/>
                    <a:pt x="304" y="243"/>
                    <a:pt x="309" y="243"/>
                  </a:cubicBezTo>
                  <a:cubicBezTo>
                    <a:pt x="318" y="243"/>
                    <a:pt x="324" y="237"/>
                    <a:pt x="324" y="237"/>
                  </a:cubicBezTo>
                  <a:cubicBezTo>
                    <a:pt x="338" y="219"/>
                    <a:pt x="338" y="219"/>
                    <a:pt x="324" y="205"/>
                  </a:cubicBezTo>
                  <a:lnTo>
                    <a:pt x="324" y="191"/>
                  </a:lnTo>
                  <a:cubicBezTo>
                    <a:pt x="293" y="177"/>
                    <a:pt x="264" y="163"/>
                    <a:pt x="236" y="149"/>
                  </a:cubicBezTo>
                  <a:cubicBezTo>
                    <a:pt x="205" y="131"/>
                    <a:pt x="176" y="117"/>
                    <a:pt x="148" y="89"/>
                  </a:cubicBezTo>
                  <a:cubicBezTo>
                    <a:pt x="103" y="75"/>
                    <a:pt x="74" y="43"/>
                    <a:pt x="29" y="15"/>
                  </a:cubicBezTo>
                  <a:lnTo>
                    <a:pt x="15"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7720;p83">
              <a:extLst>
                <a:ext uri="{FF2B5EF4-FFF2-40B4-BE49-F238E27FC236}">
                  <a16:creationId xmlns:a16="http://schemas.microsoft.com/office/drawing/2014/main" id="{A0CB4899-E925-6046-BA73-9E035E147EC7}"/>
                </a:ext>
              </a:extLst>
            </p:cNvPr>
            <p:cNvSpPr/>
            <p:nvPr/>
          </p:nvSpPr>
          <p:spPr>
            <a:xfrm>
              <a:off x="6498136" y="2072316"/>
              <a:ext cx="58112" cy="16698"/>
            </a:xfrm>
            <a:custGeom>
              <a:avLst/>
              <a:gdLst/>
              <a:ahLst/>
              <a:cxnLst/>
              <a:rect l="l" t="t" r="r" b="b"/>
              <a:pathLst>
                <a:path w="616" h="177" extrusionOk="0">
                  <a:moveTo>
                    <a:pt x="14" y="1"/>
                  </a:moveTo>
                  <a:cubicBezTo>
                    <a:pt x="0" y="15"/>
                    <a:pt x="14" y="29"/>
                    <a:pt x="14" y="29"/>
                  </a:cubicBezTo>
                  <a:cubicBezTo>
                    <a:pt x="102" y="60"/>
                    <a:pt x="190" y="88"/>
                    <a:pt x="292" y="117"/>
                  </a:cubicBezTo>
                  <a:cubicBezTo>
                    <a:pt x="338" y="131"/>
                    <a:pt x="380" y="148"/>
                    <a:pt x="426" y="162"/>
                  </a:cubicBezTo>
                  <a:lnTo>
                    <a:pt x="500" y="162"/>
                  </a:lnTo>
                  <a:cubicBezTo>
                    <a:pt x="528" y="176"/>
                    <a:pt x="556" y="176"/>
                    <a:pt x="588" y="176"/>
                  </a:cubicBezTo>
                  <a:cubicBezTo>
                    <a:pt x="602" y="176"/>
                    <a:pt x="616" y="162"/>
                    <a:pt x="616" y="131"/>
                  </a:cubicBezTo>
                  <a:cubicBezTo>
                    <a:pt x="616" y="131"/>
                    <a:pt x="616" y="117"/>
                    <a:pt x="602" y="117"/>
                  </a:cubicBezTo>
                  <a:lnTo>
                    <a:pt x="588" y="103"/>
                  </a:lnTo>
                  <a:cubicBezTo>
                    <a:pt x="557" y="103"/>
                    <a:pt x="528" y="109"/>
                    <a:pt x="499" y="109"/>
                  </a:cubicBezTo>
                  <a:cubicBezTo>
                    <a:pt x="484" y="109"/>
                    <a:pt x="469" y="107"/>
                    <a:pt x="454" y="103"/>
                  </a:cubicBezTo>
                  <a:lnTo>
                    <a:pt x="380" y="103"/>
                  </a:lnTo>
                  <a:cubicBezTo>
                    <a:pt x="352" y="88"/>
                    <a:pt x="324" y="88"/>
                    <a:pt x="278" y="74"/>
                  </a:cubicBezTo>
                  <a:cubicBezTo>
                    <a:pt x="218" y="60"/>
                    <a:pt x="162" y="43"/>
                    <a:pt x="116" y="29"/>
                  </a:cubicBezTo>
                  <a:cubicBezTo>
                    <a:pt x="88" y="15"/>
                    <a:pt x="60" y="15"/>
                    <a:pt x="2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7721;p83">
              <a:extLst>
                <a:ext uri="{FF2B5EF4-FFF2-40B4-BE49-F238E27FC236}">
                  <a16:creationId xmlns:a16="http://schemas.microsoft.com/office/drawing/2014/main" id="{3CD6592B-D92B-0963-82C3-6972AD9C8C71}"/>
                </a:ext>
              </a:extLst>
            </p:cNvPr>
            <p:cNvSpPr/>
            <p:nvPr/>
          </p:nvSpPr>
          <p:spPr>
            <a:xfrm>
              <a:off x="6545210" y="2120806"/>
              <a:ext cx="81413" cy="14434"/>
            </a:xfrm>
            <a:custGeom>
              <a:avLst/>
              <a:gdLst/>
              <a:ahLst/>
              <a:cxnLst/>
              <a:rect l="l" t="t" r="r" b="b"/>
              <a:pathLst>
                <a:path w="863" h="153" extrusionOk="0">
                  <a:moveTo>
                    <a:pt x="806" y="0"/>
                  </a:moveTo>
                  <a:cubicBezTo>
                    <a:pt x="761" y="14"/>
                    <a:pt x="718" y="28"/>
                    <a:pt x="673" y="56"/>
                  </a:cubicBezTo>
                  <a:cubicBezTo>
                    <a:pt x="631" y="74"/>
                    <a:pt x="585" y="88"/>
                    <a:pt x="529" y="88"/>
                  </a:cubicBezTo>
                  <a:lnTo>
                    <a:pt x="543" y="88"/>
                  </a:lnTo>
                  <a:cubicBezTo>
                    <a:pt x="458" y="98"/>
                    <a:pt x="382" y="108"/>
                    <a:pt x="309" y="108"/>
                  </a:cubicBezTo>
                  <a:cubicBezTo>
                    <a:pt x="279" y="108"/>
                    <a:pt x="249" y="106"/>
                    <a:pt x="219" y="102"/>
                  </a:cubicBezTo>
                  <a:cubicBezTo>
                    <a:pt x="145" y="102"/>
                    <a:pt x="89" y="88"/>
                    <a:pt x="15" y="88"/>
                  </a:cubicBezTo>
                  <a:cubicBezTo>
                    <a:pt x="15" y="88"/>
                    <a:pt x="1" y="88"/>
                    <a:pt x="1" y="102"/>
                  </a:cubicBezTo>
                  <a:cubicBezTo>
                    <a:pt x="1" y="102"/>
                    <a:pt x="1" y="116"/>
                    <a:pt x="15" y="116"/>
                  </a:cubicBezTo>
                  <a:cubicBezTo>
                    <a:pt x="89" y="130"/>
                    <a:pt x="145" y="130"/>
                    <a:pt x="219" y="144"/>
                  </a:cubicBezTo>
                  <a:cubicBezTo>
                    <a:pt x="268" y="144"/>
                    <a:pt x="311" y="152"/>
                    <a:pt x="355" y="152"/>
                  </a:cubicBezTo>
                  <a:cubicBezTo>
                    <a:pt x="377" y="152"/>
                    <a:pt x="400" y="150"/>
                    <a:pt x="423" y="144"/>
                  </a:cubicBezTo>
                  <a:cubicBezTo>
                    <a:pt x="497" y="144"/>
                    <a:pt x="557" y="144"/>
                    <a:pt x="631" y="130"/>
                  </a:cubicBezTo>
                  <a:cubicBezTo>
                    <a:pt x="704" y="116"/>
                    <a:pt x="761" y="102"/>
                    <a:pt x="835" y="74"/>
                  </a:cubicBezTo>
                  <a:lnTo>
                    <a:pt x="849" y="56"/>
                  </a:lnTo>
                  <a:cubicBezTo>
                    <a:pt x="863" y="42"/>
                    <a:pt x="863" y="28"/>
                    <a:pt x="849" y="28"/>
                  </a:cubicBezTo>
                  <a:cubicBezTo>
                    <a:pt x="849" y="14"/>
                    <a:pt x="849" y="0"/>
                    <a:pt x="835"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7722;p83">
              <a:extLst>
                <a:ext uri="{FF2B5EF4-FFF2-40B4-BE49-F238E27FC236}">
                  <a16:creationId xmlns:a16="http://schemas.microsoft.com/office/drawing/2014/main" id="{6DF9A622-3EB8-4BB3-3737-0EB806EC6DF1}"/>
                </a:ext>
              </a:extLst>
            </p:cNvPr>
            <p:cNvSpPr/>
            <p:nvPr/>
          </p:nvSpPr>
          <p:spPr>
            <a:xfrm>
              <a:off x="6509079" y="2009959"/>
              <a:ext cx="4434" cy="23584"/>
            </a:xfrm>
            <a:custGeom>
              <a:avLst/>
              <a:gdLst/>
              <a:ahLst/>
              <a:cxnLst/>
              <a:rect l="l" t="t" r="r" b="b"/>
              <a:pathLst>
                <a:path w="47" h="250" extrusionOk="0">
                  <a:moveTo>
                    <a:pt x="0" y="0"/>
                  </a:moveTo>
                  <a:lnTo>
                    <a:pt x="0" y="18"/>
                  </a:lnTo>
                  <a:cubicBezTo>
                    <a:pt x="0" y="46"/>
                    <a:pt x="0" y="74"/>
                    <a:pt x="15" y="106"/>
                  </a:cubicBezTo>
                  <a:lnTo>
                    <a:pt x="15" y="194"/>
                  </a:lnTo>
                  <a:cubicBezTo>
                    <a:pt x="15" y="208"/>
                    <a:pt x="0" y="208"/>
                    <a:pt x="0" y="222"/>
                  </a:cubicBezTo>
                  <a:cubicBezTo>
                    <a:pt x="0" y="236"/>
                    <a:pt x="15" y="250"/>
                    <a:pt x="15" y="250"/>
                  </a:cubicBezTo>
                  <a:cubicBezTo>
                    <a:pt x="32" y="250"/>
                    <a:pt x="46" y="236"/>
                    <a:pt x="46" y="222"/>
                  </a:cubicBezTo>
                  <a:lnTo>
                    <a:pt x="46" y="120"/>
                  </a:lnTo>
                  <a:cubicBezTo>
                    <a:pt x="46" y="88"/>
                    <a:pt x="32" y="46"/>
                    <a:pt x="32" y="18"/>
                  </a:cubicBezTo>
                  <a:lnTo>
                    <a:pt x="32"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7723;p83">
              <a:extLst>
                <a:ext uri="{FF2B5EF4-FFF2-40B4-BE49-F238E27FC236}">
                  <a16:creationId xmlns:a16="http://schemas.microsoft.com/office/drawing/2014/main" id="{05E86D39-39B7-2193-97F2-E49869D643AF}"/>
                </a:ext>
              </a:extLst>
            </p:cNvPr>
            <p:cNvSpPr/>
            <p:nvPr/>
          </p:nvSpPr>
          <p:spPr>
            <a:xfrm>
              <a:off x="6538324" y="2037789"/>
              <a:ext cx="20660" cy="45565"/>
            </a:xfrm>
            <a:custGeom>
              <a:avLst/>
              <a:gdLst/>
              <a:ahLst/>
              <a:cxnLst/>
              <a:rect l="l" t="t" r="r" b="b"/>
              <a:pathLst>
                <a:path w="219" h="483" extrusionOk="0">
                  <a:moveTo>
                    <a:pt x="14" y="1"/>
                  </a:moveTo>
                  <a:cubicBezTo>
                    <a:pt x="0" y="1"/>
                    <a:pt x="0" y="15"/>
                    <a:pt x="14" y="29"/>
                  </a:cubicBezTo>
                  <a:cubicBezTo>
                    <a:pt x="28" y="57"/>
                    <a:pt x="42" y="89"/>
                    <a:pt x="56" y="117"/>
                  </a:cubicBezTo>
                  <a:cubicBezTo>
                    <a:pt x="88" y="163"/>
                    <a:pt x="102" y="205"/>
                    <a:pt x="116" y="233"/>
                  </a:cubicBezTo>
                  <a:cubicBezTo>
                    <a:pt x="130" y="279"/>
                    <a:pt x="144" y="321"/>
                    <a:pt x="144" y="367"/>
                  </a:cubicBezTo>
                  <a:cubicBezTo>
                    <a:pt x="162" y="395"/>
                    <a:pt x="162" y="426"/>
                    <a:pt x="162" y="454"/>
                  </a:cubicBezTo>
                  <a:cubicBezTo>
                    <a:pt x="162" y="469"/>
                    <a:pt x="176" y="483"/>
                    <a:pt x="190" y="483"/>
                  </a:cubicBezTo>
                  <a:cubicBezTo>
                    <a:pt x="204" y="483"/>
                    <a:pt x="218" y="469"/>
                    <a:pt x="218" y="454"/>
                  </a:cubicBezTo>
                  <a:cubicBezTo>
                    <a:pt x="204" y="367"/>
                    <a:pt x="176" y="293"/>
                    <a:pt x="144" y="219"/>
                  </a:cubicBezTo>
                  <a:cubicBezTo>
                    <a:pt x="116" y="145"/>
                    <a:pt x="74" y="75"/>
                    <a:pt x="4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7724;p83">
              <a:extLst>
                <a:ext uri="{FF2B5EF4-FFF2-40B4-BE49-F238E27FC236}">
                  <a16:creationId xmlns:a16="http://schemas.microsoft.com/office/drawing/2014/main" id="{9808F7DD-0E18-379A-33CC-9FF3C887D7C8}"/>
                </a:ext>
              </a:extLst>
            </p:cNvPr>
            <p:cNvSpPr/>
            <p:nvPr/>
          </p:nvSpPr>
          <p:spPr>
            <a:xfrm>
              <a:off x="6588040" y="2054392"/>
              <a:ext cx="38584" cy="67829"/>
            </a:xfrm>
            <a:custGeom>
              <a:avLst/>
              <a:gdLst/>
              <a:ahLst/>
              <a:cxnLst/>
              <a:rect l="l" t="t" r="r" b="b"/>
              <a:pathLst>
                <a:path w="409" h="719" extrusionOk="0">
                  <a:moveTo>
                    <a:pt x="15" y="1"/>
                  </a:moveTo>
                  <a:lnTo>
                    <a:pt x="1" y="15"/>
                  </a:lnTo>
                  <a:lnTo>
                    <a:pt x="1" y="29"/>
                  </a:lnTo>
                  <a:lnTo>
                    <a:pt x="1" y="43"/>
                  </a:lnTo>
                  <a:lnTo>
                    <a:pt x="15" y="57"/>
                  </a:lnTo>
                  <a:lnTo>
                    <a:pt x="15" y="43"/>
                  </a:lnTo>
                  <a:cubicBezTo>
                    <a:pt x="103" y="145"/>
                    <a:pt x="177" y="278"/>
                    <a:pt x="233" y="395"/>
                  </a:cubicBezTo>
                  <a:cubicBezTo>
                    <a:pt x="250" y="454"/>
                    <a:pt x="279" y="497"/>
                    <a:pt x="293" y="542"/>
                  </a:cubicBezTo>
                  <a:cubicBezTo>
                    <a:pt x="307" y="585"/>
                    <a:pt x="321" y="644"/>
                    <a:pt x="338" y="690"/>
                  </a:cubicBezTo>
                  <a:cubicBezTo>
                    <a:pt x="352" y="718"/>
                    <a:pt x="366" y="718"/>
                    <a:pt x="395" y="718"/>
                  </a:cubicBezTo>
                  <a:cubicBezTo>
                    <a:pt x="409" y="704"/>
                    <a:pt x="409" y="690"/>
                    <a:pt x="409" y="672"/>
                  </a:cubicBezTo>
                  <a:cubicBezTo>
                    <a:pt x="395" y="616"/>
                    <a:pt x="366" y="542"/>
                    <a:pt x="338" y="482"/>
                  </a:cubicBezTo>
                  <a:cubicBezTo>
                    <a:pt x="321" y="426"/>
                    <a:pt x="293" y="380"/>
                    <a:pt x="264" y="321"/>
                  </a:cubicBezTo>
                  <a:cubicBezTo>
                    <a:pt x="191" y="205"/>
                    <a:pt x="117" y="103"/>
                    <a:pt x="29" y="15"/>
                  </a:cubicBezTo>
                  <a:cubicBezTo>
                    <a:pt x="29" y="1"/>
                    <a:pt x="29" y="1"/>
                    <a:pt x="15"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7725;p83">
              <a:extLst>
                <a:ext uri="{FF2B5EF4-FFF2-40B4-BE49-F238E27FC236}">
                  <a16:creationId xmlns:a16="http://schemas.microsoft.com/office/drawing/2014/main" id="{EC181A06-E538-4DAB-8F58-0EC130751D10}"/>
                </a:ext>
              </a:extLst>
            </p:cNvPr>
            <p:cNvSpPr/>
            <p:nvPr/>
          </p:nvSpPr>
          <p:spPr>
            <a:xfrm>
              <a:off x="6561814" y="3695677"/>
              <a:ext cx="250277" cy="291786"/>
            </a:xfrm>
            <a:custGeom>
              <a:avLst/>
              <a:gdLst/>
              <a:ahLst/>
              <a:cxnLst/>
              <a:rect l="l" t="t" r="r" b="b"/>
              <a:pathLst>
                <a:path w="2653" h="3093" extrusionOk="0">
                  <a:moveTo>
                    <a:pt x="1949" y="0"/>
                  </a:moveTo>
                  <a:cubicBezTo>
                    <a:pt x="1918" y="0"/>
                    <a:pt x="1890" y="14"/>
                    <a:pt x="1862" y="14"/>
                  </a:cubicBezTo>
                  <a:cubicBezTo>
                    <a:pt x="1816" y="28"/>
                    <a:pt x="1760" y="43"/>
                    <a:pt x="1728" y="57"/>
                  </a:cubicBezTo>
                  <a:cubicBezTo>
                    <a:pt x="1672" y="88"/>
                    <a:pt x="1626" y="130"/>
                    <a:pt x="1598" y="159"/>
                  </a:cubicBezTo>
                  <a:cubicBezTo>
                    <a:pt x="1524" y="218"/>
                    <a:pt x="1450" y="306"/>
                    <a:pt x="1376" y="422"/>
                  </a:cubicBezTo>
                  <a:cubicBezTo>
                    <a:pt x="1302" y="542"/>
                    <a:pt x="1232" y="672"/>
                    <a:pt x="1172" y="820"/>
                  </a:cubicBezTo>
                  <a:cubicBezTo>
                    <a:pt x="1158" y="746"/>
                    <a:pt x="1126" y="686"/>
                    <a:pt x="1098" y="630"/>
                  </a:cubicBezTo>
                  <a:cubicBezTo>
                    <a:pt x="1056" y="584"/>
                    <a:pt x="1010" y="542"/>
                    <a:pt x="968" y="510"/>
                  </a:cubicBezTo>
                  <a:cubicBezTo>
                    <a:pt x="922" y="482"/>
                    <a:pt x="880" y="468"/>
                    <a:pt x="820" y="468"/>
                  </a:cubicBezTo>
                  <a:lnTo>
                    <a:pt x="775" y="468"/>
                  </a:lnTo>
                  <a:cubicBezTo>
                    <a:pt x="704" y="482"/>
                    <a:pt x="644" y="510"/>
                    <a:pt x="585" y="556"/>
                  </a:cubicBezTo>
                  <a:cubicBezTo>
                    <a:pt x="557" y="598"/>
                    <a:pt x="511" y="644"/>
                    <a:pt x="497" y="686"/>
                  </a:cubicBezTo>
                  <a:cubicBezTo>
                    <a:pt x="455" y="792"/>
                    <a:pt x="440" y="908"/>
                    <a:pt x="455" y="1056"/>
                  </a:cubicBezTo>
                  <a:cubicBezTo>
                    <a:pt x="455" y="1158"/>
                    <a:pt x="483" y="1260"/>
                    <a:pt x="528" y="1362"/>
                  </a:cubicBezTo>
                  <a:cubicBezTo>
                    <a:pt x="528" y="1390"/>
                    <a:pt x="542" y="1435"/>
                    <a:pt x="571" y="1478"/>
                  </a:cubicBezTo>
                  <a:cubicBezTo>
                    <a:pt x="469" y="1478"/>
                    <a:pt x="381" y="1509"/>
                    <a:pt x="307" y="1552"/>
                  </a:cubicBezTo>
                  <a:cubicBezTo>
                    <a:pt x="219" y="1597"/>
                    <a:pt x="131" y="1685"/>
                    <a:pt x="71" y="1773"/>
                  </a:cubicBezTo>
                  <a:cubicBezTo>
                    <a:pt x="29" y="1875"/>
                    <a:pt x="1" y="1977"/>
                    <a:pt x="1" y="2093"/>
                  </a:cubicBezTo>
                  <a:cubicBezTo>
                    <a:pt x="1" y="2139"/>
                    <a:pt x="15" y="2199"/>
                    <a:pt x="29" y="2241"/>
                  </a:cubicBezTo>
                  <a:cubicBezTo>
                    <a:pt x="43" y="2301"/>
                    <a:pt x="71" y="2343"/>
                    <a:pt x="103" y="2389"/>
                  </a:cubicBezTo>
                  <a:cubicBezTo>
                    <a:pt x="131" y="2445"/>
                    <a:pt x="177" y="2491"/>
                    <a:pt x="219" y="2519"/>
                  </a:cubicBezTo>
                  <a:cubicBezTo>
                    <a:pt x="247" y="2551"/>
                    <a:pt x="279" y="2565"/>
                    <a:pt x="307" y="2579"/>
                  </a:cubicBezTo>
                  <a:cubicBezTo>
                    <a:pt x="353" y="2593"/>
                    <a:pt x="381" y="2607"/>
                    <a:pt x="423" y="2621"/>
                  </a:cubicBezTo>
                  <a:cubicBezTo>
                    <a:pt x="483" y="2638"/>
                    <a:pt x="542" y="2653"/>
                    <a:pt x="616" y="2653"/>
                  </a:cubicBezTo>
                  <a:lnTo>
                    <a:pt x="644" y="2653"/>
                  </a:lnTo>
                  <a:cubicBezTo>
                    <a:pt x="687" y="2653"/>
                    <a:pt x="746" y="2638"/>
                    <a:pt x="775" y="2638"/>
                  </a:cubicBezTo>
                  <a:cubicBezTo>
                    <a:pt x="820" y="2621"/>
                    <a:pt x="863" y="2621"/>
                    <a:pt x="894" y="2607"/>
                  </a:cubicBezTo>
                  <a:cubicBezTo>
                    <a:pt x="922" y="2709"/>
                    <a:pt x="968" y="2797"/>
                    <a:pt x="1024" y="2871"/>
                  </a:cubicBezTo>
                  <a:cubicBezTo>
                    <a:pt x="1056" y="2916"/>
                    <a:pt x="1098" y="2959"/>
                    <a:pt x="1158" y="3004"/>
                  </a:cubicBezTo>
                  <a:cubicBezTo>
                    <a:pt x="1186" y="3018"/>
                    <a:pt x="1246" y="3046"/>
                    <a:pt x="1302" y="3061"/>
                  </a:cubicBezTo>
                  <a:cubicBezTo>
                    <a:pt x="1348" y="3078"/>
                    <a:pt x="1390" y="3092"/>
                    <a:pt x="1450" y="3092"/>
                  </a:cubicBezTo>
                  <a:lnTo>
                    <a:pt x="1478" y="3092"/>
                  </a:lnTo>
                  <a:cubicBezTo>
                    <a:pt x="1510" y="3092"/>
                    <a:pt x="1552" y="3092"/>
                    <a:pt x="1598" y="3078"/>
                  </a:cubicBezTo>
                  <a:cubicBezTo>
                    <a:pt x="1654" y="3061"/>
                    <a:pt x="1700" y="3046"/>
                    <a:pt x="1760" y="3032"/>
                  </a:cubicBezTo>
                  <a:cubicBezTo>
                    <a:pt x="1802" y="3004"/>
                    <a:pt x="1847" y="2973"/>
                    <a:pt x="1890" y="2944"/>
                  </a:cubicBezTo>
                  <a:cubicBezTo>
                    <a:pt x="1935" y="2902"/>
                    <a:pt x="1978" y="2842"/>
                    <a:pt x="2023" y="2783"/>
                  </a:cubicBezTo>
                  <a:cubicBezTo>
                    <a:pt x="2051" y="2709"/>
                    <a:pt x="2080" y="2638"/>
                    <a:pt x="2080" y="2551"/>
                  </a:cubicBezTo>
                  <a:cubicBezTo>
                    <a:pt x="2080" y="2505"/>
                    <a:pt x="2080" y="2463"/>
                    <a:pt x="2066" y="2431"/>
                  </a:cubicBezTo>
                  <a:cubicBezTo>
                    <a:pt x="2051" y="2375"/>
                    <a:pt x="2037" y="2343"/>
                    <a:pt x="2023" y="2301"/>
                  </a:cubicBezTo>
                  <a:cubicBezTo>
                    <a:pt x="2006" y="2255"/>
                    <a:pt x="1978" y="2227"/>
                    <a:pt x="1949" y="2181"/>
                  </a:cubicBezTo>
                  <a:lnTo>
                    <a:pt x="1935" y="2167"/>
                  </a:lnTo>
                  <a:cubicBezTo>
                    <a:pt x="2006" y="2139"/>
                    <a:pt x="2080" y="2111"/>
                    <a:pt x="2168" y="2065"/>
                  </a:cubicBezTo>
                  <a:cubicBezTo>
                    <a:pt x="2227" y="2037"/>
                    <a:pt x="2287" y="1991"/>
                    <a:pt x="2343" y="1949"/>
                  </a:cubicBezTo>
                  <a:cubicBezTo>
                    <a:pt x="2417" y="1889"/>
                    <a:pt x="2477" y="1847"/>
                    <a:pt x="2519" y="1787"/>
                  </a:cubicBezTo>
                  <a:cubicBezTo>
                    <a:pt x="2551" y="1741"/>
                    <a:pt x="2565" y="1713"/>
                    <a:pt x="2579" y="1685"/>
                  </a:cubicBezTo>
                  <a:cubicBezTo>
                    <a:pt x="2593" y="1654"/>
                    <a:pt x="2607" y="1625"/>
                    <a:pt x="2621" y="1583"/>
                  </a:cubicBezTo>
                  <a:cubicBezTo>
                    <a:pt x="2639" y="1537"/>
                    <a:pt x="2639" y="1509"/>
                    <a:pt x="2653" y="1464"/>
                  </a:cubicBezTo>
                  <a:cubicBezTo>
                    <a:pt x="2653" y="1435"/>
                    <a:pt x="2639" y="1390"/>
                    <a:pt x="2639" y="1348"/>
                  </a:cubicBezTo>
                  <a:cubicBezTo>
                    <a:pt x="2621" y="1274"/>
                    <a:pt x="2593" y="1200"/>
                    <a:pt x="2533" y="1144"/>
                  </a:cubicBezTo>
                  <a:cubicBezTo>
                    <a:pt x="2491" y="1098"/>
                    <a:pt x="2431" y="1056"/>
                    <a:pt x="2358" y="1038"/>
                  </a:cubicBezTo>
                  <a:cubicBezTo>
                    <a:pt x="2329" y="1024"/>
                    <a:pt x="2287" y="1024"/>
                    <a:pt x="2256" y="1024"/>
                  </a:cubicBezTo>
                  <a:cubicBezTo>
                    <a:pt x="2213" y="1024"/>
                    <a:pt x="2153" y="1038"/>
                    <a:pt x="2111" y="1056"/>
                  </a:cubicBezTo>
                  <a:cubicBezTo>
                    <a:pt x="2139" y="1010"/>
                    <a:pt x="2153" y="968"/>
                    <a:pt x="2182" y="922"/>
                  </a:cubicBezTo>
                  <a:cubicBezTo>
                    <a:pt x="2213" y="862"/>
                    <a:pt x="2241" y="806"/>
                    <a:pt x="2256" y="732"/>
                  </a:cubicBezTo>
                  <a:cubicBezTo>
                    <a:pt x="2301" y="658"/>
                    <a:pt x="2315" y="584"/>
                    <a:pt x="2329" y="528"/>
                  </a:cubicBezTo>
                  <a:cubicBezTo>
                    <a:pt x="2343" y="454"/>
                    <a:pt x="2343" y="394"/>
                    <a:pt x="2343" y="334"/>
                  </a:cubicBezTo>
                  <a:cubicBezTo>
                    <a:pt x="2329" y="247"/>
                    <a:pt x="2301" y="190"/>
                    <a:pt x="2270" y="145"/>
                  </a:cubicBezTo>
                  <a:lnTo>
                    <a:pt x="2227" y="102"/>
                  </a:lnTo>
                  <a:cubicBezTo>
                    <a:pt x="2213" y="88"/>
                    <a:pt x="2199" y="88"/>
                    <a:pt x="2182" y="71"/>
                  </a:cubicBezTo>
                  <a:cubicBezTo>
                    <a:pt x="2153" y="43"/>
                    <a:pt x="2125" y="28"/>
                    <a:pt x="2094" y="28"/>
                  </a:cubicBezTo>
                  <a:cubicBezTo>
                    <a:pt x="2051" y="14"/>
                    <a:pt x="2023" y="14"/>
                    <a:pt x="1978"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7726;p83">
              <a:extLst>
                <a:ext uri="{FF2B5EF4-FFF2-40B4-BE49-F238E27FC236}">
                  <a16:creationId xmlns:a16="http://schemas.microsoft.com/office/drawing/2014/main" id="{B3686073-04EC-405D-978F-F498BE6DA0A3}"/>
                </a:ext>
              </a:extLst>
            </p:cNvPr>
            <p:cNvSpPr/>
            <p:nvPr/>
          </p:nvSpPr>
          <p:spPr>
            <a:xfrm>
              <a:off x="6622567" y="3707941"/>
              <a:ext cx="141129" cy="300088"/>
            </a:xfrm>
            <a:custGeom>
              <a:avLst/>
              <a:gdLst/>
              <a:ahLst/>
              <a:cxnLst/>
              <a:rect l="l" t="t" r="r" b="b"/>
              <a:pathLst>
                <a:path w="1496" h="3181" extrusionOk="0">
                  <a:moveTo>
                    <a:pt x="1467" y="0"/>
                  </a:moveTo>
                  <a:cubicBezTo>
                    <a:pt x="1450" y="0"/>
                    <a:pt x="1450" y="15"/>
                    <a:pt x="1450" y="15"/>
                  </a:cubicBezTo>
                  <a:cubicBezTo>
                    <a:pt x="1362" y="176"/>
                    <a:pt x="1260" y="338"/>
                    <a:pt x="1158" y="486"/>
                  </a:cubicBezTo>
                  <a:cubicBezTo>
                    <a:pt x="1070" y="644"/>
                    <a:pt x="968" y="806"/>
                    <a:pt x="866" y="968"/>
                  </a:cubicBezTo>
                  <a:cubicBezTo>
                    <a:pt x="820" y="1056"/>
                    <a:pt x="778" y="1130"/>
                    <a:pt x="718" y="1218"/>
                  </a:cubicBezTo>
                  <a:cubicBezTo>
                    <a:pt x="676" y="1291"/>
                    <a:pt x="630" y="1379"/>
                    <a:pt x="588" y="1453"/>
                  </a:cubicBezTo>
                  <a:cubicBezTo>
                    <a:pt x="482" y="1629"/>
                    <a:pt x="394" y="1787"/>
                    <a:pt x="324" y="1963"/>
                  </a:cubicBezTo>
                  <a:cubicBezTo>
                    <a:pt x="250" y="2139"/>
                    <a:pt x="176" y="2333"/>
                    <a:pt x="117" y="2508"/>
                  </a:cubicBezTo>
                  <a:cubicBezTo>
                    <a:pt x="88" y="2610"/>
                    <a:pt x="74" y="2698"/>
                    <a:pt x="43" y="2786"/>
                  </a:cubicBezTo>
                  <a:cubicBezTo>
                    <a:pt x="29" y="2888"/>
                    <a:pt x="15" y="2990"/>
                    <a:pt x="0" y="3092"/>
                  </a:cubicBezTo>
                  <a:cubicBezTo>
                    <a:pt x="0" y="3138"/>
                    <a:pt x="29" y="3180"/>
                    <a:pt x="88" y="3180"/>
                  </a:cubicBezTo>
                  <a:cubicBezTo>
                    <a:pt x="102" y="3180"/>
                    <a:pt x="131" y="3180"/>
                    <a:pt x="148" y="3166"/>
                  </a:cubicBezTo>
                  <a:cubicBezTo>
                    <a:pt x="148" y="3152"/>
                    <a:pt x="162" y="3152"/>
                    <a:pt x="162" y="3152"/>
                  </a:cubicBezTo>
                  <a:cubicBezTo>
                    <a:pt x="162" y="3138"/>
                    <a:pt x="176" y="3124"/>
                    <a:pt x="176" y="3106"/>
                  </a:cubicBezTo>
                  <a:cubicBezTo>
                    <a:pt x="190" y="3004"/>
                    <a:pt x="204" y="2916"/>
                    <a:pt x="236" y="2814"/>
                  </a:cubicBezTo>
                  <a:lnTo>
                    <a:pt x="236" y="2814"/>
                  </a:lnTo>
                  <a:cubicBezTo>
                    <a:pt x="229" y="2820"/>
                    <a:pt x="225" y="2824"/>
                    <a:pt x="222" y="2827"/>
                  </a:cubicBezTo>
                  <a:lnTo>
                    <a:pt x="222" y="2827"/>
                  </a:lnTo>
                  <a:cubicBezTo>
                    <a:pt x="281" y="2569"/>
                    <a:pt x="354" y="2328"/>
                    <a:pt x="454" y="2083"/>
                  </a:cubicBezTo>
                  <a:cubicBezTo>
                    <a:pt x="500" y="1949"/>
                    <a:pt x="556" y="1833"/>
                    <a:pt x="616" y="1717"/>
                  </a:cubicBezTo>
                  <a:cubicBezTo>
                    <a:pt x="658" y="1583"/>
                    <a:pt x="718" y="1467"/>
                    <a:pt x="778" y="1348"/>
                  </a:cubicBezTo>
                  <a:lnTo>
                    <a:pt x="778" y="1365"/>
                  </a:lnTo>
                  <a:cubicBezTo>
                    <a:pt x="806" y="1291"/>
                    <a:pt x="852" y="1218"/>
                    <a:pt x="880" y="1158"/>
                  </a:cubicBezTo>
                  <a:cubicBezTo>
                    <a:pt x="982" y="968"/>
                    <a:pt x="1084" y="778"/>
                    <a:pt x="1186" y="602"/>
                  </a:cubicBezTo>
                  <a:cubicBezTo>
                    <a:pt x="1232" y="500"/>
                    <a:pt x="1291" y="412"/>
                    <a:pt x="1334" y="324"/>
                  </a:cubicBezTo>
                  <a:cubicBezTo>
                    <a:pt x="1379" y="236"/>
                    <a:pt x="1436" y="134"/>
                    <a:pt x="1481" y="46"/>
                  </a:cubicBezTo>
                  <a:cubicBezTo>
                    <a:pt x="1495" y="29"/>
                    <a:pt x="1495" y="15"/>
                    <a:pt x="1481" y="15"/>
                  </a:cubicBezTo>
                  <a:lnTo>
                    <a:pt x="1467"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7727;p83">
              <a:extLst>
                <a:ext uri="{FF2B5EF4-FFF2-40B4-BE49-F238E27FC236}">
                  <a16:creationId xmlns:a16="http://schemas.microsoft.com/office/drawing/2014/main" id="{DB297A69-E3FF-8499-76C2-D429E27237C7}"/>
                </a:ext>
              </a:extLst>
            </p:cNvPr>
            <p:cNvSpPr/>
            <p:nvPr/>
          </p:nvSpPr>
          <p:spPr>
            <a:xfrm>
              <a:off x="6633510" y="3764638"/>
              <a:ext cx="38961" cy="107167"/>
            </a:xfrm>
            <a:custGeom>
              <a:avLst/>
              <a:gdLst/>
              <a:ahLst/>
              <a:cxnLst/>
              <a:rect l="l" t="t" r="r" b="b"/>
              <a:pathLst>
                <a:path w="413" h="1136" extrusionOk="0">
                  <a:moveTo>
                    <a:pt x="15" y="1"/>
                  </a:moveTo>
                  <a:cubicBezTo>
                    <a:pt x="15" y="1"/>
                    <a:pt x="1" y="1"/>
                    <a:pt x="1" y="15"/>
                  </a:cubicBezTo>
                  <a:cubicBezTo>
                    <a:pt x="15" y="103"/>
                    <a:pt x="32" y="191"/>
                    <a:pt x="46" y="279"/>
                  </a:cubicBezTo>
                  <a:cubicBezTo>
                    <a:pt x="60" y="381"/>
                    <a:pt x="88" y="469"/>
                    <a:pt x="120" y="571"/>
                  </a:cubicBezTo>
                  <a:cubicBezTo>
                    <a:pt x="148" y="659"/>
                    <a:pt x="176" y="764"/>
                    <a:pt x="208" y="852"/>
                  </a:cubicBezTo>
                  <a:cubicBezTo>
                    <a:pt x="250" y="940"/>
                    <a:pt x="278" y="1028"/>
                    <a:pt x="324" y="1116"/>
                  </a:cubicBezTo>
                  <a:cubicBezTo>
                    <a:pt x="334" y="1126"/>
                    <a:pt x="360" y="1136"/>
                    <a:pt x="379" y="1136"/>
                  </a:cubicBezTo>
                  <a:cubicBezTo>
                    <a:pt x="387" y="1136"/>
                    <a:pt x="394" y="1134"/>
                    <a:pt x="398" y="1130"/>
                  </a:cubicBezTo>
                  <a:cubicBezTo>
                    <a:pt x="412" y="1116"/>
                    <a:pt x="412" y="1116"/>
                    <a:pt x="412" y="1098"/>
                  </a:cubicBezTo>
                  <a:lnTo>
                    <a:pt x="412" y="1056"/>
                  </a:lnTo>
                  <a:cubicBezTo>
                    <a:pt x="384" y="1028"/>
                    <a:pt x="366" y="982"/>
                    <a:pt x="338" y="940"/>
                  </a:cubicBezTo>
                  <a:cubicBezTo>
                    <a:pt x="310" y="894"/>
                    <a:pt x="296" y="852"/>
                    <a:pt x="264" y="806"/>
                  </a:cubicBezTo>
                  <a:cubicBezTo>
                    <a:pt x="250" y="764"/>
                    <a:pt x="222" y="719"/>
                    <a:pt x="208" y="659"/>
                  </a:cubicBezTo>
                  <a:cubicBezTo>
                    <a:pt x="191" y="617"/>
                    <a:pt x="162" y="557"/>
                    <a:pt x="148" y="515"/>
                  </a:cubicBezTo>
                  <a:cubicBezTo>
                    <a:pt x="120" y="395"/>
                    <a:pt x="88" y="293"/>
                    <a:pt x="60" y="177"/>
                  </a:cubicBezTo>
                  <a:lnTo>
                    <a:pt x="60" y="191"/>
                  </a:lnTo>
                  <a:cubicBezTo>
                    <a:pt x="60" y="131"/>
                    <a:pt x="46" y="75"/>
                    <a:pt x="46" y="15"/>
                  </a:cubicBezTo>
                  <a:cubicBezTo>
                    <a:pt x="32" y="1"/>
                    <a:pt x="32" y="1"/>
                    <a:pt x="1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7728;p83">
              <a:extLst>
                <a:ext uri="{FF2B5EF4-FFF2-40B4-BE49-F238E27FC236}">
                  <a16:creationId xmlns:a16="http://schemas.microsoft.com/office/drawing/2014/main" id="{8ADFC768-6A23-0EA8-180C-F275356D212A}"/>
                </a:ext>
              </a:extLst>
            </p:cNvPr>
            <p:cNvSpPr/>
            <p:nvPr/>
          </p:nvSpPr>
          <p:spPr>
            <a:xfrm>
              <a:off x="6597662" y="3866900"/>
              <a:ext cx="49905" cy="66414"/>
            </a:xfrm>
            <a:custGeom>
              <a:avLst/>
              <a:gdLst/>
              <a:ahLst/>
              <a:cxnLst/>
              <a:rect l="l" t="t" r="r" b="b"/>
              <a:pathLst>
                <a:path w="529" h="704" extrusionOk="0">
                  <a:moveTo>
                    <a:pt x="29" y="0"/>
                  </a:moveTo>
                  <a:cubicBezTo>
                    <a:pt x="15" y="14"/>
                    <a:pt x="1" y="32"/>
                    <a:pt x="15" y="32"/>
                  </a:cubicBezTo>
                  <a:cubicBezTo>
                    <a:pt x="75" y="162"/>
                    <a:pt x="117" y="278"/>
                    <a:pt x="191" y="384"/>
                  </a:cubicBezTo>
                  <a:cubicBezTo>
                    <a:pt x="219" y="440"/>
                    <a:pt x="264" y="500"/>
                    <a:pt x="307" y="542"/>
                  </a:cubicBezTo>
                  <a:cubicBezTo>
                    <a:pt x="352" y="602"/>
                    <a:pt x="395" y="648"/>
                    <a:pt x="454" y="690"/>
                  </a:cubicBezTo>
                  <a:cubicBezTo>
                    <a:pt x="454" y="704"/>
                    <a:pt x="468" y="704"/>
                    <a:pt x="483" y="704"/>
                  </a:cubicBezTo>
                  <a:cubicBezTo>
                    <a:pt x="500" y="704"/>
                    <a:pt x="500" y="690"/>
                    <a:pt x="514" y="690"/>
                  </a:cubicBezTo>
                  <a:cubicBezTo>
                    <a:pt x="514" y="676"/>
                    <a:pt x="528" y="662"/>
                    <a:pt x="528" y="648"/>
                  </a:cubicBezTo>
                  <a:cubicBezTo>
                    <a:pt x="528" y="648"/>
                    <a:pt x="514" y="630"/>
                    <a:pt x="514" y="616"/>
                  </a:cubicBezTo>
                  <a:cubicBezTo>
                    <a:pt x="468" y="602"/>
                    <a:pt x="440" y="574"/>
                    <a:pt x="412" y="542"/>
                  </a:cubicBezTo>
                  <a:cubicBezTo>
                    <a:pt x="395" y="528"/>
                    <a:pt x="381" y="514"/>
                    <a:pt x="366" y="500"/>
                  </a:cubicBezTo>
                  <a:cubicBezTo>
                    <a:pt x="352" y="486"/>
                    <a:pt x="338" y="472"/>
                    <a:pt x="324" y="440"/>
                  </a:cubicBezTo>
                  <a:cubicBezTo>
                    <a:pt x="219" y="338"/>
                    <a:pt x="148" y="208"/>
                    <a:pt x="75" y="60"/>
                  </a:cubicBezTo>
                  <a:lnTo>
                    <a:pt x="75" y="74"/>
                  </a:lnTo>
                  <a:cubicBezTo>
                    <a:pt x="75" y="60"/>
                    <a:pt x="60" y="32"/>
                    <a:pt x="60" y="14"/>
                  </a:cubicBezTo>
                  <a:cubicBezTo>
                    <a:pt x="60" y="14"/>
                    <a:pt x="43" y="0"/>
                    <a:pt x="29"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7729;p83">
              <a:extLst>
                <a:ext uri="{FF2B5EF4-FFF2-40B4-BE49-F238E27FC236}">
                  <a16:creationId xmlns:a16="http://schemas.microsoft.com/office/drawing/2014/main" id="{9EA74BEB-1F24-F534-7E28-C60D615ECC3D}"/>
                </a:ext>
              </a:extLst>
            </p:cNvPr>
            <p:cNvSpPr/>
            <p:nvPr/>
          </p:nvSpPr>
          <p:spPr>
            <a:xfrm>
              <a:off x="6711150" y="3724544"/>
              <a:ext cx="12358" cy="55470"/>
            </a:xfrm>
            <a:custGeom>
              <a:avLst/>
              <a:gdLst/>
              <a:ahLst/>
              <a:cxnLst/>
              <a:rect l="l" t="t" r="r" b="b"/>
              <a:pathLst>
                <a:path w="131" h="588" extrusionOk="0">
                  <a:moveTo>
                    <a:pt x="15" y="0"/>
                  </a:moveTo>
                  <a:cubicBezTo>
                    <a:pt x="15" y="0"/>
                    <a:pt x="1" y="14"/>
                    <a:pt x="1" y="28"/>
                  </a:cubicBezTo>
                  <a:cubicBezTo>
                    <a:pt x="1" y="116"/>
                    <a:pt x="15" y="204"/>
                    <a:pt x="15" y="292"/>
                  </a:cubicBezTo>
                  <a:cubicBezTo>
                    <a:pt x="29" y="380"/>
                    <a:pt x="43" y="468"/>
                    <a:pt x="71" y="556"/>
                  </a:cubicBezTo>
                  <a:cubicBezTo>
                    <a:pt x="71" y="574"/>
                    <a:pt x="89" y="588"/>
                    <a:pt x="103" y="588"/>
                  </a:cubicBezTo>
                  <a:cubicBezTo>
                    <a:pt x="117" y="574"/>
                    <a:pt x="117" y="574"/>
                    <a:pt x="131" y="556"/>
                  </a:cubicBezTo>
                  <a:lnTo>
                    <a:pt x="131" y="542"/>
                  </a:lnTo>
                  <a:cubicBezTo>
                    <a:pt x="117" y="514"/>
                    <a:pt x="103" y="468"/>
                    <a:pt x="89" y="440"/>
                  </a:cubicBezTo>
                  <a:cubicBezTo>
                    <a:pt x="71" y="412"/>
                    <a:pt x="71" y="366"/>
                    <a:pt x="57" y="338"/>
                  </a:cubicBezTo>
                  <a:cubicBezTo>
                    <a:pt x="43" y="236"/>
                    <a:pt x="43" y="134"/>
                    <a:pt x="29" y="14"/>
                  </a:cubicBezTo>
                  <a:cubicBezTo>
                    <a:pt x="29" y="14"/>
                    <a:pt x="29" y="0"/>
                    <a:pt x="15"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7730;p83">
              <a:extLst>
                <a:ext uri="{FF2B5EF4-FFF2-40B4-BE49-F238E27FC236}">
                  <a16:creationId xmlns:a16="http://schemas.microsoft.com/office/drawing/2014/main" id="{195CAF50-B563-2524-2493-256DB1F00701}"/>
                </a:ext>
              </a:extLst>
            </p:cNvPr>
            <p:cNvSpPr/>
            <p:nvPr/>
          </p:nvSpPr>
          <p:spPr>
            <a:xfrm>
              <a:off x="6720773" y="3752091"/>
              <a:ext cx="42924" cy="29245"/>
            </a:xfrm>
            <a:custGeom>
              <a:avLst/>
              <a:gdLst/>
              <a:ahLst/>
              <a:cxnLst/>
              <a:rect l="l" t="t" r="r" b="b"/>
              <a:pathLst>
                <a:path w="455" h="310" extrusionOk="0">
                  <a:moveTo>
                    <a:pt x="426" y="0"/>
                  </a:moveTo>
                  <a:cubicBezTo>
                    <a:pt x="321" y="88"/>
                    <a:pt x="205" y="162"/>
                    <a:pt x="89" y="222"/>
                  </a:cubicBezTo>
                  <a:cubicBezTo>
                    <a:pt x="57" y="236"/>
                    <a:pt x="43" y="250"/>
                    <a:pt x="15" y="250"/>
                  </a:cubicBezTo>
                  <a:cubicBezTo>
                    <a:pt x="15" y="264"/>
                    <a:pt x="1" y="264"/>
                    <a:pt x="1" y="264"/>
                  </a:cubicBezTo>
                  <a:lnTo>
                    <a:pt x="1" y="296"/>
                  </a:lnTo>
                  <a:lnTo>
                    <a:pt x="15" y="310"/>
                  </a:lnTo>
                  <a:lnTo>
                    <a:pt x="29" y="310"/>
                  </a:lnTo>
                  <a:lnTo>
                    <a:pt x="29" y="296"/>
                  </a:lnTo>
                  <a:cubicBezTo>
                    <a:pt x="75" y="282"/>
                    <a:pt x="103" y="264"/>
                    <a:pt x="131" y="250"/>
                  </a:cubicBezTo>
                  <a:cubicBezTo>
                    <a:pt x="177" y="222"/>
                    <a:pt x="205" y="208"/>
                    <a:pt x="233" y="176"/>
                  </a:cubicBezTo>
                  <a:cubicBezTo>
                    <a:pt x="307" y="134"/>
                    <a:pt x="381" y="88"/>
                    <a:pt x="440" y="32"/>
                  </a:cubicBezTo>
                  <a:cubicBezTo>
                    <a:pt x="454" y="32"/>
                    <a:pt x="454" y="18"/>
                    <a:pt x="454" y="18"/>
                  </a:cubicBezTo>
                  <a:lnTo>
                    <a:pt x="440"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7731;p83">
              <a:extLst>
                <a:ext uri="{FF2B5EF4-FFF2-40B4-BE49-F238E27FC236}">
                  <a16:creationId xmlns:a16="http://schemas.microsoft.com/office/drawing/2014/main" id="{E44E7063-26AF-4E6F-9442-2476C5B8D008}"/>
                </a:ext>
              </a:extLst>
            </p:cNvPr>
            <p:cNvSpPr/>
            <p:nvPr/>
          </p:nvSpPr>
          <p:spPr>
            <a:xfrm>
              <a:off x="6673698" y="3822750"/>
              <a:ext cx="103960" cy="48584"/>
            </a:xfrm>
            <a:custGeom>
              <a:avLst/>
              <a:gdLst/>
              <a:ahLst/>
              <a:cxnLst/>
              <a:rect l="l" t="t" r="r" b="b"/>
              <a:pathLst>
                <a:path w="1102" h="515" extrusionOk="0">
                  <a:moveTo>
                    <a:pt x="1070" y="1"/>
                  </a:moveTo>
                  <a:cubicBezTo>
                    <a:pt x="953" y="88"/>
                    <a:pt x="820" y="162"/>
                    <a:pt x="690" y="219"/>
                  </a:cubicBezTo>
                  <a:lnTo>
                    <a:pt x="704" y="219"/>
                  </a:lnTo>
                  <a:cubicBezTo>
                    <a:pt x="602" y="264"/>
                    <a:pt x="514" y="292"/>
                    <a:pt x="412" y="338"/>
                  </a:cubicBezTo>
                  <a:cubicBezTo>
                    <a:pt x="324" y="366"/>
                    <a:pt x="236" y="394"/>
                    <a:pt x="134" y="412"/>
                  </a:cubicBezTo>
                  <a:cubicBezTo>
                    <a:pt x="102" y="426"/>
                    <a:pt x="60" y="426"/>
                    <a:pt x="28" y="426"/>
                  </a:cubicBezTo>
                  <a:cubicBezTo>
                    <a:pt x="28" y="440"/>
                    <a:pt x="14" y="440"/>
                    <a:pt x="14" y="440"/>
                  </a:cubicBezTo>
                  <a:cubicBezTo>
                    <a:pt x="0" y="454"/>
                    <a:pt x="0" y="468"/>
                    <a:pt x="0" y="468"/>
                  </a:cubicBezTo>
                  <a:cubicBezTo>
                    <a:pt x="0" y="482"/>
                    <a:pt x="0" y="500"/>
                    <a:pt x="14" y="500"/>
                  </a:cubicBezTo>
                  <a:lnTo>
                    <a:pt x="28" y="514"/>
                  </a:lnTo>
                  <a:lnTo>
                    <a:pt x="46" y="514"/>
                  </a:lnTo>
                  <a:cubicBezTo>
                    <a:pt x="88" y="500"/>
                    <a:pt x="134" y="482"/>
                    <a:pt x="176" y="468"/>
                  </a:cubicBezTo>
                  <a:cubicBezTo>
                    <a:pt x="236" y="468"/>
                    <a:pt x="278" y="440"/>
                    <a:pt x="324" y="426"/>
                  </a:cubicBezTo>
                  <a:cubicBezTo>
                    <a:pt x="412" y="394"/>
                    <a:pt x="500" y="366"/>
                    <a:pt x="588" y="324"/>
                  </a:cubicBezTo>
                  <a:cubicBezTo>
                    <a:pt x="676" y="278"/>
                    <a:pt x="763" y="236"/>
                    <a:pt x="851" y="176"/>
                  </a:cubicBezTo>
                  <a:cubicBezTo>
                    <a:pt x="925" y="131"/>
                    <a:pt x="1013" y="74"/>
                    <a:pt x="1084" y="29"/>
                  </a:cubicBezTo>
                  <a:cubicBezTo>
                    <a:pt x="1101" y="29"/>
                    <a:pt x="1101" y="15"/>
                    <a:pt x="1101"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7732;p83">
              <a:extLst>
                <a:ext uri="{FF2B5EF4-FFF2-40B4-BE49-F238E27FC236}">
                  <a16:creationId xmlns:a16="http://schemas.microsoft.com/office/drawing/2014/main" id="{B4115C41-E085-A90D-ABD2-D21D02896257}"/>
                </a:ext>
              </a:extLst>
            </p:cNvPr>
            <p:cNvSpPr/>
            <p:nvPr/>
          </p:nvSpPr>
          <p:spPr>
            <a:xfrm>
              <a:off x="6646151" y="3908408"/>
              <a:ext cx="86979" cy="24905"/>
            </a:xfrm>
            <a:custGeom>
              <a:avLst/>
              <a:gdLst/>
              <a:ahLst/>
              <a:cxnLst/>
              <a:rect l="l" t="t" r="r" b="b"/>
              <a:pathLst>
                <a:path w="922" h="264" extrusionOk="0">
                  <a:moveTo>
                    <a:pt x="880" y="0"/>
                  </a:moveTo>
                  <a:cubicBezTo>
                    <a:pt x="820" y="32"/>
                    <a:pt x="746" y="60"/>
                    <a:pt x="672" y="88"/>
                  </a:cubicBezTo>
                  <a:cubicBezTo>
                    <a:pt x="616" y="102"/>
                    <a:pt x="542" y="134"/>
                    <a:pt x="468" y="148"/>
                  </a:cubicBezTo>
                  <a:cubicBezTo>
                    <a:pt x="394" y="148"/>
                    <a:pt x="320" y="162"/>
                    <a:pt x="264" y="176"/>
                  </a:cubicBezTo>
                  <a:lnTo>
                    <a:pt x="42" y="176"/>
                  </a:lnTo>
                  <a:cubicBezTo>
                    <a:pt x="14" y="176"/>
                    <a:pt x="0" y="208"/>
                    <a:pt x="0" y="222"/>
                  </a:cubicBezTo>
                  <a:cubicBezTo>
                    <a:pt x="0" y="236"/>
                    <a:pt x="0" y="250"/>
                    <a:pt x="14" y="250"/>
                  </a:cubicBezTo>
                  <a:cubicBezTo>
                    <a:pt x="28" y="264"/>
                    <a:pt x="28" y="264"/>
                    <a:pt x="42" y="264"/>
                  </a:cubicBezTo>
                  <a:cubicBezTo>
                    <a:pt x="116" y="264"/>
                    <a:pt x="190" y="250"/>
                    <a:pt x="264" y="250"/>
                  </a:cubicBezTo>
                  <a:cubicBezTo>
                    <a:pt x="338" y="236"/>
                    <a:pt x="408" y="222"/>
                    <a:pt x="468" y="208"/>
                  </a:cubicBezTo>
                  <a:cubicBezTo>
                    <a:pt x="542" y="190"/>
                    <a:pt x="616" y="162"/>
                    <a:pt x="690" y="134"/>
                  </a:cubicBezTo>
                  <a:cubicBezTo>
                    <a:pt x="760" y="120"/>
                    <a:pt x="834" y="88"/>
                    <a:pt x="894" y="60"/>
                  </a:cubicBezTo>
                  <a:cubicBezTo>
                    <a:pt x="908" y="46"/>
                    <a:pt x="922" y="32"/>
                    <a:pt x="908" y="14"/>
                  </a:cubicBezTo>
                  <a:cubicBezTo>
                    <a:pt x="908" y="14"/>
                    <a:pt x="908" y="0"/>
                    <a:pt x="89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7733;p83">
              <a:extLst>
                <a:ext uri="{FF2B5EF4-FFF2-40B4-BE49-F238E27FC236}">
                  <a16:creationId xmlns:a16="http://schemas.microsoft.com/office/drawing/2014/main" id="{7404FDA2-4764-3077-1AD7-E85E2644871B}"/>
                </a:ext>
              </a:extLst>
            </p:cNvPr>
            <p:cNvSpPr/>
            <p:nvPr/>
          </p:nvSpPr>
          <p:spPr>
            <a:xfrm>
              <a:off x="6750961" y="2900600"/>
              <a:ext cx="190939" cy="186600"/>
            </a:xfrm>
            <a:custGeom>
              <a:avLst/>
              <a:gdLst/>
              <a:ahLst/>
              <a:cxnLst/>
              <a:rect l="l" t="t" r="r" b="b"/>
              <a:pathLst>
                <a:path w="2024" h="1978" extrusionOk="0">
                  <a:moveTo>
                    <a:pt x="1439" y="0"/>
                  </a:moveTo>
                  <a:cubicBezTo>
                    <a:pt x="1394" y="0"/>
                    <a:pt x="1351" y="0"/>
                    <a:pt x="1306" y="28"/>
                  </a:cubicBezTo>
                  <a:cubicBezTo>
                    <a:pt x="1278" y="43"/>
                    <a:pt x="1232" y="57"/>
                    <a:pt x="1190" y="88"/>
                  </a:cubicBezTo>
                  <a:cubicBezTo>
                    <a:pt x="1144" y="116"/>
                    <a:pt x="1102" y="145"/>
                    <a:pt x="1056" y="190"/>
                  </a:cubicBezTo>
                  <a:cubicBezTo>
                    <a:pt x="1028" y="218"/>
                    <a:pt x="986" y="250"/>
                    <a:pt x="954" y="278"/>
                  </a:cubicBezTo>
                  <a:lnTo>
                    <a:pt x="926" y="306"/>
                  </a:lnTo>
                  <a:lnTo>
                    <a:pt x="898" y="320"/>
                  </a:lnTo>
                  <a:lnTo>
                    <a:pt x="880" y="306"/>
                  </a:lnTo>
                  <a:cubicBezTo>
                    <a:pt x="852" y="306"/>
                    <a:pt x="824" y="292"/>
                    <a:pt x="792" y="278"/>
                  </a:cubicBezTo>
                  <a:lnTo>
                    <a:pt x="764" y="278"/>
                  </a:lnTo>
                  <a:cubicBezTo>
                    <a:pt x="722" y="264"/>
                    <a:pt x="662" y="232"/>
                    <a:pt x="602" y="218"/>
                  </a:cubicBezTo>
                  <a:cubicBezTo>
                    <a:pt x="560" y="204"/>
                    <a:pt x="500" y="190"/>
                    <a:pt x="440" y="190"/>
                  </a:cubicBezTo>
                  <a:cubicBezTo>
                    <a:pt x="440" y="190"/>
                    <a:pt x="426" y="190"/>
                    <a:pt x="412" y="176"/>
                  </a:cubicBezTo>
                  <a:lnTo>
                    <a:pt x="370" y="176"/>
                  </a:lnTo>
                  <a:cubicBezTo>
                    <a:pt x="338" y="176"/>
                    <a:pt x="324" y="176"/>
                    <a:pt x="310" y="190"/>
                  </a:cubicBezTo>
                  <a:cubicBezTo>
                    <a:pt x="296" y="190"/>
                    <a:pt x="265" y="190"/>
                    <a:pt x="251" y="204"/>
                  </a:cubicBezTo>
                  <a:cubicBezTo>
                    <a:pt x="222" y="218"/>
                    <a:pt x="208" y="232"/>
                    <a:pt x="194" y="250"/>
                  </a:cubicBezTo>
                  <a:cubicBezTo>
                    <a:pt x="148" y="278"/>
                    <a:pt x="134" y="320"/>
                    <a:pt x="134" y="366"/>
                  </a:cubicBezTo>
                  <a:cubicBezTo>
                    <a:pt x="134" y="408"/>
                    <a:pt x="134" y="454"/>
                    <a:pt x="163" y="496"/>
                  </a:cubicBezTo>
                  <a:cubicBezTo>
                    <a:pt x="177" y="542"/>
                    <a:pt x="194" y="584"/>
                    <a:pt x="222" y="630"/>
                  </a:cubicBezTo>
                  <a:cubicBezTo>
                    <a:pt x="251" y="672"/>
                    <a:pt x="282" y="704"/>
                    <a:pt x="310" y="746"/>
                  </a:cubicBezTo>
                  <a:lnTo>
                    <a:pt x="324" y="760"/>
                  </a:lnTo>
                  <a:cubicBezTo>
                    <a:pt x="338" y="778"/>
                    <a:pt x="353" y="792"/>
                    <a:pt x="370" y="806"/>
                  </a:cubicBezTo>
                  <a:cubicBezTo>
                    <a:pt x="310" y="848"/>
                    <a:pt x="265" y="894"/>
                    <a:pt x="222" y="922"/>
                  </a:cubicBezTo>
                  <a:cubicBezTo>
                    <a:pt x="177" y="954"/>
                    <a:pt x="148" y="982"/>
                    <a:pt x="120" y="1010"/>
                  </a:cubicBezTo>
                  <a:cubicBezTo>
                    <a:pt x="89" y="1041"/>
                    <a:pt x="61" y="1084"/>
                    <a:pt x="32" y="1129"/>
                  </a:cubicBezTo>
                  <a:cubicBezTo>
                    <a:pt x="18" y="1172"/>
                    <a:pt x="1" y="1217"/>
                    <a:pt x="1" y="1246"/>
                  </a:cubicBezTo>
                  <a:cubicBezTo>
                    <a:pt x="1" y="1288"/>
                    <a:pt x="1" y="1333"/>
                    <a:pt x="32" y="1376"/>
                  </a:cubicBezTo>
                  <a:cubicBezTo>
                    <a:pt x="61" y="1407"/>
                    <a:pt x="89" y="1435"/>
                    <a:pt x="134" y="1450"/>
                  </a:cubicBezTo>
                  <a:cubicBezTo>
                    <a:pt x="163" y="1464"/>
                    <a:pt x="194" y="1464"/>
                    <a:pt x="222" y="1481"/>
                  </a:cubicBezTo>
                  <a:lnTo>
                    <a:pt x="265" y="1481"/>
                  </a:lnTo>
                  <a:cubicBezTo>
                    <a:pt x="370" y="1481"/>
                    <a:pt x="458" y="1450"/>
                    <a:pt x="546" y="1421"/>
                  </a:cubicBezTo>
                  <a:cubicBezTo>
                    <a:pt x="588" y="1421"/>
                    <a:pt x="616" y="1407"/>
                    <a:pt x="648" y="1393"/>
                  </a:cubicBezTo>
                  <a:lnTo>
                    <a:pt x="676" y="1393"/>
                  </a:lnTo>
                  <a:lnTo>
                    <a:pt x="704" y="1376"/>
                  </a:lnTo>
                  <a:lnTo>
                    <a:pt x="736" y="1376"/>
                  </a:lnTo>
                  <a:lnTo>
                    <a:pt x="736" y="1407"/>
                  </a:lnTo>
                  <a:cubicBezTo>
                    <a:pt x="736" y="1464"/>
                    <a:pt x="736" y="1509"/>
                    <a:pt x="750" y="1552"/>
                  </a:cubicBezTo>
                  <a:cubicBezTo>
                    <a:pt x="750" y="1639"/>
                    <a:pt x="764" y="1745"/>
                    <a:pt x="810" y="1833"/>
                  </a:cubicBezTo>
                  <a:cubicBezTo>
                    <a:pt x="824" y="1875"/>
                    <a:pt x="838" y="1903"/>
                    <a:pt x="866" y="1921"/>
                  </a:cubicBezTo>
                  <a:cubicBezTo>
                    <a:pt x="880" y="1935"/>
                    <a:pt x="898" y="1949"/>
                    <a:pt x="912" y="1963"/>
                  </a:cubicBezTo>
                  <a:cubicBezTo>
                    <a:pt x="926" y="1963"/>
                    <a:pt x="940" y="1963"/>
                    <a:pt x="940" y="1977"/>
                  </a:cubicBezTo>
                  <a:lnTo>
                    <a:pt x="1000" y="1977"/>
                  </a:lnTo>
                  <a:cubicBezTo>
                    <a:pt x="1088" y="1977"/>
                    <a:pt x="1144" y="1921"/>
                    <a:pt x="1176" y="1889"/>
                  </a:cubicBezTo>
                  <a:cubicBezTo>
                    <a:pt x="1264" y="1787"/>
                    <a:pt x="1320" y="1657"/>
                    <a:pt x="1366" y="1523"/>
                  </a:cubicBezTo>
                  <a:lnTo>
                    <a:pt x="1380" y="1495"/>
                  </a:lnTo>
                  <a:lnTo>
                    <a:pt x="1453" y="1495"/>
                  </a:lnTo>
                  <a:cubicBezTo>
                    <a:pt x="1541" y="1495"/>
                    <a:pt x="1643" y="1495"/>
                    <a:pt x="1760" y="1464"/>
                  </a:cubicBezTo>
                  <a:cubicBezTo>
                    <a:pt x="1819" y="1450"/>
                    <a:pt x="1907" y="1421"/>
                    <a:pt x="1967" y="1362"/>
                  </a:cubicBezTo>
                  <a:cubicBezTo>
                    <a:pt x="1995" y="1333"/>
                    <a:pt x="2009" y="1305"/>
                    <a:pt x="2023" y="1274"/>
                  </a:cubicBezTo>
                  <a:cubicBezTo>
                    <a:pt x="2023" y="1217"/>
                    <a:pt x="2023" y="1172"/>
                    <a:pt x="2009" y="1144"/>
                  </a:cubicBezTo>
                  <a:cubicBezTo>
                    <a:pt x="1995" y="1098"/>
                    <a:pt x="1967" y="1070"/>
                    <a:pt x="1935" y="1024"/>
                  </a:cubicBezTo>
                  <a:cubicBezTo>
                    <a:pt x="1893" y="982"/>
                    <a:pt x="1865" y="954"/>
                    <a:pt x="1805" y="922"/>
                  </a:cubicBezTo>
                  <a:cubicBezTo>
                    <a:pt x="1745" y="880"/>
                    <a:pt x="1672" y="834"/>
                    <a:pt x="1615" y="792"/>
                  </a:cubicBezTo>
                  <a:lnTo>
                    <a:pt x="1570" y="778"/>
                  </a:lnTo>
                  <a:cubicBezTo>
                    <a:pt x="1601" y="704"/>
                    <a:pt x="1615" y="644"/>
                    <a:pt x="1629" y="570"/>
                  </a:cubicBezTo>
                  <a:cubicBezTo>
                    <a:pt x="1629" y="514"/>
                    <a:pt x="1643" y="454"/>
                    <a:pt x="1643" y="394"/>
                  </a:cubicBezTo>
                  <a:cubicBezTo>
                    <a:pt x="1658" y="338"/>
                    <a:pt x="1658" y="292"/>
                    <a:pt x="1643" y="232"/>
                  </a:cubicBezTo>
                  <a:cubicBezTo>
                    <a:pt x="1643" y="190"/>
                    <a:pt x="1629" y="162"/>
                    <a:pt x="1615" y="116"/>
                  </a:cubicBezTo>
                  <a:cubicBezTo>
                    <a:pt x="1601" y="88"/>
                    <a:pt x="1584" y="57"/>
                    <a:pt x="1556" y="28"/>
                  </a:cubicBezTo>
                  <a:cubicBezTo>
                    <a:pt x="1527" y="14"/>
                    <a:pt x="1496" y="0"/>
                    <a:pt x="145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7734;p83">
              <a:extLst>
                <a:ext uri="{FF2B5EF4-FFF2-40B4-BE49-F238E27FC236}">
                  <a16:creationId xmlns:a16="http://schemas.microsoft.com/office/drawing/2014/main" id="{8BBA96DC-1BFC-8186-E4B7-9CC0C152E730}"/>
                </a:ext>
              </a:extLst>
            </p:cNvPr>
            <p:cNvSpPr/>
            <p:nvPr/>
          </p:nvSpPr>
          <p:spPr>
            <a:xfrm>
              <a:off x="6878411" y="2914185"/>
              <a:ext cx="13679" cy="44527"/>
            </a:xfrm>
            <a:custGeom>
              <a:avLst/>
              <a:gdLst/>
              <a:ahLst/>
              <a:cxnLst/>
              <a:rect l="l" t="t" r="r" b="b"/>
              <a:pathLst>
                <a:path w="145" h="472" extrusionOk="0">
                  <a:moveTo>
                    <a:pt x="102" y="1"/>
                  </a:moveTo>
                  <a:cubicBezTo>
                    <a:pt x="88" y="1"/>
                    <a:pt x="74" y="18"/>
                    <a:pt x="74" y="46"/>
                  </a:cubicBezTo>
                  <a:cubicBezTo>
                    <a:pt x="88" y="88"/>
                    <a:pt x="88" y="134"/>
                    <a:pt x="74" y="176"/>
                  </a:cubicBezTo>
                  <a:cubicBezTo>
                    <a:pt x="74" y="236"/>
                    <a:pt x="57" y="296"/>
                    <a:pt x="43" y="338"/>
                  </a:cubicBezTo>
                  <a:cubicBezTo>
                    <a:pt x="29" y="370"/>
                    <a:pt x="29" y="384"/>
                    <a:pt x="15" y="412"/>
                  </a:cubicBezTo>
                  <a:cubicBezTo>
                    <a:pt x="0" y="426"/>
                    <a:pt x="15" y="458"/>
                    <a:pt x="29" y="458"/>
                  </a:cubicBezTo>
                  <a:cubicBezTo>
                    <a:pt x="29" y="472"/>
                    <a:pt x="43" y="472"/>
                    <a:pt x="43" y="472"/>
                  </a:cubicBezTo>
                  <a:cubicBezTo>
                    <a:pt x="57" y="472"/>
                    <a:pt x="74" y="458"/>
                    <a:pt x="74" y="440"/>
                  </a:cubicBezTo>
                  <a:cubicBezTo>
                    <a:pt x="102" y="384"/>
                    <a:pt x="131" y="310"/>
                    <a:pt x="131" y="250"/>
                  </a:cubicBezTo>
                  <a:cubicBezTo>
                    <a:pt x="145" y="176"/>
                    <a:pt x="145" y="106"/>
                    <a:pt x="145" y="32"/>
                  </a:cubicBezTo>
                  <a:cubicBezTo>
                    <a:pt x="131" y="18"/>
                    <a:pt x="131" y="1"/>
                    <a:pt x="10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7735;p83">
              <a:extLst>
                <a:ext uri="{FF2B5EF4-FFF2-40B4-BE49-F238E27FC236}">
                  <a16:creationId xmlns:a16="http://schemas.microsoft.com/office/drawing/2014/main" id="{29B96DD0-86F5-E5B5-93CC-6C1F516A3862}"/>
                </a:ext>
              </a:extLst>
            </p:cNvPr>
            <p:cNvSpPr/>
            <p:nvPr/>
          </p:nvSpPr>
          <p:spPr>
            <a:xfrm>
              <a:off x="6891995" y="2991824"/>
              <a:ext cx="26698" cy="27641"/>
            </a:xfrm>
            <a:custGeom>
              <a:avLst/>
              <a:gdLst/>
              <a:ahLst/>
              <a:cxnLst/>
              <a:rect l="l" t="t" r="r" b="b"/>
              <a:pathLst>
                <a:path w="283" h="293" extrusionOk="0">
                  <a:moveTo>
                    <a:pt x="32" y="1"/>
                  </a:moveTo>
                  <a:cubicBezTo>
                    <a:pt x="18" y="1"/>
                    <a:pt x="18" y="15"/>
                    <a:pt x="18" y="15"/>
                  </a:cubicBezTo>
                  <a:cubicBezTo>
                    <a:pt x="1" y="29"/>
                    <a:pt x="18" y="29"/>
                    <a:pt x="18" y="29"/>
                  </a:cubicBezTo>
                  <a:cubicBezTo>
                    <a:pt x="18" y="43"/>
                    <a:pt x="18" y="43"/>
                    <a:pt x="32" y="43"/>
                  </a:cubicBezTo>
                  <a:cubicBezTo>
                    <a:pt x="61" y="57"/>
                    <a:pt x="89" y="74"/>
                    <a:pt x="106" y="89"/>
                  </a:cubicBezTo>
                  <a:cubicBezTo>
                    <a:pt x="120" y="103"/>
                    <a:pt x="148" y="117"/>
                    <a:pt x="163" y="131"/>
                  </a:cubicBezTo>
                  <a:cubicBezTo>
                    <a:pt x="177" y="145"/>
                    <a:pt x="194" y="177"/>
                    <a:pt x="208" y="205"/>
                  </a:cubicBezTo>
                  <a:cubicBezTo>
                    <a:pt x="208" y="219"/>
                    <a:pt x="222" y="250"/>
                    <a:pt x="222" y="264"/>
                  </a:cubicBezTo>
                  <a:cubicBezTo>
                    <a:pt x="222" y="279"/>
                    <a:pt x="236" y="293"/>
                    <a:pt x="250" y="293"/>
                  </a:cubicBezTo>
                  <a:lnTo>
                    <a:pt x="265" y="293"/>
                  </a:lnTo>
                  <a:cubicBezTo>
                    <a:pt x="282" y="279"/>
                    <a:pt x="282" y="264"/>
                    <a:pt x="282" y="250"/>
                  </a:cubicBezTo>
                  <a:cubicBezTo>
                    <a:pt x="282" y="219"/>
                    <a:pt x="265" y="191"/>
                    <a:pt x="250" y="162"/>
                  </a:cubicBezTo>
                  <a:cubicBezTo>
                    <a:pt x="236" y="145"/>
                    <a:pt x="222" y="117"/>
                    <a:pt x="194" y="103"/>
                  </a:cubicBezTo>
                  <a:cubicBezTo>
                    <a:pt x="177" y="74"/>
                    <a:pt x="148" y="57"/>
                    <a:pt x="134" y="43"/>
                  </a:cubicBezTo>
                  <a:cubicBezTo>
                    <a:pt x="106" y="29"/>
                    <a:pt x="75" y="15"/>
                    <a:pt x="3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7736;p83">
              <a:extLst>
                <a:ext uri="{FF2B5EF4-FFF2-40B4-BE49-F238E27FC236}">
                  <a16:creationId xmlns:a16="http://schemas.microsoft.com/office/drawing/2014/main" id="{0E1CFEE2-8232-7F42-70B3-1CF544424946}"/>
                </a:ext>
              </a:extLst>
            </p:cNvPr>
            <p:cNvSpPr/>
            <p:nvPr/>
          </p:nvSpPr>
          <p:spPr>
            <a:xfrm>
              <a:off x="6849166" y="3034654"/>
              <a:ext cx="14056" cy="33301"/>
            </a:xfrm>
            <a:custGeom>
              <a:avLst/>
              <a:gdLst/>
              <a:ahLst/>
              <a:cxnLst/>
              <a:rect l="l" t="t" r="r" b="b"/>
              <a:pathLst>
                <a:path w="149" h="353" extrusionOk="0">
                  <a:moveTo>
                    <a:pt x="135" y="0"/>
                  </a:moveTo>
                  <a:cubicBezTo>
                    <a:pt x="121" y="14"/>
                    <a:pt x="103" y="14"/>
                    <a:pt x="103" y="29"/>
                  </a:cubicBezTo>
                  <a:lnTo>
                    <a:pt x="103" y="74"/>
                  </a:lnTo>
                  <a:cubicBezTo>
                    <a:pt x="103" y="102"/>
                    <a:pt x="89" y="116"/>
                    <a:pt x="89" y="148"/>
                  </a:cubicBezTo>
                  <a:cubicBezTo>
                    <a:pt x="89" y="162"/>
                    <a:pt x="75" y="176"/>
                    <a:pt x="75" y="204"/>
                  </a:cubicBezTo>
                  <a:cubicBezTo>
                    <a:pt x="61" y="236"/>
                    <a:pt x="33" y="278"/>
                    <a:pt x="15" y="306"/>
                  </a:cubicBezTo>
                  <a:cubicBezTo>
                    <a:pt x="1" y="324"/>
                    <a:pt x="15" y="338"/>
                    <a:pt x="33" y="352"/>
                  </a:cubicBezTo>
                  <a:lnTo>
                    <a:pt x="47" y="352"/>
                  </a:lnTo>
                  <a:cubicBezTo>
                    <a:pt x="61" y="352"/>
                    <a:pt x="61" y="338"/>
                    <a:pt x="61" y="338"/>
                  </a:cubicBezTo>
                  <a:cubicBezTo>
                    <a:pt x="89" y="292"/>
                    <a:pt x="121" y="250"/>
                    <a:pt x="135" y="190"/>
                  </a:cubicBezTo>
                  <a:cubicBezTo>
                    <a:pt x="149" y="148"/>
                    <a:pt x="149" y="88"/>
                    <a:pt x="149" y="29"/>
                  </a:cubicBezTo>
                  <a:cubicBezTo>
                    <a:pt x="149" y="14"/>
                    <a:pt x="149" y="0"/>
                    <a:pt x="135"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7737;p83">
              <a:extLst>
                <a:ext uri="{FF2B5EF4-FFF2-40B4-BE49-F238E27FC236}">
                  <a16:creationId xmlns:a16="http://schemas.microsoft.com/office/drawing/2014/main" id="{C8CC2E0C-7120-BBA5-5F58-543AC33BE019}"/>
                </a:ext>
              </a:extLst>
            </p:cNvPr>
            <p:cNvSpPr/>
            <p:nvPr/>
          </p:nvSpPr>
          <p:spPr>
            <a:xfrm>
              <a:off x="6777564" y="3009749"/>
              <a:ext cx="35943" cy="18018"/>
            </a:xfrm>
            <a:custGeom>
              <a:avLst/>
              <a:gdLst/>
              <a:ahLst/>
              <a:cxnLst/>
              <a:rect l="l" t="t" r="r" b="b"/>
              <a:pathLst>
                <a:path w="381" h="191" extrusionOk="0">
                  <a:moveTo>
                    <a:pt x="320" y="1"/>
                  </a:moveTo>
                  <a:cubicBezTo>
                    <a:pt x="306" y="15"/>
                    <a:pt x="278" y="29"/>
                    <a:pt x="264" y="29"/>
                  </a:cubicBezTo>
                  <a:cubicBezTo>
                    <a:pt x="190" y="74"/>
                    <a:pt x="102" y="89"/>
                    <a:pt x="28" y="103"/>
                  </a:cubicBezTo>
                  <a:cubicBezTo>
                    <a:pt x="14" y="117"/>
                    <a:pt x="0" y="117"/>
                    <a:pt x="0" y="131"/>
                  </a:cubicBezTo>
                  <a:lnTo>
                    <a:pt x="0" y="162"/>
                  </a:lnTo>
                  <a:lnTo>
                    <a:pt x="14" y="176"/>
                  </a:lnTo>
                  <a:cubicBezTo>
                    <a:pt x="28" y="176"/>
                    <a:pt x="28" y="191"/>
                    <a:pt x="28" y="191"/>
                  </a:cubicBezTo>
                  <a:cubicBezTo>
                    <a:pt x="42" y="191"/>
                    <a:pt x="42" y="176"/>
                    <a:pt x="42" y="176"/>
                  </a:cubicBezTo>
                  <a:cubicBezTo>
                    <a:pt x="158" y="162"/>
                    <a:pt x="264" y="117"/>
                    <a:pt x="366" y="60"/>
                  </a:cubicBezTo>
                  <a:cubicBezTo>
                    <a:pt x="380" y="43"/>
                    <a:pt x="380" y="29"/>
                    <a:pt x="380" y="15"/>
                  </a:cubicBezTo>
                  <a:cubicBezTo>
                    <a:pt x="366" y="1"/>
                    <a:pt x="352" y="1"/>
                    <a:pt x="35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7738;p83">
              <a:extLst>
                <a:ext uri="{FF2B5EF4-FFF2-40B4-BE49-F238E27FC236}">
                  <a16:creationId xmlns:a16="http://schemas.microsoft.com/office/drawing/2014/main" id="{A4003928-EB0F-8EDB-A082-F07040E0C935}"/>
                </a:ext>
              </a:extLst>
            </p:cNvPr>
            <p:cNvSpPr/>
            <p:nvPr/>
          </p:nvSpPr>
          <p:spPr>
            <a:xfrm>
              <a:off x="6221726" y="2749754"/>
              <a:ext cx="147733" cy="144148"/>
            </a:xfrm>
            <a:custGeom>
              <a:avLst/>
              <a:gdLst/>
              <a:ahLst/>
              <a:cxnLst/>
              <a:rect l="l" t="t" r="r" b="b"/>
              <a:pathLst>
                <a:path w="1566" h="1528" extrusionOk="0">
                  <a:moveTo>
                    <a:pt x="790" y="0"/>
                  </a:moveTo>
                  <a:cubicBezTo>
                    <a:pt x="771" y="0"/>
                    <a:pt x="751" y="1"/>
                    <a:pt x="732" y="2"/>
                  </a:cubicBezTo>
                  <a:cubicBezTo>
                    <a:pt x="306" y="45"/>
                    <a:pt x="0" y="410"/>
                    <a:pt x="43" y="822"/>
                  </a:cubicBezTo>
                  <a:cubicBezTo>
                    <a:pt x="69" y="1229"/>
                    <a:pt x="409" y="1527"/>
                    <a:pt x="796" y="1527"/>
                  </a:cubicBezTo>
                  <a:cubicBezTo>
                    <a:pt x="813" y="1527"/>
                    <a:pt x="831" y="1527"/>
                    <a:pt x="848" y="1525"/>
                  </a:cubicBezTo>
                  <a:cubicBezTo>
                    <a:pt x="1260" y="1480"/>
                    <a:pt x="1566" y="1114"/>
                    <a:pt x="1537" y="706"/>
                  </a:cubicBezTo>
                  <a:cubicBezTo>
                    <a:pt x="1511" y="300"/>
                    <a:pt x="1177" y="0"/>
                    <a:pt x="79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7739;p83">
              <a:extLst>
                <a:ext uri="{FF2B5EF4-FFF2-40B4-BE49-F238E27FC236}">
                  <a16:creationId xmlns:a16="http://schemas.microsoft.com/office/drawing/2014/main" id="{A0F4E512-13BB-A645-1F0A-B6FEF2AB9438}"/>
                </a:ext>
              </a:extLst>
            </p:cNvPr>
            <p:cNvSpPr/>
            <p:nvPr/>
          </p:nvSpPr>
          <p:spPr>
            <a:xfrm>
              <a:off x="6221726" y="2746924"/>
              <a:ext cx="147733" cy="149431"/>
            </a:xfrm>
            <a:custGeom>
              <a:avLst/>
              <a:gdLst/>
              <a:ahLst/>
              <a:cxnLst/>
              <a:rect l="l" t="t" r="r" b="b"/>
              <a:pathLst>
                <a:path w="1566" h="1584" extrusionOk="0">
                  <a:moveTo>
                    <a:pt x="792" y="60"/>
                  </a:moveTo>
                  <a:cubicBezTo>
                    <a:pt x="1158" y="60"/>
                    <a:pt x="1478" y="352"/>
                    <a:pt x="1509" y="736"/>
                  </a:cubicBezTo>
                  <a:lnTo>
                    <a:pt x="1509" y="792"/>
                  </a:lnTo>
                  <a:cubicBezTo>
                    <a:pt x="1509" y="1176"/>
                    <a:pt x="1214" y="1482"/>
                    <a:pt x="848" y="1510"/>
                  </a:cubicBezTo>
                  <a:cubicBezTo>
                    <a:pt x="820" y="1527"/>
                    <a:pt x="806" y="1527"/>
                    <a:pt x="792" y="1527"/>
                  </a:cubicBezTo>
                  <a:cubicBezTo>
                    <a:pt x="408" y="1527"/>
                    <a:pt x="102" y="1232"/>
                    <a:pt x="71" y="852"/>
                  </a:cubicBezTo>
                  <a:cubicBezTo>
                    <a:pt x="71" y="824"/>
                    <a:pt x="57" y="806"/>
                    <a:pt x="57" y="792"/>
                  </a:cubicBezTo>
                  <a:cubicBezTo>
                    <a:pt x="57" y="412"/>
                    <a:pt x="352" y="89"/>
                    <a:pt x="732" y="60"/>
                  </a:cubicBezTo>
                  <a:close/>
                  <a:moveTo>
                    <a:pt x="718" y="1"/>
                  </a:moveTo>
                  <a:cubicBezTo>
                    <a:pt x="320" y="46"/>
                    <a:pt x="0" y="384"/>
                    <a:pt x="0" y="792"/>
                  </a:cubicBezTo>
                  <a:cubicBezTo>
                    <a:pt x="0" y="806"/>
                    <a:pt x="0" y="838"/>
                    <a:pt x="14" y="852"/>
                  </a:cubicBezTo>
                  <a:cubicBezTo>
                    <a:pt x="43" y="1263"/>
                    <a:pt x="380" y="1584"/>
                    <a:pt x="792" y="1584"/>
                  </a:cubicBezTo>
                  <a:lnTo>
                    <a:pt x="848" y="1584"/>
                  </a:lnTo>
                  <a:cubicBezTo>
                    <a:pt x="1260" y="1541"/>
                    <a:pt x="1566" y="1204"/>
                    <a:pt x="1566" y="792"/>
                  </a:cubicBezTo>
                  <a:lnTo>
                    <a:pt x="1566" y="736"/>
                  </a:lnTo>
                  <a:cubicBezTo>
                    <a:pt x="1537" y="310"/>
                    <a:pt x="1186" y="1"/>
                    <a:pt x="79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7740;p83">
              <a:extLst>
                <a:ext uri="{FF2B5EF4-FFF2-40B4-BE49-F238E27FC236}">
                  <a16:creationId xmlns:a16="http://schemas.microsoft.com/office/drawing/2014/main" id="{47999BF9-36FD-1A37-1990-9DD9E8EB6661}"/>
                </a:ext>
              </a:extLst>
            </p:cNvPr>
            <p:cNvSpPr/>
            <p:nvPr/>
          </p:nvSpPr>
          <p:spPr>
            <a:xfrm>
              <a:off x="6221726" y="2756358"/>
              <a:ext cx="146412" cy="141789"/>
            </a:xfrm>
            <a:custGeom>
              <a:avLst/>
              <a:gdLst/>
              <a:ahLst/>
              <a:cxnLst/>
              <a:rect l="l" t="t" r="r" b="b"/>
              <a:pathLst>
                <a:path w="1552" h="1503" extrusionOk="0">
                  <a:moveTo>
                    <a:pt x="757" y="1"/>
                  </a:moveTo>
                  <a:cubicBezTo>
                    <a:pt x="739" y="1"/>
                    <a:pt x="722" y="2"/>
                    <a:pt x="704" y="3"/>
                  </a:cubicBezTo>
                  <a:cubicBezTo>
                    <a:pt x="292" y="34"/>
                    <a:pt x="0" y="400"/>
                    <a:pt x="28" y="812"/>
                  </a:cubicBezTo>
                  <a:cubicBezTo>
                    <a:pt x="55" y="1206"/>
                    <a:pt x="376" y="1502"/>
                    <a:pt x="753" y="1502"/>
                  </a:cubicBezTo>
                  <a:cubicBezTo>
                    <a:pt x="780" y="1502"/>
                    <a:pt x="807" y="1501"/>
                    <a:pt x="834" y="1498"/>
                  </a:cubicBezTo>
                  <a:cubicBezTo>
                    <a:pt x="1246" y="1470"/>
                    <a:pt x="1552" y="1104"/>
                    <a:pt x="1509" y="692"/>
                  </a:cubicBezTo>
                  <a:cubicBezTo>
                    <a:pt x="1479" y="301"/>
                    <a:pt x="1155" y="1"/>
                    <a:pt x="75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7741;p83">
              <a:extLst>
                <a:ext uri="{FF2B5EF4-FFF2-40B4-BE49-F238E27FC236}">
                  <a16:creationId xmlns:a16="http://schemas.microsoft.com/office/drawing/2014/main" id="{09E86B84-837E-19D6-A725-065113161494}"/>
                </a:ext>
              </a:extLst>
            </p:cNvPr>
            <p:cNvSpPr/>
            <p:nvPr/>
          </p:nvSpPr>
          <p:spPr>
            <a:xfrm>
              <a:off x="6246632" y="2781169"/>
              <a:ext cx="95281" cy="91979"/>
            </a:xfrm>
            <a:custGeom>
              <a:avLst/>
              <a:gdLst/>
              <a:ahLst/>
              <a:cxnLst/>
              <a:rect l="l" t="t" r="r" b="b"/>
              <a:pathLst>
                <a:path w="1010" h="975" extrusionOk="0">
                  <a:moveTo>
                    <a:pt x="517" y="1"/>
                  </a:moveTo>
                  <a:cubicBezTo>
                    <a:pt x="501" y="1"/>
                    <a:pt x="484" y="2"/>
                    <a:pt x="468" y="4"/>
                  </a:cubicBezTo>
                  <a:cubicBezTo>
                    <a:pt x="204" y="21"/>
                    <a:pt x="0" y="253"/>
                    <a:pt x="28" y="531"/>
                  </a:cubicBezTo>
                  <a:cubicBezTo>
                    <a:pt x="41" y="777"/>
                    <a:pt x="247" y="974"/>
                    <a:pt x="489" y="974"/>
                  </a:cubicBezTo>
                  <a:cubicBezTo>
                    <a:pt x="506" y="974"/>
                    <a:pt x="524" y="973"/>
                    <a:pt x="542" y="971"/>
                  </a:cubicBezTo>
                  <a:cubicBezTo>
                    <a:pt x="820" y="957"/>
                    <a:pt x="1010" y="725"/>
                    <a:pt x="996" y="443"/>
                  </a:cubicBezTo>
                  <a:cubicBezTo>
                    <a:pt x="969" y="196"/>
                    <a:pt x="760" y="1"/>
                    <a:pt x="517"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7742;p83">
              <a:extLst>
                <a:ext uri="{FF2B5EF4-FFF2-40B4-BE49-F238E27FC236}">
                  <a16:creationId xmlns:a16="http://schemas.microsoft.com/office/drawing/2014/main" id="{F82B47E5-F594-E395-2496-154F8AC21063}"/>
                </a:ext>
              </a:extLst>
            </p:cNvPr>
            <p:cNvSpPr/>
            <p:nvPr/>
          </p:nvSpPr>
          <p:spPr>
            <a:xfrm>
              <a:off x="6316913" y="2809093"/>
              <a:ext cx="34622" cy="22264"/>
            </a:xfrm>
            <a:custGeom>
              <a:avLst/>
              <a:gdLst/>
              <a:ahLst/>
              <a:cxnLst/>
              <a:rect l="l" t="t" r="r" b="b"/>
              <a:pathLst>
                <a:path w="367" h="236" extrusionOk="0">
                  <a:moveTo>
                    <a:pt x="210" y="0"/>
                  </a:moveTo>
                  <a:cubicBezTo>
                    <a:pt x="199" y="0"/>
                    <a:pt x="188" y="1"/>
                    <a:pt x="177" y="3"/>
                  </a:cubicBezTo>
                  <a:cubicBezTo>
                    <a:pt x="75" y="3"/>
                    <a:pt x="1" y="59"/>
                    <a:pt x="1" y="133"/>
                  </a:cubicBezTo>
                  <a:cubicBezTo>
                    <a:pt x="15" y="193"/>
                    <a:pt x="89" y="235"/>
                    <a:pt x="191" y="235"/>
                  </a:cubicBezTo>
                  <a:cubicBezTo>
                    <a:pt x="293" y="221"/>
                    <a:pt x="367" y="165"/>
                    <a:pt x="353" y="105"/>
                  </a:cubicBezTo>
                  <a:cubicBezTo>
                    <a:pt x="353" y="41"/>
                    <a:pt x="286" y="0"/>
                    <a:pt x="2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7743;p83">
              <a:extLst>
                <a:ext uri="{FF2B5EF4-FFF2-40B4-BE49-F238E27FC236}">
                  <a16:creationId xmlns:a16="http://schemas.microsoft.com/office/drawing/2014/main" id="{BB04B3AF-1BE5-8B14-5808-02F393B64A66}"/>
                </a:ext>
              </a:extLst>
            </p:cNvPr>
            <p:cNvSpPr/>
            <p:nvPr/>
          </p:nvSpPr>
          <p:spPr>
            <a:xfrm>
              <a:off x="5929657" y="2697963"/>
              <a:ext cx="159430" cy="143393"/>
            </a:xfrm>
            <a:custGeom>
              <a:avLst/>
              <a:gdLst/>
              <a:ahLst/>
              <a:cxnLst/>
              <a:rect l="l" t="t" r="r" b="b"/>
              <a:pathLst>
                <a:path w="1690" h="1520" extrusionOk="0">
                  <a:moveTo>
                    <a:pt x="845" y="0"/>
                  </a:moveTo>
                  <a:cubicBezTo>
                    <a:pt x="524" y="0"/>
                    <a:pt x="226" y="215"/>
                    <a:pt x="120" y="534"/>
                  </a:cubicBezTo>
                  <a:cubicBezTo>
                    <a:pt x="1" y="931"/>
                    <a:pt x="223" y="1357"/>
                    <a:pt x="616" y="1487"/>
                  </a:cubicBezTo>
                  <a:cubicBezTo>
                    <a:pt x="689" y="1509"/>
                    <a:pt x="763" y="1519"/>
                    <a:pt x="835" y="1519"/>
                  </a:cubicBezTo>
                  <a:cubicBezTo>
                    <a:pt x="1159" y="1519"/>
                    <a:pt x="1461" y="1310"/>
                    <a:pt x="1556" y="973"/>
                  </a:cubicBezTo>
                  <a:cubicBezTo>
                    <a:pt x="1689" y="579"/>
                    <a:pt x="1468" y="154"/>
                    <a:pt x="1074" y="38"/>
                  </a:cubicBezTo>
                  <a:cubicBezTo>
                    <a:pt x="998" y="12"/>
                    <a:pt x="921" y="0"/>
                    <a:pt x="845"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7744;p83">
              <a:extLst>
                <a:ext uri="{FF2B5EF4-FFF2-40B4-BE49-F238E27FC236}">
                  <a16:creationId xmlns:a16="http://schemas.microsoft.com/office/drawing/2014/main" id="{F75334A6-9DB4-0149-A529-4D46030DE6E7}"/>
                </a:ext>
              </a:extLst>
            </p:cNvPr>
            <p:cNvSpPr/>
            <p:nvPr/>
          </p:nvSpPr>
          <p:spPr>
            <a:xfrm>
              <a:off x="5935317" y="2694473"/>
              <a:ext cx="148110" cy="149431"/>
            </a:xfrm>
            <a:custGeom>
              <a:avLst/>
              <a:gdLst/>
              <a:ahLst/>
              <a:cxnLst/>
              <a:rect l="l" t="t" r="r" b="b"/>
              <a:pathLst>
                <a:path w="1570" h="1584" extrusionOk="0">
                  <a:moveTo>
                    <a:pt x="792" y="61"/>
                  </a:moveTo>
                  <a:cubicBezTo>
                    <a:pt x="852" y="61"/>
                    <a:pt x="926" y="75"/>
                    <a:pt x="996" y="103"/>
                  </a:cubicBezTo>
                  <a:cubicBezTo>
                    <a:pt x="1306" y="191"/>
                    <a:pt x="1510" y="483"/>
                    <a:pt x="1510" y="792"/>
                  </a:cubicBezTo>
                  <a:cubicBezTo>
                    <a:pt x="1510" y="866"/>
                    <a:pt x="1496" y="940"/>
                    <a:pt x="1468" y="1010"/>
                  </a:cubicBezTo>
                  <a:cubicBezTo>
                    <a:pt x="1380" y="1320"/>
                    <a:pt x="1084" y="1524"/>
                    <a:pt x="778" y="1524"/>
                  </a:cubicBezTo>
                  <a:cubicBezTo>
                    <a:pt x="704" y="1524"/>
                    <a:pt x="630" y="1510"/>
                    <a:pt x="574" y="1496"/>
                  </a:cubicBezTo>
                  <a:cubicBezTo>
                    <a:pt x="265" y="1394"/>
                    <a:pt x="60" y="1116"/>
                    <a:pt x="60" y="792"/>
                  </a:cubicBezTo>
                  <a:cubicBezTo>
                    <a:pt x="60" y="733"/>
                    <a:pt x="75" y="645"/>
                    <a:pt x="89" y="588"/>
                  </a:cubicBezTo>
                  <a:cubicBezTo>
                    <a:pt x="191" y="265"/>
                    <a:pt x="486" y="61"/>
                    <a:pt x="792" y="61"/>
                  </a:cubicBezTo>
                  <a:close/>
                  <a:moveTo>
                    <a:pt x="792" y="1"/>
                  </a:moveTo>
                  <a:cubicBezTo>
                    <a:pt x="454" y="1"/>
                    <a:pt x="148" y="219"/>
                    <a:pt x="29" y="557"/>
                  </a:cubicBezTo>
                  <a:cubicBezTo>
                    <a:pt x="15" y="645"/>
                    <a:pt x="1" y="718"/>
                    <a:pt x="1" y="792"/>
                  </a:cubicBezTo>
                  <a:cubicBezTo>
                    <a:pt x="1" y="1130"/>
                    <a:pt x="222" y="1436"/>
                    <a:pt x="542" y="1556"/>
                  </a:cubicBezTo>
                  <a:cubicBezTo>
                    <a:pt x="630" y="1570"/>
                    <a:pt x="704" y="1584"/>
                    <a:pt x="778" y="1584"/>
                  </a:cubicBezTo>
                  <a:cubicBezTo>
                    <a:pt x="1116" y="1584"/>
                    <a:pt x="1422" y="1362"/>
                    <a:pt x="1524" y="1028"/>
                  </a:cubicBezTo>
                  <a:cubicBezTo>
                    <a:pt x="1555" y="954"/>
                    <a:pt x="1570" y="866"/>
                    <a:pt x="1570" y="792"/>
                  </a:cubicBezTo>
                  <a:cubicBezTo>
                    <a:pt x="1570" y="455"/>
                    <a:pt x="1348" y="149"/>
                    <a:pt x="1014" y="43"/>
                  </a:cubicBezTo>
                  <a:cubicBezTo>
                    <a:pt x="940" y="15"/>
                    <a:pt x="866" y="1"/>
                    <a:pt x="79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7745;p83">
              <a:extLst>
                <a:ext uri="{FF2B5EF4-FFF2-40B4-BE49-F238E27FC236}">
                  <a16:creationId xmlns:a16="http://schemas.microsoft.com/office/drawing/2014/main" id="{62785505-F5B8-57D3-7A3B-2399A9146AA9}"/>
                </a:ext>
              </a:extLst>
            </p:cNvPr>
            <p:cNvSpPr/>
            <p:nvPr/>
          </p:nvSpPr>
          <p:spPr>
            <a:xfrm>
              <a:off x="5929657" y="2703906"/>
              <a:ext cx="159430" cy="142921"/>
            </a:xfrm>
            <a:custGeom>
              <a:avLst/>
              <a:gdLst/>
              <a:ahLst/>
              <a:cxnLst/>
              <a:rect l="l" t="t" r="r" b="b"/>
              <a:pathLst>
                <a:path w="1690" h="1515" extrusionOk="0">
                  <a:moveTo>
                    <a:pt x="859" y="0"/>
                  </a:moveTo>
                  <a:cubicBezTo>
                    <a:pt x="533" y="0"/>
                    <a:pt x="230" y="207"/>
                    <a:pt x="135" y="531"/>
                  </a:cubicBezTo>
                  <a:cubicBezTo>
                    <a:pt x="1" y="928"/>
                    <a:pt x="223" y="1350"/>
                    <a:pt x="616" y="1484"/>
                  </a:cubicBezTo>
                  <a:cubicBezTo>
                    <a:pt x="689" y="1505"/>
                    <a:pt x="762" y="1515"/>
                    <a:pt x="833" y="1515"/>
                  </a:cubicBezTo>
                  <a:cubicBezTo>
                    <a:pt x="1158" y="1515"/>
                    <a:pt x="1461" y="1310"/>
                    <a:pt x="1556" y="984"/>
                  </a:cubicBezTo>
                  <a:cubicBezTo>
                    <a:pt x="1689" y="590"/>
                    <a:pt x="1468" y="165"/>
                    <a:pt x="1074" y="31"/>
                  </a:cubicBezTo>
                  <a:cubicBezTo>
                    <a:pt x="1002" y="10"/>
                    <a:pt x="930" y="0"/>
                    <a:pt x="8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7746;p83">
              <a:extLst>
                <a:ext uri="{FF2B5EF4-FFF2-40B4-BE49-F238E27FC236}">
                  <a16:creationId xmlns:a16="http://schemas.microsoft.com/office/drawing/2014/main" id="{C0C33A76-5979-B0D1-43B9-2AC3564CB63A}"/>
                </a:ext>
              </a:extLst>
            </p:cNvPr>
            <p:cNvSpPr/>
            <p:nvPr/>
          </p:nvSpPr>
          <p:spPr>
            <a:xfrm>
              <a:off x="5957581" y="2729283"/>
              <a:ext cx="103583" cy="92168"/>
            </a:xfrm>
            <a:custGeom>
              <a:avLst/>
              <a:gdLst/>
              <a:ahLst/>
              <a:cxnLst/>
              <a:rect l="l" t="t" r="r" b="b"/>
              <a:pathLst>
                <a:path w="1098" h="977" extrusionOk="0">
                  <a:moveTo>
                    <a:pt x="549" y="0"/>
                  </a:moveTo>
                  <a:cubicBezTo>
                    <a:pt x="339" y="0"/>
                    <a:pt x="148" y="137"/>
                    <a:pt x="88" y="349"/>
                  </a:cubicBezTo>
                  <a:cubicBezTo>
                    <a:pt x="0" y="599"/>
                    <a:pt x="145" y="877"/>
                    <a:pt x="408" y="951"/>
                  </a:cubicBezTo>
                  <a:cubicBezTo>
                    <a:pt x="457" y="968"/>
                    <a:pt x="508" y="976"/>
                    <a:pt x="557" y="976"/>
                  </a:cubicBezTo>
                  <a:cubicBezTo>
                    <a:pt x="759" y="976"/>
                    <a:pt x="951" y="839"/>
                    <a:pt x="1010" y="627"/>
                  </a:cubicBezTo>
                  <a:cubicBezTo>
                    <a:pt x="1098" y="378"/>
                    <a:pt x="954" y="100"/>
                    <a:pt x="704" y="26"/>
                  </a:cubicBezTo>
                  <a:cubicBezTo>
                    <a:pt x="652" y="9"/>
                    <a:pt x="600" y="0"/>
                    <a:pt x="549"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7747;p83">
              <a:extLst>
                <a:ext uri="{FF2B5EF4-FFF2-40B4-BE49-F238E27FC236}">
                  <a16:creationId xmlns:a16="http://schemas.microsoft.com/office/drawing/2014/main" id="{D1D9B0D7-8265-1244-C4EF-DDDD1DCF0554}"/>
                </a:ext>
              </a:extLst>
            </p:cNvPr>
            <p:cNvSpPr/>
            <p:nvPr/>
          </p:nvSpPr>
          <p:spPr>
            <a:xfrm>
              <a:off x="5954562" y="2747302"/>
              <a:ext cx="34999" cy="24339"/>
            </a:xfrm>
            <a:custGeom>
              <a:avLst/>
              <a:gdLst/>
              <a:ahLst/>
              <a:cxnLst/>
              <a:rect l="l" t="t" r="r" b="b"/>
              <a:pathLst>
                <a:path w="371" h="258" extrusionOk="0">
                  <a:moveTo>
                    <a:pt x="156" y="0"/>
                  </a:moveTo>
                  <a:cubicBezTo>
                    <a:pt x="93" y="0"/>
                    <a:pt x="39" y="30"/>
                    <a:pt x="18" y="85"/>
                  </a:cubicBezTo>
                  <a:cubicBezTo>
                    <a:pt x="1" y="144"/>
                    <a:pt x="61" y="218"/>
                    <a:pt x="148" y="246"/>
                  </a:cubicBezTo>
                  <a:cubicBezTo>
                    <a:pt x="176" y="254"/>
                    <a:pt x="202" y="257"/>
                    <a:pt x="226" y="257"/>
                  </a:cubicBezTo>
                  <a:cubicBezTo>
                    <a:pt x="292" y="257"/>
                    <a:pt x="342" y="231"/>
                    <a:pt x="352" y="187"/>
                  </a:cubicBezTo>
                  <a:cubicBezTo>
                    <a:pt x="370" y="116"/>
                    <a:pt x="310" y="42"/>
                    <a:pt x="222" y="11"/>
                  </a:cubicBezTo>
                  <a:cubicBezTo>
                    <a:pt x="200" y="4"/>
                    <a:pt x="177" y="0"/>
                    <a:pt x="1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7748;p83">
              <a:extLst>
                <a:ext uri="{FF2B5EF4-FFF2-40B4-BE49-F238E27FC236}">
                  <a16:creationId xmlns:a16="http://schemas.microsoft.com/office/drawing/2014/main" id="{3D12D442-6096-5800-F100-FF66C2D394D2}"/>
                </a:ext>
              </a:extLst>
            </p:cNvPr>
            <p:cNvSpPr/>
            <p:nvPr/>
          </p:nvSpPr>
          <p:spPr>
            <a:xfrm>
              <a:off x="6110880" y="2889280"/>
              <a:ext cx="80376" cy="38961"/>
            </a:xfrm>
            <a:custGeom>
              <a:avLst/>
              <a:gdLst/>
              <a:ahLst/>
              <a:cxnLst/>
              <a:rect l="l" t="t" r="r" b="b"/>
              <a:pathLst>
                <a:path w="852" h="413" extrusionOk="0">
                  <a:moveTo>
                    <a:pt x="806" y="1"/>
                  </a:moveTo>
                  <a:lnTo>
                    <a:pt x="806" y="18"/>
                  </a:lnTo>
                  <a:lnTo>
                    <a:pt x="792" y="32"/>
                  </a:lnTo>
                  <a:cubicBezTo>
                    <a:pt x="778" y="46"/>
                    <a:pt x="764" y="61"/>
                    <a:pt x="764" y="75"/>
                  </a:cubicBezTo>
                  <a:lnTo>
                    <a:pt x="718" y="120"/>
                  </a:lnTo>
                  <a:lnTo>
                    <a:pt x="676" y="163"/>
                  </a:lnTo>
                  <a:cubicBezTo>
                    <a:pt x="648" y="177"/>
                    <a:pt x="630" y="194"/>
                    <a:pt x="616" y="208"/>
                  </a:cubicBezTo>
                  <a:cubicBezTo>
                    <a:pt x="588" y="222"/>
                    <a:pt x="574" y="236"/>
                    <a:pt x="542" y="250"/>
                  </a:cubicBezTo>
                  <a:cubicBezTo>
                    <a:pt x="514" y="265"/>
                    <a:pt x="500" y="282"/>
                    <a:pt x="472" y="296"/>
                  </a:cubicBezTo>
                  <a:cubicBezTo>
                    <a:pt x="440" y="296"/>
                    <a:pt x="412" y="310"/>
                    <a:pt x="398" y="310"/>
                  </a:cubicBezTo>
                  <a:cubicBezTo>
                    <a:pt x="366" y="324"/>
                    <a:pt x="338" y="324"/>
                    <a:pt x="310" y="338"/>
                  </a:cubicBezTo>
                  <a:lnTo>
                    <a:pt x="236" y="338"/>
                  </a:lnTo>
                  <a:cubicBezTo>
                    <a:pt x="231" y="343"/>
                    <a:pt x="225" y="345"/>
                    <a:pt x="218" y="345"/>
                  </a:cubicBezTo>
                  <a:cubicBezTo>
                    <a:pt x="203" y="345"/>
                    <a:pt x="186" y="338"/>
                    <a:pt x="176" y="338"/>
                  </a:cubicBezTo>
                  <a:lnTo>
                    <a:pt x="32" y="338"/>
                  </a:lnTo>
                  <a:cubicBezTo>
                    <a:pt x="26" y="334"/>
                    <a:pt x="22" y="332"/>
                    <a:pt x="19" y="332"/>
                  </a:cubicBezTo>
                  <a:cubicBezTo>
                    <a:pt x="13" y="332"/>
                    <a:pt x="10" y="338"/>
                    <a:pt x="0" y="338"/>
                  </a:cubicBezTo>
                  <a:cubicBezTo>
                    <a:pt x="0" y="352"/>
                    <a:pt x="15" y="370"/>
                    <a:pt x="15" y="370"/>
                  </a:cubicBezTo>
                  <a:cubicBezTo>
                    <a:pt x="15" y="370"/>
                    <a:pt x="32" y="370"/>
                    <a:pt x="60" y="384"/>
                  </a:cubicBezTo>
                  <a:cubicBezTo>
                    <a:pt x="74" y="384"/>
                    <a:pt x="88" y="384"/>
                    <a:pt x="102" y="398"/>
                  </a:cubicBezTo>
                  <a:lnTo>
                    <a:pt x="162" y="398"/>
                  </a:lnTo>
                  <a:cubicBezTo>
                    <a:pt x="190" y="398"/>
                    <a:pt x="222" y="412"/>
                    <a:pt x="236" y="412"/>
                  </a:cubicBezTo>
                  <a:cubicBezTo>
                    <a:pt x="264" y="412"/>
                    <a:pt x="296" y="412"/>
                    <a:pt x="324" y="398"/>
                  </a:cubicBezTo>
                  <a:cubicBezTo>
                    <a:pt x="352" y="398"/>
                    <a:pt x="384" y="398"/>
                    <a:pt x="412" y="384"/>
                  </a:cubicBezTo>
                  <a:cubicBezTo>
                    <a:pt x="440" y="384"/>
                    <a:pt x="472" y="370"/>
                    <a:pt x="500" y="352"/>
                  </a:cubicBezTo>
                  <a:cubicBezTo>
                    <a:pt x="528" y="338"/>
                    <a:pt x="560" y="324"/>
                    <a:pt x="588" y="310"/>
                  </a:cubicBezTo>
                  <a:cubicBezTo>
                    <a:pt x="602" y="296"/>
                    <a:pt x="630" y="282"/>
                    <a:pt x="662" y="265"/>
                  </a:cubicBezTo>
                  <a:cubicBezTo>
                    <a:pt x="676" y="250"/>
                    <a:pt x="704" y="236"/>
                    <a:pt x="718" y="208"/>
                  </a:cubicBezTo>
                  <a:cubicBezTo>
                    <a:pt x="736" y="194"/>
                    <a:pt x="750" y="177"/>
                    <a:pt x="764" y="148"/>
                  </a:cubicBezTo>
                  <a:cubicBezTo>
                    <a:pt x="792" y="120"/>
                    <a:pt x="806" y="89"/>
                    <a:pt x="824" y="61"/>
                  </a:cubicBezTo>
                  <a:cubicBezTo>
                    <a:pt x="838" y="46"/>
                    <a:pt x="838" y="46"/>
                    <a:pt x="838" y="32"/>
                  </a:cubicBezTo>
                  <a:lnTo>
                    <a:pt x="852" y="32"/>
                  </a:lnTo>
                  <a:cubicBezTo>
                    <a:pt x="852" y="18"/>
                    <a:pt x="852" y="1"/>
                    <a:pt x="83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7749;p83">
              <a:extLst>
                <a:ext uri="{FF2B5EF4-FFF2-40B4-BE49-F238E27FC236}">
                  <a16:creationId xmlns:a16="http://schemas.microsoft.com/office/drawing/2014/main" id="{A908F32B-6147-4386-9457-A6B4C6116767}"/>
                </a:ext>
              </a:extLst>
            </p:cNvPr>
            <p:cNvSpPr/>
            <p:nvPr/>
          </p:nvSpPr>
          <p:spPr>
            <a:xfrm>
              <a:off x="6275499" y="2642021"/>
              <a:ext cx="140846" cy="124431"/>
            </a:xfrm>
            <a:custGeom>
              <a:avLst/>
              <a:gdLst/>
              <a:ahLst/>
              <a:cxnLst/>
              <a:rect l="l" t="t" r="r" b="b"/>
              <a:pathLst>
                <a:path w="1493" h="1319" extrusionOk="0">
                  <a:moveTo>
                    <a:pt x="526" y="0"/>
                  </a:moveTo>
                  <a:cubicBezTo>
                    <a:pt x="497" y="0"/>
                    <a:pt x="468" y="5"/>
                    <a:pt x="440" y="15"/>
                  </a:cubicBezTo>
                  <a:cubicBezTo>
                    <a:pt x="0" y="177"/>
                    <a:pt x="763" y="997"/>
                    <a:pt x="894" y="1099"/>
                  </a:cubicBezTo>
                  <a:cubicBezTo>
                    <a:pt x="967" y="1161"/>
                    <a:pt x="1200" y="1318"/>
                    <a:pt x="1345" y="1318"/>
                  </a:cubicBezTo>
                  <a:cubicBezTo>
                    <a:pt x="1436" y="1318"/>
                    <a:pt x="1492" y="1256"/>
                    <a:pt x="1453" y="1070"/>
                  </a:cubicBezTo>
                  <a:cubicBezTo>
                    <a:pt x="1453" y="1070"/>
                    <a:pt x="961" y="0"/>
                    <a:pt x="526"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7750;p83">
              <a:extLst>
                <a:ext uri="{FF2B5EF4-FFF2-40B4-BE49-F238E27FC236}">
                  <a16:creationId xmlns:a16="http://schemas.microsoft.com/office/drawing/2014/main" id="{D441AE57-E475-DFEE-2E8A-3C62D377D11B}"/>
                </a:ext>
              </a:extLst>
            </p:cNvPr>
            <p:cNvSpPr/>
            <p:nvPr/>
          </p:nvSpPr>
          <p:spPr>
            <a:xfrm>
              <a:off x="5924469" y="2588437"/>
              <a:ext cx="174241" cy="90187"/>
            </a:xfrm>
            <a:custGeom>
              <a:avLst/>
              <a:gdLst/>
              <a:ahLst/>
              <a:cxnLst/>
              <a:rect l="l" t="t" r="r" b="b"/>
              <a:pathLst>
                <a:path w="1847" h="956" extrusionOk="0">
                  <a:moveTo>
                    <a:pt x="1301" y="1"/>
                  </a:moveTo>
                  <a:cubicBezTo>
                    <a:pt x="872" y="1"/>
                    <a:pt x="161" y="671"/>
                    <a:pt x="161" y="671"/>
                  </a:cubicBezTo>
                  <a:cubicBezTo>
                    <a:pt x="0" y="897"/>
                    <a:pt x="139" y="955"/>
                    <a:pt x="315" y="955"/>
                  </a:cubicBezTo>
                  <a:cubicBezTo>
                    <a:pt x="445" y="955"/>
                    <a:pt x="596" y="923"/>
                    <a:pt x="657" y="903"/>
                  </a:cubicBezTo>
                  <a:cubicBezTo>
                    <a:pt x="819" y="861"/>
                    <a:pt x="1846" y="393"/>
                    <a:pt x="1495" y="70"/>
                  </a:cubicBezTo>
                  <a:cubicBezTo>
                    <a:pt x="1442" y="21"/>
                    <a:pt x="1376" y="1"/>
                    <a:pt x="1301" y="1"/>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7751;p83">
              <a:extLst>
                <a:ext uri="{FF2B5EF4-FFF2-40B4-BE49-F238E27FC236}">
                  <a16:creationId xmlns:a16="http://schemas.microsoft.com/office/drawing/2014/main" id="{3BB5C1F4-E539-96A6-86FF-0F402ECC6CEC}"/>
                </a:ext>
              </a:extLst>
            </p:cNvPr>
            <p:cNvSpPr/>
            <p:nvPr/>
          </p:nvSpPr>
          <p:spPr>
            <a:xfrm>
              <a:off x="6085975" y="2715132"/>
              <a:ext cx="89998" cy="166694"/>
            </a:xfrm>
            <a:custGeom>
              <a:avLst/>
              <a:gdLst/>
              <a:ahLst/>
              <a:cxnLst/>
              <a:rect l="l" t="t" r="r" b="b"/>
              <a:pathLst>
                <a:path w="954" h="1767" extrusionOk="0">
                  <a:moveTo>
                    <a:pt x="940" y="0"/>
                  </a:moveTo>
                  <a:cubicBezTo>
                    <a:pt x="940" y="0"/>
                    <a:pt x="926" y="0"/>
                    <a:pt x="926" y="18"/>
                  </a:cubicBezTo>
                  <a:cubicBezTo>
                    <a:pt x="926" y="18"/>
                    <a:pt x="926" y="60"/>
                    <a:pt x="912" y="134"/>
                  </a:cubicBezTo>
                  <a:cubicBezTo>
                    <a:pt x="912" y="208"/>
                    <a:pt x="894" y="310"/>
                    <a:pt x="880" y="440"/>
                  </a:cubicBezTo>
                  <a:cubicBezTo>
                    <a:pt x="866" y="559"/>
                    <a:pt x="852" y="721"/>
                    <a:pt x="806" y="865"/>
                  </a:cubicBezTo>
                  <a:cubicBezTo>
                    <a:pt x="806" y="911"/>
                    <a:pt x="792" y="939"/>
                    <a:pt x="778" y="985"/>
                  </a:cubicBezTo>
                  <a:cubicBezTo>
                    <a:pt x="764" y="1013"/>
                    <a:pt x="750" y="1055"/>
                    <a:pt x="736" y="1087"/>
                  </a:cubicBezTo>
                  <a:cubicBezTo>
                    <a:pt x="718" y="1101"/>
                    <a:pt x="704" y="1115"/>
                    <a:pt x="704" y="1115"/>
                  </a:cubicBezTo>
                  <a:lnTo>
                    <a:pt x="662" y="1115"/>
                  </a:lnTo>
                  <a:cubicBezTo>
                    <a:pt x="616" y="1101"/>
                    <a:pt x="588" y="1087"/>
                    <a:pt x="542" y="1073"/>
                  </a:cubicBezTo>
                  <a:cubicBezTo>
                    <a:pt x="472" y="1027"/>
                    <a:pt x="398" y="985"/>
                    <a:pt x="310" y="953"/>
                  </a:cubicBezTo>
                  <a:cubicBezTo>
                    <a:pt x="291" y="947"/>
                    <a:pt x="271" y="944"/>
                    <a:pt x="249" y="944"/>
                  </a:cubicBezTo>
                  <a:cubicBezTo>
                    <a:pt x="220" y="944"/>
                    <a:pt x="189" y="951"/>
                    <a:pt x="162" y="967"/>
                  </a:cubicBezTo>
                  <a:cubicBezTo>
                    <a:pt x="103" y="985"/>
                    <a:pt x="89" y="1027"/>
                    <a:pt x="60" y="1073"/>
                  </a:cubicBezTo>
                  <a:cubicBezTo>
                    <a:pt x="15" y="1143"/>
                    <a:pt x="1" y="1231"/>
                    <a:pt x="15" y="1305"/>
                  </a:cubicBezTo>
                  <a:cubicBezTo>
                    <a:pt x="32" y="1393"/>
                    <a:pt x="60" y="1467"/>
                    <a:pt x="103" y="1513"/>
                  </a:cubicBezTo>
                  <a:cubicBezTo>
                    <a:pt x="191" y="1615"/>
                    <a:pt x="296" y="1671"/>
                    <a:pt x="352" y="1717"/>
                  </a:cubicBezTo>
                  <a:cubicBezTo>
                    <a:pt x="426" y="1745"/>
                    <a:pt x="472" y="1759"/>
                    <a:pt x="472" y="1759"/>
                  </a:cubicBezTo>
                  <a:cubicBezTo>
                    <a:pt x="472" y="1765"/>
                    <a:pt x="474" y="1767"/>
                    <a:pt x="476" y="1767"/>
                  </a:cubicBezTo>
                  <a:cubicBezTo>
                    <a:pt x="480" y="1767"/>
                    <a:pt x="486" y="1759"/>
                    <a:pt x="486" y="1759"/>
                  </a:cubicBezTo>
                  <a:cubicBezTo>
                    <a:pt x="486" y="1745"/>
                    <a:pt x="486" y="1745"/>
                    <a:pt x="472" y="1731"/>
                  </a:cubicBezTo>
                  <a:cubicBezTo>
                    <a:pt x="472" y="1731"/>
                    <a:pt x="440" y="1717"/>
                    <a:pt x="366" y="1688"/>
                  </a:cubicBezTo>
                  <a:cubicBezTo>
                    <a:pt x="338" y="1657"/>
                    <a:pt x="310" y="1629"/>
                    <a:pt x="264" y="1600"/>
                  </a:cubicBezTo>
                  <a:cubicBezTo>
                    <a:pt x="236" y="1569"/>
                    <a:pt x="191" y="1527"/>
                    <a:pt x="148" y="1481"/>
                  </a:cubicBezTo>
                  <a:cubicBezTo>
                    <a:pt x="120" y="1425"/>
                    <a:pt x="89" y="1365"/>
                    <a:pt x="75" y="1305"/>
                  </a:cubicBezTo>
                  <a:cubicBezTo>
                    <a:pt x="75" y="1249"/>
                    <a:pt x="89" y="1161"/>
                    <a:pt x="120" y="1101"/>
                  </a:cubicBezTo>
                  <a:cubicBezTo>
                    <a:pt x="148" y="1073"/>
                    <a:pt x="162" y="1041"/>
                    <a:pt x="191" y="1027"/>
                  </a:cubicBezTo>
                  <a:cubicBezTo>
                    <a:pt x="206" y="1020"/>
                    <a:pt x="221" y="1017"/>
                    <a:pt x="238" y="1017"/>
                  </a:cubicBezTo>
                  <a:cubicBezTo>
                    <a:pt x="255" y="1017"/>
                    <a:pt x="273" y="1020"/>
                    <a:pt x="296" y="1027"/>
                  </a:cubicBezTo>
                  <a:cubicBezTo>
                    <a:pt x="366" y="1041"/>
                    <a:pt x="426" y="1101"/>
                    <a:pt x="514" y="1129"/>
                  </a:cubicBezTo>
                  <a:cubicBezTo>
                    <a:pt x="560" y="1161"/>
                    <a:pt x="588" y="1175"/>
                    <a:pt x="648" y="1189"/>
                  </a:cubicBezTo>
                  <a:lnTo>
                    <a:pt x="718" y="1189"/>
                  </a:lnTo>
                  <a:cubicBezTo>
                    <a:pt x="764" y="1175"/>
                    <a:pt x="778" y="1143"/>
                    <a:pt x="792" y="1129"/>
                  </a:cubicBezTo>
                  <a:cubicBezTo>
                    <a:pt x="824" y="1087"/>
                    <a:pt x="838" y="1041"/>
                    <a:pt x="852" y="999"/>
                  </a:cubicBezTo>
                  <a:cubicBezTo>
                    <a:pt x="866" y="967"/>
                    <a:pt x="866" y="925"/>
                    <a:pt x="880" y="879"/>
                  </a:cubicBezTo>
                  <a:cubicBezTo>
                    <a:pt x="894" y="809"/>
                    <a:pt x="912" y="721"/>
                    <a:pt x="926" y="647"/>
                  </a:cubicBezTo>
                  <a:cubicBezTo>
                    <a:pt x="926" y="573"/>
                    <a:pt x="940" y="514"/>
                    <a:pt x="940" y="440"/>
                  </a:cubicBezTo>
                  <a:cubicBezTo>
                    <a:pt x="954" y="310"/>
                    <a:pt x="954" y="208"/>
                    <a:pt x="954" y="134"/>
                  </a:cubicBezTo>
                  <a:lnTo>
                    <a:pt x="954" y="18"/>
                  </a:lnTo>
                  <a:cubicBezTo>
                    <a:pt x="954" y="0"/>
                    <a:pt x="954" y="0"/>
                    <a:pt x="94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7752;p83">
              <a:extLst>
                <a:ext uri="{FF2B5EF4-FFF2-40B4-BE49-F238E27FC236}">
                  <a16:creationId xmlns:a16="http://schemas.microsoft.com/office/drawing/2014/main" id="{DFC79E69-7DDD-8E35-FBBE-AA4B36D9EF2B}"/>
                </a:ext>
              </a:extLst>
            </p:cNvPr>
            <p:cNvSpPr/>
            <p:nvPr/>
          </p:nvSpPr>
          <p:spPr>
            <a:xfrm>
              <a:off x="5896545" y="2643436"/>
              <a:ext cx="781492" cy="329049"/>
            </a:xfrm>
            <a:custGeom>
              <a:avLst/>
              <a:gdLst/>
              <a:ahLst/>
              <a:cxnLst/>
              <a:rect l="l" t="t" r="r" b="b"/>
              <a:pathLst>
                <a:path w="8284" h="3488" extrusionOk="0">
                  <a:moveTo>
                    <a:pt x="1055" y="116"/>
                  </a:moveTo>
                  <a:cubicBezTo>
                    <a:pt x="1101" y="116"/>
                    <a:pt x="1143" y="116"/>
                    <a:pt x="1189" y="130"/>
                  </a:cubicBezTo>
                  <a:cubicBezTo>
                    <a:pt x="1231" y="130"/>
                    <a:pt x="1263" y="144"/>
                    <a:pt x="1305" y="144"/>
                  </a:cubicBezTo>
                  <a:cubicBezTo>
                    <a:pt x="1393" y="176"/>
                    <a:pt x="1467" y="218"/>
                    <a:pt x="1541" y="264"/>
                  </a:cubicBezTo>
                  <a:cubicBezTo>
                    <a:pt x="1615" y="320"/>
                    <a:pt x="1671" y="380"/>
                    <a:pt x="1731" y="468"/>
                  </a:cubicBezTo>
                  <a:cubicBezTo>
                    <a:pt x="1791" y="542"/>
                    <a:pt x="1833" y="616"/>
                    <a:pt x="1879" y="718"/>
                  </a:cubicBezTo>
                  <a:cubicBezTo>
                    <a:pt x="1907" y="806"/>
                    <a:pt x="1935" y="908"/>
                    <a:pt x="1966" y="1010"/>
                  </a:cubicBezTo>
                  <a:cubicBezTo>
                    <a:pt x="1981" y="1112"/>
                    <a:pt x="1995" y="1231"/>
                    <a:pt x="1995" y="1333"/>
                  </a:cubicBezTo>
                  <a:cubicBezTo>
                    <a:pt x="1995" y="1464"/>
                    <a:pt x="1981" y="1583"/>
                    <a:pt x="1952" y="1699"/>
                  </a:cubicBezTo>
                  <a:cubicBezTo>
                    <a:pt x="1935" y="1815"/>
                    <a:pt x="1893" y="1921"/>
                    <a:pt x="1847" y="2023"/>
                  </a:cubicBezTo>
                  <a:cubicBezTo>
                    <a:pt x="1805" y="2125"/>
                    <a:pt x="1759" y="2213"/>
                    <a:pt x="1703" y="2301"/>
                  </a:cubicBezTo>
                  <a:cubicBezTo>
                    <a:pt x="1643" y="2389"/>
                    <a:pt x="1569" y="2448"/>
                    <a:pt x="1513" y="2519"/>
                  </a:cubicBezTo>
                  <a:cubicBezTo>
                    <a:pt x="1439" y="2579"/>
                    <a:pt x="1365" y="2624"/>
                    <a:pt x="1277" y="2667"/>
                  </a:cubicBezTo>
                  <a:cubicBezTo>
                    <a:pt x="1203" y="2695"/>
                    <a:pt x="1115" y="2712"/>
                    <a:pt x="1027" y="2726"/>
                  </a:cubicBezTo>
                  <a:cubicBezTo>
                    <a:pt x="953" y="2726"/>
                    <a:pt x="865" y="2726"/>
                    <a:pt x="778" y="2695"/>
                  </a:cubicBezTo>
                  <a:cubicBezTo>
                    <a:pt x="704" y="2667"/>
                    <a:pt x="633" y="2638"/>
                    <a:pt x="559" y="2579"/>
                  </a:cubicBezTo>
                  <a:cubicBezTo>
                    <a:pt x="545" y="2579"/>
                    <a:pt x="545" y="2565"/>
                    <a:pt x="528" y="2565"/>
                  </a:cubicBezTo>
                  <a:lnTo>
                    <a:pt x="514" y="2550"/>
                  </a:lnTo>
                  <a:cubicBezTo>
                    <a:pt x="457" y="2505"/>
                    <a:pt x="412" y="2448"/>
                    <a:pt x="369" y="2389"/>
                  </a:cubicBezTo>
                  <a:cubicBezTo>
                    <a:pt x="338" y="2343"/>
                    <a:pt x="310" y="2301"/>
                    <a:pt x="282" y="2255"/>
                  </a:cubicBezTo>
                  <a:lnTo>
                    <a:pt x="282" y="2241"/>
                  </a:lnTo>
                  <a:lnTo>
                    <a:pt x="264" y="2241"/>
                  </a:lnTo>
                  <a:cubicBezTo>
                    <a:pt x="250" y="2213"/>
                    <a:pt x="236" y="2167"/>
                    <a:pt x="222" y="2139"/>
                  </a:cubicBezTo>
                  <a:cubicBezTo>
                    <a:pt x="176" y="2051"/>
                    <a:pt x="148" y="1949"/>
                    <a:pt x="134" y="1833"/>
                  </a:cubicBezTo>
                  <a:lnTo>
                    <a:pt x="134" y="1815"/>
                  </a:lnTo>
                  <a:lnTo>
                    <a:pt x="120" y="1801"/>
                  </a:lnTo>
                  <a:lnTo>
                    <a:pt x="120" y="1787"/>
                  </a:lnTo>
                  <a:cubicBezTo>
                    <a:pt x="106" y="1699"/>
                    <a:pt x="106" y="1611"/>
                    <a:pt x="106" y="1523"/>
                  </a:cubicBezTo>
                  <a:lnTo>
                    <a:pt x="106" y="1495"/>
                  </a:lnTo>
                  <a:lnTo>
                    <a:pt x="106" y="1464"/>
                  </a:lnTo>
                  <a:lnTo>
                    <a:pt x="106" y="1449"/>
                  </a:lnTo>
                  <a:cubicBezTo>
                    <a:pt x="106" y="1347"/>
                    <a:pt x="120" y="1245"/>
                    <a:pt x="134" y="1143"/>
                  </a:cubicBezTo>
                  <a:cubicBezTo>
                    <a:pt x="162" y="1041"/>
                    <a:pt x="194" y="936"/>
                    <a:pt x="236" y="834"/>
                  </a:cubicBezTo>
                  <a:cubicBezTo>
                    <a:pt x="282" y="732"/>
                    <a:pt x="338" y="630"/>
                    <a:pt x="398" y="556"/>
                  </a:cubicBezTo>
                  <a:cubicBezTo>
                    <a:pt x="457" y="468"/>
                    <a:pt x="514" y="394"/>
                    <a:pt x="588" y="338"/>
                  </a:cubicBezTo>
                  <a:cubicBezTo>
                    <a:pt x="661" y="278"/>
                    <a:pt x="735" y="232"/>
                    <a:pt x="809" y="190"/>
                  </a:cubicBezTo>
                  <a:cubicBezTo>
                    <a:pt x="897" y="144"/>
                    <a:pt x="985" y="130"/>
                    <a:pt x="1055" y="116"/>
                  </a:cubicBezTo>
                  <a:close/>
                  <a:moveTo>
                    <a:pt x="4429" y="602"/>
                  </a:moveTo>
                  <a:cubicBezTo>
                    <a:pt x="4485" y="602"/>
                    <a:pt x="4545" y="602"/>
                    <a:pt x="4605" y="616"/>
                  </a:cubicBezTo>
                  <a:cubicBezTo>
                    <a:pt x="4721" y="630"/>
                    <a:pt x="4837" y="658"/>
                    <a:pt x="4956" y="704"/>
                  </a:cubicBezTo>
                  <a:cubicBezTo>
                    <a:pt x="5072" y="760"/>
                    <a:pt x="5174" y="820"/>
                    <a:pt x="5262" y="894"/>
                  </a:cubicBezTo>
                  <a:cubicBezTo>
                    <a:pt x="5364" y="968"/>
                    <a:pt x="5438" y="1041"/>
                    <a:pt x="5512" y="1143"/>
                  </a:cubicBezTo>
                  <a:cubicBezTo>
                    <a:pt x="5586" y="1231"/>
                    <a:pt x="5646" y="1333"/>
                    <a:pt x="5688" y="1435"/>
                  </a:cubicBezTo>
                  <a:cubicBezTo>
                    <a:pt x="5734" y="1551"/>
                    <a:pt x="5776" y="1671"/>
                    <a:pt x="5790" y="1787"/>
                  </a:cubicBezTo>
                  <a:cubicBezTo>
                    <a:pt x="5804" y="1903"/>
                    <a:pt x="5804" y="2037"/>
                    <a:pt x="5790" y="2167"/>
                  </a:cubicBezTo>
                  <a:cubicBezTo>
                    <a:pt x="5776" y="2287"/>
                    <a:pt x="5734" y="2403"/>
                    <a:pt x="5688" y="2519"/>
                  </a:cubicBezTo>
                  <a:cubicBezTo>
                    <a:pt x="5646" y="2624"/>
                    <a:pt x="5586" y="2726"/>
                    <a:pt x="5512" y="2828"/>
                  </a:cubicBezTo>
                  <a:cubicBezTo>
                    <a:pt x="5438" y="2916"/>
                    <a:pt x="5350" y="3004"/>
                    <a:pt x="5262" y="3078"/>
                  </a:cubicBezTo>
                  <a:cubicBezTo>
                    <a:pt x="5160" y="3134"/>
                    <a:pt x="5058" y="3194"/>
                    <a:pt x="4956" y="3254"/>
                  </a:cubicBezTo>
                  <a:cubicBezTo>
                    <a:pt x="4837" y="3296"/>
                    <a:pt x="4721" y="3328"/>
                    <a:pt x="4605" y="3342"/>
                  </a:cubicBezTo>
                  <a:cubicBezTo>
                    <a:pt x="4545" y="3349"/>
                    <a:pt x="4486" y="3352"/>
                    <a:pt x="4426" y="3352"/>
                  </a:cubicBezTo>
                  <a:cubicBezTo>
                    <a:pt x="4365" y="3352"/>
                    <a:pt x="4304" y="3349"/>
                    <a:pt x="4239" y="3342"/>
                  </a:cubicBezTo>
                  <a:cubicBezTo>
                    <a:pt x="4119" y="3328"/>
                    <a:pt x="4003" y="3296"/>
                    <a:pt x="3887" y="3254"/>
                  </a:cubicBezTo>
                  <a:cubicBezTo>
                    <a:pt x="3869" y="3240"/>
                    <a:pt x="3855" y="3240"/>
                    <a:pt x="3841" y="3222"/>
                  </a:cubicBezTo>
                  <a:lnTo>
                    <a:pt x="3827" y="3222"/>
                  </a:lnTo>
                  <a:cubicBezTo>
                    <a:pt x="3739" y="3180"/>
                    <a:pt x="3665" y="3120"/>
                    <a:pt x="3577" y="3078"/>
                  </a:cubicBezTo>
                  <a:cubicBezTo>
                    <a:pt x="3535" y="3032"/>
                    <a:pt x="3490" y="2990"/>
                    <a:pt x="3430" y="2944"/>
                  </a:cubicBezTo>
                  <a:lnTo>
                    <a:pt x="3430" y="2930"/>
                  </a:lnTo>
                  <a:lnTo>
                    <a:pt x="3416" y="2930"/>
                  </a:lnTo>
                  <a:cubicBezTo>
                    <a:pt x="3388" y="2888"/>
                    <a:pt x="3359" y="2856"/>
                    <a:pt x="3328" y="2828"/>
                  </a:cubicBezTo>
                  <a:cubicBezTo>
                    <a:pt x="3254" y="2726"/>
                    <a:pt x="3198" y="2624"/>
                    <a:pt x="3152" y="2519"/>
                  </a:cubicBezTo>
                  <a:lnTo>
                    <a:pt x="3152" y="2505"/>
                  </a:lnTo>
                  <a:lnTo>
                    <a:pt x="3152" y="2491"/>
                  </a:lnTo>
                  <a:lnTo>
                    <a:pt x="3138" y="2491"/>
                  </a:lnTo>
                  <a:lnTo>
                    <a:pt x="3138" y="2477"/>
                  </a:lnTo>
                  <a:lnTo>
                    <a:pt x="3138" y="2462"/>
                  </a:lnTo>
                  <a:cubicBezTo>
                    <a:pt x="3096" y="2375"/>
                    <a:pt x="3078" y="2287"/>
                    <a:pt x="3064" y="2199"/>
                  </a:cubicBezTo>
                  <a:cubicBezTo>
                    <a:pt x="3064" y="2185"/>
                    <a:pt x="3064" y="2167"/>
                    <a:pt x="3050" y="2153"/>
                  </a:cubicBezTo>
                  <a:lnTo>
                    <a:pt x="3050" y="2125"/>
                  </a:lnTo>
                  <a:lnTo>
                    <a:pt x="3050" y="2111"/>
                  </a:lnTo>
                  <a:cubicBezTo>
                    <a:pt x="3036" y="2009"/>
                    <a:pt x="3050" y="1889"/>
                    <a:pt x="3064" y="1787"/>
                  </a:cubicBezTo>
                  <a:cubicBezTo>
                    <a:pt x="3078" y="1671"/>
                    <a:pt x="3110" y="1551"/>
                    <a:pt x="3152" y="1449"/>
                  </a:cubicBezTo>
                  <a:cubicBezTo>
                    <a:pt x="3198" y="1333"/>
                    <a:pt x="3254" y="1231"/>
                    <a:pt x="3328" y="1143"/>
                  </a:cubicBezTo>
                  <a:cubicBezTo>
                    <a:pt x="3402" y="1041"/>
                    <a:pt x="3490" y="968"/>
                    <a:pt x="3577" y="894"/>
                  </a:cubicBezTo>
                  <a:cubicBezTo>
                    <a:pt x="3679" y="820"/>
                    <a:pt x="3767" y="760"/>
                    <a:pt x="3887" y="704"/>
                  </a:cubicBezTo>
                  <a:cubicBezTo>
                    <a:pt x="4003" y="658"/>
                    <a:pt x="4119" y="630"/>
                    <a:pt x="4239" y="616"/>
                  </a:cubicBezTo>
                  <a:cubicBezTo>
                    <a:pt x="4295" y="602"/>
                    <a:pt x="4369" y="602"/>
                    <a:pt x="4429" y="602"/>
                  </a:cubicBezTo>
                  <a:close/>
                  <a:moveTo>
                    <a:pt x="1027" y="0"/>
                  </a:moveTo>
                  <a:cubicBezTo>
                    <a:pt x="897" y="14"/>
                    <a:pt x="763" y="74"/>
                    <a:pt x="633" y="162"/>
                  </a:cubicBezTo>
                  <a:cubicBezTo>
                    <a:pt x="588" y="190"/>
                    <a:pt x="545" y="232"/>
                    <a:pt x="486" y="278"/>
                  </a:cubicBezTo>
                  <a:cubicBezTo>
                    <a:pt x="486" y="292"/>
                    <a:pt x="471" y="292"/>
                    <a:pt x="471" y="306"/>
                  </a:cubicBezTo>
                  <a:cubicBezTo>
                    <a:pt x="398" y="380"/>
                    <a:pt x="324" y="468"/>
                    <a:pt x="282" y="556"/>
                  </a:cubicBezTo>
                  <a:cubicBezTo>
                    <a:pt x="176" y="704"/>
                    <a:pt x="120" y="880"/>
                    <a:pt x="74" y="1055"/>
                  </a:cubicBezTo>
                  <a:cubicBezTo>
                    <a:pt x="60" y="1112"/>
                    <a:pt x="46" y="1186"/>
                    <a:pt x="32" y="1245"/>
                  </a:cubicBezTo>
                  <a:lnTo>
                    <a:pt x="32" y="1305"/>
                  </a:lnTo>
                  <a:cubicBezTo>
                    <a:pt x="18" y="1407"/>
                    <a:pt x="0" y="1523"/>
                    <a:pt x="18" y="1625"/>
                  </a:cubicBezTo>
                  <a:lnTo>
                    <a:pt x="18" y="1657"/>
                  </a:lnTo>
                  <a:cubicBezTo>
                    <a:pt x="32" y="1787"/>
                    <a:pt x="46" y="1935"/>
                    <a:pt x="88" y="2065"/>
                  </a:cubicBezTo>
                  <a:cubicBezTo>
                    <a:pt x="106" y="2097"/>
                    <a:pt x="120" y="2125"/>
                    <a:pt x="120" y="2153"/>
                  </a:cubicBezTo>
                  <a:cubicBezTo>
                    <a:pt x="162" y="2255"/>
                    <a:pt x="208" y="2360"/>
                    <a:pt x="264" y="2431"/>
                  </a:cubicBezTo>
                  <a:lnTo>
                    <a:pt x="282" y="2448"/>
                  </a:lnTo>
                  <a:cubicBezTo>
                    <a:pt x="282" y="2462"/>
                    <a:pt x="296" y="2462"/>
                    <a:pt x="296" y="2477"/>
                  </a:cubicBezTo>
                  <a:lnTo>
                    <a:pt x="310" y="2491"/>
                  </a:lnTo>
                  <a:lnTo>
                    <a:pt x="324" y="2505"/>
                  </a:lnTo>
                  <a:cubicBezTo>
                    <a:pt x="338" y="2536"/>
                    <a:pt x="369" y="2565"/>
                    <a:pt x="384" y="2593"/>
                  </a:cubicBezTo>
                  <a:cubicBezTo>
                    <a:pt x="500" y="2695"/>
                    <a:pt x="616" y="2783"/>
                    <a:pt x="749" y="2814"/>
                  </a:cubicBezTo>
                  <a:cubicBezTo>
                    <a:pt x="831" y="2837"/>
                    <a:pt x="907" y="2848"/>
                    <a:pt x="983" y="2848"/>
                  </a:cubicBezTo>
                  <a:cubicBezTo>
                    <a:pt x="1046" y="2848"/>
                    <a:pt x="1109" y="2841"/>
                    <a:pt x="1175" y="2828"/>
                  </a:cubicBezTo>
                  <a:cubicBezTo>
                    <a:pt x="1305" y="2783"/>
                    <a:pt x="1439" y="2712"/>
                    <a:pt x="1555" y="2607"/>
                  </a:cubicBezTo>
                  <a:cubicBezTo>
                    <a:pt x="1671" y="2519"/>
                    <a:pt x="1776" y="2389"/>
                    <a:pt x="1864" y="2227"/>
                  </a:cubicBezTo>
                  <a:cubicBezTo>
                    <a:pt x="1907" y="2153"/>
                    <a:pt x="1935" y="2065"/>
                    <a:pt x="1966" y="1977"/>
                  </a:cubicBezTo>
                  <a:cubicBezTo>
                    <a:pt x="2009" y="1889"/>
                    <a:pt x="2023" y="1801"/>
                    <a:pt x="2054" y="1699"/>
                  </a:cubicBezTo>
                  <a:cubicBezTo>
                    <a:pt x="2054" y="1671"/>
                    <a:pt x="2054" y="1639"/>
                    <a:pt x="2068" y="1597"/>
                  </a:cubicBezTo>
                  <a:lnTo>
                    <a:pt x="2111" y="1597"/>
                  </a:lnTo>
                  <a:cubicBezTo>
                    <a:pt x="2174" y="1577"/>
                    <a:pt x="2238" y="1562"/>
                    <a:pt x="2308" y="1562"/>
                  </a:cubicBezTo>
                  <a:cubicBezTo>
                    <a:pt x="2335" y="1562"/>
                    <a:pt x="2363" y="1564"/>
                    <a:pt x="2392" y="1569"/>
                  </a:cubicBezTo>
                  <a:cubicBezTo>
                    <a:pt x="2494" y="1569"/>
                    <a:pt x="2596" y="1583"/>
                    <a:pt x="2698" y="1611"/>
                  </a:cubicBezTo>
                  <a:cubicBezTo>
                    <a:pt x="2786" y="1639"/>
                    <a:pt x="2860" y="1671"/>
                    <a:pt x="2934" y="1713"/>
                  </a:cubicBezTo>
                  <a:cubicBezTo>
                    <a:pt x="2934" y="1773"/>
                    <a:pt x="2920" y="1847"/>
                    <a:pt x="2920" y="1903"/>
                  </a:cubicBezTo>
                  <a:lnTo>
                    <a:pt x="2920" y="1963"/>
                  </a:lnTo>
                  <a:cubicBezTo>
                    <a:pt x="2920" y="2079"/>
                    <a:pt x="2920" y="2199"/>
                    <a:pt x="2948" y="2301"/>
                  </a:cubicBezTo>
                  <a:cubicBezTo>
                    <a:pt x="2948" y="2315"/>
                    <a:pt x="2948" y="2315"/>
                    <a:pt x="2962" y="2329"/>
                  </a:cubicBezTo>
                  <a:cubicBezTo>
                    <a:pt x="2990" y="2477"/>
                    <a:pt x="3050" y="2624"/>
                    <a:pt x="3138" y="2769"/>
                  </a:cubicBezTo>
                  <a:cubicBezTo>
                    <a:pt x="3152" y="2800"/>
                    <a:pt x="3166" y="2828"/>
                    <a:pt x="3198" y="2842"/>
                  </a:cubicBezTo>
                  <a:cubicBezTo>
                    <a:pt x="3271" y="2958"/>
                    <a:pt x="3359" y="3046"/>
                    <a:pt x="3447" y="3134"/>
                  </a:cubicBezTo>
                  <a:lnTo>
                    <a:pt x="3461" y="3134"/>
                  </a:lnTo>
                  <a:cubicBezTo>
                    <a:pt x="3475" y="3152"/>
                    <a:pt x="3475" y="3152"/>
                    <a:pt x="3490" y="3166"/>
                  </a:cubicBezTo>
                  <a:cubicBezTo>
                    <a:pt x="3504" y="3166"/>
                    <a:pt x="3504" y="3180"/>
                    <a:pt x="3504" y="3180"/>
                  </a:cubicBezTo>
                  <a:cubicBezTo>
                    <a:pt x="3518" y="3180"/>
                    <a:pt x="3535" y="3194"/>
                    <a:pt x="3535" y="3194"/>
                  </a:cubicBezTo>
                  <a:cubicBezTo>
                    <a:pt x="3577" y="3222"/>
                    <a:pt x="3606" y="3254"/>
                    <a:pt x="3651" y="3268"/>
                  </a:cubicBezTo>
                  <a:cubicBezTo>
                    <a:pt x="3813" y="3370"/>
                    <a:pt x="4017" y="3444"/>
                    <a:pt x="4207" y="3472"/>
                  </a:cubicBezTo>
                  <a:cubicBezTo>
                    <a:pt x="4276" y="3483"/>
                    <a:pt x="4347" y="3488"/>
                    <a:pt x="4417" y="3488"/>
                  </a:cubicBezTo>
                  <a:cubicBezTo>
                    <a:pt x="4557" y="3488"/>
                    <a:pt x="4696" y="3467"/>
                    <a:pt x="4823" y="3430"/>
                  </a:cubicBezTo>
                  <a:cubicBezTo>
                    <a:pt x="5013" y="3384"/>
                    <a:pt x="5188" y="3296"/>
                    <a:pt x="5350" y="3166"/>
                  </a:cubicBezTo>
                  <a:cubicBezTo>
                    <a:pt x="5498" y="3046"/>
                    <a:pt x="5628" y="2902"/>
                    <a:pt x="5734" y="2740"/>
                  </a:cubicBezTo>
                  <a:cubicBezTo>
                    <a:pt x="5776" y="2652"/>
                    <a:pt x="5822" y="2550"/>
                    <a:pt x="5850" y="2462"/>
                  </a:cubicBezTo>
                  <a:cubicBezTo>
                    <a:pt x="5892" y="2360"/>
                    <a:pt x="5910" y="2255"/>
                    <a:pt x="5924" y="2153"/>
                  </a:cubicBezTo>
                  <a:cubicBezTo>
                    <a:pt x="5938" y="2097"/>
                    <a:pt x="5938" y="2023"/>
                    <a:pt x="5938" y="1963"/>
                  </a:cubicBezTo>
                  <a:cubicBezTo>
                    <a:pt x="6128" y="1977"/>
                    <a:pt x="6332" y="1991"/>
                    <a:pt x="6539" y="2023"/>
                  </a:cubicBezTo>
                  <a:cubicBezTo>
                    <a:pt x="6803" y="2051"/>
                    <a:pt x="7067" y="2097"/>
                    <a:pt x="7317" y="2167"/>
                  </a:cubicBezTo>
                  <a:cubicBezTo>
                    <a:pt x="7331" y="2167"/>
                    <a:pt x="7345" y="2185"/>
                    <a:pt x="7373" y="2185"/>
                  </a:cubicBezTo>
                  <a:cubicBezTo>
                    <a:pt x="7521" y="2241"/>
                    <a:pt x="7682" y="2301"/>
                    <a:pt x="7813" y="2389"/>
                  </a:cubicBezTo>
                  <a:cubicBezTo>
                    <a:pt x="7886" y="2431"/>
                    <a:pt x="7960" y="2491"/>
                    <a:pt x="8020" y="2565"/>
                  </a:cubicBezTo>
                  <a:cubicBezTo>
                    <a:pt x="8062" y="2607"/>
                    <a:pt x="8090" y="2667"/>
                    <a:pt x="8122" y="2726"/>
                  </a:cubicBezTo>
                  <a:cubicBezTo>
                    <a:pt x="8136" y="2740"/>
                    <a:pt x="8136" y="2769"/>
                    <a:pt x="8150" y="2800"/>
                  </a:cubicBezTo>
                  <a:cubicBezTo>
                    <a:pt x="8161" y="2821"/>
                    <a:pt x="8180" y="2834"/>
                    <a:pt x="8207" y="2834"/>
                  </a:cubicBezTo>
                  <a:cubicBezTo>
                    <a:pt x="8216" y="2834"/>
                    <a:pt x="8227" y="2832"/>
                    <a:pt x="8238" y="2828"/>
                  </a:cubicBezTo>
                  <a:cubicBezTo>
                    <a:pt x="8266" y="2828"/>
                    <a:pt x="8284" y="2783"/>
                    <a:pt x="8284" y="2754"/>
                  </a:cubicBezTo>
                  <a:cubicBezTo>
                    <a:pt x="8252" y="2695"/>
                    <a:pt x="8238" y="2638"/>
                    <a:pt x="8210" y="2593"/>
                  </a:cubicBezTo>
                  <a:cubicBezTo>
                    <a:pt x="8178" y="2550"/>
                    <a:pt x="8136" y="2505"/>
                    <a:pt x="8090" y="2462"/>
                  </a:cubicBezTo>
                  <a:cubicBezTo>
                    <a:pt x="8020" y="2375"/>
                    <a:pt x="7932" y="2301"/>
                    <a:pt x="7827" y="2241"/>
                  </a:cubicBezTo>
                  <a:cubicBezTo>
                    <a:pt x="7725" y="2185"/>
                    <a:pt x="7609" y="2125"/>
                    <a:pt x="7492" y="2097"/>
                  </a:cubicBezTo>
                  <a:cubicBezTo>
                    <a:pt x="7359" y="2051"/>
                    <a:pt x="7243" y="2009"/>
                    <a:pt x="7109" y="1977"/>
                  </a:cubicBezTo>
                  <a:cubicBezTo>
                    <a:pt x="6891" y="1935"/>
                    <a:pt x="6669" y="1903"/>
                    <a:pt x="6451" y="1875"/>
                  </a:cubicBezTo>
                  <a:cubicBezTo>
                    <a:pt x="6275" y="1861"/>
                    <a:pt x="6100" y="1847"/>
                    <a:pt x="5924" y="1833"/>
                  </a:cubicBezTo>
                  <a:cubicBezTo>
                    <a:pt x="5910" y="1727"/>
                    <a:pt x="5892" y="1625"/>
                    <a:pt x="5864" y="1537"/>
                  </a:cubicBezTo>
                  <a:cubicBezTo>
                    <a:pt x="5804" y="1347"/>
                    <a:pt x="5702" y="1172"/>
                    <a:pt x="5586" y="1010"/>
                  </a:cubicBezTo>
                  <a:cubicBezTo>
                    <a:pt x="5452" y="848"/>
                    <a:pt x="5276" y="718"/>
                    <a:pt x="5101" y="630"/>
                  </a:cubicBezTo>
                  <a:cubicBezTo>
                    <a:pt x="4999" y="584"/>
                    <a:pt x="4897" y="542"/>
                    <a:pt x="4795" y="514"/>
                  </a:cubicBezTo>
                  <a:cubicBezTo>
                    <a:pt x="4707" y="496"/>
                    <a:pt x="4633" y="482"/>
                    <a:pt x="4559" y="468"/>
                  </a:cubicBezTo>
                  <a:lnTo>
                    <a:pt x="4429" y="468"/>
                  </a:lnTo>
                  <a:cubicBezTo>
                    <a:pt x="4341" y="468"/>
                    <a:pt x="4253" y="468"/>
                    <a:pt x="4165" y="496"/>
                  </a:cubicBezTo>
                  <a:cubicBezTo>
                    <a:pt x="3975" y="528"/>
                    <a:pt x="3781" y="602"/>
                    <a:pt x="3623" y="704"/>
                  </a:cubicBezTo>
                  <a:cubicBezTo>
                    <a:pt x="3563" y="732"/>
                    <a:pt x="3490" y="792"/>
                    <a:pt x="3430" y="834"/>
                  </a:cubicBezTo>
                  <a:cubicBezTo>
                    <a:pt x="3416" y="848"/>
                    <a:pt x="3416" y="866"/>
                    <a:pt x="3402" y="866"/>
                  </a:cubicBezTo>
                  <a:cubicBezTo>
                    <a:pt x="3314" y="953"/>
                    <a:pt x="3226" y="1055"/>
                    <a:pt x="3152" y="1157"/>
                  </a:cubicBezTo>
                  <a:cubicBezTo>
                    <a:pt x="3078" y="1288"/>
                    <a:pt x="3008" y="1421"/>
                    <a:pt x="2962" y="1583"/>
                  </a:cubicBezTo>
                  <a:cubicBezTo>
                    <a:pt x="2832" y="1509"/>
                    <a:pt x="2684" y="1464"/>
                    <a:pt x="2522" y="1435"/>
                  </a:cubicBezTo>
                  <a:lnTo>
                    <a:pt x="2360" y="1435"/>
                  </a:lnTo>
                  <a:cubicBezTo>
                    <a:pt x="2258" y="1435"/>
                    <a:pt x="2170" y="1435"/>
                    <a:pt x="2083" y="1464"/>
                  </a:cubicBezTo>
                  <a:cubicBezTo>
                    <a:pt x="2083" y="1347"/>
                    <a:pt x="2083" y="1231"/>
                    <a:pt x="2068" y="1112"/>
                  </a:cubicBezTo>
                  <a:cubicBezTo>
                    <a:pt x="2054" y="922"/>
                    <a:pt x="1995" y="746"/>
                    <a:pt x="1935" y="602"/>
                  </a:cubicBezTo>
                  <a:cubicBezTo>
                    <a:pt x="1864" y="440"/>
                    <a:pt x="1759" y="306"/>
                    <a:pt x="1643" y="204"/>
                  </a:cubicBezTo>
                  <a:cubicBezTo>
                    <a:pt x="1583" y="144"/>
                    <a:pt x="1513" y="102"/>
                    <a:pt x="1453" y="74"/>
                  </a:cubicBezTo>
                  <a:lnTo>
                    <a:pt x="1439" y="74"/>
                  </a:lnTo>
                  <a:cubicBezTo>
                    <a:pt x="1393" y="42"/>
                    <a:pt x="1351" y="28"/>
                    <a:pt x="1291" y="14"/>
                  </a:cubicBezTo>
                  <a:lnTo>
                    <a:pt x="1263" y="14"/>
                  </a:lnTo>
                  <a:cubicBezTo>
                    <a:pt x="1249" y="14"/>
                    <a:pt x="1217" y="0"/>
                    <a:pt x="1203" y="0"/>
                  </a:cubicBezTo>
                  <a:close/>
                </a:path>
              </a:pathLst>
            </a:custGeom>
            <a:solidFill>
              <a:srgbClr val="0A4F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5896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1"/>
                                        </p:tgtEl>
                                        <p:attrNameLst>
                                          <p:attrName>style.visibility</p:attrName>
                                        </p:attrNameLst>
                                      </p:cBhvr>
                                      <p:to>
                                        <p:strVal val="visible"/>
                                      </p:to>
                                    </p:set>
                                    <p:anim calcmode="lin" valueType="num">
                                      <p:cBhvr additive="base">
                                        <p:cTn id="25" dur="500" fill="hold"/>
                                        <p:tgtEl>
                                          <p:spTgt spid="131"/>
                                        </p:tgtEl>
                                        <p:attrNameLst>
                                          <p:attrName>ppt_x</p:attrName>
                                        </p:attrNameLst>
                                      </p:cBhvr>
                                      <p:tavLst>
                                        <p:tav tm="0">
                                          <p:val>
                                            <p:strVal val="#ppt_x"/>
                                          </p:val>
                                        </p:tav>
                                        <p:tav tm="100000">
                                          <p:val>
                                            <p:strVal val="#ppt_x"/>
                                          </p:val>
                                        </p:tav>
                                      </p:tavLst>
                                    </p:anim>
                                    <p:anim calcmode="lin" valueType="num">
                                      <p:cBhvr additive="base">
                                        <p:cTn id="26"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70345" y="-167013"/>
            <a:ext cx="9035441" cy="167013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8" y="230411"/>
            <a:ext cx="876821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lnSpc>
                <a:spcPct val="150000"/>
              </a:lnSpc>
              <a:spcAft>
                <a:spcPts val="800"/>
              </a:spcAft>
            </a:pPr>
            <a:r>
              <a:rPr lang="vi-VN" b="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 thơ trào phúng</a:t>
            </a:r>
            <a:endParaRPr lang="en-US">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oogle Shape;392;p4">
            <a:extLst>
              <a:ext uri="{FF2B5EF4-FFF2-40B4-BE49-F238E27FC236}">
                <a16:creationId xmlns:a16="http://schemas.microsoft.com/office/drawing/2014/main" id="{1793626A-4656-50BE-B6C5-6E8023061D19}"/>
              </a:ext>
            </a:extLst>
          </p:cNvPr>
          <p:cNvGrpSpPr/>
          <p:nvPr/>
        </p:nvGrpSpPr>
        <p:grpSpPr>
          <a:xfrm rot="672145">
            <a:off x="11504902" y="4358750"/>
            <a:ext cx="439524" cy="565119"/>
            <a:chOff x="3526675" y="707075"/>
            <a:chExt cx="187750" cy="241400"/>
          </a:xfrm>
        </p:grpSpPr>
        <p:sp>
          <p:nvSpPr>
            <p:cNvPr id="7" name="Google Shape;393;p4">
              <a:extLst>
                <a:ext uri="{FF2B5EF4-FFF2-40B4-BE49-F238E27FC236}">
                  <a16:creationId xmlns:a16="http://schemas.microsoft.com/office/drawing/2014/main" id="{433B4616-45A4-AD36-FEBD-A00176023830}"/>
                </a:ext>
              </a:extLst>
            </p:cNvPr>
            <p:cNvSpPr/>
            <p:nvPr/>
          </p:nvSpPr>
          <p:spPr>
            <a:xfrm>
              <a:off x="3633950" y="834325"/>
              <a:ext cx="80475" cy="92450"/>
            </a:xfrm>
            <a:custGeom>
              <a:avLst/>
              <a:gdLst/>
              <a:ahLst/>
              <a:cxnLst/>
              <a:rect l="l" t="t" r="r" b="b"/>
              <a:pathLst>
                <a:path w="3219" h="3698" extrusionOk="0">
                  <a:moveTo>
                    <a:pt x="2648" y="0"/>
                  </a:moveTo>
                  <a:cubicBezTo>
                    <a:pt x="2557" y="0"/>
                    <a:pt x="2443" y="23"/>
                    <a:pt x="2306" y="69"/>
                  </a:cubicBezTo>
                  <a:cubicBezTo>
                    <a:pt x="2169" y="114"/>
                    <a:pt x="2032" y="183"/>
                    <a:pt x="1895" y="274"/>
                  </a:cubicBezTo>
                  <a:cubicBezTo>
                    <a:pt x="1781" y="342"/>
                    <a:pt x="1667" y="457"/>
                    <a:pt x="1553" y="593"/>
                  </a:cubicBezTo>
                  <a:cubicBezTo>
                    <a:pt x="1438" y="685"/>
                    <a:pt x="1347" y="822"/>
                    <a:pt x="1233" y="982"/>
                  </a:cubicBezTo>
                  <a:cubicBezTo>
                    <a:pt x="1028" y="1301"/>
                    <a:pt x="868" y="1621"/>
                    <a:pt x="754" y="1917"/>
                  </a:cubicBezTo>
                  <a:cubicBezTo>
                    <a:pt x="662" y="2100"/>
                    <a:pt x="571" y="2305"/>
                    <a:pt x="503" y="2488"/>
                  </a:cubicBezTo>
                  <a:cubicBezTo>
                    <a:pt x="434" y="2625"/>
                    <a:pt x="388" y="2762"/>
                    <a:pt x="343" y="2876"/>
                  </a:cubicBezTo>
                  <a:cubicBezTo>
                    <a:pt x="229" y="3104"/>
                    <a:pt x="137" y="3333"/>
                    <a:pt x="0" y="3561"/>
                  </a:cubicBezTo>
                  <a:cubicBezTo>
                    <a:pt x="0" y="3584"/>
                    <a:pt x="0" y="3606"/>
                    <a:pt x="0" y="3629"/>
                  </a:cubicBezTo>
                  <a:cubicBezTo>
                    <a:pt x="0" y="3652"/>
                    <a:pt x="23" y="3675"/>
                    <a:pt x="46" y="3675"/>
                  </a:cubicBezTo>
                  <a:lnTo>
                    <a:pt x="69" y="3675"/>
                  </a:lnTo>
                  <a:cubicBezTo>
                    <a:pt x="92" y="3698"/>
                    <a:pt x="92" y="3698"/>
                    <a:pt x="115" y="3698"/>
                  </a:cubicBezTo>
                  <a:cubicBezTo>
                    <a:pt x="137" y="3698"/>
                    <a:pt x="160" y="3698"/>
                    <a:pt x="183" y="3675"/>
                  </a:cubicBezTo>
                  <a:cubicBezTo>
                    <a:pt x="685" y="3355"/>
                    <a:pt x="1119" y="3059"/>
                    <a:pt x="1484" y="2739"/>
                  </a:cubicBezTo>
                  <a:cubicBezTo>
                    <a:pt x="1849" y="2465"/>
                    <a:pt x="2192" y="2168"/>
                    <a:pt x="2511" y="1849"/>
                  </a:cubicBezTo>
                  <a:cubicBezTo>
                    <a:pt x="2671" y="1666"/>
                    <a:pt x="2808" y="1484"/>
                    <a:pt x="2922" y="1324"/>
                  </a:cubicBezTo>
                  <a:cubicBezTo>
                    <a:pt x="3059" y="1118"/>
                    <a:pt x="3127" y="936"/>
                    <a:pt x="3173" y="753"/>
                  </a:cubicBezTo>
                  <a:cubicBezTo>
                    <a:pt x="3219" y="593"/>
                    <a:pt x="3219" y="434"/>
                    <a:pt x="3150" y="297"/>
                  </a:cubicBezTo>
                  <a:cubicBezTo>
                    <a:pt x="3127" y="228"/>
                    <a:pt x="3082" y="183"/>
                    <a:pt x="3036" y="137"/>
                  </a:cubicBezTo>
                  <a:cubicBezTo>
                    <a:pt x="3013" y="114"/>
                    <a:pt x="2968" y="91"/>
                    <a:pt x="2945" y="69"/>
                  </a:cubicBezTo>
                  <a:cubicBezTo>
                    <a:pt x="2922" y="46"/>
                    <a:pt x="2876" y="46"/>
                    <a:pt x="2831" y="23"/>
                  </a:cubicBezTo>
                  <a:cubicBezTo>
                    <a:pt x="2785" y="23"/>
                    <a:pt x="2717" y="0"/>
                    <a:pt x="2648" y="0"/>
                  </a:cubicBezTo>
                  <a:close/>
                </a:path>
              </a:pathLst>
            </a:custGeom>
            <a:solidFill>
              <a:srgbClr val="FEAE9D"/>
            </a:solidFill>
            <a:ln w="9525" cap="flat" cmpd="sng">
              <a:solidFill>
                <a:srgbClr val="04596F"/>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8" name="Google Shape;394;p4">
              <a:extLst>
                <a:ext uri="{FF2B5EF4-FFF2-40B4-BE49-F238E27FC236}">
                  <a16:creationId xmlns:a16="http://schemas.microsoft.com/office/drawing/2014/main" id="{EEC483DE-4980-1222-2570-DF788AC46B19}"/>
                </a:ext>
              </a:extLst>
            </p:cNvPr>
            <p:cNvSpPr/>
            <p:nvPr/>
          </p:nvSpPr>
          <p:spPr>
            <a:xfrm>
              <a:off x="3584875" y="707075"/>
              <a:ext cx="43950" cy="152950"/>
            </a:xfrm>
            <a:custGeom>
              <a:avLst/>
              <a:gdLst/>
              <a:ahLst/>
              <a:cxnLst/>
              <a:rect l="l" t="t" r="r" b="b"/>
              <a:pathLst>
                <a:path w="1758" h="6118" extrusionOk="0">
                  <a:moveTo>
                    <a:pt x="1119" y="0"/>
                  </a:moveTo>
                  <a:cubicBezTo>
                    <a:pt x="1073" y="0"/>
                    <a:pt x="1050" y="23"/>
                    <a:pt x="1005" y="23"/>
                  </a:cubicBezTo>
                  <a:cubicBezTo>
                    <a:pt x="936" y="46"/>
                    <a:pt x="868" y="68"/>
                    <a:pt x="799" y="114"/>
                  </a:cubicBezTo>
                  <a:cubicBezTo>
                    <a:pt x="685" y="205"/>
                    <a:pt x="571" y="320"/>
                    <a:pt x="480" y="479"/>
                  </a:cubicBezTo>
                  <a:cubicBezTo>
                    <a:pt x="411" y="593"/>
                    <a:pt x="343" y="753"/>
                    <a:pt x="274" y="936"/>
                  </a:cubicBezTo>
                  <a:cubicBezTo>
                    <a:pt x="252" y="1050"/>
                    <a:pt x="206" y="1187"/>
                    <a:pt x="160" y="1347"/>
                  </a:cubicBezTo>
                  <a:cubicBezTo>
                    <a:pt x="115" y="1552"/>
                    <a:pt x="92" y="1758"/>
                    <a:pt x="69" y="1986"/>
                  </a:cubicBezTo>
                  <a:cubicBezTo>
                    <a:pt x="23" y="2397"/>
                    <a:pt x="0" y="2830"/>
                    <a:pt x="23" y="3355"/>
                  </a:cubicBezTo>
                  <a:cubicBezTo>
                    <a:pt x="46" y="3857"/>
                    <a:pt x="92" y="4360"/>
                    <a:pt x="160" y="4839"/>
                  </a:cubicBezTo>
                  <a:cubicBezTo>
                    <a:pt x="183" y="5227"/>
                    <a:pt x="229" y="5638"/>
                    <a:pt x="252" y="6026"/>
                  </a:cubicBezTo>
                  <a:cubicBezTo>
                    <a:pt x="252" y="6072"/>
                    <a:pt x="297" y="6117"/>
                    <a:pt x="343" y="6117"/>
                  </a:cubicBezTo>
                  <a:cubicBezTo>
                    <a:pt x="366" y="6117"/>
                    <a:pt x="388" y="6094"/>
                    <a:pt x="411" y="6072"/>
                  </a:cubicBezTo>
                  <a:cubicBezTo>
                    <a:pt x="434" y="6072"/>
                    <a:pt x="434" y="6049"/>
                    <a:pt x="434" y="6026"/>
                  </a:cubicBezTo>
                  <a:lnTo>
                    <a:pt x="434" y="6003"/>
                  </a:lnTo>
                  <a:cubicBezTo>
                    <a:pt x="525" y="5752"/>
                    <a:pt x="617" y="5501"/>
                    <a:pt x="708" y="5250"/>
                  </a:cubicBezTo>
                  <a:cubicBezTo>
                    <a:pt x="868" y="4839"/>
                    <a:pt x="1028" y="4382"/>
                    <a:pt x="1165" y="3949"/>
                  </a:cubicBezTo>
                  <a:cubicBezTo>
                    <a:pt x="1301" y="3584"/>
                    <a:pt x="1393" y="3218"/>
                    <a:pt x="1484" y="2899"/>
                  </a:cubicBezTo>
                  <a:cubicBezTo>
                    <a:pt x="1575" y="2579"/>
                    <a:pt x="1644" y="2237"/>
                    <a:pt x="1689" y="1895"/>
                  </a:cubicBezTo>
                  <a:cubicBezTo>
                    <a:pt x="1712" y="1621"/>
                    <a:pt x="1758" y="1347"/>
                    <a:pt x="1758" y="1050"/>
                  </a:cubicBezTo>
                  <a:cubicBezTo>
                    <a:pt x="1758" y="890"/>
                    <a:pt x="1735" y="730"/>
                    <a:pt x="1712" y="593"/>
                  </a:cubicBezTo>
                  <a:cubicBezTo>
                    <a:pt x="1689" y="434"/>
                    <a:pt x="1621" y="320"/>
                    <a:pt x="1553" y="205"/>
                  </a:cubicBezTo>
                  <a:cubicBezTo>
                    <a:pt x="1507" y="160"/>
                    <a:pt x="1461" y="114"/>
                    <a:pt x="1416" y="91"/>
                  </a:cubicBezTo>
                  <a:cubicBezTo>
                    <a:pt x="1370" y="46"/>
                    <a:pt x="1301" y="23"/>
                    <a:pt x="1210" y="23"/>
                  </a:cubicBezTo>
                  <a:cubicBezTo>
                    <a:pt x="1187" y="0"/>
                    <a:pt x="1165" y="0"/>
                    <a:pt x="1119" y="0"/>
                  </a:cubicBezTo>
                  <a:close/>
                </a:path>
              </a:pathLst>
            </a:custGeom>
            <a:solidFill>
              <a:srgbClr val="FEAE9D"/>
            </a:solidFill>
            <a:ln w="9525" cap="flat" cmpd="sng">
              <a:solidFill>
                <a:srgbClr val="04596F"/>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9" name="Google Shape;395;p4">
              <a:extLst>
                <a:ext uri="{FF2B5EF4-FFF2-40B4-BE49-F238E27FC236}">
                  <a16:creationId xmlns:a16="http://schemas.microsoft.com/office/drawing/2014/main" id="{BE67DC0B-9410-A051-5BA7-C8757B8A8303}"/>
                </a:ext>
              </a:extLst>
            </p:cNvPr>
            <p:cNvSpPr/>
            <p:nvPr/>
          </p:nvSpPr>
          <p:spPr>
            <a:xfrm>
              <a:off x="3526675" y="785800"/>
              <a:ext cx="46800" cy="162675"/>
            </a:xfrm>
            <a:custGeom>
              <a:avLst/>
              <a:gdLst/>
              <a:ahLst/>
              <a:cxnLst/>
              <a:rect l="l" t="t" r="r" b="b"/>
              <a:pathLst>
                <a:path w="1872" h="6507" extrusionOk="0">
                  <a:moveTo>
                    <a:pt x="776" y="1"/>
                  </a:moveTo>
                  <a:cubicBezTo>
                    <a:pt x="708" y="1"/>
                    <a:pt x="617" y="24"/>
                    <a:pt x="548" y="47"/>
                  </a:cubicBezTo>
                  <a:cubicBezTo>
                    <a:pt x="480" y="69"/>
                    <a:pt x="411" y="115"/>
                    <a:pt x="343" y="161"/>
                  </a:cubicBezTo>
                  <a:cubicBezTo>
                    <a:pt x="297" y="206"/>
                    <a:pt x="251" y="252"/>
                    <a:pt x="206" y="343"/>
                  </a:cubicBezTo>
                  <a:cubicBezTo>
                    <a:pt x="160" y="389"/>
                    <a:pt x="137" y="480"/>
                    <a:pt x="92" y="572"/>
                  </a:cubicBezTo>
                  <a:cubicBezTo>
                    <a:pt x="69" y="640"/>
                    <a:pt x="46" y="731"/>
                    <a:pt x="46" y="845"/>
                  </a:cubicBezTo>
                  <a:cubicBezTo>
                    <a:pt x="23" y="937"/>
                    <a:pt x="0" y="1051"/>
                    <a:pt x="0" y="1165"/>
                  </a:cubicBezTo>
                  <a:cubicBezTo>
                    <a:pt x="0" y="1370"/>
                    <a:pt x="0" y="1621"/>
                    <a:pt x="46" y="1895"/>
                  </a:cubicBezTo>
                  <a:cubicBezTo>
                    <a:pt x="69" y="2169"/>
                    <a:pt x="114" y="2420"/>
                    <a:pt x="183" y="2740"/>
                  </a:cubicBezTo>
                  <a:cubicBezTo>
                    <a:pt x="274" y="3242"/>
                    <a:pt x="411" y="3790"/>
                    <a:pt x="594" y="4452"/>
                  </a:cubicBezTo>
                  <a:cubicBezTo>
                    <a:pt x="753" y="5022"/>
                    <a:pt x="959" y="5616"/>
                    <a:pt x="1233" y="6415"/>
                  </a:cubicBezTo>
                  <a:cubicBezTo>
                    <a:pt x="1256" y="6460"/>
                    <a:pt x="1278" y="6483"/>
                    <a:pt x="1324" y="6483"/>
                  </a:cubicBezTo>
                  <a:lnTo>
                    <a:pt x="1347" y="6483"/>
                  </a:lnTo>
                  <a:cubicBezTo>
                    <a:pt x="1347" y="6506"/>
                    <a:pt x="1370" y="6506"/>
                    <a:pt x="1370" y="6506"/>
                  </a:cubicBezTo>
                  <a:cubicBezTo>
                    <a:pt x="1415" y="6506"/>
                    <a:pt x="1461" y="6460"/>
                    <a:pt x="1461" y="6438"/>
                  </a:cubicBezTo>
                  <a:cubicBezTo>
                    <a:pt x="1507" y="6209"/>
                    <a:pt x="1552" y="5981"/>
                    <a:pt x="1598" y="5753"/>
                  </a:cubicBezTo>
                  <a:cubicBezTo>
                    <a:pt x="1598" y="5684"/>
                    <a:pt x="1621" y="5593"/>
                    <a:pt x="1621" y="5525"/>
                  </a:cubicBezTo>
                  <a:lnTo>
                    <a:pt x="1621" y="5456"/>
                  </a:lnTo>
                  <a:lnTo>
                    <a:pt x="1644" y="5410"/>
                  </a:lnTo>
                  <a:cubicBezTo>
                    <a:pt x="1644" y="5388"/>
                    <a:pt x="1644" y="5388"/>
                    <a:pt x="1644" y="5388"/>
                  </a:cubicBezTo>
                  <a:cubicBezTo>
                    <a:pt x="1666" y="5205"/>
                    <a:pt x="1689" y="5045"/>
                    <a:pt x="1712" y="4863"/>
                  </a:cubicBezTo>
                  <a:cubicBezTo>
                    <a:pt x="1781" y="4269"/>
                    <a:pt x="1826" y="3699"/>
                    <a:pt x="1826" y="3151"/>
                  </a:cubicBezTo>
                  <a:cubicBezTo>
                    <a:pt x="1872" y="2420"/>
                    <a:pt x="1826" y="1873"/>
                    <a:pt x="1758" y="1370"/>
                  </a:cubicBezTo>
                  <a:cubicBezTo>
                    <a:pt x="1712" y="1097"/>
                    <a:pt x="1666" y="868"/>
                    <a:pt x="1575" y="663"/>
                  </a:cubicBezTo>
                  <a:cubicBezTo>
                    <a:pt x="1507" y="457"/>
                    <a:pt x="1393" y="298"/>
                    <a:pt x="1278" y="183"/>
                  </a:cubicBezTo>
                  <a:cubicBezTo>
                    <a:pt x="1210" y="115"/>
                    <a:pt x="1142" y="69"/>
                    <a:pt x="1050" y="47"/>
                  </a:cubicBezTo>
                  <a:cubicBezTo>
                    <a:pt x="982" y="24"/>
                    <a:pt x="890" y="1"/>
                    <a:pt x="799" y="1"/>
                  </a:cubicBezTo>
                  <a:close/>
                </a:path>
              </a:pathLst>
            </a:custGeom>
            <a:solidFill>
              <a:srgbClr val="FEAE9D"/>
            </a:solidFill>
            <a:ln w="9525" cap="flat" cmpd="sng">
              <a:solidFill>
                <a:srgbClr val="04596F"/>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grpSp>
      <p:sp>
        <p:nvSpPr>
          <p:cNvPr id="10" name="Google Shape;1166;p36">
            <a:extLst>
              <a:ext uri="{FF2B5EF4-FFF2-40B4-BE49-F238E27FC236}">
                <a16:creationId xmlns:a16="http://schemas.microsoft.com/office/drawing/2014/main" id="{44EC2470-A53C-B7FB-9B5C-1F050156A61B}"/>
              </a:ext>
            </a:extLst>
          </p:cNvPr>
          <p:cNvSpPr txBox="1"/>
          <p:nvPr/>
        </p:nvSpPr>
        <p:spPr>
          <a:xfrm>
            <a:off x="639078" y="3340664"/>
            <a:ext cx="2626679"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mj-lt"/>
              </a:rPr>
              <a:t>Xác định được bố cục và nội dung chính của từng phần</a:t>
            </a:r>
            <a:endParaRPr lang="en-US" sz="2800">
              <a:latin typeface="+mj-lt"/>
            </a:endParaRPr>
          </a:p>
        </p:txBody>
      </p:sp>
      <p:sp>
        <p:nvSpPr>
          <p:cNvPr id="11" name="Google Shape;1170;p36">
            <a:extLst>
              <a:ext uri="{FF2B5EF4-FFF2-40B4-BE49-F238E27FC236}">
                <a16:creationId xmlns:a16="http://schemas.microsoft.com/office/drawing/2014/main" id="{EE326FE3-2E2C-958A-7E2E-F4F87A512986}"/>
              </a:ext>
            </a:extLst>
          </p:cNvPr>
          <p:cNvSpPr txBox="1"/>
          <p:nvPr/>
        </p:nvSpPr>
        <p:spPr>
          <a:xfrm>
            <a:off x="6052403" y="3292740"/>
            <a:ext cx="3040872"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mj-lt"/>
              </a:rPr>
              <a:t>Xác định được biện pháp tu từ và tác dụng của biện pháp tu từ đó trong câu thơ hoặc trong cặp câu để suy luận được yếu tố trào phúng trong bài thơ</a:t>
            </a:r>
            <a:endParaRPr lang="en-US" sz="2800">
              <a:latin typeface="+mj-lt"/>
            </a:endParaRPr>
          </a:p>
        </p:txBody>
      </p:sp>
      <p:sp>
        <p:nvSpPr>
          <p:cNvPr id="12" name="Google Shape;1174;p36">
            <a:extLst>
              <a:ext uri="{FF2B5EF4-FFF2-40B4-BE49-F238E27FC236}">
                <a16:creationId xmlns:a16="http://schemas.microsoft.com/office/drawing/2014/main" id="{FEFA8AEF-F535-8FD1-37A6-986000C7D4C8}"/>
              </a:ext>
            </a:extLst>
          </p:cNvPr>
          <p:cNvSpPr txBox="1"/>
          <p:nvPr/>
        </p:nvSpPr>
        <p:spPr>
          <a:xfrm>
            <a:off x="3413962" y="3390375"/>
            <a:ext cx="2342031"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mj-lt"/>
              </a:rPr>
              <a:t>Nắm được bối cảnh ra đời của tác phẩm để có cái nhìn thấu đáo</a:t>
            </a:r>
            <a:endParaRPr lang="en-US" sz="2800">
              <a:latin typeface="+mj-lt"/>
            </a:endParaRPr>
          </a:p>
        </p:txBody>
      </p:sp>
      <p:sp>
        <p:nvSpPr>
          <p:cNvPr id="13" name="Google Shape;1182;p36">
            <a:extLst>
              <a:ext uri="{FF2B5EF4-FFF2-40B4-BE49-F238E27FC236}">
                <a16:creationId xmlns:a16="http://schemas.microsoft.com/office/drawing/2014/main" id="{4EB23461-48F3-BDA0-8F06-F4C4E9785220}"/>
              </a:ext>
            </a:extLst>
          </p:cNvPr>
          <p:cNvSpPr txBox="1"/>
          <p:nvPr/>
        </p:nvSpPr>
        <p:spPr>
          <a:xfrm>
            <a:off x="9093275" y="3336956"/>
            <a:ext cx="2342031"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2800">
                <a:latin typeface="+mj-lt"/>
              </a:rPr>
              <a:t>Nhận biết được thái độ, tình cảm, cảm xúc của tác giả </a:t>
            </a:r>
            <a:endParaRPr lang="en-US" sz="38200">
              <a:latin typeface="+mj-lt"/>
              <a:ea typeface="Calibri" panose="020F0502020204030204" pitchFamily="34" charset="0"/>
              <a:cs typeface="Times New Roman" panose="02020603050405020304" pitchFamily="18" charset="0"/>
            </a:endParaRPr>
          </a:p>
        </p:txBody>
      </p:sp>
      <p:grpSp>
        <p:nvGrpSpPr>
          <p:cNvPr id="14" name="Google Shape;1160;p36">
            <a:extLst>
              <a:ext uri="{FF2B5EF4-FFF2-40B4-BE49-F238E27FC236}">
                <a16:creationId xmlns:a16="http://schemas.microsoft.com/office/drawing/2014/main" id="{A39F8EAA-F20C-891A-2E15-6E9782763F85}"/>
              </a:ext>
            </a:extLst>
          </p:cNvPr>
          <p:cNvGrpSpPr/>
          <p:nvPr/>
        </p:nvGrpSpPr>
        <p:grpSpPr>
          <a:xfrm>
            <a:off x="2521138" y="1379876"/>
            <a:ext cx="7149725" cy="1227456"/>
            <a:chOff x="1594861" y="1394300"/>
            <a:chExt cx="5984494" cy="1227456"/>
          </a:xfrm>
        </p:grpSpPr>
        <p:sp>
          <p:nvSpPr>
            <p:cNvPr id="15" name="Google Shape;1161;p36">
              <a:extLst>
                <a:ext uri="{FF2B5EF4-FFF2-40B4-BE49-F238E27FC236}">
                  <a16:creationId xmlns:a16="http://schemas.microsoft.com/office/drawing/2014/main" id="{A5509D23-87B8-DB90-7FD4-2002E901BED3}"/>
                </a:ext>
              </a:extLst>
            </p:cNvPr>
            <p:cNvSpPr/>
            <p:nvPr/>
          </p:nvSpPr>
          <p:spPr>
            <a:xfrm>
              <a:off x="4214870" y="1394300"/>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6" name="Google Shape;1162;p36">
              <a:extLst>
                <a:ext uri="{FF2B5EF4-FFF2-40B4-BE49-F238E27FC236}">
                  <a16:creationId xmlns:a16="http://schemas.microsoft.com/office/drawing/2014/main" id="{22434567-5050-E464-F5CC-61D005C274CA}"/>
                </a:ext>
              </a:extLst>
            </p:cNvPr>
            <p:cNvSpPr txBox="1"/>
            <p:nvPr/>
          </p:nvSpPr>
          <p:spPr>
            <a:xfrm>
              <a:off x="1594861" y="1993250"/>
              <a:ext cx="5984494" cy="628506"/>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buSzPts val="1100"/>
                <a:defRPr/>
              </a:pPr>
              <a:r>
                <a:rPr lang="en-US" sz="3733" b="1" i="1" kern="0">
                  <a:latin typeface="Times New Roman" panose="02020603050405020304" pitchFamily="18" charset="0"/>
                  <a:ea typeface="Calibri" panose="020F0502020204030204" pitchFamily="34" charset="0"/>
                </a:rPr>
                <a:t>Lưu ý</a:t>
              </a:r>
              <a:endParaRPr sz="7200" b="1" i="1" kern="0">
                <a:solidFill>
                  <a:srgbClr val="FFFFFF"/>
                </a:solidFill>
                <a:ea typeface="Fredoka"/>
                <a:cs typeface="Times New Roman" panose="02020603050405020304" pitchFamily="18" charset="0"/>
                <a:sym typeface="Fredoka"/>
              </a:endParaRPr>
            </a:p>
          </p:txBody>
        </p:sp>
      </p:grpSp>
      <p:sp>
        <p:nvSpPr>
          <p:cNvPr id="17" name="Google Shape;1167;p36">
            <a:extLst>
              <a:ext uri="{FF2B5EF4-FFF2-40B4-BE49-F238E27FC236}">
                <a16:creationId xmlns:a16="http://schemas.microsoft.com/office/drawing/2014/main" id="{2BB2E44C-FFA2-03E2-556F-1178D805DC40}"/>
              </a:ext>
            </a:extLst>
          </p:cNvPr>
          <p:cNvSpPr/>
          <p:nvPr/>
        </p:nvSpPr>
        <p:spPr>
          <a:xfrm>
            <a:off x="1819351" y="2767901"/>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defRPr/>
            </a:pPr>
            <a:r>
              <a:rPr lang="en" sz="2400" b="1" kern="0">
                <a:solidFill>
                  <a:srgbClr val="FFFFFF"/>
                </a:solidFill>
                <a:latin typeface="Fredoka"/>
                <a:ea typeface="Fredoka"/>
                <a:cs typeface="Fredoka"/>
                <a:sym typeface="Fredoka"/>
              </a:rPr>
              <a:t>01</a:t>
            </a:r>
            <a:endParaRPr sz="2400" b="1" kern="0">
              <a:solidFill>
                <a:srgbClr val="FFFFFF"/>
              </a:solidFill>
              <a:latin typeface="Fredoka"/>
              <a:ea typeface="Fredoka"/>
              <a:cs typeface="Fredoka"/>
              <a:sym typeface="Fredoka"/>
            </a:endParaRPr>
          </a:p>
        </p:txBody>
      </p:sp>
      <p:sp>
        <p:nvSpPr>
          <p:cNvPr id="18" name="Google Shape;1171;p36">
            <a:extLst>
              <a:ext uri="{FF2B5EF4-FFF2-40B4-BE49-F238E27FC236}">
                <a16:creationId xmlns:a16="http://schemas.microsoft.com/office/drawing/2014/main" id="{1E5FB64D-1CCF-D8F2-348E-71BBEFCFB9A3}"/>
              </a:ext>
            </a:extLst>
          </p:cNvPr>
          <p:cNvSpPr/>
          <p:nvPr/>
        </p:nvSpPr>
        <p:spPr>
          <a:xfrm>
            <a:off x="6783252" y="2760469"/>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defRPr/>
            </a:pPr>
            <a:r>
              <a:rPr lang="en" sz="2400" b="1" kern="0">
                <a:solidFill>
                  <a:srgbClr val="FFFFFF"/>
                </a:solidFill>
                <a:latin typeface="Fredoka"/>
                <a:ea typeface="Fredoka"/>
                <a:cs typeface="Fredoka"/>
                <a:sym typeface="Fredoka"/>
              </a:rPr>
              <a:t>03</a:t>
            </a:r>
            <a:endParaRPr sz="2400" b="1" kern="0">
              <a:solidFill>
                <a:srgbClr val="FFFFFF"/>
              </a:solidFill>
              <a:latin typeface="Fredoka"/>
              <a:ea typeface="Fredoka"/>
              <a:cs typeface="Fredoka"/>
              <a:sym typeface="Fredoka"/>
            </a:endParaRPr>
          </a:p>
        </p:txBody>
      </p:sp>
      <p:sp>
        <p:nvSpPr>
          <p:cNvPr id="19" name="Google Shape;1175;p36">
            <a:extLst>
              <a:ext uri="{FF2B5EF4-FFF2-40B4-BE49-F238E27FC236}">
                <a16:creationId xmlns:a16="http://schemas.microsoft.com/office/drawing/2014/main" id="{17A944C8-A0FB-549C-4BB5-A1074BA378C1}"/>
              </a:ext>
            </a:extLst>
          </p:cNvPr>
          <p:cNvSpPr/>
          <p:nvPr/>
        </p:nvSpPr>
        <p:spPr>
          <a:xfrm>
            <a:off x="4202780" y="2766172"/>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defRPr/>
            </a:pPr>
            <a:r>
              <a:rPr lang="en" sz="2400" b="1" kern="0">
                <a:solidFill>
                  <a:srgbClr val="FFFFFF"/>
                </a:solidFill>
                <a:latin typeface="Fredoka"/>
                <a:ea typeface="Fredoka"/>
                <a:cs typeface="Fredoka"/>
                <a:sym typeface="Fredoka"/>
              </a:rPr>
              <a:t>02</a:t>
            </a:r>
            <a:endParaRPr sz="2400" b="1" kern="0">
              <a:solidFill>
                <a:srgbClr val="FFFFFF"/>
              </a:solidFill>
              <a:latin typeface="Fredoka"/>
              <a:ea typeface="Fredoka"/>
              <a:cs typeface="Fredoka"/>
              <a:sym typeface="Fredoka"/>
            </a:endParaRPr>
          </a:p>
        </p:txBody>
      </p:sp>
      <p:sp>
        <p:nvSpPr>
          <p:cNvPr id="20" name="Google Shape;1183;p36">
            <a:extLst>
              <a:ext uri="{FF2B5EF4-FFF2-40B4-BE49-F238E27FC236}">
                <a16:creationId xmlns:a16="http://schemas.microsoft.com/office/drawing/2014/main" id="{2E4E7224-F24A-DD37-5D95-513C537A2C61}"/>
              </a:ext>
            </a:extLst>
          </p:cNvPr>
          <p:cNvSpPr/>
          <p:nvPr/>
        </p:nvSpPr>
        <p:spPr>
          <a:xfrm>
            <a:off x="9279023" y="2767901"/>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defRPr/>
            </a:pPr>
            <a:r>
              <a:rPr lang="en" sz="2400" b="1" kern="0">
                <a:solidFill>
                  <a:srgbClr val="FFFFFF"/>
                </a:solidFill>
                <a:latin typeface="Fredoka"/>
                <a:ea typeface="Fredoka"/>
                <a:cs typeface="Fredoka"/>
                <a:sym typeface="Fredoka"/>
              </a:rPr>
              <a:t>04</a:t>
            </a:r>
            <a:endParaRPr sz="2400" b="1" kern="0">
              <a:solidFill>
                <a:srgbClr val="FFFFFF"/>
              </a:solidFill>
              <a:latin typeface="Fredoka"/>
              <a:ea typeface="Fredoka"/>
              <a:cs typeface="Fredoka"/>
              <a:sym typeface="Fredoka"/>
            </a:endParaRPr>
          </a:p>
        </p:txBody>
      </p:sp>
      <p:cxnSp>
        <p:nvCxnSpPr>
          <p:cNvPr id="21" name="Google Shape;1184;p36">
            <a:extLst>
              <a:ext uri="{FF2B5EF4-FFF2-40B4-BE49-F238E27FC236}">
                <a16:creationId xmlns:a16="http://schemas.microsoft.com/office/drawing/2014/main" id="{6ED0AC06-D600-1804-69E1-746FECEBFFCA}"/>
              </a:ext>
            </a:extLst>
          </p:cNvPr>
          <p:cNvCxnSpPr>
            <a:stCxn id="17" idx="3"/>
            <a:endCxn id="19" idx="1"/>
          </p:cNvCxnSpPr>
          <p:nvPr/>
        </p:nvCxnSpPr>
        <p:spPr>
          <a:xfrm flipV="1">
            <a:off x="2876668" y="3012471"/>
            <a:ext cx="1326112" cy="1731"/>
          </a:xfrm>
          <a:prstGeom prst="straightConnector1">
            <a:avLst/>
          </a:prstGeom>
          <a:noFill/>
          <a:ln w="19050" cap="flat" cmpd="sng">
            <a:solidFill>
              <a:srgbClr val="FFAB15"/>
            </a:solidFill>
            <a:prstDash val="solid"/>
            <a:round/>
            <a:headEnd type="none" w="med" len="med"/>
            <a:tailEnd type="none" w="med" len="med"/>
          </a:ln>
        </p:spPr>
      </p:cxnSp>
      <p:cxnSp>
        <p:nvCxnSpPr>
          <p:cNvPr id="22" name="Google Shape;1185;p36">
            <a:extLst>
              <a:ext uri="{FF2B5EF4-FFF2-40B4-BE49-F238E27FC236}">
                <a16:creationId xmlns:a16="http://schemas.microsoft.com/office/drawing/2014/main" id="{968935F8-050F-CDF5-5405-BCFE14BE40DF}"/>
              </a:ext>
            </a:extLst>
          </p:cNvPr>
          <p:cNvCxnSpPr>
            <a:stCxn id="19" idx="3"/>
            <a:endCxn id="18" idx="1"/>
          </p:cNvCxnSpPr>
          <p:nvPr/>
        </p:nvCxnSpPr>
        <p:spPr>
          <a:xfrm flipV="1">
            <a:off x="5260097" y="3006770"/>
            <a:ext cx="1523155" cy="5703"/>
          </a:xfrm>
          <a:prstGeom prst="straightConnector1">
            <a:avLst/>
          </a:prstGeom>
          <a:noFill/>
          <a:ln w="19050" cap="flat" cmpd="sng">
            <a:solidFill>
              <a:srgbClr val="FFAB15"/>
            </a:solidFill>
            <a:prstDash val="solid"/>
            <a:round/>
            <a:headEnd type="none" w="med" len="med"/>
            <a:tailEnd type="none" w="med" len="med"/>
          </a:ln>
        </p:spPr>
      </p:cxnSp>
      <p:cxnSp>
        <p:nvCxnSpPr>
          <p:cNvPr id="23" name="Google Shape;1186;p36">
            <a:extLst>
              <a:ext uri="{FF2B5EF4-FFF2-40B4-BE49-F238E27FC236}">
                <a16:creationId xmlns:a16="http://schemas.microsoft.com/office/drawing/2014/main" id="{BD4343A3-1D1C-9261-A147-67CABADC7D21}"/>
              </a:ext>
            </a:extLst>
          </p:cNvPr>
          <p:cNvCxnSpPr>
            <a:cxnSpLocks/>
            <a:stCxn id="18" idx="3"/>
          </p:cNvCxnSpPr>
          <p:nvPr/>
        </p:nvCxnSpPr>
        <p:spPr>
          <a:xfrm>
            <a:off x="7840569" y="3006769"/>
            <a:ext cx="807504" cy="0"/>
          </a:xfrm>
          <a:prstGeom prst="straightConnector1">
            <a:avLst/>
          </a:prstGeom>
          <a:noFill/>
          <a:ln w="19050" cap="flat" cmpd="sng">
            <a:solidFill>
              <a:srgbClr val="FFAB15"/>
            </a:solidFill>
            <a:prstDash val="solid"/>
            <a:round/>
            <a:headEnd type="none" w="med" len="med"/>
            <a:tailEnd type="none" w="med" len="med"/>
          </a:ln>
        </p:spPr>
      </p:cxnSp>
      <p:cxnSp>
        <p:nvCxnSpPr>
          <p:cNvPr id="24" name="Google Shape;1187;p36">
            <a:extLst>
              <a:ext uri="{FF2B5EF4-FFF2-40B4-BE49-F238E27FC236}">
                <a16:creationId xmlns:a16="http://schemas.microsoft.com/office/drawing/2014/main" id="{7B2081D2-E1A0-2391-825B-01FFC34B9106}"/>
              </a:ext>
            </a:extLst>
          </p:cNvPr>
          <p:cNvCxnSpPr>
            <a:cxnSpLocks/>
            <a:endCxn id="20" idx="1"/>
          </p:cNvCxnSpPr>
          <p:nvPr/>
        </p:nvCxnSpPr>
        <p:spPr>
          <a:xfrm>
            <a:off x="8471391" y="3014201"/>
            <a:ext cx="807504" cy="0"/>
          </a:xfrm>
          <a:prstGeom prst="straightConnector1">
            <a:avLst/>
          </a:prstGeom>
          <a:noFill/>
          <a:ln w="19050" cap="flat" cmpd="sng">
            <a:solidFill>
              <a:srgbClr val="FFAB15"/>
            </a:solidFill>
            <a:prstDash val="solid"/>
            <a:round/>
            <a:headEnd type="none" w="med" len="med"/>
            <a:tailEnd type="none" w="med" len="med"/>
          </a:ln>
        </p:spPr>
      </p:cxnSp>
      <p:cxnSp>
        <p:nvCxnSpPr>
          <p:cNvPr id="25" name="Google Shape;1188;p36">
            <a:extLst>
              <a:ext uri="{FF2B5EF4-FFF2-40B4-BE49-F238E27FC236}">
                <a16:creationId xmlns:a16="http://schemas.microsoft.com/office/drawing/2014/main" id="{6BC13BCA-6BDA-77D0-4A10-9719E056132A}"/>
              </a:ext>
            </a:extLst>
          </p:cNvPr>
          <p:cNvCxnSpPr>
            <a:stCxn id="15" idx="1"/>
            <a:endCxn id="17" idx="0"/>
          </p:cNvCxnSpPr>
          <p:nvPr/>
        </p:nvCxnSpPr>
        <p:spPr>
          <a:xfrm flipH="1">
            <a:off x="2348152" y="1626176"/>
            <a:ext cx="3303131" cy="1141800"/>
          </a:xfrm>
          <a:prstGeom prst="bentConnector2">
            <a:avLst/>
          </a:prstGeom>
          <a:noFill/>
          <a:ln w="19050" cap="flat" cmpd="sng">
            <a:solidFill>
              <a:srgbClr val="FFAB15"/>
            </a:solidFill>
            <a:prstDash val="solid"/>
            <a:round/>
            <a:headEnd type="none" w="med" len="med"/>
            <a:tailEnd type="none" w="med" len="med"/>
          </a:ln>
        </p:spPr>
      </p:cxnSp>
      <p:cxnSp>
        <p:nvCxnSpPr>
          <p:cNvPr id="26" name="Google Shape;1189;p36">
            <a:extLst>
              <a:ext uri="{FF2B5EF4-FFF2-40B4-BE49-F238E27FC236}">
                <a16:creationId xmlns:a16="http://schemas.microsoft.com/office/drawing/2014/main" id="{67D0EB2F-5E95-A464-5109-D45A34C659B3}"/>
              </a:ext>
            </a:extLst>
          </p:cNvPr>
          <p:cNvCxnSpPr>
            <a:stCxn id="15" idx="3"/>
            <a:endCxn id="20" idx="0"/>
          </p:cNvCxnSpPr>
          <p:nvPr/>
        </p:nvCxnSpPr>
        <p:spPr>
          <a:xfrm>
            <a:off x="6504664" y="1626176"/>
            <a:ext cx="3303131" cy="1141800"/>
          </a:xfrm>
          <a:prstGeom prst="bentConnector2">
            <a:avLst/>
          </a:prstGeom>
          <a:noFill/>
          <a:ln w="19050" cap="flat" cmpd="sng">
            <a:solidFill>
              <a:srgbClr val="FFAB15"/>
            </a:solidFill>
            <a:prstDash val="solid"/>
            <a:round/>
            <a:headEnd type="none" w="med" len="med"/>
            <a:tailEnd type="none" w="med" len="med"/>
          </a:ln>
        </p:spPr>
      </p:cxnSp>
      <p:grpSp>
        <p:nvGrpSpPr>
          <p:cNvPr id="27" name="Google Shape;1190;p36">
            <a:extLst>
              <a:ext uri="{FF2B5EF4-FFF2-40B4-BE49-F238E27FC236}">
                <a16:creationId xmlns:a16="http://schemas.microsoft.com/office/drawing/2014/main" id="{15238154-EED5-4C93-5F91-B6EB351E0CF2}"/>
              </a:ext>
            </a:extLst>
          </p:cNvPr>
          <p:cNvGrpSpPr/>
          <p:nvPr/>
        </p:nvGrpSpPr>
        <p:grpSpPr>
          <a:xfrm>
            <a:off x="5899301" y="1483062"/>
            <a:ext cx="354359" cy="292329"/>
            <a:chOff x="-64774725" y="1916550"/>
            <a:chExt cx="319000" cy="314400"/>
          </a:xfrm>
        </p:grpSpPr>
        <p:sp>
          <p:nvSpPr>
            <p:cNvPr id="28" name="Google Shape;1191;p36">
              <a:extLst>
                <a:ext uri="{FF2B5EF4-FFF2-40B4-BE49-F238E27FC236}">
                  <a16:creationId xmlns:a16="http://schemas.microsoft.com/office/drawing/2014/main" id="{133BE26A-86EE-2263-B790-86F3A0D4081F}"/>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29" name="Google Shape;1192;p36">
              <a:extLst>
                <a:ext uri="{FF2B5EF4-FFF2-40B4-BE49-F238E27FC236}">
                  <a16:creationId xmlns:a16="http://schemas.microsoft.com/office/drawing/2014/main" id="{B0086590-0226-90F2-5F70-C6BD5FC23917}"/>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grpSp>
      <p:pic>
        <p:nvPicPr>
          <p:cNvPr id="4" name="Picture 3" descr="A cartoon of kids holding flowers and a book&#10;&#10;Description automatically generated">
            <a:extLst>
              <a:ext uri="{FF2B5EF4-FFF2-40B4-BE49-F238E27FC236}">
                <a16:creationId xmlns:a16="http://schemas.microsoft.com/office/drawing/2014/main" id="{B6DF6B33-38D8-1E99-B828-742F775F14E0}"/>
              </a:ext>
            </a:extLst>
          </p:cNvPr>
          <p:cNvPicPr>
            <a:picLocks noChangeAspect="1"/>
          </p:cNvPicPr>
          <p:nvPr/>
        </p:nvPicPr>
        <p:blipFill>
          <a:blip r:embed="rId4"/>
          <a:stretch>
            <a:fillRect/>
          </a:stretch>
        </p:blipFill>
        <p:spPr>
          <a:xfrm>
            <a:off x="438952" y="5253564"/>
            <a:ext cx="2975010" cy="1684599"/>
          </a:xfrm>
          <a:prstGeom prst="rect">
            <a:avLst/>
          </a:prstGeom>
        </p:spPr>
      </p:pic>
    </p:spTree>
    <p:extLst>
      <p:ext uri="{BB962C8B-B14F-4D97-AF65-F5344CB8AC3E}">
        <p14:creationId xmlns:p14="http://schemas.microsoft.com/office/powerpoint/2010/main" val="112452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16" presetClass="entr" presetSubtype="2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00082" y="0"/>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12738" y="6065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Rút ruột công trình</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6" name="Google Shape;384;p41">
            <a:extLst>
              <a:ext uri="{FF2B5EF4-FFF2-40B4-BE49-F238E27FC236}">
                <a16:creationId xmlns:a16="http://schemas.microsoft.com/office/drawing/2014/main" id="{5DBF2035-12D5-F546-E430-C301955872F4}"/>
              </a:ext>
            </a:extLst>
          </p:cNvPr>
          <p:cNvPicPr preferRelativeResize="0"/>
          <p:nvPr/>
        </p:nvPicPr>
        <p:blipFill>
          <a:blip r:embed="rId4">
            <a:alphaModFix/>
          </a:blip>
          <a:stretch>
            <a:fillRect/>
          </a:stretch>
        </p:blipFill>
        <p:spPr>
          <a:xfrm>
            <a:off x="-200976" y="3439663"/>
            <a:ext cx="2272693" cy="3572122"/>
          </a:xfrm>
          <a:prstGeom prst="rect">
            <a:avLst/>
          </a:prstGeom>
          <a:noFill/>
          <a:ln>
            <a:noFill/>
          </a:ln>
        </p:spPr>
      </p:pic>
      <p:pic>
        <p:nvPicPr>
          <p:cNvPr id="7" name="Google Shape;385;p41">
            <a:extLst>
              <a:ext uri="{FF2B5EF4-FFF2-40B4-BE49-F238E27FC236}">
                <a16:creationId xmlns:a16="http://schemas.microsoft.com/office/drawing/2014/main" id="{8FDDD176-A6DA-5229-82C3-F541F0B417D9}"/>
              </a:ext>
            </a:extLst>
          </p:cNvPr>
          <p:cNvPicPr preferRelativeResize="0"/>
          <p:nvPr/>
        </p:nvPicPr>
        <p:blipFill>
          <a:blip r:embed="rId5">
            <a:alphaModFix/>
          </a:blip>
          <a:stretch>
            <a:fillRect/>
          </a:stretch>
        </p:blipFill>
        <p:spPr>
          <a:xfrm>
            <a:off x="10144317" y="3439663"/>
            <a:ext cx="2253506" cy="3572122"/>
          </a:xfrm>
          <a:prstGeom prst="rect">
            <a:avLst/>
          </a:prstGeom>
          <a:noFill/>
          <a:ln>
            <a:noFill/>
          </a:ln>
        </p:spPr>
      </p:pic>
      <p:pic>
        <p:nvPicPr>
          <p:cNvPr id="4" name="Picture 3" descr="ảnh tham nhũng,nạn tham nhũng,châm biếm,tranh biếm họa,phong bì,tham  tài,ảnh châm biếm,ảnh biếm họa | Châm biếm, Vật, Thảm">
            <a:extLst>
              <a:ext uri="{FF2B5EF4-FFF2-40B4-BE49-F238E27FC236}">
                <a16:creationId xmlns:a16="http://schemas.microsoft.com/office/drawing/2014/main" id="{0D944CA8-41D4-BDAC-3C07-BA0DCA9407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2071717" y="1304353"/>
            <a:ext cx="8072600" cy="5333514"/>
          </a:xfrm>
          <a:prstGeom prst="rect">
            <a:avLst/>
          </a:prstGeom>
          <a:noFill/>
        </p:spPr>
      </p:pic>
    </p:spTree>
    <p:extLst>
      <p:ext uri="{BB962C8B-B14F-4D97-AF65-F5344CB8AC3E}">
        <p14:creationId xmlns:p14="http://schemas.microsoft.com/office/powerpoint/2010/main" val="226488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20D999-F7FC-4585-A349-A4516F885ACB}"/>
              </a:ext>
            </a:extLst>
          </p:cNvPr>
          <p:cNvPicPr>
            <a:picLocks noChangeAspect="1"/>
          </p:cNvPicPr>
          <p:nvPr/>
        </p:nvPicPr>
        <p:blipFill>
          <a:blip r:embed="rId2"/>
          <a:stretch>
            <a:fillRect/>
          </a:stretch>
        </p:blipFill>
        <p:spPr>
          <a:xfrm>
            <a:off x="0" y="1673"/>
            <a:ext cx="12192000" cy="6854653"/>
          </a:xfrm>
          <a:prstGeom prst="rect">
            <a:avLst/>
          </a:prstGeom>
        </p:spPr>
      </p:pic>
      <p:sp>
        <p:nvSpPr>
          <p:cNvPr id="5" name="TextBox 4">
            <a:extLst>
              <a:ext uri="{FF2B5EF4-FFF2-40B4-BE49-F238E27FC236}">
                <a16:creationId xmlns:a16="http://schemas.microsoft.com/office/drawing/2014/main" id="{600A45B4-DF93-F24C-C4E8-C4E663F60FEA}"/>
              </a:ext>
            </a:extLst>
          </p:cNvPr>
          <p:cNvSpPr txBox="1"/>
          <p:nvPr/>
        </p:nvSpPr>
        <p:spPr>
          <a:xfrm>
            <a:off x="2806160" y="510937"/>
            <a:ext cx="6308649" cy="4154984"/>
          </a:xfrm>
          <a:prstGeom prst="rect">
            <a:avLst/>
          </a:prstGeom>
          <a:noFill/>
        </p:spPr>
        <p:txBody>
          <a:bodyPr wrap="square" rtlCol="0">
            <a:spAutoFit/>
          </a:bodyPr>
          <a:lstStyle/>
          <a:p>
            <a:pPr algn="ctr" defTabSz="1219170">
              <a:buClr>
                <a:srgbClr val="000000"/>
              </a:buClr>
            </a:pPr>
            <a:r>
              <a:rPr lang="en-US" sz="8800" b="1" kern="0" dirty="0">
                <a:solidFill>
                  <a:srgbClr val="000000"/>
                </a:solidFill>
                <a:latin typeface="Times New Roman" panose="02020603050405020304" pitchFamily="18" charset="0"/>
                <a:cs typeface="Times New Roman" panose="02020603050405020304" pitchFamily="18" charset="0"/>
                <a:sym typeface="Arial"/>
              </a:rPr>
              <a:t>IV. </a:t>
            </a:r>
            <a:r>
              <a:rPr lang="en-US" sz="8800" b="1" kern="0" dirty="0" err="1">
                <a:solidFill>
                  <a:srgbClr val="000000"/>
                </a:solidFill>
                <a:latin typeface="Times New Roman" panose="02020603050405020304" pitchFamily="18" charset="0"/>
                <a:cs typeface="Times New Roman" panose="02020603050405020304" pitchFamily="18" charset="0"/>
                <a:sym typeface="Arial"/>
              </a:rPr>
              <a:t>Hoạt</a:t>
            </a:r>
            <a:r>
              <a:rPr lang="en-US" sz="8800" b="1" kern="0" dirty="0">
                <a:solidFill>
                  <a:srgbClr val="000000"/>
                </a:solidFill>
                <a:latin typeface="Times New Roman" panose="02020603050405020304" pitchFamily="18" charset="0"/>
                <a:cs typeface="Times New Roman" panose="02020603050405020304" pitchFamily="18" charset="0"/>
                <a:sym typeface="Arial"/>
              </a:rPr>
              <a:t> </a:t>
            </a:r>
            <a:r>
              <a:rPr lang="en-US" sz="8800" b="1" kern="0" dirty="0" err="1">
                <a:solidFill>
                  <a:srgbClr val="000000"/>
                </a:solidFill>
                <a:latin typeface="Times New Roman" panose="02020603050405020304" pitchFamily="18" charset="0"/>
                <a:cs typeface="Times New Roman" panose="02020603050405020304" pitchFamily="18" charset="0"/>
                <a:sym typeface="Arial"/>
              </a:rPr>
              <a:t>động</a:t>
            </a:r>
            <a:r>
              <a:rPr lang="en-US" sz="8800" b="1" kern="0" dirty="0">
                <a:solidFill>
                  <a:srgbClr val="000000"/>
                </a:solidFill>
                <a:latin typeface="Times New Roman" panose="02020603050405020304" pitchFamily="18" charset="0"/>
                <a:cs typeface="Times New Roman" panose="02020603050405020304" pitchFamily="18" charset="0"/>
                <a:sym typeface="Arial"/>
              </a:rPr>
              <a:t> </a:t>
            </a:r>
            <a:r>
              <a:rPr lang="en-US" sz="8800" b="1" kern="0" dirty="0" err="1">
                <a:solidFill>
                  <a:srgbClr val="000000"/>
                </a:solidFill>
                <a:latin typeface="Times New Roman" panose="02020603050405020304" pitchFamily="18" charset="0"/>
                <a:cs typeface="Times New Roman" panose="02020603050405020304" pitchFamily="18" charset="0"/>
                <a:sym typeface="Arial"/>
              </a:rPr>
              <a:t>luyện</a:t>
            </a:r>
            <a:r>
              <a:rPr lang="en-US" sz="8800" b="1" kern="0" dirty="0">
                <a:solidFill>
                  <a:srgbClr val="000000"/>
                </a:solidFill>
                <a:latin typeface="Times New Roman" panose="02020603050405020304" pitchFamily="18" charset="0"/>
                <a:cs typeface="Times New Roman" panose="02020603050405020304" pitchFamily="18" charset="0"/>
                <a:sym typeface="Arial"/>
              </a:rPr>
              <a:t> </a:t>
            </a:r>
            <a:r>
              <a:rPr lang="en-US" sz="8800" b="1" kern="0" dirty="0" err="1">
                <a:solidFill>
                  <a:srgbClr val="000000"/>
                </a:solidFill>
                <a:latin typeface="Times New Roman" panose="02020603050405020304" pitchFamily="18" charset="0"/>
                <a:cs typeface="Times New Roman" panose="02020603050405020304" pitchFamily="18" charset="0"/>
                <a:sym typeface="Arial"/>
              </a:rPr>
              <a:t>tập</a:t>
            </a:r>
            <a:endParaRPr lang="en-US" sz="8800"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9817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Hoạt động luyện tập</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4" name="图片 1" descr="微信截图_20220503125252">
            <a:extLst>
              <a:ext uri="{FF2B5EF4-FFF2-40B4-BE49-F238E27FC236}">
                <a16:creationId xmlns:a16="http://schemas.microsoft.com/office/drawing/2014/main" id="{351F8B0D-49B6-6705-A291-EB955429726A}"/>
              </a:ext>
            </a:extLst>
          </p:cNvPr>
          <p:cNvPicPr>
            <a:picLocks noChangeAspect="1"/>
          </p:cNvPicPr>
          <p:nvPr/>
        </p:nvPicPr>
        <p:blipFill>
          <a:blip r:embed="rId5"/>
          <a:stretch>
            <a:fillRect/>
          </a:stretch>
        </p:blipFill>
        <p:spPr>
          <a:xfrm flipH="1">
            <a:off x="162944" y="3992027"/>
            <a:ext cx="5366536" cy="2865973"/>
          </a:xfrm>
          <a:prstGeom prst="rect">
            <a:avLst/>
          </a:prstGeom>
        </p:spPr>
      </p:pic>
      <p:pic>
        <p:nvPicPr>
          <p:cNvPr id="6" name="图片 2">
            <a:extLst>
              <a:ext uri="{FF2B5EF4-FFF2-40B4-BE49-F238E27FC236}">
                <a16:creationId xmlns:a16="http://schemas.microsoft.com/office/drawing/2014/main" id="{F014858E-4607-BE83-5263-72ED60029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8173" y="936639"/>
            <a:ext cx="6932023" cy="4978816"/>
          </a:xfrm>
          <a:prstGeom prst="rect">
            <a:avLst/>
          </a:prstGeom>
        </p:spPr>
      </p:pic>
      <p:sp>
        <p:nvSpPr>
          <p:cNvPr id="7" name="文本框 5">
            <a:extLst>
              <a:ext uri="{FF2B5EF4-FFF2-40B4-BE49-F238E27FC236}">
                <a16:creationId xmlns:a16="http://schemas.microsoft.com/office/drawing/2014/main" id="{C9E5E382-7D25-2D50-ACD7-E9B5C0FDD55C}"/>
              </a:ext>
            </a:extLst>
          </p:cNvPr>
          <p:cNvSpPr txBox="1"/>
          <p:nvPr/>
        </p:nvSpPr>
        <p:spPr>
          <a:xfrm>
            <a:off x="6662523" y="1775483"/>
            <a:ext cx="3626831" cy="255454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kern="0">
                <a:solidFill>
                  <a:srgbClr val="FFFFFF"/>
                </a:solidFill>
                <a:latin typeface="Times New Roman" panose="02020603050405020304" pitchFamily="18" charset="0"/>
                <a:cs typeface="Times New Roman" panose="02020603050405020304" pitchFamily="18" charset="0"/>
              </a:rPr>
              <a:t>Ô chữ bí mật</a:t>
            </a:r>
            <a:endParaRPr lang="en-US" sz="15333" kern="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397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C520F9-AB8B-085B-7FF1-E48BA82E2F99}"/>
              </a:ext>
            </a:extLst>
          </p:cNvPr>
          <p:cNvPicPr>
            <a:picLocks noChangeAspect="1"/>
          </p:cNvPicPr>
          <p:nvPr/>
        </p:nvPicPr>
        <p:blipFill>
          <a:blip r:embed="rId2"/>
          <a:stretch>
            <a:fillRect/>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1CFC5A20-BA0B-4162-9E16-429FC24184F7}"/>
              </a:ext>
            </a:extLst>
          </p:cNvPr>
          <p:cNvSpPr txBox="1"/>
          <p:nvPr/>
        </p:nvSpPr>
        <p:spPr>
          <a:xfrm>
            <a:off x="3411256" y="4738072"/>
            <a:ext cx="6224996" cy="923330"/>
          </a:xfrm>
          <a:prstGeom prst="rect">
            <a:avLst/>
          </a:prstGeom>
          <a:noFill/>
        </p:spPr>
        <p:txBody>
          <a:bodyPr wrap="square" rtlCol="0">
            <a:spAutoFit/>
          </a:bodyPr>
          <a:lstStyle/>
          <a:p>
            <a:pPr defTabSz="913974">
              <a:defRPr/>
            </a:pPr>
            <a:r>
              <a:rPr lang="en-US" sz="5400" b="1">
                <a:solidFill>
                  <a:srgbClr val="ED7D31">
                    <a:lumMod val="50000"/>
                  </a:srgbClr>
                </a:solidFill>
                <a:latin typeface="Times New Roman" panose="02020603050405020304" pitchFamily="18" charset="0"/>
                <a:cs typeface="Times New Roman" panose="02020603050405020304" pitchFamily="18" charset="0"/>
                <a:sym typeface="Arial"/>
              </a:rPr>
              <a:t>Ô CHỮ BÍ MẬT</a:t>
            </a:r>
            <a:endParaRPr lang="en-US" sz="5400" b="1" dirty="0">
              <a:solidFill>
                <a:srgbClr val="ED7D31">
                  <a:lumMod val="50000"/>
                </a:srgbClr>
              </a:solidFill>
              <a:latin typeface="Times New Roman" panose="02020603050405020304" pitchFamily="18" charset="0"/>
              <a:cs typeface="Times New Roman" panose="02020603050405020304" pitchFamily="18" charset="0"/>
              <a:sym typeface="Arial"/>
            </a:endParaRPr>
          </a:p>
        </p:txBody>
      </p:sp>
      <p:sp>
        <p:nvSpPr>
          <p:cNvPr id="117" name="1">
            <a:hlinkClick r:id="rId3" action="ppaction://hlinksldjump"/>
            <a:extLst>
              <a:ext uri="{FF2B5EF4-FFF2-40B4-BE49-F238E27FC236}">
                <a16:creationId xmlns:a16="http://schemas.microsoft.com/office/drawing/2014/main" id="{085B5DAF-86EA-423F-A5CF-4DD1D08A311B}"/>
              </a:ext>
            </a:extLst>
          </p:cNvPr>
          <p:cNvSpPr/>
          <p:nvPr/>
        </p:nvSpPr>
        <p:spPr>
          <a:xfrm>
            <a:off x="320190" y="159973"/>
            <a:ext cx="491961" cy="536852"/>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vi-VN" sz="3200" b="1" dirty="0">
                <a:solidFill>
                  <a:prstClr val="white"/>
                </a:solidFill>
                <a:latin typeface="Cambria" panose="02040503050406030204" pitchFamily="18" charset="0"/>
                <a:sym typeface="Arial"/>
              </a:rPr>
              <a:t>1</a:t>
            </a:r>
            <a:endParaRPr lang="en-US" sz="3200" b="1" dirty="0">
              <a:solidFill>
                <a:prstClr val="white"/>
              </a:solidFill>
              <a:latin typeface="Cambria" panose="02040503050406030204" pitchFamily="18" charset="0"/>
              <a:sym typeface="Arial"/>
            </a:endParaRPr>
          </a:p>
        </p:txBody>
      </p:sp>
      <p:sp>
        <p:nvSpPr>
          <p:cNvPr id="119" name="1">
            <a:hlinkClick r:id="rId4" action="ppaction://hlinksldjump"/>
            <a:extLst>
              <a:ext uri="{FF2B5EF4-FFF2-40B4-BE49-F238E27FC236}">
                <a16:creationId xmlns:a16="http://schemas.microsoft.com/office/drawing/2014/main" id="{931A09A5-9A29-424A-913C-F2C520B9B63E}"/>
              </a:ext>
            </a:extLst>
          </p:cNvPr>
          <p:cNvSpPr/>
          <p:nvPr/>
        </p:nvSpPr>
        <p:spPr>
          <a:xfrm>
            <a:off x="320190" y="765722"/>
            <a:ext cx="491961"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vi-VN" sz="3200" b="1" dirty="0">
                <a:solidFill>
                  <a:prstClr val="white"/>
                </a:solidFill>
                <a:latin typeface="Cambria" panose="02040503050406030204" pitchFamily="18" charset="0"/>
                <a:sym typeface="Arial"/>
              </a:rPr>
              <a:t>2</a:t>
            </a:r>
            <a:endParaRPr lang="en-US" sz="3200" b="1" dirty="0">
              <a:solidFill>
                <a:prstClr val="white"/>
              </a:solidFill>
              <a:latin typeface="Cambria" panose="02040503050406030204" pitchFamily="18" charset="0"/>
              <a:sym typeface="Arial"/>
            </a:endParaRPr>
          </a:p>
        </p:txBody>
      </p:sp>
      <p:sp>
        <p:nvSpPr>
          <p:cNvPr id="120" name="1">
            <a:hlinkClick r:id="rId5" action="ppaction://hlinksldjump"/>
            <a:extLst>
              <a:ext uri="{FF2B5EF4-FFF2-40B4-BE49-F238E27FC236}">
                <a16:creationId xmlns:a16="http://schemas.microsoft.com/office/drawing/2014/main" id="{0D4ED5D8-BC13-4EF2-8D0E-EE1275291C7E}"/>
              </a:ext>
            </a:extLst>
          </p:cNvPr>
          <p:cNvSpPr/>
          <p:nvPr/>
        </p:nvSpPr>
        <p:spPr>
          <a:xfrm>
            <a:off x="320188" y="1344714"/>
            <a:ext cx="481800" cy="388305"/>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vi-VN" sz="3200" b="1" dirty="0">
                <a:solidFill>
                  <a:prstClr val="white"/>
                </a:solidFill>
                <a:latin typeface="Cambria" panose="02040503050406030204" pitchFamily="18" charset="0"/>
                <a:sym typeface="Arial"/>
              </a:rPr>
              <a:t>3</a:t>
            </a:r>
            <a:endParaRPr lang="en-US" sz="3200" b="1" dirty="0">
              <a:solidFill>
                <a:prstClr val="white"/>
              </a:solidFill>
              <a:latin typeface="Cambria" panose="02040503050406030204" pitchFamily="18" charset="0"/>
              <a:sym typeface="Arial"/>
            </a:endParaRPr>
          </a:p>
        </p:txBody>
      </p:sp>
      <p:sp>
        <p:nvSpPr>
          <p:cNvPr id="121" name="1">
            <a:hlinkClick r:id="rId6" action="ppaction://hlinksldjump"/>
            <a:extLst>
              <a:ext uri="{FF2B5EF4-FFF2-40B4-BE49-F238E27FC236}">
                <a16:creationId xmlns:a16="http://schemas.microsoft.com/office/drawing/2014/main" id="{4101175E-5E96-4CFF-85B7-5FD306AA3E23}"/>
              </a:ext>
            </a:extLst>
          </p:cNvPr>
          <p:cNvSpPr/>
          <p:nvPr/>
        </p:nvSpPr>
        <p:spPr>
          <a:xfrm>
            <a:off x="320188" y="1803630"/>
            <a:ext cx="481800" cy="397545"/>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vi-VN" sz="3200" b="1" dirty="0">
                <a:solidFill>
                  <a:prstClr val="white"/>
                </a:solidFill>
                <a:latin typeface="Cambria" panose="02040503050406030204" pitchFamily="18" charset="0"/>
                <a:sym typeface="Arial"/>
              </a:rPr>
              <a:t>4</a:t>
            </a:r>
            <a:endParaRPr lang="en-US" sz="3200" b="1" dirty="0">
              <a:solidFill>
                <a:prstClr val="white"/>
              </a:solidFill>
              <a:latin typeface="Cambria" panose="02040503050406030204" pitchFamily="18" charset="0"/>
              <a:sym typeface="Arial"/>
            </a:endParaRPr>
          </a:p>
        </p:txBody>
      </p:sp>
      <p:sp>
        <p:nvSpPr>
          <p:cNvPr id="349" name="1">
            <a:hlinkClick r:id="rId7" action="ppaction://hlinksldjump"/>
            <a:extLst>
              <a:ext uri="{FF2B5EF4-FFF2-40B4-BE49-F238E27FC236}">
                <a16:creationId xmlns:a16="http://schemas.microsoft.com/office/drawing/2014/main" id="{02A18C46-F52F-467D-AAA9-10AC060BF971}"/>
              </a:ext>
            </a:extLst>
          </p:cNvPr>
          <p:cNvSpPr/>
          <p:nvPr/>
        </p:nvSpPr>
        <p:spPr>
          <a:xfrm>
            <a:off x="320188" y="2339645"/>
            <a:ext cx="521108" cy="44031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en-US" sz="3200" b="1" dirty="0">
                <a:solidFill>
                  <a:prstClr val="white"/>
                </a:solidFill>
                <a:latin typeface="Cambria" panose="02040503050406030204" pitchFamily="18" charset="0"/>
                <a:sym typeface="Arial"/>
              </a:rPr>
              <a:t>5</a:t>
            </a:r>
          </a:p>
        </p:txBody>
      </p:sp>
      <p:sp>
        <p:nvSpPr>
          <p:cNvPr id="5" name="1">
            <a:hlinkClick r:id="rId8" action="ppaction://hlinksldjump"/>
            <a:extLst>
              <a:ext uri="{FF2B5EF4-FFF2-40B4-BE49-F238E27FC236}">
                <a16:creationId xmlns:a16="http://schemas.microsoft.com/office/drawing/2014/main" id="{97130834-CF12-E5CB-A291-8D0AFCA2DFFA}"/>
              </a:ext>
            </a:extLst>
          </p:cNvPr>
          <p:cNvSpPr/>
          <p:nvPr/>
        </p:nvSpPr>
        <p:spPr>
          <a:xfrm>
            <a:off x="331493" y="2881703"/>
            <a:ext cx="509803"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en-US" sz="3200" b="1" dirty="0">
                <a:solidFill>
                  <a:prstClr val="white"/>
                </a:solidFill>
                <a:latin typeface="Cambria" panose="02040503050406030204" pitchFamily="18" charset="0"/>
                <a:sym typeface="Arial"/>
              </a:rPr>
              <a:t>6</a:t>
            </a:r>
          </a:p>
        </p:txBody>
      </p:sp>
      <p:sp>
        <p:nvSpPr>
          <p:cNvPr id="3" name="Rectangle: Rounded Corners 2">
            <a:hlinkClick r:id="rId9" action="ppaction://hlinksldjump"/>
            <a:extLst>
              <a:ext uri="{FF2B5EF4-FFF2-40B4-BE49-F238E27FC236}">
                <a16:creationId xmlns:a16="http://schemas.microsoft.com/office/drawing/2014/main" id="{AB716C25-AAF2-0554-EAED-2DDC0DDA3CBC}"/>
              </a:ext>
            </a:extLst>
          </p:cNvPr>
          <p:cNvSpPr/>
          <p:nvPr/>
        </p:nvSpPr>
        <p:spPr>
          <a:xfrm>
            <a:off x="261215" y="4552409"/>
            <a:ext cx="1500553" cy="5283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a:solidFill>
                  <a:prstClr val="white"/>
                </a:solidFill>
                <a:latin typeface="Calibri" panose="020F0502020204030204"/>
                <a:sym typeface="Arial"/>
              </a:rPr>
              <a:t>Từ khóa</a:t>
            </a:r>
          </a:p>
        </p:txBody>
      </p:sp>
      <p:graphicFrame>
        <p:nvGraphicFramePr>
          <p:cNvPr id="11" name="Table 10">
            <a:extLst>
              <a:ext uri="{FF2B5EF4-FFF2-40B4-BE49-F238E27FC236}">
                <a16:creationId xmlns:a16="http://schemas.microsoft.com/office/drawing/2014/main" id="{B7D76B18-8D56-A1D9-54B7-EBC268C810F3}"/>
              </a:ext>
            </a:extLst>
          </p:cNvPr>
          <p:cNvGraphicFramePr>
            <a:graphicFrameLocks noGrp="1"/>
          </p:cNvGraphicFramePr>
          <p:nvPr>
            <p:extLst>
              <p:ext uri="{D42A27DB-BD31-4B8C-83A1-F6EECF244321}">
                <p14:modId xmlns:p14="http://schemas.microsoft.com/office/powerpoint/2010/main" val="605172344"/>
              </p:ext>
            </p:extLst>
          </p:nvPr>
        </p:nvGraphicFramePr>
        <p:xfrm>
          <a:off x="5192418" y="157677"/>
          <a:ext cx="358095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Ơ</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Ô</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M</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04719913"/>
                  </a:ext>
                </a:extLst>
              </a:tr>
            </a:tbl>
          </a:graphicData>
        </a:graphic>
      </p:graphicFrame>
      <p:grpSp>
        <p:nvGrpSpPr>
          <p:cNvPr id="420" name="Google Shape;123;p3">
            <a:extLst>
              <a:ext uri="{FF2B5EF4-FFF2-40B4-BE49-F238E27FC236}">
                <a16:creationId xmlns:a16="http://schemas.microsoft.com/office/drawing/2014/main" id="{8869A23D-77A2-2F9B-D8C4-FEE9368E4C14}"/>
              </a:ext>
            </a:extLst>
          </p:cNvPr>
          <p:cNvGrpSpPr/>
          <p:nvPr/>
        </p:nvGrpSpPr>
        <p:grpSpPr>
          <a:xfrm>
            <a:off x="6665393" y="5806124"/>
            <a:ext cx="1002220" cy="847299"/>
            <a:chOff x="1070675" y="5682438"/>
            <a:chExt cx="929375" cy="886075"/>
          </a:xfrm>
        </p:grpSpPr>
        <p:sp>
          <p:nvSpPr>
            <p:cNvPr id="421" name="Google Shape;124;p3">
              <a:extLst>
                <a:ext uri="{FF2B5EF4-FFF2-40B4-BE49-F238E27FC236}">
                  <a16:creationId xmlns:a16="http://schemas.microsoft.com/office/drawing/2014/main" id="{8C2A61B0-2ECD-C2FC-507D-81EC855B73D5}"/>
                </a:ext>
              </a:extLst>
            </p:cNvPr>
            <p:cNvSpPr/>
            <p:nvPr/>
          </p:nvSpPr>
          <p:spPr>
            <a:xfrm>
              <a:off x="1136025" y="5682438"/>
              <a:ext cx="497775" cy="729525"/>
            </a:xfrm>
            <a:custGeom>
              <a:avLst/>
              <a:gdLst/>
              <a:ahLst/>
              <a:cxnLst/>
              <a:rect l="l" t="t" r="r" b="b"/>
              <a:pathLst>
                <a:path w="19911" h="29181" extrusionOk="0">
                  <a:moveTo>
                    <a:pt x="10943" y="1"/>
                  </a:moveTo>
                  <a:lnTo>
                    <a:pt x="1" y="20427"/>
                  </a:lnTo>
                  <a:cubicBezTo>
                    <a:pt x="7144" y="23649"/>
                    <a:pt x="10214" y="29181"/>
                    <a:pt x="10214" y="29181"/>
                  </a:cubicBezTo>
                  <a:lnTo>
                    <a:pt x="19910" y="11095"/>
                  </a:lnTo>
                  <a:cubicBezTo>
                    <a:pt x="18725" y="5958"/>
                    <a:pt x="10943" y="1"/>
                    <a:pt x="109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2" name="Google Shape;125;p3">
              <a:extLst>
                <a:ext uri="{FF2B5EF4-FFF2-40B4-BE49-F238E27FC236}">
                  <a16:creationId xmlns:a16="http://schemas.microsoft.com/office/drawing/2014/main" id="{2A0FC9A4-B220-5D5E-2775-A211A9E05F09}"/>
                </a:ext>
              </a:extLst>
            </p:cNvPr>
            <p:cNvSpPr/>
            <p:nvPr/>
          </p:nvSpPr>
          <p:spPr>
            <a:xfrm>
              <a:off x="1070675" y="5706763"/>
              <a:ext cx="929375" cy="861750"/>
            </a:xfrm>
            <a:custGeom>
              <a:avLst/>
              <a:gdLst/>
              <a:ahLst/>
              <a:cxnLst/>
              <a:rect l="l" t="t" r="r" b="b"/>
              <a:pathLst>
                <a:path w="37175" h="34470" extrusionOk="0">
                  <a:moveTo>
                    <a:pt x="10943" y="1"/>
                  </a:moveTo>
                  <a:lnTo>
                    <a:pt x="1" y="20426"/>
                  </a:lnTo>
                  <a:cubicBezTo>
                    <a:pt x="7174" y="23709"/>
                    <a:pt x="10913" y="28664"/>
                    <a:pt x="11703" y="29819"/>
                  </a:cubicBezTo>
                  <a:lnTo>
                    <a:pt x="11643" y="29940"/>
                  </a:lnTo>
                  <a:lnTo>
                    <a:pt x="11794" y="29940"/>
                  </a:lnTo>
                  <a:lnTo>
                    <a:pt x="11855" y="30062"/>
                  </a:lnTo>
                  <a:lnTo>
                    <a:pt x="11916" y="29940"/>
                  </a:lnTo>
                  <a:cubicBezTo>
                    <a:pt x="13345" y="29971"/>
                    <a:pt x="19515" y="30335"/>
                    <a:pt x="26232" y="34469"/>
                  </a:cubicBezTo>
                  <a:lnTo>
                    <a:pt x="37175" y="14043"/>
                  </a:lnTo>
                  <a:cubicBezTo>
                    <a:pt x="37175" y="14043"/>
                    <a:pt x="30011" y="11415"/>
                    <a:pt x="24515" y="11415"/>
                  </a:cubicBezTo>
                  <a:cubicBezTo>
                    <a:pt x="23430" y="11415"/>
                    <a:pt x="22409" y="11518"/>
                    <a:pt x="21521" y="11764"/>
                  </a:cubicBezTo>
                  <a:cubicBezTo>
                    <a:pt x="19758" y="6444"/>
                    <a:pt x="10943" y="1"/>
                    <a:pt x="10943" y="1"/>
                  </a:cubicBezTo>
                  <a:close/>
                </a:path>
              </a:pathLst>
            </a:custGeom>
            <a:solidFill>
              <a:srgbClr val="F2BBA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3" name="Google Shape;126;p3">
              <a:extLst>
                <a:ext uri="{FF2B5EF4-FFF2-40B4-BE49-F238E27FC236}">
                  <a16:creationId xmlns:a16="http://schemas.microsoft.com/office/drawing/2014/main" id="{BE9F76B2-8C59-0042-CBEB-BF9EC17C3054}"/>
                </a:ext>
              </a:extLst>
            </p:cNvPr>
            <p:cNvSpPr/>
            <p:nvPr/>
          </p:nvSpPr>
          <p:spPr>
            <a:xfrm>
              <a:off x="1477225" y="6090663"/>
              <a:ext cx="437725" cy="383625"/>
            </a:xfrm>
            <a:custGeom>
              <a:avLst/>
              <a:gdLst/>
              <a:ahLst/>
              <a:cxnLst/>
              <a:rect l="l" t="t" r="r" b="b"/>
              <a:pathLst>
                <a:path w="17509" h="15345" extrusionOk="0">
                  <a:moveTo>
                    <a:pt x="9015" y="1"/>
                  </a:moveTo>
                  <a:cubicBezTo>
                    <a:pt x="7833" y="1"/>
                    <a:pt x="6845" y="180"/>
                    <a:pt x="6323" y="663"/>
                  </a:cubicBezTo>
                  <a:lnTo>
                    <a:pt x="1" y="11849"/>
                  </a:lnTo>
                  <a:cubicBezTo>
                    <a:pt x="1" y="11849"/>
                    <a:pt x="7296" y="13764"/>
                    <a:pt x="10244" y="15344"/>
                  </a:cubicBezTo>
                  <a:lnTo>
                    <a:pt x="17509" y="1514"/>
                  </a:lnTo>
                  <a:cubicBezTo>
                    <a:pt x="17509" y="1514"/>
                    <a:pt x="12447" y="1"/>
                    <a:pt x="9015" y="1"/>
                  </a:cubicBezTo>
                  <a:close/>
                </a:path>
              </a:pathLst>
            </a:custGeom>
            <a:solidFill>
              <a:srgbClr val="E968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4" name="Google Shape;127;p3">
              <a:extLst>
                <a:ext uri="{FF2B5EF4-FFF2-40B4-BE49-F238E27FC236}">
                  <a16:creationId xmlns:a16="http://schemas.microsoft.com/office/drawing/2014/main" id="{F1CB0DAB-D720-B53E-C269-C57A5D790FB6}"/>
                </a:ext>
              </a:extLst>
            </p:cNvPr>
            <p:cNvSpPr/>
            <p:nvPr/>
          </p:nvSpPr>
          <p:spPr>
            <a:xfrm>
              <a:off x="1585900" y="6035038"/>
              <a:ext cx="147425" cy="439250"/>
            </a:xfrm>
            <a:custGeom>
              <a:avLst/>
              <a:gdLst/>
              <a:ahLst/>
              <a:cxnLst/>
              <a:rect l="l" t="t" r="r" b="b"/>
              <a:pathLst>
                <a:path w="5897" h="17570" extrusionOk="0">
                  <a:moveTo>
                    <a:pt x="0" y="0"/>
                  </a:moveTo>
                  <a:lnTo>
                    <a:pt x="1155" y="16688"/>
                  </a:lnTo>
                  <a:lnTo>
                    <a:pt x="5897" y="17569"/>
                  </a:lnTo>
                  <a:lnTo>
                    <a:pt x="0" y="0"/>
                  </a:lnTo>
                  <a:close/>
                </a:path>
              </a:pathLst>
            </a:custGeom>
            <a:solidFill>
              <a:srgbClr val="FFFBE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5" name="Google Shape;128;p3">
              <a:extLst>
                <a:ext uri="{FF2B5EF4-FFF2-40B4-BE49-F238E27FC236}">
                  <a16:creationId xmlns:a16="http://schemas.microsoft.com/office/drawing/2014/main" id="{22DEE4CE-2A1F-37DE-D44E-67D369D40672}"/>
                </a:ext>
              </a:extLst>
            </p:cNvPr>
            <p:cNvSpPr/>
            <p:nvPr/>
          </p:nvSpPr>
          <p:spPr>
            <a:xfrm>
              <a:off x="1365525" y="6000838"/>
              <a:ext cx="243200" cy="453675"/>
            </a:xfrm>
            <a:custGeom>
              <a:avLst/>
              <a:gdLst/>
              <a:ahLst/>
              <a:cxnLst/>
              <a:rect l="l" t="t" r="r" b="b"/>
              <a:pathLst>
                <a:path w="9728" h="18147" fill="none" extrusionOk="0">
                  <a:moveTo>
                    <a:pt x="0" y="18147"/>
                  </a:moveTo>
                  <a:lnTo>
                    <a:pt x="9727" y="1"/>
                  </a:lnTo>
                </a:path>
              </a:pathLst>
            </a:custGeom>
            <a:noFill/>
            <a:ln w="9875" cap="flat" cmpd="sng">
              <a:solidFill>
                <a:srgbClr val="E9684D"/>
              </a:solidFill>
              <a:prstDash val="solid"/>
              <a:miter lim="3039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9" name="1">
            <a:hlinkClick r:id="rId10" action="ppaction://hlinksldjump"/>
            <a:extLst>
              <a:ext uri="{FF2B5EF4-FFF2-40B4-BE49-F238E27FC236}">
                <a16:creationId xmlns:a16="http://schemas.microsoft.com/office/drawing/2014/main" id="{9950E46A-98CA-44EF-8FA1-9AC02D48340C}"/>
              </a:ext>
            </a:extLst>
          </p:cNvPr>
          <p:cNvSpPr/>
          <p:nvPr/>
        </p:nvSpPr>
        <p:spPr>
          <a:xfrm>
            <a:off x="302348" y="3410782"/>
            <a:ext cx="509803"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en-US" sz="3200" b="1">
                <a:solidFill>
                  <a:prstClr val="white"/>
                </a:solidFill>
                <a:latin typeface="Cambria" panose="02040503050406030204" pitchFamily="18" charset="0"/>
                <a:sym typeface="Arial"/>
              </a:rPr>
              <a:t>7</a:t>
            </a:r>
            <a:endParaRPr lang="en-US" sz="3200" b="1" dirty="0">
              <a:solidFill>
                <a:prstClr val="white"/>
              </a:solidFill>
              <a:latin typeface="Cambria" panose="02040503050406030204" pitchFamily="18" charset="0"/>
              <a:sym typeface="Arial"/>
            </a:endParaRPr>
          </a:p>
        </p:txBody>
      </p:sp>
      <p:sp>
        <p:nvSpPr>
          <p:cNvPr id="20" name="1">
            <a:hlinkClick r:id="rId11" action="ppaction://hlinksldjump"/>
            <a:extLst>
              <a:ext uri="{FF2B5EF4-FFF2-40B4-BE49-F238E27FC236}">
                <a16:creationId xmlns:a16="http://schemas.microsoft.com/office/drawing/2014/main" id="{A87D81AE-F790-8990-C49F-CE9825FE68B5}"/>
              </a:ext>
            </a:extLst>
          </p:cNvPr>
          <p:cNvSpPr/>
          <p:nvPr/>
        </p:nvSpPr>
        <p:spPr>
          <a:xfrm>
            <a:off x="273203" y="3939861"/>
            <a:ext cx="509803"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en-US" sz="3200" b="1">
                <a:solidFill>
                  <a:prstClr val="white"/>
                </a:solidFill>
                <a:latin typeface="Cambria" panose="02040503050406030204" pitchFamily="18" charset="0"/>
                <a:sym typeface="Arial"/>
              </a:rPr>
              <a:t>8</a:t>
            </a:r>
            <a:endParaRPr lang="en-US" sz="3200" b="1" dirty="0">
              <a:solidFill>
                <a:prstClr val="white"/>
              </a:solidFill>
              <a:latin typeface="Cambria" panose="02040503050406030204" pitchFamily="18" charset="0"/>
              <a:sym typeface="Arial"/>
            </a:endParaRPr>
          </a:p>
        </p:txBody>
      </p:sp>
      <p:graphicFrame>
        <p:nvGraphicFramePr>
          <p:cNvPr id="21" name="Table 20">
            <a:extLst>
              <a:ext uri="{FF2B5EF4-FFF2-40B4-BE49-F238E27FC236}">
                <a16:creationId xmlns:a16="http://schemas.microsoft.com/office/drawing/2014/main" id="{F84AE427-FD53-AC0F-5B3D-A12BE7103BD9}"/>
              </a:ext>
            </a:extLst>
          </p:cNvPr>
          <p:cNvGraphicFramePr>
            <a:graphicFrameLocks noGrp="1"/>
          </p:cNvGraphicFramePr>
          <p:nvPr>
            <p:extLst>
              <p:ext uri="{D42A27DB-BD31-4B8C-83A1-F6EECF244321}">
                <p14:modId xmlns:p14="http://schemas.microsoft.com/office/powerpoint/2010/main" val="1236188615"/>
              </p:ext>
            </p:extLst>
          </p:nvPr>
        </p:nvGraphicFramePr>
        <p:xfrm>
          <a:off x="3998768" y="677321"/>
          <a:ext cx="5371425"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gridCol w="596825">
                  <a:extLst>
                    <a:ext uri="{9D8B030D-6E8A-4147-A177-3AD203B41FA5}">
                      <a16:colId xmlns:a16="http://schemas.microsoft.com/office/drawing/2014/main" val="372331752"/>
                    </a:ext>
                  </a:extLst>
                </a:gridCol>
                <a:gridCol w="596825">
                  <a:extLst>
                    <a:ext uri="{9D8B030D-6E8A-4147-A177-3AD203B41FA5}">
                      <a16:colId xmlns:a16="http://schemas.microsoft.com/office/drawing/2014/main" val="439976594"/>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À</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Ú</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04719913"/>
                  </a:ext>
                </a:extLst>
              </a:tr>
            </a:tbl>
          </a:graphicData>
        </a:graphic>
      </p:graphicFrame>
      <p:graphicFrame>
        <p:nvGraphicFramePr>
          <p:cNvPr id="22" name="Table 21">
            <a:extLst>
              <a:ext uri="{FF2B5EF4-FFF2-40B4-BE49-F238E27FC236}">
                <a16:creationId xmlns:a16="http://schemas.microsoft.com/office/drawing/2014/main" id="{563EAF01-2EE9-3B48-EC4B-1648566DEC7C}"/>
              </a:ext>
            </a:extLst>
          </p:cNvPr>
          <p:cNvGraphicFramePr>
            <a:graphicFrameLocks noGrp="1"/>
          </p:cNvGraphicFramePr>
          <p:nvPr>
            <p:extLst>
              <p:ext uri="{D42A27DB-BD31-4B8C-83A1-F6EECF244321}">
                <p14:modId xmlns:p14="http://schemas.microsoft.com/office/powerpoint/2010/main" val="2232970589"/>
              </p:ext>
            </p:extLst>
          </p:nvPr>
        </p:nvGraphicFramePr>
        <p:xfrm>
          <a:off x="6382917" y="1210721"/>
          <a:ext cx="358095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Đ</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Ố</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Ậ</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04719913"/>
                  </a:ext>
                </a:extLst>
              </a:tr>
            </a:tbl>
          </a:graphicData>
        </a:graphic>
      </p:graphicFrame>
      <p:graphicFrame>
        <p:nvGraphicFramePr>
          <p:cNvPr id="23" name="Table 22">
            <a:extLst>
              <a:ext uri="{FF2B5EF4-FFF2-40B4-BE49-F238E27FC236}">
                <a16:creationId xmlns:a16="http://schemas.microsoft.com/office/drawing/2014/main" id="{93AD22F0-05C7-EAAC-3E7B-9A95F1DEFC37}"/>
              </a:ext>
            </a:extLst>
          </p:cNvPr>
          <p:cNvGraphicFramePr>
            <a:graphicFrameLocks noGrp="1"/>
          </p:cNvGraphicFramePr>
          <p:nvPr>
            <p:extLst>
              <p:ext uri="{D42A27DB-BD31-4B8C-83A1-F6EECF244321}">
                <p14:modId xmlns:p14="http://schemas.microsoft.com/office/powerpoint/2010/main" val="3183141051"/>
              </p:ext>
            </p:extLst>
          </p:nvPr>
        </p:nvGraphicFramePr>
        <p:xfrm>
          <a:off x="5789243" y="1748802"/>
          <a:ext cx="23873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B</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Ằ</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3504719913"/>
                  </a:ext>
                </a:extLst>
              </a:tr>
            </a:tbl>
          </a:graphicData>
        </a:graphic>
      </p:graphicFrame>
      <p:graphicFrame>
        <p:nvGraphicFramePr>
          <p:cNvPr id="24" name="Table 23">
            <a:extLst>
              <a:ext uri="{FF2B5EF4-FFF2-40B4-BE49-F238E27FC236}">
                <a16:creationId xmlns:a16="http://schemas.microsoft.com/office/drawing/2014/main" id="{A0982DB3-26E9-7404-5C98-1EB5751661A3}"/>
              </a:ext>
            </a:extLst>
          </p:cNvPr>
          <p:cNvGraphicFramePr>
            <a:graphicFrameLocks noGrp="1"/>
          </p:cNvGraphicFramePr>
          <p:nvPr>
            <p:extLst>
              <p:ext uri="{D42A27DB-BD31-4B8C-83A1-F6EECF244321}">
                <p14:modId xmlns:p14="http://schemas.microsoft.com/office/powerpoint/2010/main" val="2190181670"/>
              </p:ext>
            </p:extLst>
          </p:nvPr>
        </p:nvGraphicFramePr>
        <p:xfrm>
          <a:off x="3998768" y="2276774"/>
          <a:ext cx="4177775"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M</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Đ</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Ị</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04719913"/>
                  </a:ext>
                </a:extLst>
              </a:tr>
            </a:tbl>
          </a:graphicData>
        </a:graphic>
      </p:graphicFrame>
      <p:graphicFrame>
        <p:nvGraphicFramePr>
          <p:cNvPr id="25" name="Table 24">
            <a:extLst>
              <a:ext uri="{FF2B5EF4-FFF2-40B4-BE49-F238E27FC236}">
                <a16:creationId xmlns:a16="http://schemas.microsoft.com/office/drawing/2014/main" id="{2DA8A2CA-52DE-5C50-E44A-F2C60EC08264}"/>
              </a:ext>
            </a:extLst>
          </p:cNvPr>
          <p:cNvGraphicFramePr>
            <a:graphicFrameLocks noGrp="1"/>
          </p:cNvGraphicFramePr>
          <p:nvPr>
            <p:extLst>
              <p:ext uri="{D42A27DB-BD31-4B8C-83A1-F6EECF244321}">
                <p14:modId xmlns:p14="http://schemas.microsoft.com/office/powerpoint/2010/main" val="3257834682"/>
              </p:ext>
            </p:extLst>
          </p:nvPr>
        </p:nvGraphicFramePr>
        <p:xfrm>
          <a:off x="1608317" y="2817418"/>
          <a:ext cx="95492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gridCol w="596825">
                  <a:extLst>
                    <a:ext uri="{9D8B030D-6E8A-4147-A177-3AD203B41FA5}">
                      <a16:colId xmlns:a16="http://schemas.microsoft.com/office/drawing/2014/main" val="372331752"/>
                    </a:ext>
                  </a:extLst>
                </a:gridCol>
                <a:gridCol w="596825">
                  <a:extLst>
                    <a:ext uri="{9D8B030D-6E8A-4147-A177-3AD203B41FA5}">
                      <a16:colId xmlns:a16="http://schemas.microsoft.com/office/drawing/2014/main" val="439976594"/>
                    </a:ext>
                  </a:extLst>
                </a:gridCol>
                <a:gridCol w="596825">
                  <a:extLst>
                    <a:ext uri="{9D8B030D-6E8A-4147-A177-3AD203B41FA5}">
                      <a16:colId xmlns:a16="http://schemas.microsoft.com/office/drawing/2014/main" val="3785785577"/>
                    </a:ext>
                  </a:extLst>
                </a:gridCol>
                <a:gridCol w="596825">
                  <a:extLst>
                    <a:ext uri="{9D8B030D-6E8A-4147-A177-3AD203B41FA5}">
                      <a16:colId xmlns:a16="http://schemas.microsoft.com/office/drawing/2014/main" val="2034026253"/>
                    </a:ext>
                  </a:extLst>
                </a:gridCol>
                <a:gridCol w="596825">
                  <a:extLst>
                    <a:ext uri="{9D8B030D-6E8A-4147-A177-3AD203B41FA5}">
                      <a16:colId xmlns:a16="http://schemas.microsoft.com/office/drawing/2014/main" val="2906846155"/>
                    </a:ext>
                  </a:extLst>
                </a:gridCol>
                <a:gridCol w="596825">
                  <a:extLst>
                    <a:ext uri="{9D8B030D-6E8A-4147-A177-3AD203B41FA5}">
                      <a16:colId xmlns:a16="http://schemas.microsoft.com/office/drawing/2014/main" val="3907628484"/>
                    </a:ext>
                  </a:extLst>
                </a:gridCol>
                <a:gridCol w="596825">
                  <a:extLst>
                    <a:ext uri="{9D8B030D-6E8A-4147-A177-3AD203B41FA5}">
                      <a16:colId xmlns:a16="http://schemas.microsoft.com/office/drawing/2014/main" val="2526170881"/>
                    </a:ext>
                  </a:extLst>
                </a:gridCol>
                <a:gridCol w="596825">
                  <a:extLst>
                    <a:ext uri="{9D8B030D-6E8A-4147-A177-3AD203B41FA5}">
                      <a16:colId xmlns:a16="http://schemas.microsoft.com/office/drawing/2014/main" val="1433562"/>
                    </a:ext>
                  </a:extLst>
                </a:gridCol>
                <a:gridCol w="596825">
                  <a:extLst>
                    <a:ext uri="{9D8B030D-6E8A-4147-A177-3AD203B41FA5}">
                      <a16:colId xmlns:a16="http://schemas.microsoft.com/office/drawing/2014/main" val="3650837324"/>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V</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Ị</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K</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Ư</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Ơ</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04719913"/>
                  </a:ext>
                </a:extLst>
              </a:tr>
            </a:tbl>
          </a:graphicData>
        </a:graphic>
      </p:graphicFrame>
      <p:graphicFrame>
        <p:nvGraphicFramePr>
          <p:cNvPr id="26" name="Table 25">
            <a:extLst>
              <a:ext uri="{FF2B5EF4-FFF2-40B4-BE49-F238E27FC236}">
                <a16:creationId xmlns:a16="http://schemas.microsoft.com/office/drawing/2014/main" id="{50C748A8-58AB-66FD-F480-3F95E48C7DA1}"/>
              </a:ext>
            </a:extLst>
          </p:cNvPr>
          <p:cNvGraphicFramePr>
            <a:graphicFrameLocks noGrp="1"/>
          </p:cNvGraphicFramePr>
          <p:nvPr>
            <p:extLst>
              <p:ext uri="{D42A27DB-BD31-4B8C-83A1-F6EECF244321}">
                <p14:modId xmlns:p14="http://schemas.microsoft.com/office/powerpoint/2010/main" val="1639348629"/>
              </p:ext>
            </p:extLst>
          </p:nvPr>
        </p:nvGraphicFramePr>
        <p:xfrm>
          <a:off x="5789243" y="3344532"/>
          <a:ext cx="23873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Á</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3504719913"/>
                  </a:ext>
                </a:extLst>
              </a:tr>
            </a:tbl>
          </a:graphicData>
        </a:graphic>
      </p:graphicFrame>
      <p:graphicFrame>
        <p:nvGraphicFramePr>
          <p:cNvPr id="27" name="Table 26">
            <a:extLst>
              <a:ext uri="{FF2B5EF4-FFF2-40B4-BE49-F238E27FC236}">
                <a16:creationId xmlns:a16="http://schemas.microsoft.com/office/drawing/2014/main" id="{B48338C0-1C66-A33E-B572-765EB2852A88}"/>
              </a:ext>
            </a:extLst>
          </p:cNvPr>
          <p:cNvGraphicFramePr>
            <a:graphicFrameLocks noGrp="1"/>
          </p:cNvGraphicFramePr>
          <p:nvPr>
            <p:extLst>
              <p:ext uri="{D42A27DB-BD31-4B8C-83A1-F6EECF244321}">
                <p14:modId xmlns:p14="http://schemas.microsoft.com/office/powerpoint/2010/main" val="3097920160"/>
              </p:ext>
            </p:extLst>
          </p:nvPr>
        </p:nvGraphicFramePr>
        <p:xfrm>
          <a:off x="1011492" y="3878012"/>
          <a:ext cx="71619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gridCol w="596825">
                  <a:extLst>
                    <a:ext uri="{9D8B030D-6E8A-4147-A177-3AD203B41FA5}">
                      <a16:colId xmlns:a16="http://schemas.microsoft.com/office/drawing/2014/main" val="372331752"/>
                    </a:ext>
                  </a:extLst>
                </a:gridCol>
                <a:gridCol w="596825">
                  <a:extLst>
                    <a:ext uri="{9D8B030D-6E8A-4147-A177-3AD203B41FA5}">
                      <a16:colId xmlns:a16="http://schemas.microsoft.com/office/drawing/2014/main" val="439976594"/>
                    </a:ext>
                  </a:extLst>
                </a:gridCol>
                <a:gridCol w="596825">
                  <a:extLst>
                    <a:ext uri="{9D8B030D-6E8A-4147-A177-3AD203B41FA5}">
                      <a16:colId xmlns:a16="http://schemas.microsoft.com/office/drawing/2014/main" val="3785785577"/>
                    </a:ext>
                  </a:extLst>
                </a:gridCol>
                <a:gridCol w="596825">
                  <a:extLst>
                    <a:ext uri="{9D8B030D-6E8A-4147-A177-3AD203B41FA5}">
                      <a16:colId xmlns:a16="http://schemas.microsoft.com/office/drawing/2014/main" val="2034026253"/>
                    </a:ext>
                  </a:extLst>
                </a:gridCol>
                <a:gridCol w="596825">
                  <a:extLst>
                    <a:ext uri="{9D8B030D-6E8A-4147-A177-3AD203B41FA5}">
                      <a16:colId xmlns:a16="http://schemas.microsoft.com/office/drawing/2014/main" val="2906846155"/>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M</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Ệ</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É</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04719913"/>
                  </a:ext>
                </a:extLst>
              </a:tr>
            </a:tbl>
          </a:graphicData>
        </a:graphic>
      </p:graphicFrame>
      <p:graphicFrame>
        <p:nvGraphicFramePr>
          <p:cNvPr id="28" name="Table 27">
            <a:extLst>
              <a:ext uri="{FF2B5EF4-FFF2-40B4-BE49-F238E27FC236}">
                <a16:creationId xmlns:a16="http://schemas.microsoft.com/office/drawing/2014/main" id="{6C37E4DE-A232-0452-0DB6-E85CB2064D82}"/>
              </a:ext>
            </a:extLst>
          </p:cNvPr>
          <p:cNvGraphicFramePr>
            <a:graphicFrameLocks noGrp="1"/>
          </p:cNvGraphicFramePr>
          <p:nvPr>
            <p:extLst>
              <p:ext uri="{D42A27DB-BD31-4B8C-83A1-F6EECF244321}">
                <p14:modId xmlns:p14="http://schemas.microsoft.com/office/powerpoint/2010/main" val="3008157289"/>
              </p:ext>
            </p:extLst>
          </p:nvPr>
        </p:nvGraphicFramePr>
        <p:xfrm>
          <a:off x="5192418" y="143554"/>
          <a:ext cx="358095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Ơ</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Ô</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M</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29" name="Table 28">
            <a:extLst>
              <a:ext uri="{FF2B5EF4-FFF2-40B4-BE49-F238E27FC236}">
                <a16:creationId xmlns:a16="http://schemas.microsoft.com/office/drawing/2014/main" id="{1D9DBE66-0870-A35D-FB43-4C43346ABA17}"/>
              </a:ext>
            </a:extLst>
          </p:cNvPr>
          <p:cNvGraphicFramePr>
            <a:graphicFrameLocks noGrp="1"/>
          </p:cNvGraphicFramePr>
          <p:nvPr>
            <p:extLst>
              <p:ext uri="{D42A27DB-BD31-4B8C-83A1-F6EECF244321}">
                <p14:modId xmlns:p14="http://schemas.microsoft.com/office/powerpoint/2010/main" val="3261110065"/>
              </p:ext>
            </p:extLst>
          </p:nvPr>
        </p:nvGraphicFramePr>
        <p:xfrm>
          <a:off x="3998768" y="663198"/>
          <a:ext cx="5371425"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gridCol w="596825">
                  <a:extLst>
                    <a:ext uri="{9D8B030D-6E8A-4147-A177-3AD203B41FA5}">
                      <a16:colId xmlns:a16="http://schemas.microsoft.com/office/drawing/2014/main" val="372331752"/>
                    </a:ext>
                  </a:extLst>
                </a:gridCol>
                <a:gridCol w="596825">
                  <a:extLst>
                    <a:ext uri="{9D8B030D-6E8A-4147-A177-3AD203B41FA5}">
                      <a16:colId xmlns:a16="http://schemas.microsoft.com/office/drawing/2014/main" val="439976594"/>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À</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Ú</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30" name="Table 29">
            <a:extLst>
              <a:ext uri="{FF2B5EF4-FFF2-40B4-BE49-F238E27FC236}">
                <a16:creationId xmlns:a16="http://schemas.microsoft.com/office/drawing/2014/main" id="{C331834E-D0C2-28F4-0665-9C1BF65DAF93}"/>
              </a:ext>
            </a:extLst>
          </p:cNvPr>
          <p:cNvGraphicFramePr>
            <a:graphicFrameLocks noGrp="1"/>
          </p:cNvGraphicFramePr>
          <p:nvPr>
            <p:extLst>
              <p:ext uri="{D42A27DB-BD31-4B8C-83A1-F6EECF244321}">
                <p14:modId xmlns:p14="http://schemas.microsoft.com/office/powerpoint/2010/main" val="2485252074"/>
              </p:ext>
            </p:extLst>
          </p:nvPr>
        </p:nvGraphicFramePr>
        <p:xfrm>
          <a:off x="6382917" y="1196598"/>
          <a:ext cx="358095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Đ</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Ố</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Ậ</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31" name="Table 30">
            <a:extLst>
              <a:ext uri="{FF2B5EF4-FFF2-40B4-BE49-F238E27FC236}">
                <a16:creationId xmlns:a16="http://schemas.microsoft.com/office/drawing/2014/main" id="{3E8731B6-8E2B-917A-1A2C-FDAB9104DED1}"/>
              </a:ext>
            </a:extLst>
          </p:cNvPr>
          <p:cNvGraphicFramePr>
            <a:graphicFrameLocks noGrp="1"/>
          </p:cNvGraphicFramePr>
          <p:nvPr>
            <p:extLst>
              <p:ext uri="{D42A27DB-BD31-4B8C-83A1-F6EECF244321}">
                <p14:modId xmlns:p14="http://schemas.microsoft.com/office/powerpoint/2010/main" val="3714148153"/>
              </p:ext>
            </p:extLst>
          </p:nvPr>
        </p:nvGraphicFramePr>
        <p:xfrm>
          <a:off x="5789243" y="1734679"/>
          <a:ext cx="23873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B</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Ằ</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32" name="Table 31">
            <a:extLst>
              <a:ext uri="{FF2B5EF4-FFF2-40B4-BE49-F238E27FC236}">
                <a16:creationId xmlns:a16="http://schemas.microsoft.com/office/drawing/2014/main" id="{6E4315F1-78CE-6746-C7A3-367E53E8E237}"/>
              </a:ext>
            </a:extLst>
          </p:cNvPr>
          <p:cNvGraphicFramePr>
            <a:graphicFrameLocks noGrp="1"/>
          </p:cNvGraphicFramePr>
          <p:nvPr>
            <p:extLst>
              <p:ext uri="{D42A27DB-BD31-4B8C-83A1-F6EECF244321}">
                <p14:modId xmlns:p14="http://schemas.microsoft.com/office/powerpoint/2010/main" val="844151127"/>
              </p:ext>
            </p:extLst>
          </p:nvPr>
        </p:nvGraphicFramePr>
        <p:xfrm>
          <a:off x="3998768" y="2262651"/>
          <a:ext cx="4177775"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M</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Đ</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Ị</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33" name="Table 32">
            <a:extLst>
              <a:ext uri="{FF2B5EF4-FFF2-40B4-BE49-F238E27FC236}">
                <a16:creationId xmlns:a16="http://schemas.microsoft.com/office/drawing/2014/main" id="{241D0057-93BD-ECC8-777F-D8A8181238DD}"/>
              </a:ext>
            </a:extLst>
          </p:cNvPr>
          <p:cNvGraphicFramePr>
            <a:graphicFrameLocks noGrp="1"/>
          </p:cNvGraphicFramePr>
          <p:nvPr>
            <p:extLst>
              <p:ext uri="{D42A27DB-BD31-4B8C-83A1-F6EECF244321}">
                <p14:modId xmlns:p14="http://schemas.microsoft.com/office/powerpoint/2010/main" val="2817226265"/>
              </p:ext>
            </p:extLst>
          </p:nvPr>
        </p:nvGraphicFramePr>
        <p:xfrm>
          <a:off x="1608317" y="2803295"/>
          <a:ext cx="95492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gridCol w="596825">
                  <a:extLst>
                    <a:ext uri="{9D8B030D-6E8A-4147-A177-3AD203B41FA5}">
                      <a16:colId xmlns:a16="http://schemas.microsoft.com/office/drawing/2014/main" val="372331752"/>
                    </a:ext>
                  </a:extLst>
                </a:gridCol>
                <a:gridCol w="596825">
                  <a:extLst>
                    <a:ext uri="{9D8B030D-6E8A-4147-A177-3AD203B41FA5}">
                      <a16:colId xmlns:a16="http://schemas.microsoft.com/office/drawing/2014/main" val="439976594"/>
                    </a:ext>
                  </a:extLst>
                </a:gridCol>
                <a:gridCol w="596825">
                  <a:extLst>
                    <a:ext uri="{9D8B030D-6E8A-4147-A177-3AD203B41FA5}">
                      <a16:colId xmlns:a16="http://schemas.microsoft.com/office/drawing/2014/main" val="3785785577"/>
                    </a:ext>
                  </a:extLst>
                </a:gridCol>
                <a:gridCol w="596825">
                  <a:extLst>
                    <a:ext uri="{9D8B030D-6E8A-4147-A177-3AD203B41FA5}">
                      <a16:colId xmlns:a16="http://schemas.microsoft.com/office/drawing/2014/main" val="2034026253"/>
                    </a:ext>
                  </a:extLst>
                </a:gridCol>
                <a:gridCol w="596825">
                  <a:extLst>
                    <a:ext uri="{9D8B030D-6E8A-4147-A177-3AD203B41FA5}">
                      <a16:colId xmlns:a16="http://schemas.microsoft.com/office/drawing/2014/main" val="2906846155"/>
                    </a:ext>
                  </a:extLst>
                </a:gridCol>
                <a:gridCol w="596825">
                  <a:extLst>
                    <a:ext uri="{9D8B030D-6E8A-4147-A177-3AD203B41FA5}">
                      <a16:colId xmlns:a16="http://schemas.microsoft.com/office/drawing/2014/main" val="3907628484"/>
                    </a:ext>
                  </a:extLst>
                </a:gridCol>
                <a:gridCol w="596825">
                  <a:extLst>
                    <a:ext uri="{9D8B030D-6E8A-4147-A177-3AD203B41FA5}">
                      <a16:colId xmlns:a16="http://schemas.microsoft.com/office/drawing/2014/main" val="2526170881"/>
                    </a:ext>
                  </a:extLst>
                </a:gridCol>
                <a:gridCol w="596825">
                  <a:extLst>
                    <a:ext uri="{9D8B030D-6E8A-4147-A177-3AD203B41FA5}">
                      <a16:colId xmlns:a16="http://schemas.microsoft.com/office/drawing/2014/main" val="1433562"/>
                    </a:ext>
                  </a:extLst>
                </a:gridCol>
                <a:gridCol w="596825">
                  <a:extLst>
                    <a:ext uri="{9D8B030D-6E8A-4147-A177-3AD203B41FA5}">
                      <a16:colId xmlns:a16="http://schemas.microsoft.com/office/drawing/2014/main" val="3650837324"/>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V</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Ị</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K</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Ư</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Ơ</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34" name="Table 33">
            <a:extLst>
              <a:ext uri="{FF2B5EF4-FFF2-40B4-BE49-F238E27FC236}">
                <a16:creationId xmlns:a16="http://schemas.microsoft.com/office/drawing/2014/main" id="{FE3433F3-0794-8445-2DA9-20155A84DDBF}"/>
              </a:ext>
            </a:extLst>
          </p:cNvPr>
          <p:cNvGraphicFramePr>
            <a:graphicFrameLocks noGrp="1"/>
          </p:cNvGraphicFramePr>
          <p:nvPr>
            <p:extLst>
              <p:ext uri="{D42A27DB-BD31-4B8C-83A1-F6EECF244321}">
                <p14:modId xmlns:p14="http://schemas.microsoft.com/office/powerpoint/2010/main" val="839494377"/>
              </p:ext>
            </p:extLst>
          </p:nvPr>
        </p:nvGraphicFramePr>
        <p:xfrm>
          <a:off x="5789243" y="3330409"/>
          <a:ext cx="23873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tblGrid>
              <a:tr h="528320">
                <a:tc>
                  <a:txBody>
                    <a:bodyPr/>
                    <a:lstStyle/>
                    <a:p>
                      <a:pPr algn="ctr"/>
                      <a:endParaRPr lang="en-US" sz="2700" b="1">
                        <a:solidFill>
                          <a:srgbClr val="FFD966"/>
                        </a:solidFill>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Á</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dirty="0">
                          <a:solidFill>
                            <a:srgbClr val="FFD966"/>
                          </a:solidFill>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35" name="Table 34">
            <a:extLst>
              <a:ext uri="{FF2B5EF4-FFF2-40B4-BE49-F238E27FC236}">
                <a16:creationId xmlns:a16="http://schemas.microsoft.com/office/drawing/2014/main" id="{F1190264-5DB3-7679-F450-C0195643FE43}"/>
              </a:ext>
            </a:extLst>
          </p:cNvPr>
          <p:cNvGraphicFramePr>
            <a:graphicFrameLocks noGrp="1"/>
          </p:cNvGraphicFramePr>
          <p:nvPr>
            <p:extLst>
              <p:ext uri="{D42A27DB-BD31-4B8C-83A1-F6EECF244321}">
                <p14:modId xmlns:p14="http://schemas.microsoft.com/office/powerpoint/2010/main" val="2337302233"/>
              </p:ext>
            </p:extLst>
          </p:nvPr>
        </p:nvGraphicFramePr>
        <p:xfrm>
          <a:off x="1011492" y="3863889"/>
          <a:ext cx="71619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gridCol w="596825">
                  <a:extLst>
                    <a:ext uri="{9D8B030D-6E8A-4147-A177-3AD203B41FA5}">
                      <a16:colId xmlns:a16="http://schemas.microsoft.com/office/drawing/2014/main" val="372331752"/>
                    </a:ext>
                  </a:extLst>
                </a:gridCol>
                <a:gridCol w="596825">
                  <a:extLst>
                    <a:ext uri="{9D8B030D-6E8A-4147-A177-3AD203B41FA5}">
                      <a16:colId xmlns:a16="http://schemas.microsoft.com/office/drawing/2014/main" val="439976594"/>
                    </a:ext>
                  </a:extLst>
                </a:gridCol>
                <a:gridCol w="596825">
                  <a:extLst>
                    <a:ext uri="{9D8B030D-6E8A-4147-A177-3AD203B41FA5}">
                      <a16:colId xmlns:a16="http://schemas.microsoft.com/office/drawing/2014/main" val="3785785577"/>
                    </a:ext>
                  </a:extLst>
                </a:gridCol>
                <a:gridCol w="596825">
                  <a:extLst>
                    <a:ext uri="{9D8B030D-6E8A-4147-A177-3AD203B41FA5}">
                      <a16:colId xmlns:a16="http://schemas.microsoft.com/office/drawing/2014/main" val="2034026253"/>
                    </a:ext>
                  </a:extLst>
                </a:gridCol>
                <a:gridCol w="596825">
                  <a:extLst>
                    <a:ext uri="{9D8B030D-6E8A-4147-A177-3AD203B41FA5}">
                      <a16:colId xmlns:a16="http://schemas.microsoft.com/office/drawing/2014/main" val="2906846155"/>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M</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Ệ</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É</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spTree>
    <p:extLst>
      <p:ext uri="{BB962C8B-B14F-4D97-AF65-F5344CB8AC3E}">
        <p14:creationId xmlns:p14="http://schemas.microsoft.com/office/powerpoint/2010/main" val="4179197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0"/>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grpId="0" nodeType="clickEffect">
                                  <p:stCondLst>
                                    <p:cond delay="0"/>
                                  </p:stCondLst>
                                  <p:childTnLst>
                                    <p:animEffect transition="out" filter="wipe(up)">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 restart="whenNotActive" fill="hold" evtFilter="cancelBubble" nodeType="interactiveSeq">
                <p:stCondLst>
                  <p:cond evt="onClick" delay="0">
                    <p:tgtEl>
                      <p:spTgt spid="121"/>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grpId="0" nodeType="clickEffect">
                                  <p:stCondLst>
                                    <p:cond delay="0"/>
                                  </p:stCondLst>
                                  <p:childTnLst>
                                    <p:animEffect transition="out" filter="wipe(up)">
                                      <p:cBhvr>
                                        <p:cTn id="24" dur="500"/>
                                        <p:tgtEl>
                                          <p:spTgt spid="121"/>
                                        </p:tgtEl>
                                      </p:cBhvr>
                                    </p:animEffect>
                                    <p:set>
                                      <p:cBhvr>
                                        <p:cTn id="2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6" restart="whenNotActive" fill="hold" evtFilter="cancelBubble" nodeType="interactiveSeq">
                <p:stCondLst>
                  <p:cond evt="onClick" delay="0">
                    <p:tgtEl>
                      <p:spTgt spid="349"/>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349"/>
                                        </p:tgtEl>
                                      </p:cBhvr>
                                    </p:animEffect>
                                    <p:set>
                                      <p:cBhvr>
                                        <p:cTn id="31"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22" presetClass="exit" presetSubtype="1" fill="hold" grpId="0" nodeType="clickEffect">
                                  <p:stCondLst>
                                    <p:cond delay="0"/>
                                  </p:stCondLst>
                                  <p:childTnLst>
                                    <p:animEffect transition="out" filter="wipe(up)">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2" presetClass="exit" presetSubtype="1" fill="hold" grpId="0" nodeType="clickEffect">
                                  <p:stCondLst>
                                    <p:cond delay="0"/>
                                  </p:stCondLst>
                                  <p:childTnLst>
                                    <p:animEffect transition="out" filter="wipe(up)">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0" restart="whenNotActive" fill="hold" evtFilter="cancelBubble" nodeType="interactiveSeq">
                <p:stCondLst>
                  <p:cond evt="onClick" delay="0">
                    <p:tgtEl>
                      <p:spTgt spid="33"/>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6" restart="whenNotActive" fill="hold" evtFilter="cancelBubble" nodeType="interactiveSeq">
                <p:stCondLst>
                  <p:cond evt="onClick" delay="0">
                    <p:tgtEl>
                      <p:spTgt spid="34"/>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34"/>
                                        </p:tgtEl>
                                      </p:cBhvr>
                                    </p:animEffect>
                                    <p:set>
                                      <p:cBhvr>
                                        <p:cTn id="9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2" restart="whenNotActive" fill="hold" evtFilter="cancelBubble" nodeType="interactiveSeq">
                <p:stCondLst>
                  <p:cond evt="onClick" delay="0">
                    <p:tgtEl>
                      <p:spTgt spid="35"/>
                    </p:tgtEl>
                  </p:cond>
                </p:stCondLst>
                <p:endSync evt="end" delay="0">
                  <p:rtn val="all"/>
                </p:endSync>
                <p:childTnLst>
                  <p:par>
                    <p:cTn id="93" fill="hold">
                      <p:stCondLst>
                        <p:cond delay="0"/>
                      </p:stCondLst>
                      <p:childTnLst>
                        <p:par>
                          <p:cTn id="94" fill="hold">
                            <p:stCondLst>
                              <p:cond delay="0"/>
                            </p:stCondLst>
                            <p:childTnLst>
                              <p:par>
                                <p:cTn id="95" presetID="16" presetClass="exit" presetSubtype="21" fill="hold" nodeType="clickEffect">
                                  <p:stCondLst>
                                    <p:cond delay="0"/>
                                  </p:stCondLst>
                                  <p:childTnLst>
                                    <p:animEffect transition="out" filter="barn(inVertical)">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17" grpId="0" animBg="1"/>
      <p:bldP spid="119" grpId="0" animBg="1"/>
      <p:bldP spid="120" grpId="0" animBg="1"/>
      <p:bldP spid="121" grpId="0" animBg="1"/>
      <p:bldP spid="349" grpId="0" animBg="1"/>
      <p:bldP spid="5" grpId="0" animBg="1"/>
      <p:bldP spid="19" grpId="0" animBg="1"/>
      <p:bldP spid="2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934943" y="824991"/>
            <a:ext cx="8619744"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b="1" i="1">
                <a:solidFill>
                  <a:schemeClr val="tx1"/>
                </a:solidFill>
                <a:latin typeface="Times New Roman" panose="02020603050405020304" pitchFamily="18" charset="0"/>
                <a:cs typeface="Times New Roman" panose="02020603050405020304" pitchFamily="18" charset="0"/>
              </a:rPr>
              <a:t>Hàng</a:t>
            </a:r>
            <a:r>
              <a:rPr lang="vi-VN" sz="4400" b="1" i="1">
                <a:solidFill>
                  <a:schemeClr val="tx1"/>
                </a:solidFill>
                <a:latin typeface="Times New Roman" panose="02020603050405020304" pitchFamily="18" charset="0"/>
                <a:cs typeface="Times New Roman" panose="02020603050405020304" pitchFamily="18" charset="0"/>
              </a:rPr>
              <a:t> ngang 1: Tú Xương chủ yếu sáng tác nhiều ở mảng nào?</a:t>
            </a:r>
            <a:endParaRPr lang="en-US" sz="4400" b="1">
              <a:solidFill>
                <a:schemeClr val="tx1"/>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2099535" y="3429000"/>
            <a:ext cx="8290560" cy="11645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b="1" kern="0">
                <a:solidFill>
                  <a:prstClr val="white"/>
                </a:solidFill>
                <a:latin typeface="Times New Roman" panose="02020603050405020304" pitchFamily="18" charset="0"/>
                <a:sym typeface="Arial"/>
              </a:rPr>
              <a:t>Thơ Nôm</a:t>
            </a:r>
            <a:endParaRPr lang="en-US" sz="4267" b="1" kern="0">
              <a:solidFill>
                <a:prstClr val="white"/>
              </a:solidFill>
              <a:latin typeface="Calibri Light" panose="020F0302020204030204"/>
              <a:sym typeface="Arial"/>
            </a:endParaRPr>
          </a:p>
        </p:txBody>
      </p:sp>
      <p:sp>
        <p:nvSpPr>
          <p:cNvPr id="2" name="Arrow: Right 1">
            <a:hlinkClick r:id="rId4" action="ppaction://hlinksldjump"/>
            <a:extLst>
              <a:ext uri="{FF2B5EF4-FFF2-40B4-BE49-F238E27FC236}">
                <a16:creationId xmlns:a16="http://schemas.microsoft.com/office/drawing/2014/main" id="{9AEC85FC-AA59-28A4-C671-26E492D1EE75}"/>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231415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934943" y="824991"/>
            <a:ext cx="8619744"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i="1">
                <a:solidFill>
                  <a:schemeClr val="tx1"/>
                </a:solidFill>
                <a:latin typeface="+mj-lt"/>
              </a:rPr>
              <a:t>Hàng ngang 2: Tiếng cười được bật ra từ những phản ứng của con người trước cái tiêu cực hoặc xấu xa được gọi là tiếng cười gì?</a:t>
            </a:r>
            <a:endParaRPr lang="en-US" sz="3600" b="1">
              <a:solidFill>
                <a:schemeClr val="tx1"/>
              </a:solidFill>
              <a:latin typeface="+mj-lt"/>
            </a:endParaRPr>
          </a:p>
        </p:txBody>
      </p:sp>
      <p:sp>
        <p:nvSpPr>
          <p:cNvPr id="5" name="Snip Diagonal Corner Rectangle 4"/>
          <p:cNvSpPr/>
          <p:nvPr/>
        </p:nvSpPr>
        <p:spPr>
          <a:xfrm>
            <a:off x="2099535" y="3429000"/>
            <a:ext cx="8290560" cy="11645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a:solidFill>
                  <a:prstClr val="white"/>
                </a:solidFill>
                <a:latin typeface="Times New Roman" panose="02020603050405020304" pitchFamily="18" charset="0"/>
                <a:sym typeface="Arial"/>
              </a:rPr>
              <a:t>Trào phúng</a:t>
            </a:r>
            <a:endParaRPr lang="en-US" sz="4800" kern="0">
              <a:solidFill>
                <a:prstClr val="white"/>
              </a:solidFill>
              <a:latin typeface="Calibri Light" panose="020F0302020204030204"/>
              <a:sym typeface="Arial"/>
            </a:endParaRPr>
          </a:p>
        </p:txBody>
      </p:sp>
      <p:sp>
        <p:nvSpPr>
          <p:cNvPr id="2" name="Arrow: Right 1">
            <a:hlinkClick r:id="rId4" action="ppaction://hlinksldjump"/>
            <a:extLst>
              <a:ext uri="{FF2B5EF4-FFF2-40B4-BE49-F238E27FC236}">
                <a16:creationId xmlns:a16="http://schemas.microsoft.com/office/drawing/2014/main" id="{08CBF8B9-0521-4F90-D757-455021C14A63}"/>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167679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934943" y="824991"/>
            <a:ext cx="8619744"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i="1" dirty="0">
                <a:solidFill>
                  <a:schemeClr val="tx1"/>
                </a:solidFill>
                <a:latin typeface="+mj-lt"/>
              </a:rPr>
              <a:t>Hàng ngang 3: Hai câu thơ sau sử dụng biện pháp</a:t>
            </a:r>
            <a:r>
              <a:rPr lang="en-US" sz="3200" b="1" i="1" dirty="0">
                <a:solidFill>
                  <a:schemeClr val="tx1"/>
                </a:solidFill>
                <a:latin typeface="+mj-lt"/>
              </a:rPr>
              <a:t> </a:t>
            </a:r>
            <a:r>
              <a:rPr lang="en-US" sz="3200" b="1" i="1" dirty="0" err="1">
                <a:solidFill>
                  <a:schemeClr val="tx1"/>
                </a:solidFill>
                <a:latin typeface="+mj-lt"/>
              </a:rPr>
              <a:t>nghệ</a:t>
            </a:r>
            <a:r>
              <a:rPr lang="en-US" sz="3200" b="1" i="1" dirty="0">
                <a:solidFill>
                  <a:schemeClr val="tx1"/>
                </a:solidFill>
                <a:latin typeface="+mj-lt"/>
              </a:rPr>
              <a:t> </a:t>
            </a:r>
            <a:r>
              <a:rPr lang="en-US" sz="3200" b="1" i="1" dirty="0" err="1">
                <a:solidFill>
                  <a:schemeClr val="tx1"/>
                </a:solidFill>
                <a:latin typeface="+mj-lt"/>
              </a:rPr>
              <a:t>thuật</a:t>
            </a:r>
            <a:r>
              <a:rPr lang="vi-VN" sz="3200" b="1" i="1" dirty="0">
                <a:solidFill>
                  <a:schemeClr val="tx1"/>
                </a:solidFill>
                <a:latin typeface="+mj-lt"/>
              </a:rPr>
              <a:t> nào?</a:t>
            </a:r>
            <a:endParaRPr lang="en-US" sz="3200" b="1" dirty="0">
              <a:solidFill>
                <a:schemeClr val="tx1"/>
              </a:solidFill>
              <a:latin typeface="+mj-lt"/>
            </a:endParaRPr>
          </a:p>
          <a:p>
            <a:r>
              <a:rPr lang="vi-VN" sz="3200" b="1" i="1" dirty="0">
                <a:solidFill>
                  <a:schemeClr val="tx1"/>
                </a:solidFill>
                <a:latin typeface="+mj-lt"/>
              </a:rPr>
              <a:t>“Lặn lội thân cò khi quãng vắng</a:t>
            </a:r>
            <a:endParaRPr lang="en-US" sz="3200" b="1" dirty="0">
              <a:solidFill>
                <a:schemeClr val="tx1"/>
              </a:solidFill>
              <a:latin typeface="+mj-lt"/>
            </a:endParaRPr>
          </a:p>
          <a:p>
            <a:r>
              <a:rPr lang="vi-VN" sz="3200" b="1" i="1" dirty="0">
                <a:solidFill>
                  <a:schemeClr val="tx1"/>
                </a:solidFill>
                <a:latin typeface="+mj-lt"/>
              </a:rPr>
              <a:t> Eo sèo mặt nước buổi đò đông</a:t>
            </a:r>
            <a:endParaRPr lang="en-US" sz="3200" b="1" dirty="0">
              <a:solidFill>
                <a:schemeClr val="tx1"/>
              </a:solidFill>
              <a:latin typeface="+mj-lt"/>
            </a:endParaRPr>
          </a:p>
          <a:p>
            <a:r>
              <a:rPr lang="vi-VN" sz="3200" b="1" i="1" dirty="0">
                <a:solidFill>
                  <a:schemeClr val="tx1"/>
                </a:solidFill>
                <a:latin typeface="+mj-lt"/>
              </a:rPr>
              <a:t>(Thương vợ - Tú Xương)</a:t>
            </a:r>
            <a:endParaRPr lang="en-US" sz="3200" b="1" dirty="0">
              <a:solidFill>
                <a:schemeClr val="tx1"/>
              </a:solidFill>
              <a:latin typeface="+mj-lt"/>
            </a:endParaRPr>
          </a:p>
        </p:txBody>
      </p:sp>
      <p:sp>
        <p:nvSpPr>
          <p:cNvPr id="5" name="Snip Diagonal Corner Rectangle 4"/>
          <p:cNvSpPr/>
          <p:nvPr/>
        </p:nvSpPr>
        <p:spPr>
          <a:xfrm>
            <a:off x="2099535" y="3429000"/>
            <a:ext cx="8290560" cy="11645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kern="0">
                <a:solidFill>
                  <a:prstClr val="white"/>
                </a:solidFill>
                <a:latin typeface="Times New Roman" panose="02020603050405020304" pitchFamily="18" charset="0"/>
                <a:sym typeface="Arial"/>
              </a:rPr>
              <a:t>Đối lập</a:t>
            </a:r>
            <a:endParaRPr lang="en-US" sz="5333" kern="0">
              <a:solidFill>
                <a:prstClr val="white"/>
              </a:solidFill>
              <a:latin typeface="Calibri Light" panose="020F0302020204030204"/>
              <a:sym typeface="Arial"/>
            </a:endParaRPr>
          </a:p>
        </p:txBody>
      </p:sp>
      <p:sp>
        <p:nvSpPr>
          <p:cNvPr id="2" name="Arrow: Right 1">
            <a:hlinkClick r:id="rId4" action="ppaction://hlinksldjump"/>
            <a:extLst>
              <a:ext uri="{FF2B5EF4-FFF2-40B4-BE49-F238E27FC236}">
                <a16:creationId xmlns:a16="http://schemas.microsoft.com/office/drawing/2014/main" id="{19A3E7D5-C719-9C2A-0CE6-39A6D592B220}"/>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273487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934943" y="824991"/>
            <a:ext cx="8619744"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i="1">
                <a:solidFill>
                  <a:schemeClr val="tx1"/>
                </a:solidFill>
                <a:latin typeface="+mj-lt"/>
              </a:rPr>
              <a:t>Hàng ngang số 4: Dựa vào tiếng thứ hai của câu thơ thứ nhất, em hãy cho biết bài thơ Lễ xướng danh khoa Đinh Dậu được viết theo luật nào?</a:t>
            </a:r>
            <a:endParaRPr lang="en-US" sz="3600" b="1">
              <a:solidFill>
                <a:schemeClr val="tx1"/>
              </a:solidFill>
              <a:latin typeface="+mj-lt"/>
            </a:endParaRPr>
          </a:p>
        </p:txBody>
      </p:sp>
      <p:sp>
        <p:nvSpPr>
          <p:cNvPr id="5" name="Snip Diagonal Corner Rectangle 4"/>
          <p:cNvSpPr/>
          <p:nvPr/>
        </p:nvSpPr>
        <p:spPr>
          <a:xfrm>
            <a:off x="2099535" y="3429000"/>
            <a:ext cx="8290560" cy="11645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kern="0" dirty="0" err="1">
                <a:solidFill>
                  <a:prstClr val="white"/>
                </a:solidFill>
                <a:latin typeface="Times New Roman" panose="02020603050405020304" pitchFamily="18" charset="0"/>
                <a:sym typeface="Arial"/>
              </a:rPr>
              <a:t>Trắc</a:t>
            </a:r>
            <a:endParaRPr lang="en-US" sz="7200" b="1" kern="0" dirty="0">
              <a:solidFill>
                <a:prstClr val="white"/>
              </a:solidFill>
              <a:latin typeface="Calibri Light" panose="020F0302020204030204"/>
              <a:sym typeface="Arial"/>
            </a:endParaRPr>
          </a:p>
        </p:txBody>
      </p:sp>
      <p:sp>
        <p:nvSpPr>
          <p:cNvPr id="2" name="Arrow: Right 1">
            <a:hlinkClick r:id="rId4" action="ppaction://hlinksldjump"/>
            <a:extLst>
              <a:ext uri="{FF2B5EF4-FFF2-40B4-BE49-F238E27FC236}">
                <a16:creationId xmlns:a16="http://schemas.microsoft.com/office/drawing/2014/main" id="{6F033357-64F5-07BE-E0C0-AF45946469FC}"/>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418893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4"/>
          <a:stretch>
            <a:fillRect/>
          </a:stretch>
        </p:blipFill>
        <p:spPr>
          <a:xfrm>
            <a:off x="0" y="1674"/>
            <a:ext cx="12192000" cy="6854653"/>
          </a:xfrm>
          <a:prstGeom prst="rect">
            <a:avLst/>
          </a:prstGeom>
        </p:spPr>
      </p:pic>
      <p:sp>
        <p:nvSpPr>
          <p:cNvPr id="4" name="Snip Diagonal Corner Rectangle 3"/>
          <p:cNvSpPr/>
          <p:nvPr/>
        </p:nvSpPr>
        <p:spPr>
          <a:xfrm>
            <a:off x="1934943" y="824991"/>
            <a:ext cx="8619744"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i="1">
                <a:solidFill>
                  <a:schemeClr val="tx1"/>
                </a:solidFill>
                <a:latin typeface="+mj-lt"/>
              </a:rPr>
              <a:t>Hàng ngang số 5: Khoa Đinh Dậu 1897 được tổ chức ở đâu?</a:t>
            </a:r>
            <a:endParaRPr lang="en-US" sz="4400" b="1">
              <a:solidFill>
                <a:schemeClr val="tx1"/>
              </a:solidFill>
              <a:latin typeface="+mj-lt"/>
            </a:endParaRPr>
          </a:p>
        </p:txBody>
      </p:sp>
      <p:sp>
        <p:nvSpPr>
          <p:cNvPr id="5" name="Snip Diagonal Corner Rectangle 4"/>
          <p:cNvSpPr/>
          <p:nvPr/>
        </p:nvSpPr>
        <p:spPr>
          <a:xfrm>
            <a:off x="2099535" y="3429000"/>
            <a:ext cx="8290560" cy="11645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a:solidFill>
                  <a:prstClr val="white"/>
                </a:solidFill>
                <a:latin typeface="Times New Roman" panose="02020603050405020304" pitchFamily="18" charset="0"/>
                <a:sym typeface="Arial"/>
              </a:rPr>
              <a:t>Nam Định</a:t>
            </a:r>
            <a:endParaRPr lang="en-US" sz="4800" kern="0">
              <a:solidFill>
                <a:prstClr val="white"/>
              </a:solidFill>
              <a:latin typeface="Calibri Light" panose="020F0302020204030204"/>
              <a:sym typeface="Arial"/>
            </a:endParaRPr>
          </a:p>
        </p:txBody>
      </p:sp>
      <p:sp>
        <p:nvSpPr>
          <p:cNvPr id="2" name="Arrow: Right 1">
            <a:hlinkClick r:id="rId5" action="ppaction://hlinksldjump"/>
            <a:extLst>
              <a:ext uri="{FF2B5EF4-FFF2-40B4-BE49-F238E27FC236}">
                <a16:creationId xmlns:a16="http://schemas.microsoft.com/office/drawing/2014/main" id="{E784097A-D1DE-75FA-A2D9-39F0DFEAC7E5}"/>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113577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647930" y="824991"/>
            <a:ext cx="8906757"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i="1">
                <a:solidFill>
                  <a:schemeClr val="tx1"/>
                </a:solidFill>
                <a:latin typeface="+mj-lt"/>
              </a:rPr>
              <a:t>Hàng ngang số 6: Tên gọi khác của bài thơ Lễ xướng danh khoa Đinh Dậu là gì?</a:t>
            </a:r>
            <a:endParaRPr lang="en-US" sz="4400" b="1">
              <a:solidFill>
                <a:schemeClr val="tx1"/>
              </a:solidFill>
              <a:latin typeface="+mj-lt"/>
            </a:endParaRPr>
          </a:p>
        </p:txBody>
      </p:sp>
      <p:sp>
        <p:nvSpPr>
          <p:cNvPr id="5" name="Snip Diagonal Corner Rectangle 4"/>
          <p:cNvSpPr/>
          <p:nvPr/>
        </p:nvSpPr>
        <p:spPr>
          <a:xfrm>
            <a:off x="2099535" y="3737987"/>
            <a:ext cx="8290560" cy="855528"/>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a:solidFill>
                  <a:prstClr val="white"/>
                </a:solidFill>
                <a:latin typeface="Times New Roman" panose="02020603050405020304" pitchFamily="18" charset="0"/>
                <a:sym typeface="Arial"/>
              </a:rPr>
              <a:t>Vịnh khoa thi hương</a:t>
            </a:r>
            <a:endParaRPr lang="en-US" sz="4800" kern="0">
              <a:solidFill>
                <a:prstClr val="white"/>
              </a:solidFill>
              <a:latin typeface="Calibri Light" panose="020F0302020204030204"/>
              <a:sym typeface="Arial"/>
            </a:endParaRPr>
          </a:p>
        </p:txBody>
      </p:sp>
      <p:sp>
        <p:nvSpPr>
          <p:cNvPr id="2" name="Arrow: Right 1">
            <a:hlinkClick r:id="rId4" action="ppaction://hlinksldjump"/>
            <a:extLst>
              <a:ext uri="{FF2B5EF4-FFF2-40B4-BE49-F238E27FC236}">
                <a16:creationId xmlns:a16="http://schemas.microsoft.com/office/drawing/2014/main" id="{4CB2F656-FC2A-A926-5E86-B44E2A92B90B}"/>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304582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4"/>
          <a:stretch>
            <a:fillRect/>
          </a:stretch>
        </p:blipFill>
        <p:spPr>
          <a:xfrm>
            <a:off x="0" y="1674"/>
            <a:ext cx="12192000" cy="6854653"/>
          </a:xfrm>
          <a:prstGeom prst="rect">
            <a:avLst/>
          </a:prstGeom>
        </p:spPr>
      </p:pic>
      <p:sp>
        <p:nvSpPr>
          <p:cNvPr id="4" name="Snip Diagonal Corner Rectangle 3"/>
          <p:cNvSpPr/>
          <p:nvPr/>
        </p:nvSpPr>
        <p:spPr>
          <a:xfrm>
            <a:off x="1647930" y="824991"/>
            <a:ext cx="8906757"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i="1">
                <a:solidFill>
                  <a:schemeClr val="tx1"/>
                </a:solidFill>
                <a:latin typeface="+mj-lt"/>
              </a:rPr>
              <a:t>Hàng ngang số 7: Quan sứ đại diện cho nước nào?</a:t>
            </a:r>
            <a:endParaRPr lang="en-US" sz="4800" b="1">
              <a:solidFill>
                <a:schemeClr val="tx1"/>
              </a:solidFill>
              <a:latin typeface="+mj-lt"/>
            </a:endParaRPr>
          </a:p>
        </p:txBody>
      </p:sp>
      <p:sp>
        <p:nvSpPr>
          <p:cNvPr id="5" name="Snip Diagonal Corner Rectangle 4"/>
          <p:cNvSpPr/>
          <p:nvPr/>
        </p:nvSpPr>
        <p:spPr>
          <a:xfrm>
            <a:off x="2099535" y="3737987"/>
            <a:ext cx="8290560" cy="855528"/>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a:solidFill>
                  <a:prstClr val="white"/>
                </a:solidFill>
                <a:latin typeface="Times New Roman" panose="02020603050405020304" pitchFamily="18" charset="0"/>
                <a:sym typeface="Arial"/>
              </a:rPr>
              <a:t>Pháp </a:t>
            </a:r>
            <a:endParaRPr lang="en-US" sz="4800" kern="0">
              <a:solidFill>
                <a:prstClr val="white"/>
              </a:solidFill>
              <a:latin typeface="Calibri Light" panose="020F0302020204030204"/>
              <a:sym typeface="Arial"/>
            </a:endParaRPr>
          </a:p>
        </p:txBody>
      </p:sp>
      <p:sp>
        <p:nvSpPr>
          <p:cNvPr id="2" name="Arrow: Right 1">
            <a:hlinkClick r:id="rId5" action="ppaction://hlinksldjump"/>
            <a:extLst>
              <a:ext uri="{FF2B5EF4-FFF2-40B4-BE49-F238E27FC236}">
                <a16:creationId xmlns:a16="http://schemas.microsoft.com/office/drawing/2014/main" id="{4CB2F656-FC2A-A926-5E86-B44E2A92B90B}"/>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371534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00082" y="0"/>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12738" y="6065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Đùn đẩy trách nhiệm</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6" name="Google Shape;384;p41">
            <a:extLst>
              <a:ext uri="{FF2B5EF4-FFF2-40B4-BE49-F238E27FC236}">
                <a16:creationId xmlns:a16="http://schemas.microsoft.com/office/drawing/2014/main" id="{5DBF2035-12D5-F546-E430-C301955872F4}"/>
              </a:ext>
            </a:extLst>
          </p:cNvPr>
          <p:cNvPicPr preferRelativeResize="0"/>
          <p:nvPr/>
        </p:nvPicPr>
        <p:blipFill>
          <a:blip r:embed="rId4">
            <a:alphaModFix/>
          </a:blip>
          <a:stretch>
            <a:fillRect/>
          </a:stretch>
        </p:blipFill>
        <p:spPr>
          <a:xfrm>
            <a:off x="-200976" y="3439663"/>
            <a:ext cx="2272693" cy="3572122"/>
          </a:xfrm>
          <a:prstGeom prst="rect">
            <a:avLst/>
          </a:prstGeom>
          <a:noFill/>
          <a:ln>
            <a:noFill/>
          </a:ln>
        </p:spPr>
      </p:pic>
      <p:pic>
        <p:nvPicPr>
          <p:cNvPr id="7" name="Google Shape;385;p41">
            <a:extLst>
              <a:ext uri="{FF2B5EF4-FFF2-40B4-BE49-F238E27FC236}">
                <a16:creationId xmlns:a16="http://schemas.microsoft.com/office/drawing/2014/main" id="{8FDDD176-A6DA-5229-82C3-F541F0B417D9}"/>
              </a:ext>
            </a:extLst>
          </p:cNvPr>
          <p:cNvPicPr preferRelativeResize="0"/>
          <p:nvPr/>
        </p:nvPicPr>
        <p:blipFill>
          <a:blip r:embed="rId5">
            <a:alphaModFix/>
          </a:blip>
          <a:stretch>
            <a:fillRect/>
          </a:stretch>
        </p:blipFill>
        <p:spPr>
          <a:xfrm>
            <a:off x="10144317" y="3439663"/>
            <a:ext cx="2253506" cy="3572122"/>
          </a:xfrm>
          <a:prstGeom prst="rect">
            <a:avLst/>
          </a:prstGeom>
          <a:noFill/>
          <a:ln>
            <a:noFill/>
          </a:ln>
        </p:spPr>
      </p:pic>
      <p:pic>
        <p:nvPicPr>
          <p:cNvPr id="4" name="Picture 3" descr="Triển lãm tranh biếm họa chống tham nhũng là một sự kiện mỹ thuật tiêu biểu">
            <a:extLst>
              <a:ext uri="{FF2B5EF4-FFF2-40B4-BE49-F238E27FC236}">
                <a16:creationId xmlns:a16="http://schemas.microsoft.com/office/drawing/2014/main" id="{EF0D5729-5DA5-A4A2-997B-1FB3C54F11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840606" y="1183050"/>
            <a:ext cx="8534823" cy="5492997"/>
          </a:xfrm>
          <a:prstGeom prst="rect">
            <a:avLst/>
          </a:prstGeom>
          <a:noFill/>
        </p:spPr>
      </p:pic>
    </p:spTree>
    <p:extLst>
      <p:ext uri="{BB962C8B-B14F-4D97-AF65-F5344CB8AC3E}">
        <p14:creationId xmlns:p14="http://schemas.microsoft.com/office/powerpoint/2010/main" val="227515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647930" y="824991"/>
            <a:ext cx="8906757"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i="1">
                <a:solidFill>
                  <a:schemeClr val="tx1"/>
                </a:solidFill>
                <a:latin typeface="+mj-lt"/>
              </a:rPr>
              <a:t>Hàng ngang số 8: Hình ảnh nào trong bài thơ nói về sự bất tài, vô dụng, tầm thường của quan viên người Việt?</a:t>
            </a:r>
            <a:endParaRPr lang="en-US" sz="4000" b="1">
              <a:solidFill>
                <a:schemeClr val="tx1"/>
              </a:solidFill>
              <a:latin typeface="+mj-lt"/>
            </a:endParaRPr>
          </a:p>
        </p:txBody>
      </p:sp>
      <p:sp>
        <p:nvSpPr>
          <p:cNvPr id="5" name="Snip Diagonal Corner Rectangle 4"/>
          <p:cNvSpPr/>
          <p:nvPr/>
        </p:nvSpPr>
        <p:spPr>
          <a:xfrm>
            <a:off x="2099535" y="3737987"/>
            <a:ext cx="8290560" cy="855528"/>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a:solidFill>
                  <a:prstClr val="white"/>
                </a:solidFill>
                <a:latin typeface="Times New Roman" panose="02020603050405020304" pitchFamily="18" charset="0"/>
                <a:sym typeface="Arial"/>
              </a:rPr>
              <a:t>Miệng thét loa</a:t>
            </a:r>
            <a:endParaRPr lang="en-US" sz="4800" kern="0">
              <a:solidFill>
                <a:prstClr val="white"/>
              </a:solidFill>
              <a:latin typeface="Calibri Light" panose="020F0302020204030204"/>
              <a:sym typeface="Arial"/>
            </a:endParaRPr>
          </a:p>
        </p:txBody>
      </p:sp>
      <p:sp>
        <p:nvSpPr>
          <p:cNvPr id="2" name="Arrow: Right 1">
            <a:hlinkClick r:id="rId4" action="ppaction://hlinksldjump"/>
            <a:extLst>
              <a:ext uri="{FF2B5EF4-FFF2-40B4-BE49-F238E27FC236}">
                <a16:creationId xmlns:a16="http://schemas.microsoft.com/office/drawing/2014/main" id="{4CB2F656-FC2A-A926-5E86-B44E2A92B90B}"/>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1475292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934943" y="824992"/>
            <a:ext cx="8019624" cy="1707193"/>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8000" kern="0">
                <a:solidFill>
                  <a:prstClr val="black"/>
                </a:solidFill>
                <a:latin typeface="Times New Roman" panose="02020603050405020304" pitchFamily="18" charset="0"/>
                <a:sym typeface="Arial"/>
              </a:rPr>
              <a:t>NHỐN NHÁO</a:t>
            </a:r>
            <a:endParaRPr lang="en-US" sz="11733" kern="0">
              <a:solidFill>
                <a:prstClr val="black"/>
              </a:solidFill>
              <a:latin typeface="Calibri Light" panose="020F0302020204030204"/>
              <a:sym typeface="Arial"/>
            </a:endParaRPr>
          </a:p>
        </p:txBody>
      </p:sp>
      <p:sp>
        <p:nvSpPr>
          <p:cNvPr id="5" name="Snip Diagonal Corner Rectangle 4"/>
          <p:cNvSpPr/>
          <p:nvPr/>
        </p:nvSpPr>
        <p:spPr>
          <a:xfrm>
            <a:off x="1112017" y="2886322"/>
            <a:ext cx="10168932" cy="170719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1">
                <a:latin typeface="+mj-lt"/>
              </a:rPr>
              <a:t>Em hãy thuyết trình về mối liên hệ giữa từ khóa hàng dọc và bài thơ.</a:t>
            </a:r>
            <a:endParaRPr lang="en-US" sz="4000">
              <a:latin typeface="+mj-lt"/>
            </a:endParaRPr>
          </a:p>
        </p:txBody>
      </p:sp>
      <p:sp>
        <p:nvSpPr>
          <p:cNvPr id="2" name="Arrow: Right 1">
            <a:hlinkClick r:id="rId4" action="ppaction://hlinksldjump"/>
            <a:extLst>
              <a:ext uri="{FF2B5EF4-FFF2-40B4-BE49-F238E27FC236}">
                <a16:creationId xmlns:a16="http://schemas.microsoft.com/office/drawing/2014/main" id="{A1B7C05E-2959-2DD6-BCDC-2DD2744333C4}"/>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1976641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97C0BC-FF82-140E-299D-B55E6D00282F}"/>
              </a:ext>
            </a:extLst>
          </p:cNvPr>
          <p:cNvPicPr>
            <a:picLocks noChangeAspect="1"/>
          </p:cNvPicPr>
          <p:nvPr/>
        </p:nvPicPr>
        <p:blipFill>
          <a:blip r:embed="rId2"/>
          <a:stretch>
            <a:fillRect/>
          </a:stretch>
        </p:blipFill>
        <p:spPr>
          <a:xfrm>
            <a:off x="0" y="1673"/>
            <a:ext cx="12192000" cy="6854653"/>
          </a:xfrm>
          <a:prstGeom prst="rect">
            <a:avLst/>
          </a:prstGeom>
        </p:spPr>
      </p:pic>
      <p:sp>
        <p:nvSpPr>
          <p:cNvPr id="5" name="TextBox 4">
            <a:extLst>
              <a:ext uri="{FF2B5EF4-FFF2-40B4-BE49-F238E27FC236}">
                <a16:creationId xmlns:a16="http://schemas.microsoft.com/office/drawing/2014/main" id="{600A45B4-DF93-F24C-C4E8-C4E663F60FEA}"/>
              </a:ext>
            </a:extLst>
          </p:cNvPr>
          <p:cNvSpPr txBox="1"/>
          <p:nvPr/>
        </p:nvSpPr>
        <p:spPr>
          <a:xfrm>
            <a:off x="2941675" y="525004"/>
            <a:ext cx="6308649" cy="2800767"/>
          </a:xfrm>
          <a:prstGeom prst="rect">
            <a:avLst/>
          </a:prstGeom>
          <a:noFill/>
        </p:spPr>
        <p:txBody>
          <a:bodyPr wrap="square" rtlCol="0">
            <a:spAutoFit/>
          </a:bodyPr>
          <a:lstStyle/>
          <a:p>
            <a:pPr algn="ctr" defTabSz="1219170">
              <a:buClr>
                <a:srgbClr val="000000"/>
              </a:buClr>
            </a:pPr>
            <a:r>
              <a:rPr lang="en-US" sz="8800" b="1" kern="0">
                <a:solidFill>
                  <a:srgbClr val="000000"/>
                </a:solidFill>
                <a:latin typeface="Times New Roman" panose="02020603050405020304" pitchFamily="18" charset="0"/>
                <a:cs typeface="Times New Roman" panose="02020603050405020304" pitchFamily="18" charset="0"/>
                <a:sym typeface="Arial"/>
              </a:rPr>
              <a:t>Hoạt động vận dụng</a:t>
            </a:r>
          </a:p>
        </p:txBody>
      </p:sp>
    </p:spTree>
    <p:extLst>
      <p:ext uri="{BB962C8B-B14F-4D97-AF65-F5344CB8AC3E}">
        <p14:creationId xmlns:p14="http://schemas.microsoft.com/office/powerpoint/2010/main" val="284122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Hoạt động vận dụng</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101" name="Picture 100">
            <a:extLst>
              <a:ext uri="{FF2B5EF4-FFF2-40B4-BE49-F238E27FC236}">
                <a16:creationId xmlns:a16="http://schemas.microsoft.com/office/drawing/2014/main" id="{D520DC83-22CC-A09B-28DF-5C64EB44C7AD}"/>
              </a:ext>
            </a:extLst>
          </p:cNvPr>
          <p:cNvPicPr>
            <a:picLocks noChangeAspect="1"/>
          </p:cNvPicPr>
          <p:nvPr/>
        </p:nvPicPr>
        <p:blipFill rotWithShape="1">
          <a:blip r:embed="rId4"/>
          <a:srcRect l="46279" t="16057" r="16176" b="14074"/>
          <a:stretch/>
        </p:blipFill>
        <p:spPr>
          <a:xfrm>
            <a:off x="-2945" y="2066353"/>
            <a:ext cx="4576175" cy="4791648"/>
          </a:xfrm>
          <a:prstGeom prst="rect">
            <a:avLst/>
          </a:prstGeom>
        </p:spPr>
      </p:pic>
      <p:grpSp>
        <p:nvGrpSpPr>
          <p:cNvPr id="102" name="组合 7">
            <a:extLst>
              <a:ext uri="{FF2B5EF4-FFF2-40B4-BE49-F238E27FC236}">
                <a16:creationId xmlns:a16="http://schemas.microsoft.com/office/drawing/2014/main" id="{7B2E29E8-CE2E-BE28-5AEE-271F52EF05D4}"/>
              </a:ext>
            </a:extLst>
          </p:cNvPr>
          <p:cNvGrpSpPr/>
          <p:nvPr/>
        </p:nvGrpSpPr>
        <p:grpSpPr>
          <a:xfrm>
            <a:off x="5519063" y="1440164"/>
            <a:ext cx="6286272" cy="3977672"/>
            <a:chOff x="753230" y="1435486"/>
            <a:chExt cx="5141982" cy="3444158"/>
          </a:xfrm>
        </p:grpSpPr>
        <p:pic>
          <p:nvPicPr>
            <p:cNvPr id="103" name="图片 4">
              <a:extLst>
                <a:ext uri="{FF2B5EF4-FFF2-40B4-BE49-F238E27FC236}">
                  <a16:creationId xmlns:a16="http://schemas.microsoft.com/office/drawing/2014/main" id="{7D72B90E-9FC4-2946-BD44-1C59BC378E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104" name="文本框 6">
              <a:extLst>
                <a:ext uri="{FF2B5EF4-FFF2-40B4-BE49-F238E27FC236}">
                  <a16:creationId xmlns:a16="http://schemas.microsoft.com/office/drawing/2014/main" id="{DE0DC40A-C8C1-3228-33A5-9D988D480A3A}"/>
                </a:ext>
              </a:extLst>
            </p:cNvPr>
            <p:cNvSpPr txBox="1"/>
            <p:nvPr/>
          </p:nvSpPr>
          <p:spPr>
            <a:xfrm>
              <a:off x="1706060" y="2503447"/>
              <a:ext cx="3283951" cy="19987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spcAft>
                  <a:spcPts val="1067"/>
                </a:spcAft>
                <a:buClr>
                  <a:srgbClr val="000000"/>
                </a:buClr>
              </a:pPr>
              <a:r>
                <a:rPr lang="vi-VN" sz="3600" i="1" kern="0">
                  <a:effectLst/>
                  <a:latin typeface="Times New Roman" panose="02020603050405020304" pitchFamily="18" charset="0"/>
                  <a:ea typeface="Calibri" panose="020F0502020204030204" pitchFamily="34" charset="0"/>
                </a:rPr>
                <a:t>Nhân vật nào trong bài thơ để lại ấn tượng cho em nhiều nhất? Vì sao?</a:t>
              </a:r>
              <a:endParaRPr lang="en-US" sz="600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337046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grpSp>
        <p:nvGrpSpPr>
          <p:cNvPr id="151" name="Google Shape;236;p16">
            <a:extLst>
              <a:ext uri="{FF2B5EF4-FFF2-40B4-BE49-F238E27FC236}">
                <a16:creationId xmlns:a16="http://schemas.microsoft.com/office/drawing/2014/main" id="{B0E34CF4-8605-806B-3742-73E22D25006B}"/>
              </a:ext>
            </a:extLst>
          </p:cNvPr>
          <p:cNvGrpSpPr/>
          <p:nvPr/>
        </p:nvGrpSpPr>
        <p:grpSpPr>
          <a:xfrm>
            <a:off x="4971439" y="346183"/>
            <a:ext cx="6651912" cy="4491331"/>
            <a:chOff x="1462363" y="2189151"/>
            <a:chExt cx="4004668" cy="2453100"/>
          </a:xfrm>
        </p:grpSpPr>
        <p:sp>
          <p:nvSpPr>
            <p:cNvPr id="152" name="Google Shape;237;p16">
              <a:extLst>
                <a:ext uri="{FF2B5EF4-FFF2-40B4-BE49-F238E27FC236}">
                  <a16:creationId xmlns:a16="http://schemas.microsoft.com/office/drawing/2014/main" id="{D1236BFC-544E-23DE-01A2-ADF38569362C}"/>
                </a:ext>
              </a:extLst>
            </p:cNvPr>
            <p:cNvSpPr/>
            <p:nvPr/>
          </p:nvSpPr>
          <p:spPr>
            <a:xfrm rot="5400000">
              <a:off x="2309478" y="1484697"/>
              <a:ext cx="2453100" cy="3862007"/>
            </a:xfrm>
            <a:prstGeom prst="round2SameRect">
              <a:avLst>
                <a:gd name="adj1" fmla="val 5440"/>
                <a:gd name="adj2" fmla="val 0"/>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3" name="Google Shape;238;p16">
              <a:extLst>
                <a:ext uri="{FF2B5EF4-FFF2-40B4-BE49-F238E27FC236}">
                  <a16:creationId xmlns:a16="http://schemas.microsoft.com/office/drawing/2014/main" id="{6855D680-26CB-A60B-1DB9-20A57432DA2C}"/>
                </a:ext>
              </a:extLst>
            </p:cNvPr>
            <p:cNvGrpSpPr/>
            <p:nvPr/>
          </p:nvGrpSpPr>
          <p:grpSpPr>
            <a:xfrm>
              <a:off x="1462363" y="2258079"/>
              <a:ext cx="436432" cy="2287335"/>
              <a:chOff x="2249101" y="2920987"/>
              <a:chExt cx="142868" cy="748768"/>
            </a:xfrm>
          </p:grpSpPr>
          <p:grpSp>
            <p:nvGrpSpPr>
              <p:cNvPr id="154" name="Google Shape;239;p16">
                <a:extLst>
                  <a:ext uri="{FF2B5EF4-FFF2-40B4-BE49-F238E27FC236}">
                    <a16:creationId xmlns:a16="http://schemas.microsoft.com/office/drawing/2014/main" id="{8FC2A79C-5AD7-2B59-1312-58041D77A271}"/>
                  </a:ext>
                </a:extLst>
              </p:cNvPr>
              <p:cNvGrpSpPr/>
              <p:nvPr/>
            </p:nvGrpSpPr>
            <p:grpSpPr>
              <a:xfrm>
                <a:off x="2308246" y="2925325"/>
                <a:ext cx="83723" cy="740823"/>
                <a:chOff x="2308246" y="2925325"/>
                <a:chExt cx="83723" cy="740823"/>
              </a:xfrm>
            </p:grpSpPr>
            <p:sp>
              <p:nvSpPr>
                <p:cNvPr id="164" name="Google Shape;240;p16">
                  <a:extLst>
                    <a:ext uri="{FF2B5EF4-FFF2-40B4-BE49-F238E27FC236}">
                      <a16:creationId xmlns:a16="http://schemas.microsoft.com/office/drawing/2014/main" id="{9D47A2FB-D1D9-9D0B-4A44-0D1469CEC42A}"/>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41;p16">
                  <a:extLst>
                    <a:ext uri="{FF2B5EF4-FFF2-40B4-BE49-F238E27FC236}">
                      <a16:creationId xmlns:a16="http://schemas.microsoft.com/office/drawing/2014/main" id="{229A0CB0-14C6-6C1B-338E-E54E8EFA4857}"/>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42;p16">
                  <a:extLst>
                    <a:ext uri="{FF2B5EF4-FFF2-40B4-BE49-F238E27FC236}">
                      <a16:creationId xmlns:a16="http://schemas.microsoft.com/office/drawing/2014/main" id="{AC0ABEAC-F7A3-D755-723B-A67FEF3BEA48}"/>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43;p16">
                  <a:extLst>
                    <a:ext uri="{FF2B5EF4-FFF2-40B4-BE49-F238E27FC236}">
                      <a16:creationId xmlns:a16="http://schemas.microsoft.com/office/drawing/2014/main" id="{26A23F49-7E7D-6E6E-A666-E892CF707E81}"/>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44;p16">
                  <a:extLst>
                    <a:ext uri="{FF2B5EF4-FFF2-40B4-BE49-F238E27FC236}">
                      <a16:creationId xmlns:a16="http://schemas.microsoft.com/office/drawing/2014/main" id="{5E55DD1D-C625-F4B2-2EF6-1CF8EAE87ADA}"/>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45;p16">
                  <a:extLst>
                    <a:ext uri="{FF2B5EF4-FFF2-40B4-BE49-F238E27FC236}">
                      <a16:creationId xmlns:a16="http://schemas.microsoft.com/office/drawing/2014/main" id="{072DD5C7-E6B4-766A-1736-318D647FDFFB}"/>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46;p16">
                  <a:extLst>
                    <a:ext uri="{FF2B5EF4-FFF2-40B4-BE49-F238E27FC236}">
                      <a16:creationId xmlns:a16="http://schemas.microsoft.com/office/drawing/2014/main" id="{D9683F62-3CA2-4C0B-C5F2-E3ABDE8CE66F}"/>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47;p16">
                  <a:extLst>
                    <a:ext uri="{FF2B5EF4-FFF2-40B4-BE49-F238E27FC236}">
                      <a16:creationId xmlns:a16="http://schemas.microsoft.com/office/drawing/2014/main" id="{90F18218-BAAD-F9DB-E022-961E9708F27C}"/>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5" name="Google Shape;248;p16">
                <a:extLst>
                  <a:ext uri="{FF2B5EF4-FFF2-40B4-BE49-F238E27FC236}">
                    <a16:creationId xmlns:a16="http://schemas.microsoft.com/office/drawing/2014/main" id="{BA6E679E-2BA8-9C6C-D658-356354B4D787}"/>
                  </a:ext>
                </a:extLst>
              </p:cNvPr>
              <p:cNvGrpSpPr/>
              <p:nvPr/>
            </p:nvGrpSpPr>
            <p:grpSpPr>
              <a:xfrm>
                <a:off x="2249101" y="2920987"/>
                <a:ext cx="107891" cy="748768"/>
                <a:chOff x="2249101" y="2920987"/>
                <a:chExt cx="107891" cy="748768"/>
              </a:xfrm>
            </p:grpSpPr>
            <p:sp>
              <p:nvSpPr>
                <p:cNvPr id="156" name="Google Shape;249;p16">
                  <a:extLst>
                    <a:ext uri="{FF2B5EF4-FFF2-40B4-BE49-F238E27FC236}">
                      <a16:creationId xmlns:a16="http://schemas.microsoft.com/office/drawing/2014/main" id="{06184B50-64E4-A3C6-4DAE-44C5812F2DD3}"/>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0;p16">
                  <a:extLst>
                    <a:ext uri="{FF2B5EF4-FFF2-40B4-BE49-F238E27FC236}">
                      <a16:creationId xmlns:a16="http://schemas.microsoft.com/office/drawing/2014/main" id="{BBBDA99F-9351-E95E-288F-244C2F3A9177}"/>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p16">
                  <a:extLst>
                    <a:ext uri="{FF2B5EF4-FFF2-40B4-BE49-F238E27FC236}">
                      <a16:creationId xmlns:a16="http://schemas.microsoft.com/office/drawing/2014/main" id="{7C6CA254-08ED-B8EB-ED9C-3261A25667C8}"/>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2;p16">
                  <a:extLst>
                    <a:ext uri="{FF2B5EF4-FFF2-40B4-BE49-F238E27FC236}">
                      <a16:creationId xmlns:a16="http://schemas.microsoft.com/office/drawing/2014/main" id="{7EB02069-1D5B-7927-C53F-EFC0D3A130E3}"/>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3;p16">
                  <a:extLst>
                    <a:ext uri="{FF2B5EF4-FFF2-40B4-BE49-F238E27FC236}">
                      <a16:creationId xmlns:a16="http://schemas.microsoft.com/office/drawing/2014/main" id="{FC34AA50-4C65-9A60-0DD2-57DDEA49996A}"/>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4;p16">
                  <a:extLst>
                    <a:ext uri="{FF2B5EF4-FFF2-40B4-BE49-F238E27FC236}">
                      <a16:creationId xmlns:a16="http://schemas.microsoft.com/office/drawing/2014/main" id="{49F2AE66-5053-DADB-F0D3-9D40D90B2DEA}"/>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5;p16">
                  <a:extLst>
                    <a:ext uri="{FF2B5EF4-FFF2-40B4-BE49-F238E27FC236}">
                      <a16:creationId xmlns:a16="http://schemas.microsoft.com/office/drawing/2014/main" id="{55BFEB98-D069-1344-78DD-2F3DFB6B8028}"/>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6;p16">
                  <a:extLst>
                    <a:ext uri="{FF2B5EF4-FFF2-40B4-BE49-F238E27FC236}">
                      <a16:creationId xmlns:a16="http://schemas.microsoft.com/office/drawing/2014/main" id="{9CD4758F-D7BE-8694-4FD1-FDC3460A3DCB}"/>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4" name="Google Shape;910;p35">
            <a:extLst>
              <a:ext uri="{FF2B5EF4-FFF2-40B4-BE49-F238E27FC236}">
                <a16:creationId xmlns:a16="http://schemas.microsoft.com/office/drawing/2014/main" id="{BD1E748F-3C1F-DB5F-9E16-C92469B966FF}"/>
              </a:ext>
            </a:extLst>
          </p:cNvPr>
          <p:cNvGrpSpPr/>
          <p:nvPr/>
        </p:nvGrpSpPr>
        <p:grpSpPr>
          <a:xfrm flipH="1">
            <a:off x="3953835" y="5537818"/>
            <a:ext cx="2495128" cy="1248612"/>
            <a:chOff x="5659850" y="2524200"/>
            <a:chExt cx="2376225" cy="1247125"/>
          </a:xfrm>
        </p:grpSpPr>
        <p:grpSp>
          <p:nvGrpSpPr>
            <p:cNvPr id="6" name="Google Shape;911;p35">
              <a:extLst>
                <a:ext uri="{FF2B5EF4-FFF2-40B4-BE49-F238E27FC236}">
                  <a16:creationId xmlns:a16="http://schemas.microsoft.com/office/drawing/2014/main" id="{A2EAE4B4-1C04-D4C3-D651-38DC4ACC127F}"/>
                </a:ext>
              </a:extLst>
            </p:cNvPr>
            <p:cNvGrpSpPr/>
            <p:nvPr/>
          </p:nvGrpSpPr>
          <p:grpSpPr>
            <a:xfrm>
              <a:off x="5659850" y="2524200"/>
              <a:ext cx="2376225" cy="527600"/>
              <a:chOff x="5659850" y="2524200"/>
              <a:chExt cx="2376225" cy="527600"/>
            </a:xfrm>
          </p:grpSpPr>
          <p:sp>
            <p:nvSpPr>
              <p:cNvPr id="29" name="Google Shape;912;p35">
                <a:extLst>
                  <a:ext uri="{FF2B5EF4-FFF2-40B4-BE49-F238E27FC236}">
                    <a16:creationId xmlns:a16="http://schemas.microsoft.com/office/drawing/2014/main" id="{A30CB3A1-D148-444E-A52C-3202159935B8}"/>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913;p35">
                <a:extLst>
                  <a:ext uri="{FF2B5EF4-FFF2-40B4-BE49-F238E27FC236}">
                    <a16:creationId xmlns:a16="http://schemas.microsoft.com/office/drawing/2014/main" id="{8320BA82-9B92-CBE9-DCF6-8BBBF87F42EA}"/>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914;p35">
                <a:extLst>
                  <a:ext uri="{FF2B5EF4-FFF2-40B4-BE49-F238E27FC236}">
                    <a16:creationId xmlns:a16="http://schemas.microsoft.com/office/drawing/2014/main" id="{42A3C498-1003-57EF-FB13-D39194252E1F}"/>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915;p35">
                <a:extLst>
                  <a:ext uri="{FF2B5EF4-FFF2-40B4-BE49-F238E27FC236}">
                    <a16:creationId xmlns:a16="http://schemas.microsoft.com/office/drawing/2014/main" id="{96378A1A-FB2A-8654-9476-8B8FD604C225}"/>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916;p35">
                <a:extLst>
                  <a:ext uri="{FF2B5EF4-FFF2-40B4-BE49-F238E27FC236}">
                    <a16:creationId xmlns:a16="http://schemas.microsoft.com/office/drawing/2014/main" id="{39287A39-934D-E27F-B46D-991C2C9398CD}"/>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917;p35">
                <a:extLst>
                  <a:ext uri="{FF2B5EF4-FFF2-40B4-BE49-F238E27FC236}">
                    <a16:creationId xmlns:a16="http://schemas.microsoft.com/office/drawing/2014/main" id="{FAEDD918-C968-C969-C65A-0584B95250D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918;p35">
                <a:extLst>
                  <a:ext uri="{FF2B5EF4-FFF2-40B4-BE49-F238E27FC236}">
                    <a16:creationId xmlns:a16="http://schemas.microsoft.com/office/drawing/2014/main" id="{730E1567-4A01-ECF5-83C5-84402C16DE4F}"/>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919;p35">
                <a:extLst>
                  <a:ext uri="{FF2B5EF4-FFF2-40B4-BE49-F238E27FC236}">
                    <a16:creationId xmlns:a16="http://schemas.microsoft.com/office/drawing/2014/main" id="{01FF5D6D-FE9D-0C8C-6ED6-EAA43688A61A}"/>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920;p35">
                <a:extLst>
                  <a:ext uri="{FF2B5EF4-FFF2-40B4-BE49-F238E27FC236}">
                    <a16:creationId xmlns:a16="http://schemas.microsoft.com/office/drawing/2014/main" id="{79039C32-227B-318B-456B-937016C1DC7A}"/>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921;p35">
                <a:extLst>
                  <a:ext uri="{FF2B5EF4-FFF2-40B4-BE49-F238E27FC236}">
                    <a16:creationId xmlns:a16="http://schemas.microsoft.com/office/drawing/2014/main" id="{360AEC10-3D71-38CB-1EE7-8CF32A9961BB}"/>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 name="Google Shape;922;p35">
              <a:extLst>
                <a:ext uri="{FF2B5EF4-FFF2-40B4-BE49-F238E27FC236}">
                  <a16:creationId xmlns:a16="http://schemas.microsoft.com/office/drawing/2014/main" id="{4BB27898-9854-1ACC-39DB-8173F61B66CC}"/>
                </a:ext>
              </a:extLst>
            </p:cNvPr>
            <p:cNvGrpSpPr/>
            <p:nvPr/>
          </p:nvGrpSpPr>
          <p:grpSpPr>
            <a:xfrm>
              <a:off x="6500275" y="3449925"/>
              <a:ext cx="1447650" cy="321400"/>
              <a:chOff x="6500275" y="3449925"/>
              <a:chExt cx="1447650" cy="321400"/>
            </a:xfrm>
          </p:grpSpPr>
          <p:sp>
            <p:nvSpPr>
              <p:cNvPr id="20" name="Google Shape;923;p35">
                <a:extLst>
                  <a:ext uri="{FF2B5EF4-FFF2-40B4-BE49-F238E27FC236}">
                    <a16:creationId xmlns:a16="http://schemas.microsoft.com/office/drawing/2014/main" id="{C9A9854A-84EB-1555-E6BE-70E434133307}"/>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924;p35">
                <a:extLst>
                  <a:ext uri="{FF2B5EF4-FFF2-40B4-BE49-F238E27FC236}">
                    <a16:creationId xmlns:a16="http://schemas.microsoft.com/office/drawing/2014/main" id="{32974CEF-5AD7-422F-8F89-B0E15E661122}"/>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925;p35">
                <a:extLst>
                  <a:ext uri="{FF2B5EF4-FFF2-40B4-BE49-F238E27FC236}">
                    <a16:creationId xmlns:a16="http://schemas.microsoft.com/office/drawing/2014/main" id="{92D8EADF-BD35-7E26-085F-D7C6BD7039E6}"/>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926;p35">
                <a:extLst>
                  <a:ext uri="{FF2B5EF4-FFF2-40B4-BE49-F238E27FC236}">
                    <a16:creationId xmlns:a16="http://schemas.microsoft.com/office/drawing/2014/main" id="{8EE8EA85-0666-6ED4-29CB-A8B15223C33F}"/>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927;p35">
                <a:extLst>
                  <a:ext uri="{FF2B5EF4-FFF2-40B4-BE49-F238E27FC236}">
                    <a16:creationId xmlns:a16="http://schemas.microsoft.com/office/drawing/2014/main" id="{765F6627-8493-1DF2-5F26-25BE764D384E}"/>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928;p35">
                <a:extLst>
                  <a:ext uri="{FF2B5EF4-FFF2-40B4-BE49-F238E27FC236}">
                    <a16:creationId xmlns:a16="http://schemas.microsoft.com/office/drawing/2014/main" id="{3B6DA70C-DC82-FEFF-A2A8-BC218F256D25}"/>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929;p35">
                <a:extLst>
                  <a:ext uri="{FF2B5EF4-FFF2-40B4-BE49-F238E27FC236}">
                    <a16:creationId xmlns:a16="http://schemas.microsoft.com/office/drawing/2014/main" id="{E7348D80-9CBE-2D39-2661-8972C776565C}"/>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930;p35">
                <a:extLst>
                  <a:ext uri="{FF2B5EF4-FFF2-40B4-BE49-F238E27FC236}">
                    <a16:creationId xmlns:a16="http://schemas.microsoft.com/office/drawing/2014/main" id="{099C7BA7-FE7E-7674-BA65-7CA80434312F}"/>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931;p35">
                <a:extLst>
                  <a:ext uri="{FF2B5EF4-FFF2-40B4-BE49-F238E27FC236}">
                    <a16:creationId xmlns:a16="http://schemas.microsoft.com/office/drawing/2014/main" id="{131DDDEA-F263-E808-3C8F-5B293AC217A1}"/>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 name="Google Shape;932;p35">
              <a:extLst>
                <a:ext uri="{FF2B5EF4-FFF2-40B4-BE49-F238E27FC236}">
                  <a16:creationId xmlns:a16="http://schemas.microsoft.com/office/drawing/2014/main" id="{0ADA1815-7299-9247-6A23-FBF5E8923F14}"/>
                </a:ext>
              </a:extLst>
            </p:cNvPr>
            <p:cNvGrpSpPr/>
            <p:nvPr/>
          </p:nvGrpSpPr>
          <p:grpSpPr>
            <a:xfrm>
              <a:off x="5786425" y="3043225"/>
              <a:ext cx="1827325" cy="406725"/>
              <a:chOff x="5786425" y="3043225"/>
              <a:chExt cx="1827325" cy="406725"/>
            </a:xfrm>
          </p:grpSpPr>
          <p:sp>
            <p:nvSpPr>
              <p:cNvPr id="9" name="Google Shape;933;p35">
                <a:extLst>
                  <a:ext uri="{FF2B5EF4-FFF2-40B4-BE49-F238E27FC236}">
                    <a16:creationId xmlns:a16="http://schemas.microsoft.com/office/drawing/2014/main" id="{9A5C485A-DA43-3D99-6086-52ACA7E930B6}"/>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934;p35">
                <a:extLst>
                  <a:ext uri="{FF2B5EF4-FFF2-40B4-BE49-F238E27FC236}">
                    <a16:creationId xmlns:a16="http://schemas.microsoft.com/office/drawing/2014/main" id="{ADFA4B85-4F23-63A7-BDF5-ECB779804282}"/>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935;p35">
                <a:extLst>
                  <a:ext uri="{FF2B5EF4-FFF2-40B4-BE49-F238E27FC236}">
                    <a16:creationId xmlns:a16="http://schemas.microsoft.com/office/drawing/2014/main" id="{E888F982-B39C-8DCE-A701-71E8B6FCB3EA}"/>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936;p35">
                <a:extLst>
                  <a:ext uri="{FF2B5EF4-FFF2-40B4-BE49-F238E27FC236}">
                    <a16:creationId xmlns:a16="http://schemas.microsoft.com/office/drawing/2014/main" id="{0FF66CE4-717C-5ACD-231D-188FCB904AEB}"/>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37;p35">
                <a:extLst>
                  <a:ext uri="{FF2B5EF4-FFF2-40B4-BE49-F238E27FC236}">
                    <a16:creationId xmlns:a16="http://schemas.microsoft.com/office/drawing/2014/main" id="{2D79521A-B9F5-EAE9-6AAB-AE6759F19017}"/>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38;p35">
                <a:extLst>
                  <a:ext uri="{FF2B5EF4-FFF2-40B4-BE49-F238E27FC236}">
                    <a16:creationId xmlns:a16="http://schemas.microsoft.com/office/drawing/2014/main" id="{6D911285-45A0-0F6C-9C40-D744EEBC54E6}"/>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39;p35">
                <a:extLst>
                  <a:ext uri="{FF2B5EF4-FFF2-40B4-BE49-F238E27FC236}">
                    <a16:creationId xmlns:a16="http://schemas.microsoft.com/office/drawing/2014/main" id="{55F9AA0B-9DCD-8960-2D8F-47B27C26D56D}"/>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40;p35">
                <a:extLst>
                  <a:ext uri="{FF2B5EF4-FFF2-40B4-BE49-F238E27FC236}">
                    <a16:creationId xmlns:a16="http://schemas.microsoft.com/office/drawing/2014/main" id="{F717CAFA-CD45-D331-8ED7-40538ADC5DA5}"/>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41;p35">
                <a:extLst>
                  <a:ext uri="{FF2B5EF4-FFF2-40B4-BE49-F238E27FC236}">
                    <a16:creationId xmlns:a16="http://schemas.microsoft.com/office/drawing/2014/main" id="{A96F7DB3-8AF6-92FC-D8F8-697BA6F53109}"/>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42;p35">
                <a:extLst>
                  <a:ext uri="{FF2B5EF4-FFF2-40B4-BE49-F238E27FC236}">
                    <a16:creationId xmlns:a16="http://schemas.microsoft.com/office/drawing/2014/main" id="{88ACBE41-11F6-F785-6A16-336FA9E3121F}"/>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43;p35">
                <a:extLst>
                  <a:ext uri="{FF2B5EF4-FFF2-40B4-BE49-F238E27FC236}">
                    <a16:creationId xmlns:a16="http://schemas.microsoft.com/office/drawing/2014/main" id="{197D6914-E50C-711E-BDD9-FDAEE6B38630}"/>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39" name="Google Shape;946;p35">
            <a:extLst>
              <a:ext uri="{FF2B5EF4-FFF2-40B4-BE49-F238E27FC236}">
                <a16:creationId xmlns:a16="http://schemas.microsoft.com/office/drawing/2014/main" id="{277A0AA4-A4F8-E3E5-6709-7D139A858BA0}"/>
              </a:ext>
            </a:extLst>
          </p:cNvPr>
          <p:cNvGrpSpPr/>
          <p:nvPr/>
        </p:nvGrpSpPr>
        <p:grpSpPr>
          <a:xfrm>
            <a:off x="-205999" y="2421699"/>
            <a:ext cx="4247732" cy="4595180"/>
            <a:chOff x="811125" y="170850"/>
            <a:chExt cx="4045310" cy="4589709"/>
          </a:xfrm>
        </p:grpSpPr>
        <p:sp>
          <p:nvSpPr>
            <p:cNvPr id="40" name="Google Shape;947;p35">
              <a:extLst>
                <a:ext uri="{FF2B5EF4-FFF2-40B4-BE49-F238E27FC236}">
                  <a16:creationId xmlns:a16="http://schemas.microsoft.com/office/drawing/2014/main" id="{E777490C-01CE-AEE4-B898-00E373164DF3}"/>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948;p35">
              <a:extLst>
                <a:ext uri="{FF2B5EF4-FFF2-40B4-BE49-F238E27FC236}">
                  <a16:creationId xmlns:a16="http://schemas.microsoft.com/office/drawing/2014/main" id="{B3FC8B8D-10B1-6C88-4D11-F89E0A2B39A4}"/>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949;p35">
              <a:extLst>
                <a:ext uri="{FF2B5EF4-FFF2-40B4-BE49-F238E27FC236}">
                  <a16:creationId xmlns:a16="http://schemas.microsoft.com/office/drawing/2014/main" id="{2EAF5A4D-A938-23DA-9C2E-04610D618DEE}"/>
                </a:ext>
              </a:extLst>
            </p:cNvPr>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950;p35">
              <a:extLst>
                <a:ext uri="{FF2B5EF4-FFF2-40B4-BE49-F238E27FC236}">
                  <a16:creationId xmlns:a16="http://schemas.microsoft.com/office/drawing/2014/main" id="{0669205C-9762-0E97-7A2E-09060CEDD008}"/>
                </a:ext>
              </a:extLst>
            </p:cNvPr>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951;p35">
              <a:extLst>
                <a:ext uri="{FF2B5EF4-FFF2-40B4-BE49-F238E27FC236}">
                  <a16:creationId xmlns:a16="http://schemas.microsoft.com/office/drawing/2014/main" id="{D61C83FB-9445-EB58-19AF-68562EDB9E79}"/>
                </a:ext>
              </a:extLst>
            </p:cNvPr>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952;p35">
              <a:extLst>
                <a:ext uri="{FF2B5EF4-FFF2-40B4-BE49-F238E27FC236}">
                  <a16:creationId xmlns:a16="http://schemas.microsoft.com/office/drawing/2014/main" id="{A315A6F1-F9AC-3986-7E09-739B189B82A3}"/>
                </a:ext>
              </a:extLst>
            </p:cNvPr>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953;p35">
              <a:extLst>
                <a:ext uri="{FF2B5EF4-FFF2-40B4-BE49-F238E27FC236}">
                  <a16:creationId xmlns:a16="http://schemas.microsoft.com/office/drawing/2014/main" id="{D65BD59D-B3CF-B303-FC03-6C1902238393}"/>
                </a:ext>
              </a:extLst>
            </p:cNvPr>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954;p35">
              <a:extLst>
                <a:ext uri="{FF2B5EF4-FFF2-40B4-BE49-F238E27FC236}">
                  <a16:creationId xmlns:a16="http://schemas.microsoft.com/office/drawing/2014/main" id="{98344CCD-75BD-AE05-0126-EFDE1B801545}"/>
                </a:ext>
              </a:extLst>
            </p:cNvPr>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955;p35">
              <a:extLst>
                <a:ext uri="{FF2B5EF4-FFF2-40B4-BE49-F238E27FC236}">
                  <a16:creationId xmlns:a16="http://schemas.microsoft.com/office/drawing/2014/main" id="{CA5C1E6B-D93D-F4CB-9CA7-BFE5414A8505}"/>
                </a:ext>
              </a:extLst>
            </p:cNvPr>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956;p35">
              <a:extLst>
                <a:ext uri="{FF2B5EF4-FFF2-40B4-BE49-F238E27FC236}">
                  <a16:creationId xmlns:a16="http://schemas.microsoft.com/office/drawing/2014/main" id="{2469AF44-2ED4-F11F-5E15-A96B2193EDE5}"/>
                </a:ext>
              </a:extLst>
            </p:cNvPr>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957;p35">
              <a:extLst>
                <a:ext uri="{FF2B5EF4-FFF2-40B4-BE49-F238E27FC236}">
                  <a16:creationId xmlns:a16="http://schemas.microsoft.com/office/drawing/2014/main" id="{8276F2EF-EE27-4E3F-B208-E774B2FE4B7E}"/>
                </a:ext>
              </a:extLst>
            </p:cNvPr>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958;p35">
              <a:extLst>
                <a:ext uri="{FF2B5EF4-FFF2-40B4-BE49-F238E27FC236}">
                  <a16:creationId xmlns:a16="http://schemas.microsoft.com/office/drawing/2014/main" id="{7803866F-116B-CC23-86B6-B363E1B106E8}"/>
                </a:ext>
              </a:extLst>
            </p:cNvPr>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959;p35">
              <a:extLst>
                <a:ext uri="{FF2B5EF4-FFF2-40B4-BE49-F238E27FC236}">
                  <a16:creationId xmlns:a16="http://schemas.microsoft.com/office/drawing/2014/main" id="{8285D896-360A-B511-FB75-C8150E6A2385}"/>
                </a:ext>
              </a:extLst>
            </p:cNvPr>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960;p35">
              <a:extLst>
                <a:ext uri="{FF2B5EF4-FFF2-40B4-BE49-F238E27FC236}">
                  <a16:creationId xmlns:a16="http://schemas.microsoft.com/office/drawing/2014/main" id="{8D5C3B1C-3C2F-0168-37DB-26844753CF63}"/>
                </a:ext>
              </a:extLst>
            </p:cNvPr>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961;p35">
              <a:extLst>
                <a:ext uri="{FF2B5EF4-FFF2-40B4-BE49-F238E27FC236}">
                  <a16:creationId xmlns:a16="http://schemas.microsoft.com/office/drawing/2014/main" id="{FC045D78-4137-6716-5323-5DE1DA14CDCF}"/>
                </a:ext>
              </a:extLst>
            </p:cNvPr>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962;p35">
              <a:extLst>
                <a:ext uri="{FF2B5EF4-FFF2-40B4-BE49-F238E27FC236}">
                  <a16:creationId xmlns:a16="http://schemas.microsoft.com/office/drawing/2014/main" id="{F91EF9CB-3444-B40A-BF72-CB0A93FED1D5}"/>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963;p35">
              <a:extLst>
                <a:ext uri="{FF2B5EF4-FFF2-40B4-BE49-F238E27FC236}">
                  <a16:creationId xmlns:a16="http://schemas.microsoft.com/office/drawing/2014/main" id="{D26F1C8D-4717-8EDB-D193-CFCC44DACDCB}"/>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964;p35">
              <a:extLst>
                <a:ext uri="{FF2B5EF4-FFF2-40B4-BE49-F238E27FC236}">
                  <a16:creationId xmlns:a16="http://schemas.microsoft.com/office/drawing/2014/main" id="{BF27CBA5-1916-4789-41AB-A5082A807D86}"/>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965;p35">
              <a:extLst>
                <a:ext uri="{FF2B5EF4-FFF2-40B4-BE49-F238E27FC236}">
                  <a16:creationId xmlns:a16="http://schemas.microsoft.com/office/drawing/2014/main" id="{797BAA88-4770-826B-1BA9-6041F0DD7403}"/>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966;p35">
              <a:extLst>
                <a:ext uri="{FF2B5EF4-FFF2-40B4-BE49-F238E27FC236}">
                  <a16:creationId xmlns:a16="http://schemas.microsoft.com/office/drawing/2014/main" id="{1B47859D-8658-6DC5-C0D0-296D255DD1C8}"/>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967;p35">
              <a:extLst>
                <a:ext uri="{FF2B5EF4-FFF2-40B4-BE49-F238E27FC236}">
                  <a16:creationId xmlns:a16="http://schemas.microsoft.com/office/drawing/2014/main" id="{C2955A34-BAE5-4491-202D-AFA0F4F5EA98}"/>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968;p35">
              <a:extLst>
                <a:ext uri="{FF2B5EF4-FFF2-40B4-BE49-F238E27FC236}">
                  <a16:creationId xmlns:a16="http://schemas.microsoft.com/office/drawing/2014/main" id="{5A377CE2-6E0C-ED0B-9B3E-76209C21B32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969;p35">
              <a:extLst>
                <a:ext uri="{FF2B5EF4-FFF2-40B4-BE49-F238E27FC236}">
                  <a16:creationId xmlns:a16="http://schemas.microsoft.com/office/drawing/2014/main" id="{9B905507-45CB-69A4-5CEE-25D52BC00AC8}"/>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970;p35">
              <a:extLst>
                <a:ext uri="{FF2B5EF4-FFF2-40B4-BE49-F238E27FC236}">
                  <a16:creationId xmlns:a16="http://schemas.microsoft.com/office/drawing/2014/main" id="{529F6C26-437D-5114-AA5A-8AAAAEB34113}"/>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971;p35">
              <a:extLst>
                <a:ext uri="{FF2B5EF4-FFF2-40B4-BE49-F238E27FC236}">
                  <a16:creationId xmlns:a16="http://schemas.microsoft.com/office/drawing/2014/main" id="{27BE0471-517D-9BB2-BD9C-CB49812CC503}"/>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972;p35">
              <a:extLst>
                <a:ext uri="{FF2B5EF4-FFF2-40B4-BE49-F238E27FC236}">
                  <a16:creationId xmlns:a16="http://schemas.microsoft.com/office/drawing/2014/main" id="{432DAC55-D2F5-3BA6-A038-71C3F327943C}"/>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973;p35">
              <a:extLst>
                <a:ext uri="{FF2B5EF4-FFF2-40B4-BE49-F238E27FC236}">
                  <a16:creationId xmlns:a16="http://schemas.microsoft.com/office/drawing/2014/main" id="{B4A2A32A-A3D5-DE6C-E6ED-DD69977AB3A5}"/>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974;p35">
              <a:extLst>
                <a:ext uri="{FF2B5EF4-FFF2-40B4-BE49-F238E27FC236}">
                  <a16:creationId xmlns:a16="http://schemas.microsoft.com/office/drawing/2014/main" id="{2AB1E986-FFB2-C74B-7B75-69779794EEBA}"/>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975;p35">
              <a:extLst>
                <a:ext uri="{FF2B5EF4-FFF2-40B4-BE49-F238E27FC236}">
                  <a16:creationId xmlns:a16="http://schemas.microsoft.com/office/drawing/2014/main" id="{CD0F7AF0-70C6-62FA-39AD-91F46B7A1CF9}"/>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976;p35">
              <a:extLst>
                <a:ext uri="{FF2B5EF4-FFF2-40B4-BE49-F238E27FC236}">
                  <a16:creationId xmlns:a16="http://schemas.microsoft.com/office/drawing/2014/main" id="{C4B1CD01-C6E7-154C-D94D-76FF75939B0A}"/>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977;p35">
              <a:extLst>
                <a:ext uri="{FF2B5EF4-FFF2-40B4-BE49-F238E27FC236}">
                  <a16:creationId xmlns:a16="http://schemas.microsoft.com/office/drawing/2014/main" id="{623B194E-870D-64F4-3958-11B8AE3A12E2}"/>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978;p35">
              <a:extLst>
                <a:ext uri="{FF2B5EF4-FFF2-40B4-BE49-F238E27FC236}">
                  <a16:creationId xmlns:a16="http://schemas.microsoft.com/office/drawing/2014/main" id="{2AF87040-EDCD-C1D1-5AC3-5BA7FBF96CBC}"/>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979;p35">
              <a:extLst>
                <a:ext uri="{FF2B5EF4-FFF2-40B4-BE49-F238E27FC236}">
                  <a16:creationId xmlns:a16="http://schemas.microsoft.com/office/drawing/2014/main" id="{1DEDFABB-894B-3CA9-78C7-805792F6D92D}"/>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980;p35">
              <a:extLst>
                <a:ext uri="{FF2B5EF4-FFF2-40B4-BE49-F238E27FC236}">
                  <a16:creationId xmlns:a16="http://schemas.microsoft.com/office/drawing/2014/main" id="{FB1851F0-44F0-6CA6-F1A3-DE1B57914E1D}"/>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981;p35">
              <a:extLst>
                <a:ext uri="{FF2B5EF4-FFF2-40B4-BE49-F238E27FC236}">
                  <a16:creationId xmlns:a16="http://schemas.microsoft.com/office/drawing/2014/main" id="{AA00436A-814C-1B37-4696-923A561E9262}"/>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982;p35">
              <a:extLst>
                <a:ext uri="{FF2B5EF4-FFF2-40B4-BE49-F238E27FC236}">
                  <a16:creationId xmlns:a16="http://schemas.microsoft.com/office/drawing/2014/main" id="{DC282714-3A45-BFAD-FA0E-3EA72CB28C59}"/>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983;p35">
              <a:extLst>
                <a:ext uri="{FF2B5EF4-FFF2-40B4-BE49-F238E27FC236}">
                  <a16:creationId xmlns:a16="http://schemas.microsoft.com/office/drawing/2014/main" id="{1D62D003-8419-C648-F83E-46CED360D2EA}"/>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984;p35">
              <a:extLst>
                <a:ext uri="{FF2B5EF4-FFF2-40B4-BE49-F238E27FC236}">
                  <a16:creationId xmlns:a16="http://schemas.microsoft.com/office/drawing/2014/main" id="{ADCF2BA7-4F54-9F61-70EB-46E073AFC376}"/>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985;p35">
              <a:extLst>
                <a:ext uri="{FF2B5EF4-FFF2-40B4-BE49-F238E27FC236}">
                  <a16:creationId xmlns:a16="http://schemas.microsoft.com/office/drawing/2014/main" id="{0C43145F-BD07-7A7F-A848-3C9F51C393A0}"/>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986;p35">
              <a:extLst>
                <a:ext uri="{FF2B5EF4-FFF2-40B4-BE49-F238E27FC236}">
                  <a16:creationId xmlns:a16="http://schemas.microsoft.com/office/drawing/2014/main" id="{24CDA7F5-924C-EA24-2C10-C47A0C6ED500}"/>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987;p35">
              <a:extLst>
                <a:ext uri="{FF2B5EF4-FFF2-40B4-BE49-F238E27FC236}">
                  <a16:creationId xmlns:a16="http://schemas.microsoft.com/office/drawing/2014/main" id="{DB7DED4F-50CB-DB8C-0F18-E91F1D337CCD}"/>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988;p35">
              <a:extLst>
                <a:ext uri="{FF2B5EF4-FFF2-40B4-BE49-F238E27FC236}">
                  <a16:creationId xmlns:a16="http://schemas.microsoft.com/office/drawing/2014/main" id="{B9DBF0EB-7250-B247-DB3B-D78A5C6AC827}"/>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989;p35">
              <a:extLst>
                <a:ext uri="{FF2B5EF4-FFF2-40B4-BE49-F238E27FC236}">
                  <a16:creationId xmlns:a16="http://schemas.microsoft.com/office/drawing/2014/main" id="{D7A2593B-66D2-4FED-9727-7D10C0824FE6}"/>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990;p35">
              <a:extLst>
                <a:ext uri="{FF2B5EF4-FFF2-40B4-BE49-F238E27FC236}">
                  <a16:creationId xmlns:a16="http://schemas.microsoft.com/office/drawing/2014/main" id="{0C2D7746-D9E8-BD41-1ED6-7D5BB8A6D6A7}"/>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991;p35">
              <a:extLst>
                <a:ext uri="{FF2B5EF4-FFF2-40B4-BE49-F238E27FC236}">
                  <a16:creationId xmlns:a16="http://schemas.microsoft.com/office/drawing/2014/main" id="{92B6477A-677B-0D9B-1DB5-92DE31E91883}"/>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992;p35">
              <a:extLst>
                <a:ext uri="{FF2B5EF4-FFF2-40B4-BE49-F238E27FC236}">
                  <a16:creationId xmlns:a16="http://schemas.microsoft.com/office/drawing/2014/main" id="{F06AA013-1BF0-89D9-25C5-7E4DE2AFFE05}"/>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993;p35">
              <a:extLst>
                <a:ext uri="{FF2B5EF4-FFF2-40B4-BE49-F238E27FC236}">
                  <a16:creationId xmlns:a16="http://schemas.microsoft.com/office/drawing/2014/main" id="{7D3E5D27-9CC3-CD52-0D6D-E7038C3FDC12}"/>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994;p35">
              <a:extLst>
                <a:ext uri="{FF2B5EF4-FFF2-40B4-BE49-F238E27FC236}">
                  <a16:creationId xmlns:a16="http://schemas.microsoft.com/office/drawing/2014/main" id="{B86AD7FF-7C8A-1B8C-B06D-E908E2977336}"/>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995;p35">
              <a:extLst>
                <a:ext uri="{FF2B5EF4-FFF2-40B4-BE49-F238E27FC236}">
                  <a16:creationId xmlns:a16="http://schemas.microsoft.com/office/drawing/2014/main" id="{A519BA08-891E-47FE-3FB9-406AA39E20C7}"/>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996;p35">
              <a:extLst>
                <a:ext uri="{FF2B5EF4-FFF2-40B4-BE49-F238E27FC236}">
                  <a16:creationId xmlns:a16="http://schemas.microsoft.com/office/drawing/2014/main" id="{33EA339C-103A-FB92-630F-CC04E4160C91}"/>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997;p35">
              <a:extLst>
                <a:ext uri="{FF2B5EF4-FFF2-40B4-BE49-F238E27FC236}">
                  <a16:creationId xmlns:a16="http://schemas.microsoft.com/office/drawing/2014/main" id="{310DE7C8-B553-5351-4BE7-C3C4A11C966E}"/>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998;p35">
              <a:extLst>
                <a:ext uri="{FF2B5EF4-FFF2-40B4-BE49-F238E27FC236}">
                  <a16:creationId xmlns:a16="http://schemas.microsoft.com/office/drawing/2014/main" id="{A9EBC5C6-03B4-C505-8AA1-FA21B93FD4F3}"/>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999;p35">
              <a:extLst>
                <a:ext uri="{FF2B5EF4-FFF2-40B4-BE49-F238E27FC236}">
                  <a16:creationId xmlns:a16="http://schemas.microsoft.com/office/drawing/2014/main" id="{21A6056B-DC5B-F16D-44B8-B8A3A1F7B613}"/>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1000;p35">
              <a:extLst>
                <a:ext uri="{FF2B5EF4-FFF2-40B4-BE49-F238E27FC236}">
                  <a16:creationId xmlns:a16="http://schemas.microsoft.com/office/drawing/2014/main" id="{C9B25EA7-6259-C4CE-2C17-54710876DAC3}"/>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1001;p35">
              <a:extLst>
                <a:ext uri="{FF2B5EF4-FFF2-40B4-BE49-F238E27FC236}">
                  <a16:creationId xmlns:a16="http://schemas.microsoft.com/office/drawing/2014/main" id="{3686488C-3A64-7B1D-8023-5F002FFA01BE}"/>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1002;p35">
              <a:extLst>
                <a:ext uri="{FF2B5EF4-FFF2-40B4-BE49-F238E27FC236}">
                  <a16:creationId xmlns:a16="http://schemas.microsoft.com/office/drawing/2014/main" id="{580F47F0-A5F8-D6EC-1043-42AF63B42BAA}"/>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1003;p35">
              <a:extLst>
                <a:ext uri="{FF2B5EF4-FFF2-40B4-BE49-F238E27FC236}">
                  <a16:creationId xmlns:a16="http://schemas.microsoft.com/office/drawing/2014/main" id="{C5C59687-CF5A-6721-692C-D12A5F0FAC7E}"/>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1004;p35">
              <a:extLst>
                <a:ext uri="{FF2B5EF4-FFF2-40B4-BE49-F238E27FC236}">
                  <a16:creationId xmlns:a16="http://schemas.microsoft.com/office/drawing/2014/main" id="{DEE8C22A-56EC-6BA9-4209-95A5DAA1E261}"/>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1005;p35">
              <a:extLst>
                <a:ext uri="{FF2B5EF4-FFF2-40B4-BE49-F238E27FC236}">
                  <a16:creationId xmlns:a16="http://schemas.microsoft.com/office/drawing/2014/main" id="{DD0DF265-03AC-E2D7-F9F1-B8100F36B741}"/>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1006;p35">
              <a:extLst>
                <a:ext uri="{FF2B5EF4-FFF2-40B4-BE49-F238E27FC236}">
                  <a16:creationId xmlns:a16="http://schemas.microsoft.com/office/drawing/2014/main" id="{751C579E-6CA3-5475-838B-8AFF1565C43A}"/>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0" name="Google Shape;1007;p35">
              <a:extLst>
                <a:ext uri="{FF2B5EF4-FFF2-40B4-BE49-F238E27FC236}">
                  <a16:creationId xmlns:a16="http://schemas.microsoft.com/office/drawing/2014/main" id="{BE1F98A4-0E29-AEB3-B84B-D1A66DEDD839}"/>
                </a:ext>
              </a:extLst>
            </p:cNvPr>
            <p:cNvGrpSpPr/>
            <p:nvPr/>
          </p:nvGrpSpPr>
          <p:grpSpPr>
            <a:xfrm>
              <a:off x="2404414" y="951198"/>
              <a:ext cx="883602" cy="370169"/>
              <a:chOff x="2404989" y="951198"/>
              <a:chExt cx="883602" cy="370169"/>
            </a:xfrm>
          </p:grpSpPr>
          <p:sp>
            <p:nvSpPr>
              <p:cNvPr id="117" name="Google Shape;1008;p35">
                <a:extLst>
                  <a:ext uri="{FF2B5EF4-FFF2-40B4-BE49-F238E27FC236}">
                    <a16:creationId xmlns:a16="http://schemas.microsoft.com/office/drawing/2014/main" id="{C51D1FBB-E71A-7C71-D518-BB4224139E87}"/>
                  </a:ext>
                </a:extLst>
              </p:cNvPr>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1009;p35">
                <a:extLst>
                  <a:ext uri="{FF2B5EF4-FFF2-40B4-BE49-F238E27FC236}">
                    <a16:creationId xmlns:a16="http://schemas.microsoft.com/office/drawing/2014/main" id="{0D6060D8-CC02-D6F2-538C-6E98B45BA0CA}"/>
                  </a:ext>
                </a:extLst>
              </p:cNvPr>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1010;p35">
                <a:extLst>
                  <a:ext uri="{FF2B5EF4-FFF2-40B4-BE49-F238E27FC236}">
                    <a16:creationId xmlns:a16="http://schemas.microsoft.com/office/drawing/2014/main" id="{F3D9C66D-61C7-5C02-8ABC-D452FFF8DE42}"/>
                  </a:ext>
                </a:extLst>
              </p:cNvPr>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1011;p35">
                <a:extLst>
                  <a:ext uri="{FF2B5EF4-FFF2-40B4-BE49-F238E27FC236}">
                    <a16:creationId xmlns:a16="http://schemas.microsoft.com/office/drawing/2014/main" id="{B0331009-C996-5506-CFA7-EE114CBCB489}"/>
                  </a:ext>
                </a:extLst>
              </p:cNvPr>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1012;p35">
                <a:extLst>
                  <a:ext uri="{FF2B5EF4-FFF2-40B4-BE49-F238E27FC236}">
                    <a16:creationId xmlns:a16="http://schemas.microsoft.com/office/drawing/2014/main" id="{1AB38D88-6E5E-51DD-A9D1-4BFFBB926CAA}"/>
                  </a:ext>
                </a:extLst>
              </p:cNvPr>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1013;p35">
                <a:extLst>
                  <a:ext uri="{FF2B5EF4-FFF2-40B4-BE49-F238E27FC236}">
                    <a16:creationId xmlns:a16="http://schemas.microsoft.com/office/drawing/2014/main" id="{A15B8655-A970-EE8F-DF92-ACD6C336F962}"/>
                  </a:ext>
                </a:extLst>
              </p:cNvPr>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1014;p35">
                <a:extLst>
                  <a:ext uri="{FF2B5EF4-FFF2-40B4-BE49-F238E27FC236}">
                    <a16:creationId xmlns:a16="http://schemas.microsoft.com/office/drawing/2014/main" id="{23CDB42D-D812-9712-B217-C95A155B9012}"/>
                  </a:ext>
                </a:extLst>
              </p:cNvPr>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Google Shape;1015;p35">
              <a:extLst>
                <a:ext uri="{FF2B5EF4-FFF2-40B4-BE49-F238E27FC236}">
                  <a16:creationId xmlns:a16="http://schemas.microsoft.com/office/drawing/2014/main" id="{80191027-931E-2CDC-2736-3010202FF90D}"/>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1016;p35">
              <a:extLst>
                <a:ext uri="{FF2B5EF4-FFF2-40B4-BE49-F238E27FC236}">
                  <a16:creationId xmlns:a16="http://schemas.microsoft.com/office/drawing/2014/main" id="{6DCFEDAC-68C6-5744-2415-9184DCED2A71}"/>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017;p35">
              <a:extLst>
                <a:ext uri="{FF2B5EF4-FFF2-40B4-BE49-F238E27FC236}">
                  <a16:creationId xmlns:a16="http://schemas.microsoft.com/office/drawing/2014/main" id="{E28F0919-93C6-7A6C-C30F-064414C28B97}"/>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018;p35">
              <a:extLst>
                <a:ext uri="{FF2B5EF4-FFF2-40B4-BE49-F238E27FC236}">
                  <a16:creationId xmlns:a16="http://schemas.microsoft.com/office/drawing/2014/main" id="{457469F1-8793-6A16-AFD4-47D37AD03EA9}"/>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019;p35">
              <a:extLst>
                <a:ext uri="{FF2B5EF4-FFF2-40B4-BE49-F238E27FC236}">
                  <a16:creationId xmlns:a16="http://schemas.microsoft.com/office/drawing/2014/main" id="{D517C251-A0E4-AAC9-B3BF-FA754CDCB78A}"/>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20;p35">
              <a:extLst>
                <a:ext uri="{FF2B5EF4-FFF2-40B4-BE49-F238E27FC236}">
                  <a16:creationId xmlns:a16="http://schemas.microsoft.com/office/drawing/2014/main" id="{1A9EED22-1A82-A464-FABC-992C02130A01}"/>
                </a:ext>
              </a:extLst>
            </p:cNvPr>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21;p35">
              <a:extLst>
                <a:ext uri="{FF2B5EF4-FFF2-40B4-BE49-F238E27FC236}">
                  <a16:creationId xmlns:a16="http://schemas.microsoft.com/office/drawing/2014/main" id="{3076054A-1DCC-00D8-B775-B4D51B915178}"/>
                </a:ext>
              </a:extLst>
            </p:cNvPr>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22;p35">
              <a:extLst>
                <a:ext uri="{FF2B5EF4-FFF2-40B4-BE49-F238E27FC236}">
                  <a16:creationId xmlns:a16="http://schemas.microsoft.com/office/drawing/2014/main" id="{F4482A8B-2B01-5257-9603-39875419DCB1}"/>
                </a:ext>
              </a:extLst>
            </p:cNvPr>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23;p35">
              <a:extLst>
                <a:ext uri="{FF2B5EF4-FFF2-40B4-BE49-F238E27FC236}">
                  <a16:creationId xmlns:a16="http://schemas.microsoft.com/office/drawing/2014/main" id="{E4A300A3-8FD3-73BA-FD3E-93D8A5C7F011}"/>
                </a:ext>
              </a:extLst>
            </p:cNvPr>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1024;p35">
              <a:extLst>
                <a:ext uri="{FF2B5EF4-FFF2-40B4-BE49-F238E27FC236}">
                  <a16:creationId xmlns:a16="http://schemas.microsoft.com/office/drawing/2014/main" id="{7A2C3EC0-3551-F5E6-5048-0C4C3CC19045}"/>
                </a:ext>
              </a:extLst>
            </p:cNvPr>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025;p35">
              <a:extLst>
                <a:ext uri="{FF2B5EF4-FFF2-40B4-BE49-F238E27FC236}">
                  <a16:creationId xmlns:a16="http://schemas.microsoft.com/office/drawing/2014/main" id="{1CE2A78A-6B11-9CEA-08E7-830C07BF3A3F}"/>
                </a:ext>
              </a:extLst>
            </p:cNvPr>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1026;p35">
              <a:extLst>
                <a:ext uri="{FF2B5EF4-FFF2-40B4-BE49-F238E27FC236}">
                  <a16:creationId xmlns:a16="http://schemas.microsoft.com/office/drawing/2014/main" id="{959B2B14-48A2-41DE-F00F-948908337C21}"/>
                </a:ext>
              </a:extLst>
            </p:cNvPr>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1027;p35">
              <a:extLst>
                <a:ext uri="{FF2B5EF4-FFF2-40B4-BE49-F238E27FC236}">
                  <a16:creationId xmlns:a16="http://schemas.microsoft.com/office/drawing/2014/main" id="{EC2A5138-034F-72FC-FEF0-4E82ED35CF8A}"/>
                </a:ext>
              </a:extLst>
            </p:cNvPr>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1028;p35">
              <a:extLst>
                <a:ext uri="{FF2B5EF4-FFF2-40B4-BE49-F238E27FC236}">
                  <a16:creationId xmlns:a16="http://schemas.microsoft.com/office/drawing/2014/main" id="{E0FC709F-B638-8F7B-DCA8-3202A87F75BD}"/>
                </a:ext>
              </a:extLst>
            </p:cNvPr>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1029;p35">
              <a:extLst>
                <a:ext uri="{FF2B5EF4-FFF2-40B4-BE49-F238E27FC236}">
                  <a16:creationId xmlns:a16="http://schemas.microsoft.com/office/drawing/2014/main" id="{08FE26B6-B595-1AED-9D72-E8278502E5A8}"/>
                </a:ext>
              </a:extLst>
            </p:cNvPr>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1030;p35">
              <a:extLst>
                <a:ext uri="{FF2B5EF4-FFF2-40B4-BE49-F238E27FC236}">
                  <a16:creationId xmlns:a16="http://schemas.microsoft.com/office/drawing/2014/main" id="{AC4303C0-C314-E41B-36C6-C5FD5605DAA2}"/>
                </a:ext>
              </a:extLst>
            </p:cNvPr>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5" name="TextBox 124">
            <a:extLst>
              <a:ext uri="{FF2B5EF4-FFF2-40B4-BE49-F238E27FC236}">
                <a16:creationId xmlns:a16="http://schemas.microsoft.com/office/drawing/2014/main" id="{A8593822-560A-4CB8-A629-3DCABBA93EA2}"/>
              </a:ext>
            </a:extLst>
          </p:cNvPr>
          <p:cNvSpPr txBox="1"/>
          <p:nvPr/>
        </p:nvSpPr>
        <p:spPr>
          <a:xfrm>
            <a:off x="5600941" y="618230"/>
            <a:ext cx="5808572" cy="3785652"/>
          </a:xfrm>
          <a:prstGeom prst="rect">
            <a:avLst/>
          </a:prstGeom>
          <a:noFill/>
        </p:spPr>
        <p:txBody>
          <a:bodyPr wrap="square">
            <a:spAutoFit/>
          </a:bodyPr>
          <a:lstStyle/>
          <a:p>
            <a:pPr algn="just">
              <a:spcAft>
                <a:spcPts val="800"/>
              </a:spcAft>
            </a:pPr>
            <a:r>
              <a:rPr lang="nl-NL" sz="4000" i="1">
                <a:effectLst/>
                <a:latin typeface="Times New Roman" panose="02020603050405020304" pitchFamily="18" charset="0"/>
                <a:ea typeface="Times New Roman" panose="02020603050405020304" pitchFamily="18" charset="0"/>
                <a:cs typeface="Times New Roman" panose="02020603050405020304" pitchFamily="18" charset="0"/>
              </a:rPr>
              <a:t>Viết đoạn văn (khoảng 7 – 9 câu) phân tích một chi tiết có tính chất trào phúng mà em ấn tượng nhất trong bài thơ Lễ xướng danh khoa</a:t>
            </a:r>
            <a:r>
              <a:rPr lang="vi-VN" sz="40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a:t>
            </a:r>
            <a:r>
              <a:rPr lang="vi-VN" sz="4000" i="1" u="sng">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Đinh Dậu.</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6" name="Google Shape;854;p34">
            <a:extLst>
              <a:ext uri="{FF2B5EF4-FFF2-40B4-BE49-F238E27FC236}">
                <a16:creationId xmlns:a16="http://schemas.microsoft.com/office/drawing/2014/main" id="{5D2D9BDF-6990-E7BF-F5FF-F960F9AFED6B}"/>
              </a:ext>
            </a:extLst>
          </p:cNvPr>
          <p:cNvGrpSpPr/>
          <p:nvPr/>
        </p:nvGrpSpPr>
        <p:grpSpPr>
          <a:xfrm>
            <a:off x="3885360" y="2837034"/>
            <a:ext cx="981065" cy="2063628"/>
            <a:chOff x="1476725" y="2040675"/>
            <a:chExt cx="735799" cy="1547721"/>
          </a:xfrm>
        </p:grpSpPr>
        <p:sp>
          <p:nvSpPr>
            <p:cNvPr id="127" name="Google Shape;855;p34">
              <a:extLst>
                <a:ext uri="{FF2B5EF4-FFF2-40B4-BE49-F238E27FC236}">
                  <a16:creationId xmlns:a16="http://schemas.microsoft.com/office/drawing/2014/main" id="{B566A315-96FC-A3C7-A666-41BB8167CD60}"/>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856;p34">
              <a:extLst>
                <a:ext uri="{FF2B5EF4-FFF2-40B4-BE49-F238E27FC236}">
                  <a16:creationId xmlns:a16="http://schemas.microsoft.com/office/drawing/2014/main" id="{3DDEE241-7730-F0B3-28CB-CA7A7B95F108}"/>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857;p34">
              <a:extLst>
                <a:ext uri="{FF2B5EF4-FFF2-40B4-BE49-F238E27FC236}">
                  <a16:creationId xmlns:a16="http://schemas.microsoft.com/office/drawing/2014/main" id="{A471F4F6-4EB3-1C45-8A1A-6F15FDF11503}"/>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858;p34">
              <a:extLst>
                <a:ext uri="{FF2B5EF4-FFF2-40B4-BE49-F238E27FC236}">
                  <a16:creationId xmlns:a16="http://schemas.microsoft.com/office/drawing/2014/main" id="{427609E9-B45C-10AA-217F-815D64E01319}"/>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859;p34">
              <a:extLst>
                <a:ext uri="{FF2B5EF4-FFF2-40B4-BE49-F238E27FC236}">
                  <a16:creationId xmlns:a16="http://schemas.microsoft.com/office/drawing/2014/main" id="{B2BC3FBA-BC28-8847-6083-832DBEA61AFB}"/>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860;p34">
              <a:extLst>
                <a:ext uri="{FF2B5EF4-FFF2-40B4-BE49-F238E27FC236}">
                  <a16:creationId xmlns:a16="http://schemas.microsoft.com/office/drawing/2014/main" id="{EB0BA043-8875-7923-1E4E-491D5461CDB1}"/>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861;p34">
              <a:extLst>
                <a:ext uri="{FF2B5EF4-FFF2-40B4-BE49-F238E27FC236}">
                  <a16:creationId xmlns:a16="http://schemas.microsoft.com/office/drawing/2014/main" id="{7074F18E-31B2-9A26-9F20-FD82C97787F0}"/>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862;p34">
              <a:extLst>
                <a:ext uri="{FF2B5EF4-FFF2-40B4-BE49-F238E27FC236}">
                  <a16:creationId xmlns:a16="http://schemas.microsoft.com/office/drawing/2014/main" id="{7E88AC4C-F170-5BBD-2988-FF51144A1AAC}"/>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5" name="Google Shape;869;p34">
            <a:extLst>
              <a:ext uri="{FF2B5EF4-FFF2-40B4-BE49-F238E27FC236}">
                <a16:creationId xmlns:a16="http://schemas.microsoft.com/office/drawing/2014/main" id="{6EF4D7D9-FF86-133C-86DF-7ABA05DC814A}"/>
              </a:ext>
            </a:extLst>
          </p:cNvPr>
          <p:cNvGrpSpPr/>
          <p:nvPr/>
        </p:nvGrpSpPr>
        <p:grpSpPr>
          <a:xfrm>
            <a:off x="3636577" y="1925550"/>
            <a:ext cx="545148" cy="1112457"/>
            <a:chOff x="158738" y="274450"/>
            <a:chExt cx="408861" cy="834343"/>
          </a:xfrm>
        </p:grpSpPr>
        <p:grpSp>
          <p:nvGrpSpPr>
            <p:cNvPr id="136" name="Google Shape;870;p34">
              <a:extLst>
                <a:ext uri="{FF2B5EF4-FFF2-40B4-BE49-F238E27FC236}">
                  <a16:creationId xmlns:a16="http://schemas.microsoft.com/office/drawing/2014/main" id="{1614F592-E1C1-5D8C-A71E-82C8A451F13E}"/>
                </a:ext>
              </a:extLst>
            </p:cNvPr>
            <p:cNvGrpSpPr/>
            <p:nvPr/>
          </p:nvGrpSpPr>
          <p:grpSpPr>
            <a:xfrm>
              <a:off x="158738" y="626738"/>
              <a:ext cx="109300" cy="109625"/>
              <a:chOff x="9043313" y="2299825"/>
              <a:chExt cx="109300" cy="109625"/>
            </a:xfrm>
          </p:grpSpPr>
          <p:sp>
            <p:nvSpPr>
              <p:cNvPr id="139" name="Google Shape;871;p34">
                <a:extLst>
                  <a:ext uri="{FF2B5EF4-FFF2-40B4-BE49-F238E27FC236}">
                    <a16:creationId xmlns:a16="http://schemas.microsoft.com/office/drawing/2014/main" id="{75292872-00CA-E0CA-0988-A5C3D6EAFAD6}"/>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872;p34">
                <a:extLst>
                  <a:ext uri="{FF2B5EF4-FFF2-40B4-BE49-F238E27FC236}">
                    <a16:creationId xmlns:a16="http://schemas.microsoft.com/office/drawing/2014/main" id="{4E4C41CE-723F-BB34-7BC5-72743843544F}"/>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7" name="Google Shape;873;p34">
              <a:extLst>
                <a:ext uri="{FF2B5EF4-FFF2-40B4-BE49-F238E27FC236}">
                  <a16:creationId xmlns:a16="http://schemas.microsoft.com/office/drawing/2014/main" id="{9F85770F-E11F-E256-0BCF-80933304CD23}"/>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874;p34">
              <a:extLst>
                <a:ext uri="{FF2B5EF4-FFF2-40B4-BE49-F238E27FC236}">
                  <a16:creationId xmlns:a16="http://schemas.microsoft.com/office/drawing/2014/main" id="{DADF550F-16D8-9E84-DCBA-10E8DF6FF4DB}"/>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 name="Google Shape;875;p34">
            <a:extLst>
              <a:ext uri="{FF2B5EF4-FFF2-40B4-BE49-F238E27FC236}">
                <a16:creationId xmlns:a16="http://schemas.microsoft.com/office/drawing/2014/main" id="{A45AAABC-9C8E-C19E-F469-AD27DEBA6632}"/>
              </a:ext>
            </a:extLst>
          </p:cNvPr>
          <p:cNvGrpSpPr/>
          <p:nvPr/>
        </p:nvGrpSpPr>
        <p:grpSpPr>
          <a:xfrm rot="681697">
            <a:off x="4076962" y="1925297"/>
            <a:ext cx="789617" cy="727235"/>
            <a:chOff x="6578186" y="3304323"/>
            <a:chExt cx="592215" cy="545427"/>
          </a:xfrm>
        </p:grpSpPr>
        <p:sp>
          <p:nvSpPr>
            <p:cNvPr id="142" name="Google Shape;876;p34">
              <a:extLst>
                <a:ext uri="{FF2B5EF4-FFF2-40B4-BE49-F238E27FC236}">
                  <a16:creationId xmlns:a16="http://schemas.microsoft.com/office/drawing/2014/main" id="{244CDCDD-126B-CFEA-D652-F44C69451825}"/>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877;p34">
              <a:extLst>
                <a:ext uri="{FF2B5EF4-FFF2-40B4-BE49-F238E27FC236}">
                  <a16:creationId xmlns:a16="http://schemas.microsoft.com/office/drawing/2014/main" id="{DE294CC9-1872-3474-F075-21184476CFF5}"/>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878;p34">
              <a:extLst>
                <a:ext uri="{FF2B5EF4-FFF2-40B4-BE49-F238E27FC236}">
                  <a16:creationId xmlns:a16="http://schemas.microsoft.com/office/drawing/2014/main" id="{7DF47659-BBD8-C5FB-AA3C-898E6BFF629D}"/>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879;p34">
              <a:extLst>
                <a:ext uri="{FF2B5EF4-FFF2-40B4-BE49-F238E27FC236}">
                  <a16:creationId xmlns:a16="http://schemas.microsoft.com/office/drawing/2014/main" id="{12331F28-C291-E99A-E954-CF3E7BEAA7FC}"/>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 name="Google Shape;885;p34">
            <a:extLst>
              <a:ext uri="{FF2B5EF4-FFF2-40B4-BE49-F238E27FC236}">
                <a16:creationId xmlns:a16="http://schemas.microsoft.com/office/drawing/2014/main" id="{2D406F8B-9F26-4AC1-F67D-58447598CD04}"/>
              </a:ext>
            </a:extLst>
          </p:cNvPr>
          <p:cNvGrpSpPr/>
          <p:nvPr/>
        </p:nvGrpSpPr>
        <p:grpSpPr>
          <a:xfrm>
            <a:off x="4030085" y="273672"/>
            <a:ext cx="998887" cy="1080797"/>
            <a:chOff x="4578694" y="3545867"/>
            <a:chExt cx="749165" cy="810598"/>
          </a:xfrm>
        </p:grpSpPr>
        <p:sp>
          <p:nvSpPr>
            <p:cNvPr id="147" name="Google Shape;886;p34">
              <a:extLst>
                <a:ext uri="{FF2B5EF4-FFF2-40B4-BE49-F238E27FC236}">
                  <a16:creationId xmlns:a16="http://schemas.microsoft.com/office/drawing/2014/main" id="{82DF2655-FE84-C9EB-6D2C-C87FC9B8D23E}"/>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887;p34">
              <a:extLst>
                <a:ext uri="{FF2B5EF4-FFF2-40B4-BE49-F238E27FC236}">
                  <a16:creationId xmlns:a16="http://schemas.microsoft.com/office/drawing/2014/main" id="{AA87F3B6-F448-BE68-D457-AE35746A94FC}"/>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888;p34">
              <a:extLst>
                <a:ext uri="{FF2B5EF4-FFF2-40B4-BE49-F238E27FC236}">
                  <a16:creationId xmlns:a16="http://schemas.microsoft.com/office/drawing/2014/main" id="{692C1128-82F7-3812-4558-BC10AD85C283}"/>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889;p34">
              <a:extLst>
                <a:ext uri="{FF2B5EF4-FFF2-40B4-BE49-F238E27FC236}">
                  <a16:creationId xmlns:a16="http://schemas.microsoft.com/office/drawing/2014/main" id="{AA987904-9584-3BB1-6757-A8B5B06B80D2}"/>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33966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p:cTn id="7" dur="500" fill="hold"/>
                                        <p:tgtEl>
                                          <p:spTgt spid="151"/>
                                        </p:tgtEl>
                                        <p:attrNameLst>
                                          <p:attrName>ppt_w</p:attrName>
                                        </p:attrNameLst>
                                      </p:cBhvr>
                                      <p:tavLst>
                                        <p:tav tm="0">
                                          <p:val>
                                            <p:fltVal val="0"/>
                                          </p:val>
                                        </p:tav>
                                        <p:tav tm="100000">
                                          <p:val>
                                            <p:strVal val="#ppt_w"/>
                                          </p:val>
                                        </p:tav>
                                      </p:tavLst>
                                    </p:anim>
                                    <p:anim calcmode="lin" valueType="num">
                                      <p:cBhvr>
                                        <p:cTn id="8" dur="500" fill="hold"/>
                                        <p:tgtEl>
                                          <p:spTgt spid="151"/>
                                        </p:tgtEl>
                                        <p:attrNameLst>
                                          <p:attrName>ppt_h</p:attrName>
                                        </p:attrNameLst>
                                      </p:cBhvr>
                                      <p:tavLst>
                                        <p:tav tm="0">
                                          <p:val>
                                            <p:fltVal val="0"/>
                                          </p:val>
                                        </p:tav>
                                        <p:tav tm="100000">
                                          <p:val>
                                            <p:strVal val="#ppt_h"/>
                                          </p:val>
                                        </p:tav>
                                      </p:tavLst>
                                    </p:anim>
                                    <p:animEffect transition="in" filter="fade">
                                      <p:cBhvr>
                                        <p:cTn id="9" dur="500"/>
                                        <p:tgtEl>
                                          <p:spTgt spid="15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 calcmode="lin" valueType="num">
                                      <p:cBhvr>
                                        <p:cTn id="22" dur="500" fill="hold"/>
                                        <p:tgtEl>
                                          <p:spTgt spid="125"/>
                                        </p:tgtEl>
                                        <p:attrNameLst>
                                          <p:attrName>ppt_w</p:attrName>
                                        </p:attrNameLst>
                                      </p:cBhvr>
                                      <p:tavLst>
                                        <p:tav tm="0">
                                          <p:val>
                                            <p:fltVal val="0"/>
                                          </p:val>
                                        </p:tav>
                                        <p:tav tm="100000">
                                          <p:val>
                                            <p:strVal val="#ppt_w"/>
                                          </p:val>
                                        </p:tav>
                                      </p:tavLst>
                                    </p:anim>
                                    <p:anim calcmode="lin" valueType="num">
                                      <p:cBhvr>
                                        <p:cTn id="23" dur="500" fill="hold"/>
                                        <p:tgtEl>
                                          <p:spTgt spid="125"/>
                                        </p:tgtEl>
                                        <p:attrNameLst>
                                          <p:attrName>ppt_h</p:attrName>
                                        </p:attrNameLst>
                                      </p:cBhvr>
                                      <p:tavLst>
                                        <p:tav tm="0">
                                          <p:val>
                                            <p:fltVal val="0"/>
                                          </p:val>
                                        </p:tav>
                                        <p:tav tm="100000">
                                          <p:val>
                                            <p:strVal val="#ppt_h"/>
                                          </p:val>
                                        </p:tav>
                                      </p:tavLst>
                                    </p:anim>
                                    <p:animEffect transition="in" filter="fade">
                                      <p:cBhvr>
                                        <p:cTn id="24" dur="500"/>
                                        <p:tgtEl>
                                          <p:spTgt spid="125"/>
                                        </p:tgtEl>
                                      </p:cBhvr>
                                    </p:animEffect>
                                  </p:childTnLst>
                                </p:cTn>
                              </p:par>
                              <p:par>
                                <p:cTn id="25" presetID="53" presetClass="entr" presetSubtype="16" fill="hold" nodeType="withEffect">
                                  <p:stCondLst>
                                    <p:cond delay="0"/>
                                  </p:stCondLst>
                                  <p:childTnLst>
                                    <p:set>
                                      <p:cBhvr>
                                        <p:cTn id="26" dur="1" fill="hold">
                                          <p:stCondLst>
                                            <p:cond delay="0"/>
                                          </p:stCondLst>
                                        </p:cTn>
                                        <p:tgtEl>
                                          <p:spTgt spid="126"/>
                                        </p:tgtEl>
                                        <p:attrNameLst>
                                          <p:attrName>style.visibility</p:attrName>
                                        </p:attrNameLst>
                                      </p:cBhvr>
                                      <p:to>
                                        <p:strVal val="visible"/>
                                      </p:to>
                                    </p:set>
                                    <p:anim calcmode="lin" valueType="num">
                                      <p:cBhvr>
                                        <p:cTn id="27" dur="500" fill="hold"/>
                                        <p:tgtEl>
                                          <p:spTgt spid="126"/>
                                        </p:tgtEl>
                                        <p:attrNameLst>
                                          <p:attrName>ppt_w</p:attrName>
                                        </p:attrNameLst>
                                      </p:cBhvr>
                                      <p:tavLst>
                                        <p:tav tm="0">
                                          <p:val>
                                            <p:fltVal val="0"/>
                                          </p:val>
                                        </p:tav>
                                        <p:tav tm="100000">
                                          <p:val>
                                            <p:strVal val="#ppt_w"/>
                                          </p:val>
                                        </p:tav>
                                      </p:tavLst>
                                    </p:anim>
                                    <p:anim calcmode="lin" valueType="num">
                                      <p:cBhvr>
                                        <p:cTn id="28" dur="500" fill="hold"/>
                                        <p:tgtEl>
                                          <p:spTgt spid="126"/>
                                        </p:tgtEl>
                                        <p:attrNameLst>
                                          <p:attrName>ppt_h</p:attrName>
                                        </p:attrNameLst>
                                      </p:cBhvr>
                                      <p:tavLst>
                                        <p:tav tm="0">
                                          <p:val>
                                            <p:fltVal val="0"/>
                                          </p:val>
                                        </p:tav>
                                        <p:tav tm="100000">
                                          <p:val>
                                            <p:strVal val="#ppt_h"/>
                                          </p:val>
                                        </p:tav>
                                      </p:tavLst>
                                    </p:anim>
                                    <p:animEffect transition="in" filter="fade">
                                      <p:cBhvr>
                                        <p:cTn id="29" dur="500"/>
                                        <p:tgtEl>
                                          <p:spTgt spid="126"/>
                                        </p:tgtEl>
                                      </p:cBhvr>
                                    </p:animEffect>
                                  </p:childTnLst>
                                </p:cTn>
                              </p:par>
                              <p:par>
                                <p:cTn id="30" presetID="53" presetClass="entr" presetSubtype="16" fill="hold" nodeType="withEffect">
                                  <p:stCondLst>
                                    <p:cond delay="0"/>
                                  </p:stCondLst>
                                  <p:childTnLst>
                                    <p:set>
                                      <p:cBhvr>
                                        <p:cTn id="31" dur="1" fill="hold">
                                          <p:stCondLst>
                                            <p:cond delay="0"/>
                                          </p:stCondLst>
                                        </p:cTn>
                                        <p:tgtEl>
                                          <p:spTgt spid="135"/>
                                        </p:tgtEl>
                                        <p:attrNameLst>
                                          <p:attrName>style.visibility</p:attrName>
                                        </p:attrNameLst>
                                      </p:cBhvr>
                                      <p:to>
                                        <p:strVal val="visible"/>
                                      </p:to>
                                    </p:set>
                                    <p:anim calcmode="lin" valueType="num">
                                      <p:cBhvr>
                                        <p:cTn id="32" dur="500" fill="hold"/>
                                        <p:tgtEl>
                                          <p:spTgt spid="135"/>
                                        </p:tgtEl>
                                        <p:attrNameLst>
                                          <p:attrName>ppt_w</p:attrName>
                                        </p:attrNameLst>
                                      </p:cBhvr>
                                      <p:tavLst>
                                        <p:tav tm="0">
                                          <p:val>
                                            <p:fltVal val="0"/>
                                          </p:val>
                                        </p:tav>
                                        <p:tav tm="100000">
                                          <p:val>
                                            <p:strVal val="#ppt_w"/>
                                          </p:val>
                                        </p:tav>
                                      </p:tavLst>
                                    </p:anim>
                                    <p:anim calcmode="lin" valueType="num">
                                      <p:cBhvr>
                                        <p:cTn id="33" dur="500" fill="hold"/>
                                        <p:tgtEl>
                                          <p:spTgt spid="135"/>
                                        </p:tgtEl>
                                        <p:attrNameLst>
                                          <p:attrName>ppt_h</p:attrName>
                                        </p:attrNameLst>
                                      </p:cBhvr>
                                      <p:tavLst>
                                        <p:tav tm="0">
                                          <p:val>
                                            <p:fltVal val="0"/>
                                          </p:val>
                                        </p:tav>
                                        <p:tav tm="100000">
                                          <p:val>
                                            <p:strVal val="#ppt_h"/>
                                          </p:val>
                                        </p:tav>
                                      </p:tavLst>
                                    </p:anim>
                                    <p:animEffect transition="in" filter="fade">
                                      <p:cBhvr>
                                        <p:cTn id="34" dur="500"/>
                                        <p:tgtEl>
                                          <p:spTgt spid="135"/>
                                        </p:tgtEl>
                                      </p:cBhvr>
                                    </p:animEffect>
                                  </p:childTnLst>
                                </p:cTn>
                              </p:par>
                              <p:par>
                                <p:cTn id="35" presetID="53" presetClass="entr" presetSubtype="16" fill="hold" nodeType="withEffect">
                                  <p:stCondLst>
                                    <p:cond delay="0"/>
                                  </p:stCondLst>
                                  <p:childTnLst>
                                    <p:set>
                                      <p:cBhvr>
                                        <p:cTn id="36" dur="1" fill="hold">
                                          <p:stCondLst>
                                            <p:cond delay="0"/>
                                          </p:stCondLst>
                                        </p:cTn>
                                        <p:tgtEl>
                                          <p:spTgt spid="141"/>
                                        </p:tgtEl>
                                        <p:attrNameLst>
                                          <p:attrName>style.visibility</p:attrName>
                                        </p:attrNameLst>
                                      </p:cBhvr>
                                      <p:to>
                                        <p:strVal val="visible"/>
                                      </p:to>
                                    </p:set>
                                    <p:anim calcmode="lin" valueType="num">
                                      <p:cBhvr>
                                        <p:cTn id="37" dur="500" fill="hold"/>
                                        <p:tgtEl>
                                          <p:spTgt spid="141"/>
                                        </p:tgtEl>
                                        <p:attrNameLst>
                                          <p:attrName>ppt_w</p:attrName>
                                        </p:attrNameLst>
                                      </p:cBhvr>
                                      <p:tavLst>
                                        <p:tav tm="0">
                                          <p:val>
                                            <p:fltVal val="0"/>
                                          </p:val>
                                        </p:tav>
                                        <p:tav tm="100000">
                                          <p:val>
                                            <p:strVal val="#ppt_w"/>
                                          </p:val>
                                        </p:tav>
                                      </p:tavLst>
                                    </p:anim>
                                    <p:anim calcmode="lin" valueType="num">
                                      <p:cBhvr>
                                        <p:cTn id="38" dur="500" fill="hold"/>
                                        <p:tgtEl>
                                          <p:spTgt spid="141"/>
                                        </p:tgtEl>
                                        <p:attrNameLst>
                                          <p:attrName>ppt_h</p:attrName>
                                        </p:attrNameLst>
                                      </p:cBhvr>
                                      <p:tavLst>
                                        <p:tav tm="0">
                                          <p:val>
                                            <p:fltVal val="0"/>
                                          </p:val>
                                        </p:tav>
                                        <p:tav tm="100000">
                                          <p:val>
                                            <p:strVal val="#ppt_h"/>
                                          </p:val>
                                        </p:tav>
                                      </p:tavLst>
                                    </p:anim>
                                    <p:animEffect transition="in" filter="fade">
                                      <p:cBhvr>
                                        <p:cTn id="39" dur="500"/>
                                        <p:tgtEl>
                                          <p:spTgt spid="141"/>
                                        </p:tgtEl>
                                      </p:cBhvr>
                                    </p:animEffect>
                                  </p:childTnLst>
                                </p:cTn>
                              </p:par>
                              <p:par>
                                <p:cTn id="40" presetID="53" presetClass="entr" presetSubtype="16" fill="hold" nodeType="withEffect">
                                  <p:stCondLst>
                                    <p:cond delay="0"/>
                                  </p:stCondLst>
                                  <p:childTnLst>
                                    <p:set>
                                      <p:cBhvr>
                                        <p:cTn id="41" dur="1" fill="hold">
                                          <p:stCondLst>
                                            <p:cond delay="0"/>
                                          </p:stCondLst>
                                        </p:cTn>
                                        <p:tgtEl>
                                          <p:spTgt spid="146"/>
                                        </p:tgtEl>
                                        <p:attrNameLst>
                                          <p:attrName>style.visibility</p:attrName>
                                        </p:attrNameLst>
                                      </p:cBhvr>
                                      <p:to>
                                        <p:strVal val="visible"/>
                                      </p:to>
                                    </p:set>
                                    <p:anim calcmode="lin" valueType="num">
                                      <p:cBhvr>
                                        <p:cTn id="42" dur="500" fill="hold"/>
                                        <p:tgtEl>
                                          <p:spTgt spid="146"/>
                                        </p:tgtEl>
                                        <p:attrNameLst>
                                          <p:attrName>ppt_w</p:attrName>
                                        </p:attrNameLst>
                                      </p:cBhvr>
                                      <p:tavLst>
                                        <p:tav tm="0">
                                          <p:val>
                                            <p:fltVal val="0"/>
                                          </p:val>
                                        </p:tav>
                                        <p:tav tm="100000">
                                          <p:val>
                                            <p:strVal val="#ppt_w"/>
                                          </p:val>
                                        </p:tav>
                                      </p:tavLst>
                                    </p:anim>
                                    <p:anim calcmode="lin" valueType="num">
                                      <p:cBhvr>
                                        <p:cTn id="43" dur="500" fill="hold"/>
                                        <p:tgtEl>
                                          <p:spTgt spid="146"/>
                                        </p:tgtEl>
                                        <p:attrNameLst>
                                          <p:attrName>ppt_h</p:attrName>
                                        </p:attrNameLst>
                                      </p:cBhvr>
                                      <p:tavLst>
                                        <p:tav tm="0">
                                          <p:val>
                                            <p:fltVal val="0"/>
                                          </p:val>
                                        </p:tav>
                                        <p:tav tm="100000">
                                          <p:val>
                                            <p:strVal val="#ppt_h"/>
                                          </p:val>
                                        </p:tav>
                                      </p:tavLst>
                                    </p:anim>
                                    <p:animEffect transition="in" filter="fade">
                                      <p:cBhvr>
                                        <p:cTn id="44"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*Bảng kiểm</a:t>
            </a:r>
            <a:endParaRPr sz="4267" b="1" kern="0">
              <a:solidFill>
                <a:srgbClr val="FFFFFF"/>
              </a:solidFill>
              <a:latin typeface="Times New Roman" panose="02020603050405020304" pitchFamily="18" charset="0"/>
              <a:cs typeface="Times New Roman" panose="02020603050405020304" pitchFamily="18" charset="0"/>
            </a:endParaRPr>
          </a:p>
        </p:txBody>
      </p:sp>
      <p:grpSp>
        <p:nvGrpSpPr>
          <p:cNvPr id="120" name="Google Shape;2042;p52">
            <a:extLst>
              <a:ext uri="{FF2B5EF4-FFF2-40B4-BE49-F238E27FC236}">
                <a16:creationId xmlns:a16="http://schemas.microsoft.com/office/drawing/2014/main" id="{74F44890-0500-E900-FA77-F06CB1099843}"/>
              </a:ext>
            </a:extLst>
          </p:cNvPr>
          <p:cNvGrpSpPr/>
          <p:nvPr/>
        </p:nvGrpSpPr>
        <p:grpSpPr>
          <a:xfrm rot="-990298">
            <a:off x="9362540" y="258231"/>
            <a:ext cx="789624" cy="727240"/>
            <a:chOff x="6578186" y="3304323"/>
            <a:chExt cx="592215" cy="545427"/>
          </a:xfrm>
        </p:grpSpPr>
        <p:sp>
          <p:nvSpPr>
            <p:cNvPr id="121" name="Google Shape;2043;p52">
              <a:extLst>
                <a:ext uri="{FF2B5EF4-FFF2-40B4-BE49-F238E27FC236}">
                  <a16:creationId xmlns:a16="http://schemas.microsoft.com/office/drawing/2014/main" id="{328E5284-F891-78CC-3F0D-20B257BA2CAB}"/>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044;p52">
              <a:extLst>
                <a:ext uri="{FF2B5EF4-FFF2-40B4-BE49-F238E27FC236}">
                  <a16:creationId xmlns:a16="http://schemas.microsoft.com/office/drawing/2014/main" id="{5C87B9A4-4B21-3ECE-A81B-22F91EE7B7E2}"/>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045;p52">
              <a:extLst>
                <a:ext uri="{FF2B5EF4-FFF2-40B4-BE49-F238E27FC236}">
                  <a16:creationId xmlns:a16="http://schemas.microsoft.com/office/drawing/2014/main" id="{1D720324-0F15-83B8-E1D5-166F8A541F2D}"/>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046;p52">
              <a:extLst>
                <a:ext uri="{FF2B5EF4-FFF2-40B4-BE49-F238E27FC236}">
                  <a16:creationId xmlns:a16="http://schemas.microsoft.com/office/drawing/2014/main" id="{06DF904F-5E2B-490D-6087-DAF7188D5ACD}"/>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5" name="Google Shape;2057;p52">
            <a:extLst>
              <a:ext uri="{FF2B5EF4-FFF2-40B4-BE49-F238E27FC236}">
                <a16:creationId xmlns:a16="http://schemas.microsoft.com/office/drawing/2014/main" id="{CDB4F4FD-FAF8-B9D2-628B-68B6CB8B2519}"/>
              </a:ext>
            </a:extLst>
          </p:cNvPr>
          <p:cNvGrpSpPr/>
          <p:nvPr/>
        </p:nvGrpSpPr>
        <p:grpSpPr>
          <a:xfrm rot="1247763">
            <a:off x="8650537" y="354543"/>
            <a:ext cx="418639" cy="452968"/>
            <a:chOff x="4578694" y="3545867"/>
            <a:chExt cx="749165" cy="810598"/>
          </a:xfrm>
        </p:grpSpPr>
        <p:sp>
          <p:nvSpPr>
            <p:cNvPr id="136" name="Google Shape;2058;p52">
              <a:extLst>
                <a:ext uri="{FF2B5EF4-FFF2-40B4-BE49-F238E27FC236}">
                  <a16:creationId xmlns:a16="http://schemas.microsoft.com/office/drawing/2014/main" id="{4E6FC981-25F5-AF9E-8852-34A44E109D4F}"/>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059;p52">
              <a:extLst>
                <a:ext uri="{FF2B5EF4-FFF2-40B4-BE49-F238E27FC236}">
                  <a16:creationId xmlns:a16="http://schemas.microsoft.com/office/drawing/2014/main" id="{836371DD-4857-F095-BE93-B6A676C0269F}"/>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060;p52">
              <a:extLst>
                <a:ext uri="{FF2B5EF4-FFF2-40B4-BE49-F238E27FC236}">
                  <a16:creationId xmlns:a16="http://schemas.microsoft.com/office/drawing/2014/main" id="{84483240-E9C7-6453-D391-2C749C84D069}"/>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061;p52">
              <a:extLst>
                <a:ext uri="{FF2B5EF4-FFF2-40B4-BE49-F238E27FC236}">
                  <a16:creationId xmlns:a16="http://schemas.microsoft.com/office/drawing/2014/main" id="{BB5E2B2F-4E86-24F3-4943-9724795F4CF4}"/>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0" name="Google Shape;2062;p52">
            <a:extLst>
              <a:ext uri="{FF2B5EF4-FFF2-40B4-BE49-F238E27FC236}">
                <a16:creationId xmlns:a16="http://schemas.microsoft.com/office/drawing/2014/main" id="{B45BF19D-ECA8-9B98-819C-CB8ED0EF12B3}"/>
              </a:ext>
            </a:extLst>
          </p:cNvPr>
          <p:cNvGrpSpPr/>
          <p:nvPr/>
        </p:nvGrpSpPr>
        <p:grpSpPr>
          <a:xfrm>
            <a:off x="7116401" y="3429001"/>
            <a:ext cx="545151" cy="1112457"/>
            <a:chOff x="158738" y="274450"/>
            <a:chExt cx="408863" cy="834343"/>
          </a:xfrm>
        </p:grpSpPr>
        <p:grpSp>
          <p:nvGrpSpPr>
            <p:cNvPr id="141" name="Google Shape;2063;p52">
              <a:extLst>
                <a:ext uri="{FF2B5EF4-FFF2-40B4-BE49-F238E27FC236}">
                  <a16:creationId xmlns:a16="http://schemas.microsoft.com/office/drawing/2014/main" id="{696F44ED-A118-2031-B8D3-0AE209961D2B}"/>
                </a:ext>
              </a:extLst>
            </p:cNvPr>
            <p:cNvGrpSpPr/>
            <p:nvPr/>
          </p:nvGrpSpPr>
          <p:grpSpPr>
            <a:xfrm>
              <a:off x="158738" y="626738"/>
              <a:ext cx="109300" cy="109625"/>
              <a:chOff x="9043313" y="2299825"/>
              <a:chExt cx="109300" cy="109625"/>
            </a:xfrm>
          </p:grpSpPr>
          <p:sp>
            <p:nvSpPr>
              <p:cNvPr id="145" name="Google Shape;2064;p52">
                <a:extLst>
                  <a:ext uri="{FF2B5EF4-FFF2-40B4-BE49-F238E27FC236}">
                    <a16:creationId xmlns:a16="http://schemas.microsoft.com/office/drawing/2014/main" id="{D8D6E05A-874E-577D-E5AD-2A80312BA3F4}"/>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065;p52">
                <a:extLst>
                  <a:ext uri="{FF2B5EF4-FFF2-40B4-BE49-F238E27FC236}">
                    <a16:creationId xmlns:a16="http://schemas.microsoft.com/office/drawing/2014/main" id="{F70EF059-233D-6153-3D75-2D1633A6914F}"/>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2" name="Google Shape;2066;p52">
              <a:extLst>
                <a:ext uri="{FF2B5EF4-FFF2-40B4-BE49-F238E27FC236}">
                  <a16:creationId xmlns:a16="http://schemas.microsoft.com/office/drawing/2014/main" id="{9A39F94D-032A-F8F7-21D9-3DDBD4300947}"/>
                </a:ext>
              </a:extLst>
            </p:cNvPr>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067;p52">
              <a:extLst>
                <a:ext uri="{FF2B5EF4-FFF2-40B4-BE49-F238E27FC236}">
                  <a16:creationId xmlns:a16="http://schemas.microsoft.com/office/drawing/2014/main" id="{A0F72EB8-E47D-85AA-5133-5C900C172295}"/>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068;p52">
              <a:extLst>
                <a:ext uri="{FF2B5EF4-FFF2-40B4-BE49-F238E27FC236}">
                  <a16:creationId xmlns:a16="http://schemas.microsoft.com/office/drawing/2014/main" id="{52956313-63B8-C295-BB0D-662A24C4361C}"/>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 name="Google Shape;2069;p52">
            <a:extLst>
              <a:ext uri="{FF2B5EF4-FFF2-40B4-BE49-F238E27FC236}">
                <a16:creationId xmlns:a16="http://schemas.microsoft.com/office/drawing/2014/main" id="{FB9FDE6A-7CA5-4ED2-32AA-127D67414EDD}"/>
              </a:ext>
            </a:extLst>
          </p:cNvPr>
          <p:cNvGrpSpPr/>
          <p:nvPr/>
        </p:nvGrpSpPr>
        <p:grpSpPr>
          <a:xfrm rot="10800000">
            <a:off x="9683937" y="581000"/>
            <a:ext cx="1094481" cy="660291"/>
            <a:chOff x="158738" y="274450"/>
            <a:chExt cx="820861" cy="495218"/>
          </a:xfrm>
        </p:grpSpPr>
        <p:grpSp>
          <p:nvGrpSpPr>
            <p:cNvPr id="148" name="Google Shape;2070;p52">
              <a:extLst>
                <a:ext uri="{FF2B5EF4-FFF2-40B4-BE49-F238E27FC236}">
                  <a16:creationId xmlns:a16="http://schemas.microsoft.com/office/drawing/2014/main" id="{E700B2C3-077B-3E49-F990-FF3089F2D580}"/>
                </a:ext>
              </a:extLst>
            </p:cNvPr>
            <p:cNvGrpSpPr/>
            <p:nvPr/>
          </p:nvGrpSpPr>
          <p:grpSpPr>
            <a:xfrm>
              <a:off x="158738" y="626738"/>
              <a:ext cx="109300" cy="109625"/>
              <a:chOff x="9043313" y="2299825"/>
              <a:chExt cx="109300" cy="109625"/>
            </a:xfrm>
          </p:grpSpPr>
          <p:sp>
            <p:nvSpPr>
              <p:cNvPr id="152" name="Google Shape;2071;p52">
                <a:extLst>
                  <a:ext uri="{FF2B5EF4-FFF2-40B4-BE49-F238E27FC236}">
                    <a16:creationId xmlns:a16="http://schemas.microsoft.com/office/drawing/2014/main" id="{1A4067EF-DCE6-488F-B619-825A53723EAC}"/>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072;p52">
                <a:extLst>
                  <a:ext uri="{FF2B5EF4-FFF2-40B4-BE49-F238E27FC236}">
                    <a16:creationId xmlns:a16="http://schemas.microsoft.com/office/drawing/2014/main" id="{B1323696-042B-5F58-5DEC-5ACEDA939130}"/>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9" name="Google Shape;2073;p52">
              <a:extLst>
                <a:ext uri="{FF2B5EF4-FFF2-40B4-BE49-F238E27FC236}">
                  <a16:creationId xmlns:a16="http://schemas.microsoft.com/office/drawing/2014/main" id="{10F19E1B-0885-0CAA-C2BC-E2286F019108}"/>
                </a:ext>
              </a:extLst>
            </p:cNvPr>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074;p52">
              <a:extLst>
                <a:ext uri="{FF2B5EF4-FFF2-40B4-BE49-F238E27FC236}">
                  <a16:creationId xmlns:a16="http://schemas.microsoft.com/office/drawing/2014/main" id="{DA775D1D-866C-02BD-DB08-D013A0A8FBB4}"/>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075;p52">
              <a:extLst>
                <a:ext uri="{FF2B5EF4-FFF2-40B4-BE49-F238E27FC236}">
                  <a16:creationId xmlns:a16="http://schemas.microsoft.com/office/drawing/2014/main" id="{B8F001B4-E1ED-6995-E055-5BEABADE026F}"/>
                </a:ext>
              </a:extLst>
            </p:cNvPr>
            <p:cNvSpPr/>
            <p:nvPr/>
          </p:nvSpPr>
          <p:spPr>
            <a:xfrm rot="2873646">
              <a:off x="848999" y="632849"/>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aphicFrame>
        <p:nvGraphicFramePr>
          <p:cNvPr id="59" name="Table 58">
            <a:extLst>
              <a:ext uri="{FF2B5EF4-FFF2-40B4-BE49-F238E27FC236}">
                <a16:creationId xmlns:a16="http://schemas.microsoft.com/office/drawing/2014/main" id="{D56BFE13-B480-DFF2-2F09-5FC53A48E80E}"/>
              </a:ext>
            </a:extLst>
          </p:cNvPr>
          <p:cNvGraphicFramePr>
            <a:graphicFrameLocks noGrp="1"/>
          </p:cNvGraphicFramePr>
          <p:nvPr>
            <p:extLst>
              <p:ext uri="{D42A27DB-BD31-4B8C-83A1-F6EECF244321}">
                <p14:modId xmlns:p14="http://schemas.microsoft.com/office/powerpoint/2010/main" val="2503151568"/>
              </p:ext>
            </p:extLst>
          </p:nvPr>
        </p:nvGraphicFramePr>
        <p:xfrm>
          <a:off x="1360797" y="1317056"/>
          <a:ext cx="10136378" cy="5154453"/>
        </p:xfrm>
        <a:graphic>
          <a:graphicData uri="http://schemas.openxmlformats.org/drawingml/2006/table">
            <a:tbl>
              <a:tblPr firstRow="1" firstCol="1" bandRow="1">
                <a:tableStyleId>{5C22544A-7EE6-4342-B048-85BDC9FD1C3A}</a:tableStyleId>
              </a:tblPr>
              <a:tblGrid>
                <a:gridCol w="1382403">
                  <a:extLst>
                    <a:ext uri="{9D8B030D-6E8A-4147-A177-3AD203B41FA5}">
                      <a16:colId xmlns:a16="http://schemas.microsoft.com/office/drawing/2014/main" val="2500951397"/>
                    </a:ext>
                  </a:extLst>
                </a:gridCol>
                <a:gridCol w="7150231">
                  <a:extLst>
                    <a:ext uri="{9D8B030D-6E8A-4147-A177-3AD203B41FA5}">
                      <a16:colId xmlns:a16="http://schemas.microsoft.com/office/drawing/2014/main" val="794869370"/>
                    </a:ext>
                  </a:extLst>
                </a:gridCol>
                <a:gridCol w="801872">
                  <a:extLst>
                    <a:ext uri="{9D8B030D-6E8A-4147-A177-3AD203B41FA5}">
                      <a16:colId xmlns:a16="http://schemas.microsoft.com/office/drawing/2014/main" val="11086934"/>
                    </a:ext>
                  </a:extLst>
                </a:gridCol>
                <a:gridCol w="801872">
                  <a:extLst>
                    <a:ext uri="{9D8B030D-6E8A-4147-A177-3AD203B41FA5}">
                      <a16:colId xmlns:a16="http://schemas.microsoft.com/office/drawing/2014/main" val="4263338845"/>
                    </a:ext>
                  </a:extLst>
                </a:gridCol>
              </a:tblGrid>
              <a:tr h="663842">
                <a:tc>
                  <a:txBody>
                    <a:bodyPr/>
                    <a:lstStyle/>
                    <a:p>
                      <a:pPr algn="ctr">
                        <a:lnSpc>
                          <a:spcPct val="100000"/>
                        </a:lnSpc>
                        <a:spcAft>
                          <a:spcPts val="800"/>
                        </a:spcAft>
                      </a:pPr>
                      <a:r>
                        <a:rPr lang="vi-VN" sz="2800">
                          <a:solidFill>
                            <a:schemeClr val="tx1"/>
                          </a:solidFill>
                          <a:effectLst/>
                          <a:latin typeface="+mj-lt"/>
                        </a:rPr>
                        <a:t>Yếu tố</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vi-VN" sz="2800">
                          <a:solidFill>
                            <a:schemeClr val="tx1"/>
                          </a:solidFill>
                          <a:effectLst/>
                          <a:latin typeface="+mj-lt"/>
                        </a:rPr>
                        <a:t>Đ</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vi-VN" sz="2800">
                          <a:solidFill>
                            <a:schemeClr val="tx1"/>
                          </a:solidFill>
                          <a:effectLst/>
                          <a:latin typeface="+mj-lt"/>
                        </a:rPr>
                        <a:t>CĐ</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3203271"/>
                  </a:ext>
                </a:extLst>
              </a:tr>
              <a:tr h="663912">
                <a:tc rowSpan="3">
                  <a:txBody>
                    <a:bodyPr/>
                    <a:lstStyle/>
                    <a:p>
                      <a:pPr algn="just">
                        <a:lnSpc>
                          <a:spcPct val="100000"/>
                        </a:lnSpc>
                        <a:spcAft>
                          <a:spcPts val="800"/>
                        </a:spcAft>
                      </a:pPr>
                      <a:r>
                        <a:rPr lang="vi-VN" sz="2800">
                          <a:solidFill>
                            <a:schemeClr val="tx1"/>
                          </a:solidFill>
                          <a:effectLst/>
                          <a:latin typeface="+mj-lt"/>
                        </a:rPr>
                        <a:t>Nội dung</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Chọn được chi tiết có tính chất trào phúng</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9909821"/>
                  </a:ext>
                </a:extLst>
              </a:tr>
              <a:tr h="663912">
                <a:tc vMerge="1">
                  <a:txBody>
                    <a:bodyPr/>
                    <a:lstStyle/>
                    <a:p>
                      <a:endParaRPr lang="en-US"/>
                    </a:p>
                  </a:txBody>
                  <a:tcPr/>
                </a:tc>
                <a:tc>
                  <a:txBody>
                    <a:bodyPr/>
                    <a:lstStyle/>
                    <a:p>
                      <a:pPr algn="just">
                        <a:lnSpc>
                          <a:spcPct val="100000"/>
                        </a:lnSpc>
                        <a:spcAft>
                          <a:spcPts val="800"/>
                        </a:spcAft>
                      </a:pPr>
                      <a:r>
                        <a:rPr lang="vi-VN" sz="2800">
                          <a:solidFill>
                            <a:schemeClr val="tx1"/>
                          </a:solidFill>
                          <a:effectLst/>
                          <a:latin typeface="+mj-lt"/>
                        </a:rPr>
                        <a:t>Phân tích làm sáng tỏ chi tiết</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9946209"/>
                  </a:ext>
                </a:extLst>
              </a:tr>
              <a:tr h="469633">
                <a:tc vMerge="1">
                  <a:txBody>
                    <a:bodyPr/>
                    <a:lstStyle/>
                    <a:p>
                      <a:endParaRPr lang="en-US"/>
                    </a:p>
                  </a:txBody>
                  <a:tcPr/>
                </a:tc>
                <a:tc>
                  <a:txBody>
                    <a:bodyPr/>
                    <a:lstStyle/>
                    <a:p>
                      <a:pPr algn="just">
                        <a:lnSpc>
                          <a:spcPct val="100000"/>
                        </a:lnSpc>
                        <a:spcAft>
                          <a:spcPts val="800"/>
                        </a:spcAft>
                      </a:pPr>
                      <a:r>
                        <a:rPr lang="vi-VN" sz="2800">
                          <a:solidFill>
                            <a:schemeClr val="tx1"/>
                          </a:solidFill>
                          <a:effectLst/>
                          <a:latin typeface="+mj-lt"/>
                        </a:rPr>
                        <a:t>Rút ra suy nghĩ, cảm nhận</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4059194"/>
                  </a:ext>
                </a:extLst>
              </a:tr>
              <a:tr h="663912">
                <a:tc rowSpan="3">
                  <a:txBody>
                    <a:bodyPr/>
                    <a:lstStyle/>
                    <a:p>
                      <a:pPr algn="just">
                        <a:lnSpc>
                          <a:spcPct val="100000"/>
                        </a:lnSpc>
                        <a:spcAft>
                          <a:spcPts val="800"/>
                        </a:spcAft>
                      </a:pPr>
                      <a:r>
                        <a:rPr lang="vi-VN" sz="2800">
                          <a:solidFill>
                            <a:schemeClr val="tx1"/>
                          </a:solidFill>
                          <a:effectLst/>
                          <a:latin typeface="+mj-lt"/>
                        </a:rPr>
                        <a:t>Hình thức</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Viết đoạn văn đảm bảo dung lượng</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0052402"/>
                  </a:ext>
                </a:extLst>
              </a:tr>
              <a:tr h="1365330">
                <a:tc vMerge="1">
                  <a:txBody>
                    <a:bodyPr/>
                    <a:lstStyle/>
                    <a:p>
                      <a:endParaRPr lang="en-US"/>
                    </a:p>
                  </a:txBody>
                  <a:tcPr/>
                </a:tc>
                <a:tc>
                  <a:txBody>
                    <a:bodyPr/>
                    <a:lstStyle/>
                    <a:p>
                      <a:pPr algn="just">
                        <a:lnSpc>
                          <a:spcPct val="100000"/>
                        </a:lnSpc>
                        <a:spcAft>
                          <a:spcPts val="800"/>
                        </a:spcAft>
                      </a:pPr>
                      <a:r>
                        <a:rPr lang="vi-VN" sz="2800">
                          <a:solidFill>
                            <a:schemeClr val="tx1"/>
                          </a:solidFill>
                          <a:effectLst/>
                          <a:latin typeface="+mj-lt"/>
                        </a:rPr>
                        <a:t>Các câu trong đoạn phải đúng ngữ pháp, Liên kết với nhau bằng các phương tiện phù hợp</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1546144"/>
                  </a:ext>
                </a:extLst>
              </a:tr>
              <a:tr h="663912">
                <a:tc vMerge="1">
                  <a:txBody>
                    <a:bodyPr/>
                    <a:lstStyle/>
                    <a:p>
                      <a:endParaRPr lang="en-US"/>
                    </a:p>
                  </a:txBody>
                  <a:tcPr/>
                </a:tc>
                <a:tc>
                  <a:txBody>
                    <a:bodyPr/>
                    <a:lstStyle/>
                    <a:p>
                      <a:pPr algn="just">
                        <a:lnSpc>
                          <a:spcPct val="100000"/>
                        </a:lnSpc>
                        <a:spcAft>
                          <a:spcPts val="800"/>
                        </a:spcAft>
                      </a:pPr>
                      <a:r>
                        <a:rPr lang="vi-VN" sz="2800">
                          <a:solidFill>
                            <a:schemeClr val="tx1"/>
                          </a:solidFill>
                          <a:effectLst/>
                          <a:latin typeface="+mj-lt"/>
                        </a:rPr>
                        <a:t>Tránh các lỗi về chính tả và dùng từ</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7557624"/>
                  </a:ext>
                </a:extLst>
              </a:tr>
            </a:tbl>
          </a:graphicData>
        </a:graphic>
      </p:graphicFrame>
      <p:grpSp>
        <p:nvGrpSpPr>
          <p:cNvPr id="6" name="Google Shape;1928;p52">
            <a:extLst>
              <a:ext uri="{FF2B5EF4-FFF2-40B4-BE49-F238E27FC236}">
                <a16:creationId xmlns:a16="http://schemas.microsoft.com/office/drawing/2014/main" id="{2CE6D2D0-D12E-99FF-99F6-8A50E0E9745D}"/>
              </a:ext>
            </a:extLst>
          </p:cNvPr>
          <p:cNvGrpSpPr/>
          <p:nvPr/>
        </p:nvGrpSpPr>
        <p:grpSpPr>
          <a:xfrm>
            <a:off x="55628" y="4926634"/>
            <a:ext cx="1752273" cy="1940105"/>
            <a:chOff x="1366929" y="170850"/>
            <a:chExt cx="2958495" cy="3505888"/>
          </a:xfrm>
        </p:grpSpPr>
        <p:sp>
          <p:nvSpPr>
            <p:cNvPr id="7" name="Google Shape;1929;p52">
              <a:extLst>
                <a:ext uri="{FF2B5EF4-FFF2-40B4-BE49-F238E27FC236}">
                  <a16:creationId xmlns:a16="http://schemas.microsoft.com/office/drawing/2014/main" id="{ED1AD95C-62BE-516F-0499-DC55293806EF}"/>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1930;p52">
              <a:extLst>
                <a:ext uri="{FF2B5EF4-FFF2-40B4-BE49-F238E27FC236}">
                  <a16:creationId xmlns:a16="http://schemas.microsoft.com/office/drawing/2014/main" id="{776107F6-0A6B-5E0A-10D1-A50B73ABE987}"/>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1931;p52">
              <a:extLst>
                <a:ext uri="{FF2B5EF4-FFF2-40B4-BE49-F238E27FC236}">
                  <a16:creationId xmlns:a16="http://schemas.microsoft.com/office/drawing/2014/main" id="{6CF8EB12-E3AE-2CBB-37C0-F247B0CAD5B6}"/>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1932;p52">
              <a:extLst>
                <a:ext uri="{FF2B5EF4-FFF2-40B4-BE49-F238E27FC236}">
                  <a16:creationId xmlns:a16="http://schemas.microsoft.com/office/drawing/2014/main" id="{EE268594-4025-CE5E-AFC7-958915DF028C}"/>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933;p52">
              <a:extLst>
                <a:ext uri="{FF2B5EF4-FFF2-40B4-BE49-F238E27FC236}">
                  <a16:creationId xmlns:a16="http://schemas.microsoft.com/office/drawing/2014/main" id="{08279095-1F2A-36DF-E82D-5F43784874AA}"/>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934;p52">
              <a:extLst>
                <a:ext uri="{FF2B5EF4-FFF2-40B4-BE49-F238E27FC236}">
                  <a16:creationId xmlns:a16="http://schemas.microsoft.com/office/drawing/2014/main" id="{0FB5A341-A4BA-3160-44A4-26172D84BA11}"/>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935;p52">
              <a:extLst>
                <a:ext uri="{FF2B5EF4-FFF2-40B4-BE49-F238E27FC236}">
                  <a16:creationId xmlns:a16="http://schemas.microsoft.com/office/drawing/2014/main" id="{0C78BC11-4471-D33D-E8E4-7AAD405FEF4D}"/>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936;p52">
              <a:extLst>
                <a:ext uri="{FF2B5EF4-FFF2-40B4-BE49-F238E27FC236}">
                  <a16:creationId xmlns:a16="http://schemas.microsoft.com/office/drawing/2014/main" id="{16845640-4F88-DD72-E975-26670023AEF3}"/>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937;p52">
              <a:extLst>
                <a:ext uri="{FF2B5EF4-FFF2-40B4-BE49-F238E27FC236}">
                  <a16:creationId xmlns:a16="http://schemas.microsoft.com/office/drawing/2014/main" id="{F8401E41-FEE6-7ADD-46E3-007B40DC5E0E}"/>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1938;p52">
              <a:extLst>
                <a:ext uri="{FF2B5EF4-FFF2-40B4-BE49-F238E27FC236}">
                  <a16:creationId xmlns:a16="http://schemas.microsoft.com/office/drawing/2014/main" id="{6FC0A7D0-1178-732F-62C9-D4459D885E97}"/>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939;p52">
              <a:extLst>
                <a:ext uri="{FF2B5EF4-FFF2-40B4-BE49-F238E27FC236}">
                  <a16:creationId xmlns:a16="http://schemas.microsoft.com/office/drawing/2014/main" id="{D6F4372E-B769-C320-069A-F6198063D07D}"/>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940;p52">
              <a:extLst>
                <a:ext uri="{FF2B5EF4-FFF2-40B4-BE49-F238E27FC236}">
                  <a16:creationId xmlns:a16="http://schemas.microsoft.com/office/drawing/2014/main" id="{3BAD0530-A2B6-67BF-487E-4965F579EF77}"/>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941;p52">
              <a:extLst>
                <a:ext uri="{FF2B5EF4-FFF2-40B4-BE49-F238E27FC236}">
                  <a16:creationId xmlns:a16="http://schemas.microsoft.com/office/drawing/2014/main" id="{9F3BBC9C-7B51-8D92-E093-348F0CB3C90F}"/>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942;p52">
              <a:extLst>
                <a:ext uri="{FF2B5EF4-FFF2-40B4-BE49-F238E27FC236}">
                  <a16:creationId xmlns:a16="http://schemas.microsoft.com/office/drawing/2014/main" id="{EEA3DA23-1FC6-E020-2A2B-D4EDDC3EA399}"/>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943;p52">
              <a:extLst>
                <a:ext uri="{FF2B5EF4-FFF2-40B4-BE49-F238E27FC236}">
                  <a16:creationId xmlns:a16="http://schemas.microsoft.com/office/drawing/2014/main" id="{09683538-6089-4047-89B8-6C8F9C431A69}"/>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944;p52">
              <a:extLst>
                <a:ext uri="{FF2B5EF4-FFF2-40B4-BE49-F238E27FC236}">
                  <a16:creationId xmlns:a16="http://schemas.microsoft.com/office/drawing/2014/main" id="{7417015A-6E8A-473D-203F-C0E99CA3B6E0}"/>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945;p52">
              <a:extLst>
                <a:ext uri="{FF2B5EF4-FFF2-40B4-BE49-F238E27FC236}">
                  <a16:creationId xmlns:a16="http://schemas.microsoft.com/office/drawing/2014/main" id="{B5E3B577-3032-044D-22E0-A88346294A23}"/>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946;p52">
              <a:extLst>
                <a:ext uri="{FF2B5EF4-FFF2-40B4-BE49-F238E27FC236}">
                  <a16:creationId xmlns:a16="http://schemas.microsoft.com/office/drawing/2014/main" id="{1314E699-0C5D-92F5-6495-5BA8306068B4}"/>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947;p52">
              <a:extLst>
                <a:ext uri="{FF2B5EF4-FFF2-40B4-BE49-F238E27FC236}">
                  <a16:creationId xmlns:a16="http://schemas.microsoft.com/office/drawing/2014/main" id="{22D67F20-5381-A35C-DDD7-AE5E3A765058}"/>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948;p52">
              <a:extLst>
                <a:ext uri="{FF2B5EF4-FFF2-40B4-BE49-F238E27FC236}">
                  <a16:creationId xmlns:a16="http://schemas.microsoft.com/office/drawing/2014/main" id="{3D81321B-8453-30FE-A989-940E66482FF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949;p52">
              <a:extLst>
                <a:ext uri="{FF2B5EF4-FFF2-40B4-BE49-F238E27FC236}">
                  <a16:creationId xmlns:a16="http://schemas.microsoft.com/office/drawing/2014/main" id="{9C7E1A99-EC55-1019-FF05-716E4F21AFAC}"/>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950;p52">
              <a:extLst>
                <a:ext uri="{FF2B5EF4-FFF2-40B4-BE49-F238E27FC236}">
                  <a16:creationId xmlns:a16="http://schemas.microsoft.com/office/drawing/2014/main" id="{92EB69DD-179C-5BBE-DD23-9F7DDFEAEE29}"/>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951;p52">
              <a:extLst>
                <a:ext uri="{FF2B5EF4-FFF2-40B4-BE49-F238E27FC236}">
                  <a16:creationId xmlns:a16="http://schemas.microsoft.com/office/drawing/2014/main" id="{A01C1399-A581-6C93-9B2D-8F37C8B78292}"/>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952;p52">
              <a:extLst>
                <a:ext uri="{FF2B5EF4-FFF2-40B4-BE49-F238E27FC236}">
                  <a16:creationId xmlns:a16="http://schemas.microsoft.com/office/drawing/2014/main" id="{4049FA46-BA3A-DBBB-4C51-EBFE9DD1A38E}"/>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953;p52">
              <a:extLst>
                <a:ext uri="{FF2B5EF4-FFF2-40B4-BE49-F238E27FC236}">
                  <a16:creationId xmlns:a16="http://schemas.microsoft.com/office/drawing/2014/main" id="{8C0020B6-2DB5-43A0-D4CE-C47576952DBD}"/>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954;p52">
              <a:extLst>
                <a:ext uri="{FF2B5EF4-FFF2-40B4-BE49-F238E27FC236}">
                  <a16:creationId xmlns:a16="http://schemas.microsoft.com/office/drawing/2014/main" id="{9B818D65-6620-1119-E813-FFAAAFA68913}"/>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955;p52">
              <a:extLst>
                <a:ext uri="{FF2B5EF4-FFF2-40B4-BE49-F238E27FC236}">
                  <a16:creationId xmlns:a16="http://schemas.microsoft.com/office/drawing/2014/main" id="{9DE1A3EF-0811-8CE4-99C1-6E075353D0B4}"/>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956;p52">
              <a:extLst>
                <a:ext uri="{FF2B5EF4-FFF2-40B4-BE49-F238E27FC236}">
                  <a16:creationId xmlns:a16="http://schemas.microsoft.com/office/drawing/2014/main" id="{6DF49687-6F64-ECE3-3E97-0728758525FF}"/>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957;p52">
              <a:extLst>
                <a:ext uri="{FF2B5EF4-FFF2-40B4-BE49-F238E27FC236}">
                  <a16:creationId xmlns:a16="http://schemas.microsoft.com/office/drawing/2014/main" id="{BF9089BC-523D-0014-AD6E-B8116D0021DA}"/>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958;p52">
              <a:extLst>
                <a:ext uri="{FF2B5EF4-FFF2-40B4-BE49-F238E27FC236}">
                  <a16:creationId xmlns:a16="http://schemas.microsoft.com/office/drawing/2014/main" id="{60E51280-6375-D829-C621-2BA1F4985C74}"/>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959;p52">
              <a:extLst>
                <a:ext uri="{FF2B5EF4-FFF2-40B4-BE49-F238E27FC236}">
                  <a16:creationId xmlns:a16="http://schemas.microsoft.com/office/drawing/2014/main" id="{6F77AF3C-D8E4-F11E-1CAC-DF6D688CFEB4}"/>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960;p52">
              <a:extLst>
                <a:ext uri="{FF2B5EF4-FFF2-40B4-BE49-F238E27FC236}">
                  <a16:creationId xmlns:a16="http://schemas.microsoft.com/office/drawing/2014/main" id="{97C768F8-44D0-3477-FF8B-07800AC734F4}"/>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961;p52">
              <a:extLst>
                <a:ext uri="{FF2B5EF4-FFF2-40B4-BE49-F238E27FC236}">
                  <a16:creationId xmlns:a16="http://schemas.microsoft.com/office/drawing/2014/main" id="{EFE60665-90EF-1851-4745-F9EB06B6A8DB}"/>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962;p52">
              <a:extLst>
                <a:ext uri="{FF2B5EF4-FFF2-40B4-BE49-F238E27FC236}">
                  <a16:creationId xmlns:a16="http://schemas.microsoft.com/office/drawing/2014/main" id="{97FE1E7C-81DD-39DF-8EFA-5D6FFF863040}"/>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963;p52">
              <a:extLst>
                <a:ext uri="{FF2B5EF4-FFF2-40B4-BE49-F238E27FC236}">
                  <a16:creationId xmlns:a16="http://schemas.microsoft.com/office/drawing/2014/main" id="{35FEAD2D-4C74-8841-89ED-541C71928AA5}"/>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964;p52">
              <a:extLst>
                <a:ext uri="{FF2B5EF4-FFF2-40B4-BE49-F238E27FC236}">
                  <a16:creationId xmlns:a16="http://schemas.microsoft.com/office/drawing/2014/main" id="{58E69A3F-E982-F29C-B4E3-A5FE3448A589}"/>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965;p52">
              <a:extLst>
                <a:ext uri="{FF2B5EF4-FFF2-40B4-BE49-F238E27FC236}">
                  <a16:creationId xmlns:a16="http://schemas.microsoft.com/office/drawing/2014/main" id="{B5B8E022-CA37-4FFA-0EE0-52674B580196}"/>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966;p52">
              <a:extLst>
                <a:ext uri="{FF2B5EF4-FFF2-40B4-BE49-F238E27FC236}">
                  <a16:creationId xmlns:a16="http://schemas.microsoft.com/office/drawing/2014/main" id="{849886C9-92EA-B56B-FA02-4B0D989B7873}"/>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967;p52">
              <a:extLst>
                <a:ext uri="{FF2B5EF4-FFF2-40B4-BE49-F238E27FC236}">
                  <a16:creationId xmlns:a16="http://schemas.microsoft.com/office/drawing/2014/main" id="{CEDBC803-93A8-ED28-A144-C353C6B448BF}"/>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968;p52">
              <a:extLst>
                <a:ext uri="{FF2B5EF4-FFF2-40B4-BE49-F238E27FC236}">
                  <a16:creationId xmlns:a16="http://schemas.microsoft.com/office/drawing/2014/main" id="{8238EDEB-B7A9-364B-97AA-B8A4B66933A7}"/>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969;p52">
              <a:extLst>
                <a:ext uri="{FF2B5EF4-FFF2-40B4-BE49-F238E27FC236}">
                  <a16:creationId xmlns:a16="http://schemas.microsoft.com/office/drawing/2014/main" id="{B9B54589-6408-9C7A-2F4D-1238C1760A22}"/>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970;p52">
              <a:extLst>
                <a:ext uri="{FF2B5EF4-FFF2-40B4-BE49-F238E27FC236}">
                  <a16:creationId xmlns:a16="http://schemas.microsoft.com/office/drawing/2014/main" id="{BA50F1A1-CB3A-86DF-12FC-03A54F331359}"/>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971;p52">
              <a:extLst>
                <a:ext uri="{FF2B5EF4-FFF2-40B4-BE49-F238E27FC236}">
                  <a16:creationId xmlns:a16="http://schemas.microsoft.com/office/drawing/2014/main" id="{0EB1721E-714C-61C5-5868-C427F2C250A8}"/>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972;p52">
              <a:extLst>
                <a:ext uri="{FF2B5EF4-FFF2-40B4-BE49-F238E27FC236}">
                  <a16:creationId xmlns:a16="http://schemas.microsoft.com/office/drawing/2014/main" id="{DAFA87FB-3F87-A334-687F-CB737F5A99D6}"/>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973;p52">
              <a:extLst>
                <a:ext uri="{FF2B5EF4-FFF2-40B4-BE49-F238E27FC236}">
                  <a16:creationId xmlns:a16="http://schemas.microsoft.com/office/drawing/2014/main" id="{B32EA701-04DB-90A3-82E1-667283DD3738}"/>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974;p52">
              <a:extLst>
                <a:ext uri="{FF2B5EF4-FFF2-40B4-BE49-F238E27FC236}">
                  <a16:creationId xmlns:a16="http://schemas.microsoft.com/office/drawing/2014/main" id="{4A1692ED-A6C7-C230-3F63-819240B4DACD}"/>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975;p52">
              <a:extLst>
                <a:ext uri="{FF2B5EF4-FFF2-40B4-BE49-F238E27FC236}">
                  <a16:creationId xmlns:a16="http://schemas.microsoft.com/office/drawing/2014/main" id="{378D3581-FB39-9C68-7E81-1F9AF69AA99D}"/>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976;p52">
              <a:extLst>
                <a:ext uri="{FF2B5EF4-FFF2-40B4-BE49-F238E27FC236}">
                  <a16:creationId xmlns:a16="http://schemas.microsoft.com/office/drawing/2014/main" id="{F918586E-C9CA-44E0-A2A9-9EE51DE627E8}"/>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977;p52">
              <a:extLst>
                <a:ext uri="{FF2B5EF4-FFF2-40B4-BE49-F238E27FC236}">
                  <a16:creationId xmlns:a16="http://schemas.microsoft.com/office/drawing/2014/main" id="{3A73B867-ABB8-B675-219A-12B90202B27D}"/>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978;p52">
              <a:extLst>
                <a:ext uri="{FF2B5EF4-FFF2-40B4-BE49-F238E27FC236}">
                  <a16:creationId xmlns:a16="http://schemas.microsoft.com/office/drawing/2014/main" id="{35523E1C-7FE4-7293-304C-7C9A5DCF6425}"/>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979;p52">
              <a:extLst>
                <a:ext uri="{FF2B5EF4-FFF2-40B4-BE49-F238E27FC236}">
                  <a16:creationId xmlns:a16="http://schemas.microsoft.com/office/drawing/2014/main" id="{0B0BA50B-0147-A23C-B78F-889AA7E98DE2}"/>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980;p52">
              <a:extLst>
                <a:ext uri="{FF2B5EF4-FFF2-40B4-BE49-F238E27FC236}">
                  <a16:creationId xmlns:a16="http://schemas.microsoft.com/office/drawing/2014/main" id="{A21541B9-DB5A-8502-C80E-84464FC00EA3}"/>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49379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00082" y="0"/>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12738" y="6065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US" sz="4267" b="1" kern="0">
                <a:solidFill>
                  <a:srgbClr val="FFFFFF"/>
                </a:solidFill>
                <a:latin typeface="Times New Roman" panose="02020603050405020304" pitchFamily="18" charset="0"/>
                <a:cs typeface="Times New Roman" panose="02020603050405020304" pitchFamily="18" charset="0"/>
              </a:rPr>
              <a:t>T</a:t>
            </a:r>
            <a:r>
              <a:rPr lang="en" sz="4267" b="1" kern="0">
                <a:solidFill>
                  <a:srgbClr val="FFFFFF"/>
                </a:solidFill>
                <a:latin typeface="Times New Roman" panose="02020603050405020304" pitchFamily="18" charset="0"/>
                <a:cs typeface="Times New Roman" panose="02020603050405020304" pitchFamily="18" charset="0"/>
              </a:rPr>
              <a:t>rục lợi từ thiện</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4" name="Picture 3" descr="Nhiều khoản thu lạ đầu năm học, hiệu trưởng nói phụ huynh tự nguyện đóng">
            <a:extLst>
              <a:ext uri="{FF2B5EF4-FFF2-40B4-BE49-F238E27FC236}">
                <a16:creationId xmlns:a16="http://schemas.microsoft.com/office/drawing/2014/main" id="{D82C0554-4658-CC69-2571-A012E19E1E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557904" y="1243700"/>
            <a:ext cx="9076189" cy="5265780"/>
          </a:xfrm>
          <a:prstGeom prst="rect">
            <a:avLst/>
          </a:prstGeom>
          <a:noFill/>
        </p:spPr>
      </p:pic>
      <p:pic>
        <p:nvPicPr>
          <p:cNvPr id="6" name="Google Shape;384;p41">
            <a:extLst>
              <a:ext uri="{FF2B5EF4-FFF2-40B4-BE49-F238E27FC236}">
                <a16:creationId xmlns:a16="http://schemas.microsoft.com/office/drawing/2014/main" id="{5DBF2035-12D5-F546-E430-C301955872F4}"/>
              </a:ext>
            </a:extLst>
          </p:cNvPr>
          <p:cNvPicPr preferRelativeResize="0"/>
          <p:nvPr/>
        </p:nvPicPr>
        <p:blipFill>
          <a:blip r:embed="rId5">
            <a:alphaModFix/>
          </a:blip>
          <a:stretch>
            <a:fillRect/>
          </a:stretch>
        </p:blipFill>
        <p:spPr>
          <a:xfrm>
            <a:off x="-200976" y="3439663"/>
            <a:ext cx="2272693" cy="3572122"/>
          </a:xfrm>
          <a:prstGeom prst="rect">
            <a:avLst/>
          </a:prstGeom>
          <a:noFill/>
          <a:ln>
            <a:noFill/>
          </a:ln>
        </p:spPr>
      </p:pic>
      <p:pic>
        <p:nvPicPr>
          <p:cNvPr id="7" name="Google Shape;385;p41">
            <a:extLst>
              <a:ext uri="{FF2B5EF4-FFF2-40B4-BE49-F238E27FC236}">
                <a16:creationId xmlns:a16="http://schemas.microsoft.com/office/drawing/2014/main" id="{8FDDD176-A6DA-5229-82C3-F541F0B417D9}"/>
              </a:ext>
            </a:extLst>
          </p:cNvPr>
          <p:cNvPicPr preferRelativeResize="0"/>
          <p:nvPr/>
        </p:nvPicPr>
        <p:blipFill>
          <a:blip r:embed="rId6">
            <a:alphaModFix/>
          </a:blip>
          <a:stretch>
            <a:fillRect/>
          </a:stretch>
        </p:blipFill>
        <p:spPr>
          <a:xfrm>
            <a:off x="10144317" y="3439663"/>
            <a:ext cx="2253506" cy="3572122"/>
          </a:xfrm>
          <a:prstGeom prst="rect">
            <a:avLst/>
          </a:prstGeom>
          <a:noFill/>
          <a:ln>
            <a:noFill/>
          </a:ln>
        </p:spPr>
      </p:pic>
    </p:spTree>
    <p:extLst>
      <p:ext uri="{BB962C8B-B14F-4D97-AF65-F5344CB8AC3E}">
        <p14:creationId xmlns:p14="http://schemas.microsoft.com/office/powerpoint/2010/main" val="383426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nguage Arts Subject for Middle School: Poem Analysis Activities by Slidesgo">
  <a:themeElements>
    <a:clrScheme name="Simple Light">
      <a:dk1>
        <a:srgbClr val="191919"/>
      </a:dk1>
      <a:lt1>
        <a:srgbClr val="FFFFFF"/>
      </a:lt1>
      <a:dk2>
        <a:srgbClr val="FFF6E7"/>
      </a:dk2>
      <a:lt2>
        <a:srgbClr val="E9D4C1"/>
      </a:lt2>
      <a:accent1>
        <a:srgbClr val="FCA90A"/>
      </a:accent1>
      <a:accent2>
        <a:srgbClr val="A63102"/>
      </a:accent2>
      <a:accent3>
        <a:srgbClr val="E04D06"/>
      </a:accent3>
      <a:accent4>
        <a:srgbClr val="53BC73"/>
      </a:accent4>
      <a:accent5>
        <a:srgbClr val="137580"/>
      </a:accent5>
      <a:accent6>
        <a:srgbClr val="01525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Virgin Islands Minitheme by Slidesgo">
  <a:themeElements>
    <a:clrScheme name="Simple Light">
      <a:dk1>
        <a:srgbClr val="FFFCE7"/>
      </a:dk1>
      <a:lt1>
        <a:srgbClr val="D4E6E0"/>
      </a:lt1>
      <a:dk2>
        <a:srgbClr val="303383"/>
      </a:dk2>
      <a:lt2>
        <a:srgbClr val="F9EBCF"/>
      </a:lt2>
      <a:accent1>
        <a:srgbClr val="46968C"/>
      </a:accent1>
      <a:accent2>
        <a:srgbClr val="75C0B1"/>
      </a:accent2>
      <a:accent3>
        <a:srgbClr val="F8D603"/>
      </a:accent3>
      <a:accent4>
        <a:srgbClr val="E46B56"/>
      </a:accent4>
      <a:accent5>
        <a:srgbClr val="CC4E40"/>
      </a:accent5>
      <a:accent6>
        <a:srgbClr val="F8BC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US National Parks Tour Packages MK Plan by Slidesgo">
  <a:themeElements>
    <a:clrScheme name="Simple Light">
      <a:dk1>
        <a:srgbClr val="823D02"/>
      </a:dk1>
      <a:lt1>
        <a:srgbClr val="FCE5C1"/>
      </a:lt1>
      <a:dk2>
        <a:srgbClr val="E98701"/>
      </a:dk2>
      <a:lt2>
        <a:srgbClr val="542032"/>
      </a:lt2>
      <a:accent1>
        <a:srgbClr val="E8702D"/>
      </a:accent1>
      <a:accent2>
        <a:srgbClr val="B17300"/>
      </a:accent2>
      <a:accent3>
        <a:srgbClr val="FFC134"/>
      </a:accent3>
      <a:accent4>
        <a:srgbClr val="DFC300"/>
      </a:accent4>
      <a:accent5>
        <a:srgbClr val="958B00"/>
      </a:accent5>
      <a:accent6>
        <a:srgbClr val="FFFFFF"/>
      </a:accent6>
      <a:hlink>
        <a:srgbClr val="5420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3166</Words>
  <Application>Microsoft Office PowerPoint</Application>
  <PresentationFormat>Widescreen</PresentationFormat>
  <Paragraphs>438</Paragraphs>
  <Slides>85</Slides>
  <Notes>15</Notes>
  <HiddenSlides>0</HiddenSlides>
  <MMClips>0</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85</vt:i4>
      </vt:variant>
    </vt:vector>
  </HeadingPairs>
  <TitlesOfParts>
    <vt:vector size="114" baseType="lpstr">
      <vt:lpstr>Malgun Gothic</vt:lpstr>
      <vt:lpstr>SimSun</vt:lpstr>
      <vt:lpstr>Archivo</vt:lpstr>
      <vt:lpstr>Arial</vt:lpstr>
      <vt:lpstr>Calibri</vt:lpstr>
      <vt:lpstr>Calibri Light</vt:lpstr>
      <vt:lpstr>Cambria</vt:lpstr>
      <vt:lpstr>DM Serif Display</vt:lpstr>
      <vt:lpstr>Federo</vt:lpstr>
      <vt:lpstr>Fira Sans Extra Condensed</vt:lpstr>
      <vt:lpstr>Fredoka</vt:lpstr>
      <vt:lpstr>Montserrat</vt:lpstr>
      <vt:lpstr>Nunito Light</vt:lpstr>
      <vt:lpstr>Open Sans</vt:lpstr>
      <vt:lpstr>Overpass</vt:lpstr>
      <vt:lpstr>Patrick Hand</vt:lpstr>
      <vt:lpstr>Poppins</vt:lpstr>
      <vt:lpstr>Raleway</vt:lpstr>
      <vt:lpstr>Righteous</vt:lpstr>
      <vt:lpstr>Roboto</vt:lpstr>
      <vt:lpstr>Times New Roman</vt:lpstr>
      <vt:lpstr>Wingdings</vt:lpstr>
      <vt:lpstr>仓耳羽辰体-谷力 W04</vt:lpstr>
      <vt:lpstr>思源黑体 CN Light</vt:lpstr>
      <vt:lpstr>Office Theme</vt:lpstr>
      <vt:lpstr>Language Arts Subject for Middle School: Poem Analysis Activities by Slidesgo</vt:lpstr>
      <vt:lpstr>3_Office Theme</vt:lpstr>
      <vt:lpstr>Virgin Islands Minitheme by Slidesgo</vt:lpstr>
      <vt:lpstr>US National Parks Tour Packages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ảnh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Chà</dc:creator>
  <cp:lastModifiedBy>Administrator</cp:lastModifiedBy>
  <cp:revision>24</cp:revision>
  <dcterms:created xsi:type="dcterms:W3CDTF">2023-10-06T06:34:20Z</dcterms:created>
  <dcterms:modified xsi:type="dcterms:W3CDTF">2023-11-28T03:26:58Z</dcterms:modified>
</cp:coreProperties>
</file>